
<file path=[Content_Types].xml><?xml version="1.0" encoding="utf-8"?>
<Types xmlns="http://schemas.openxmlformats.org/package/2006/content-types">
  <Default Extension="png" ContentType="image/png"/>
  <Default Extension="jpeg" ContentType="image/jpeg"/>
  <Default Extension="wmf" ContentType="image/x-wmf"/>
  <Default Extension="wma" ContentType="audio/x-ms-wma"/>
  <Default Extension="rels" ContentType="application/vnd.openxmlformats-package.relationships+xml"/>
  <Default Extension="xml" ContentType="application/xml"/>
  <Default Extension="fntdata" ContentType="application/x-fontdata"/>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p:sldMasterIdLst>
    <p:sldMasterId id="2147483658" r:id="rId1"/>
    <p:sldMasterId id="2147483668" r:id="rId2"/>
    <p:sldMasterId id="2147483678" r:id="rId3"/>
    <p:sldMasterId id="2147483688" r:id="rId4"/>
    <p:sldMasterId id="2147483698" r:id="rId5"/>
    <p:sldMasterId id="2147484617" r:id="rId6"/>
  </p:sldMasterIdLst>
  <p:notesMasterIdLst>
    <p:notesMasterId r:id="rId13"/>
  </p:notesMasterIdLst>
  <p:handoutMasterIdLst>
    <p:handoutMasterId r:id="rId14"/>
  </p:handoutMasterIdLst>
  <p:sldIdLst>
    <p:sldId id="285" r:id="rId7"/>
    <p:sldId id="307" r:id="rId8"/>
    <p:sldId id="259" r:id="rId9"/>
    <p:sldId id="308" r:id="rId10"/>
    <p:sldId id="309" r:id="rId11"/>
    <p:sldId id="269" r:id="rId12"/>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
      <p:font typeface="Tw Cen MT" panose="020B0602020104020603" pitchFamily="34" charset="0"/>
      <p:regular r:id="rId19"/>
      <p:bold r:id="rId20"/>
      <p:italic r:id="rId21"/>
      <p:boldItalic r:id="rId22"/>
    </p:embeddedFont>
    <p:embeddedFont>
      <p:font typeface="Wingdings 2" panose="05020102010507070707" pitchFamily="18" charset="2"/>
      <p:regular r:id="rId23"/>
    </p:embeddedFont>
    <p:embeddedFont>
      <p:font typeface="Constantia" panose="02030602050306030303" pitchFamily="18" charset="0"/>
      <p:regular r:id="rId24"/>
      <p:bold r:id="rId25"/>
      <p:italic r:id="rId26"/>
      <p:boldItalic r:id="rId27"/>
    </p:embeddedFont>
  </p:embeddedFont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6600"/>
    <a:srgbClr val="FF9900"/>
    <a:srgbClr val="FF5050"/>
    <a:srgbClr val="FFFF00"/>
    <a:srgbClr val="336600"/>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34" autoAdjust="0"/>
    <p:restoredTop sz="94728" autoAdjust="0"/>
  </p:normalViewPr>
  <p:slideViewPr>
    <p:cSldViewPr>
      <p:cViewPr>
        <p:scale>
          <a:sx n="60" d="100"/>
          <a:sy n="60" d="100"/>
        </p:scale>
        <p:origin x="-3084" y="-1524"/>
      </p:cViewPr>
      <p:guideLst>
        <p:guide orient="horz" pos="2160"/>
        <p:guide pos="2880"/>
      </p:guideLst>
    </p:cSldViewPr>
  </p:slideViewPr>
  <p:outlineViewPr>
    <p:cViewPr>
      <p:scale>
        <a:sx n="33" d="100"/>
        <a:sy n="33" d="100"/>
      </p:scale>
      <p:origin x="0" y="315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notesMaster" Target="notesMasters/notesMaster1.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Master" Target="slideMasters/slideMaster3.xml"/><Relationship Id="rId21" Type="http://schemas.openxmlformats.org/officeDocument/2006/relationships/font" Target="fonts/font7.fntdata"/><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font" Target="fonts/font10.fntdata"/><Relationship Id="rId5" Type="http://schemas.openxmlformats.org/officeDocument/2006/relationships/slideMaster" Target="slideMasters/slideMaster5.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font" Target="fonts/font5.fntdata"/><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handoutMaster" Target="handoutMasters/handout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62" minVer="12.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67" minVer="12.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81" minVer="12.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B08EEE-5634-4E25-9B77-1FB949D00C9C}" type="doc">
      <dgm:prSet loTypeId="urn:microsoft.com/office/officeart/2005/8/layout/process5#1" loCatId="process" qsTypeId="urn:microsoft.com/office/officeart/2005/8/quickstyle/simple1#60" qsCatId="simple" csTypeId="urn:microsoft.com/office/officeart/2005/8/colors/accent1_2#62" csCatId="accent1" phldr="1"/>
      <dgm:spPr/>
      <dgm:t>
        <a:bodyPr/>
        <a:lstStyle/>
        <a:p>
          <a:endParaRPr lang="en-US"/>
        </a:p>
      </dgm:t>
    </dgm:pt>
    <dgm:pt modelId="{54AD2877-A439-4539-AAF9-CE1C8B16B928}">
      <dgm:prSet custT="1"/>
      <dgm:spPr/>
      <dgm:t>
        <a:bodyPr/>
        <a:lstStyle/>
        <a:p>
          <a:pPr rtl="0"/>
          <a:r>
            <a:rPr lang="en-GB" sz="4000" b="1" u="sng" dirty="0" smtClean="0">
              <a:effectLst>
                <a:outerShdw blurRad="38100" dist="38100" dir="2700000" algn="tl">
                  <a:srgbClr val="000000">
                    <a:alpha val="43137"/>
                  </a:srgbClr>
                </a:outerShdw>
              </a:effectLst>
            </a:rPr>
            <a:t>REARMAMENT 1934</a:t>
          </a:r>
          <a:endParaRPr lang="en-US" sz="4000" b="1" u="sng" dirty="0">
            <a:effectLst>
              <a:outerShdw blurRad="38100" dist="38100" dir="2700000" algn="tl">
                <a:srgbClr val="000000">
                  <a:alpha val="43137"/>
                </a:srgbClr>
              </a:outerShdw>
            </a:effectLst>
          </a:endParaRPr>
        </a:p>
      </dgm:t>
    </dgm:pt>
    <dgm:pt modelId="{138CD578-A59F-44F3-9839-3E4D1C183141}" type="parTrans" cxnId="{78868DCF-DD7D-44A9-9C0A-E911E0228929}">
      <dgm:prSet/>
      <dgm:spPr/>
      <dgm:t>
        <a:bodyPr/>
        <a:lstStyle/>
        <a:p>
          <a:endParaRPr lang="en-US"/>
        </a:p>
      </dgm:t>
    </dgm:pt>
    <dgm:pt modelId="{8B2E7DF4-8B6D-46CB-8239-F66EEFEEC2AB}" type="sibTrans" cxnId="{78868DCF-DD7D-44A9-9C0A-E911E0228929}">
      <dgm:prSet/>
      <dgm:spPr/>
      <dgm:t>
        <a:bodyPr/>
        <a:lstStyle/>
        <a:p>
          <a:endParaRPr lang="en-US"/>
        </a:p>
      </dgm:t>
    </dgm:pt>
    <dgm:pt modelId="{F07294DB-B6F5-4A74-822A-7E83AEED2343}" type="pres">
      <dgm:prSet presAssocID="{88B08EEE-5634-4E25-9B77-1FB949D00C9C}" presName="Name0" presStyleCnt="0">
        <dgm:presLayoutVars>
          <dgm:dir/>
          <dgm:resizeHandles val="exact"/>
        </dgm:presLayoutVars>
      </dgm:prSet>
      <dgm:spPr/>
      <dgm:t>
        <a:bodyPr/>
        <a:lstStyle/>
        <a:p>
          <a:endParaRPr lang="en-US"/>
        </a:p>
      </dgm:t>
    </dgm:pt>
    <dgm:pt modelId="{5BF15D76-F8C2-4908-BA3F-302B8E1B838E}" type="pres">
      <dgm:prSet presAssocID="{54AD2877-A439-4539-AAF9-CE1C8B16B928}" presName="node" presStyleLbl="node1" presStyleIdx="0" presStyleCnt="1" custScaleX="573011" custLinFactNeighborX="-236" custLinFactNeighborY="-13">
        <dgm:presLayoutVars>
          <dgm:bulletEnabled val="1"/>
        </dgm:presLayoutVars>
      </dgm:prSet>
      <dgm:spPr/>
      <dgm:t>
        <a:bodyPr/>
        <a:lstStyle/>
        <a:p>
          <a:endParaRPr lang="en-US"/>
        </a:p>
      </dgm:t>
    </dgm:pt>
  </dgm:ptLst>
  <dgm:cxnLst>
    <dgm:cxn modelId="{1883BF26-AAA3-4C34-9713-473F5A358630}" type="presOf" srcId="{54AD2877-A439-4539-AAF9-CE1C8B16B928}" destId="{5BF15D76-F8C2-4908-BA3F-302B8E1B838E}" srcOrd="0" destOrd="0" presId="urn:microsoft.com/office/officeart/2005/8/layout/process5#1"/>
    <dgm:cxn modelId="{78868DCF-DD7D-44A9-9C0A-E911E0228929}" srcId="{88B08EEE-5634-4E25-9B77-1FB949D00C9C}" destId="{54AD2877-A439-4539-AAF9-CE1C8B16B928}" srcOrd="0" destOrd="0" parTransId="{138CD578-A59F-44F3-9839-3E4D1C183141}" sibTransId="{8B2E7DF4-8B6D-46CB-8239-F66EEFEEC2AB}"/>
    <dgm:cxn modelId="{4D02D889-F593-41EE-A1B7-DC4006FCFCBD}" type="presOf" srcId="{88B08EEE-5634-4E25-9B77-1FB949D00C9C}" destId="{F07294DB-B6F5-4A74-822A-7E83AEED2343}" srcOrd="0" destOrd="0" presId="urn:microsoft.com/office/officeart/2005/8/layout/process5#1"/>
    <dgm:cxn modelId="{871DBF10-6E77-4E59-8BCD-4F5E3A0FE3CF}" type="presParOf" srcId="{F07294DB-B6F5-4A74-822A-7E83AEED2343}" destId="{5BF15D76-F8C2-4908-BA3F-302B8E1B838E}" srcOrd="0" destOrd="0" presId="urn:microsoft.com/office/officeart/2005/8/layout/process5#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938F44-4A73-4D0A-9868-1DB934CDB88E}" type="doc">
      <dgm:prSet loTypeId="urn:microsoft.com/office/officeart/2005/8/layout/radial6" loCatId="cycle" qsTypeId="urn:microsoft.com/office/officeart/2005/8/quickstyle/simple1" qsCatId="simple" csTypeId="urn:microsoft.com/office/officeart/2005/8/colors/colorful2" csCatId="colorful" phldr="1"/>
      <dgm:spPr/>
      <dgm:t>
        <a:bodyPr/>
        <a:lstStyle/>
        <a:p>
          <a:endParaRPr lang="en-GB"/>
        </a:p>
      </dgm:t>
    </dgm:pt>
    <dgm:pt modelId="{80950BD1-C752-465F-98AB-DC0995C6EA2D}">
      <dgm:prSet phldrT="[Text]"/>
      <dgm:spPr/>
      <dgm:t>
        <a:bodyPr/>
        <a:lstStyle/>
        <a:p>
          <a:r>
            <a:rPr lang="en-GB" dirty="0" smtClean="0"/>
            <a:t>Why did countries fail to disarm?</a:t>
          </a:r>
          <a:endParaRPr lang="en-GB" dirty="0"/>
        </a:p>
      </dgm:t>
    </dgm:pt>
    <dgm:pt modelId="{EDC1D33C-69BB-415E-82A8-31B9571C383B}" type="parTrans" cxnId="{AF5737B9-292F-4904-85CF-3867B8A0391C}">
      <dgm:prSet/>
      <dgm:spPr/>
      <dgm:t>
        <a:bodyPr/>
        <a:lstStyle/>
        <a:p>
          <a:endParaRPr lang="en-GB"/>
        </a:p>
      </dgm:t>
    </dgm:pt>
    <dgm:pt modelId="{8C1EC733-5A9E-46AC-97E1-7F0CA93DB9E9}" type="sibTrans" cxnId="{AF5737B9-292F-4904-85CF-3867B8A0391C}">
      <dgm:prSet/>
      <dgm:spPr/>
      <dgm:t>
        <a:bodyPr/>
        <a:lstStyle/>
        <a:p>
          <a:endParaRPr lang="en-GB"/>
        </a:p>
      </dgm:t>
    </dgm:pt>
    <dgm:pt modelId="{3BD250F3-48E0-4B6D-AB69-84FFCB0E7B22}">
      <dgm:prSet phldrT="[Text]" custT="1"/>
      <dgm:spPr/>
      <dgm:t>
        <a:bodyPr/>
        <a:lstStyle/>
        <a:p>
          <a:r>
            <a:rPr lang="en-GB" sz="2400" dirty="0" smtClean="0"/>
            <a:t>Countries like France and Germany did not trust each other.</a:t>
          </a:r>
          <a:endParaRPr lang="en-GB" sz="2400" dirty="0"/>
        </a:p>
      </dgm:t>
    </dgm:pt>
    <dgm:pt modelId="{4C25CA8D-C7D2-4E73-974D-8D482C8D796B}" type="parTrans" cxnId="{5D631ABB-638B-488D-8047-F674EDCF3730}">
      <dgm:prSet/>
      <dgm:spPr/>
      <dgm:t>
        <a:bodyPr/>
        <a:lstStyle/>
        <a:p>
          <a:endParaRPr lang="en-GB"/>
        </a:p>
      </dgm:t>
    </dgm:pt>
    <dgm:pt modelId="{FDAAA191-8C0D-43C8-8861-1F9F702F5946}" type="sibTrans" cxnId="{5D631ABB-638B-488D-8047-F674EDCF3730}">
      <dgm:prSet/>
      <dgm:spPr/>
      <dgm:t>
        <a:bodyPr/>
        <a:lstStyle/>
        <a:p>
          <a:endParaRPr lang="en-GB"/>
        </a:p>
      </dgm:t>
    </dgm:pt>
    <dgm:pt modelId="{E83FB62E-C9F8-4D4D-829C-82462087DC4B}">
      <dgm:prSet phldrT="[Text]" custT="1"/>
      <dgm:spPr/>
      <dgm:t>
        <a:bodyPr/>
        <a:lstStyle/>
        <a:p>
          <a:r>
            <a:rPr lang="en-GB" sz="2400" dirty="0" smtClean="0"/>
            <a:t>Some countries reduced unemployment by building up their army.</a:t>
          </a:r>
          <a:endParaRPr lang="en-GB" sz="2400" dirty="0"/>
        </a:p>
      </dgm:t>
    </dgm:pt>
    <dgm:pt modelId="{58C9BEE8-AD1E-43CE-95B6-75679E5ECD05}" type="parTrans" cxnId="{7D484F02-66B7-4EAB-9C80-59CDEAD12C00}">
      <dgm:prSet/>
      <dgm:spPr/>
      <dgm:t>
        <a:bodyPr/>
        <a:lstStyle/>
        <a:p>
          <a:endParaRPr lang="en-GB"/>
        </a:p>
      </dgm:t>
    </dgm:pt>
    <dgm:pt modelId="{9186EA90-BD93-48E4-B52D-8D9F5405C2FC}" type="sibTrans" cxnId="{7D484F02-66B7-4EAB-9C80-59CDEAD12C00}">
      <dgm:prSet/>
      <dgm:spPr/>
      <dgm:t>
        <a:bodyPr/>
        <a:lstStyle/>
        <a:p>
          <a:endParaRPr lang="en-GB"/>
        </a:p>
      </dgm:t>
    </dgm:pt>
    <dgm:pt modelId="{72467229-E1A6-4686-B206-AE3D9A4C53B2}">
      <dgm:prSet phldrT="[Text]" custT="1"/>
      <dgm:spPr/>
      <dgm:t>
        <a:bodyPr/>
        <a:lstStyle/>
        <a:p>
          <a:r>
            <a:rPr lang="en-GB" sz="2400" dirty="0" smtClean="0"/>
            <a:t>The Depression made countries feel less secure.</a:t>
          </a:r>
          <a:endParaRPr lang="en-GB" sz="2400" dirty="0"/>
        </a:p>
      </dgm:t>
    </dgm:pt>
    <dgm:pt modelId="{A45B18F1-A31A-44F2-969E-407891FABE1C}" type="parTrans" cxnId="{4B3DDECA-4263-45A0-A9E6-FA7A374FCF2A}">
      <dgm:prSet/>
      <dgm:spPr/>
      <dgm:t>
        <a:bodyPr/>
        <a:lstStyle/>
        <a:p>
          <a:endParaRPr lang="en-GB"/>
        </a:p>
      </dgm:t>
    </dgm:pt>
    <dgm:pt modelId="{2A757788-4965-4940-A088-78DB97D23391}" type="sibTrans" cxnId="{4B3DDECA-4263-45A0-A9E6-FA7A374FCF2A}">
      <dgm:prSet/>
      <dgm:spPr/>
      <dgm:t>
        <a:bodyPr/>
        <a:lstStyle/>
        <a:p>
          <a:endParaRPr lang="en-GB"/>
        </a:p>
      </dgm:t>
    </dgm:pt>
    <dgm:pt modelId="{C6DBA3F6-44B9-4DFE-985B-C8B42B43EBAA}">
      <dgm:prSet phldrT="[Text]" custT="1">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GB" sz="2400" dirty="0" smtClean="0"/>
            <a:t>Hitler withdrew from the Disarmament Conference in 1933.</a:t>
          </a:r>
          <a:endParaRPr lang="en-GB" sz="2400" dirty="0"/>
        </a:p>
      </dgm:t>
    </dgm:pt>
    <dgm:pt modelId="{6C67E6ED-5DD9-48B3-92FA-65F1243265DF}" type="parTrans" cxnId="{4411050F-77BF-4E2F-A29B-C8CC773D57C2}">
      <dgm:prSet/>
      <dgm:spPr/>
      <dgm:t>
        <a:bodyPr/>
        <a:lstStyle/>
        <a:p>
          <a:endParaRPr lang="en-GB"/>
        </a:p>
      </dgm:t>
    </dgm:pt>
    <dgm:pt modelId="{8A0E8CCB-D591-4C1B-95D1-15C0C421B830}" type="sibTrans" cxnId="{4411050F-77BF-4E2F-A29B-C8CC773D57C2}">
      <dgm:prSet/>
      <dgm:spPr/>
      <dgm:t>
        <a:bodyPr/>
        <a:lstStyle/>
        <a:p>
          <a:endParaRPr lang="en-GB"/>
        </a:p>
      </dgm:t>
    </dgm:pt>
    <dgm:pt modelId="{A4AF1223-02BE-4B63-97DB-DC9167EF40D4}" type="pres">
      <dgm:prSet presAssocID="{91938F44-4A73-4D0A-9868-1DB934CDB88E}" presName="Name0" presStyleCnt="0">
        <dgm:presLayoutVars>
          <dgm:chMax val="1"/>
          <dgm:dir/>
          <dgm:animLvl val="ctr"/>
          <dgm:resizeHandles val="exact"/>
        </dgm:presLayoutVars>
      </dgm:prSet>
      <dgm:spPr/>
      <dgm:t>
        <a:bodyPr/>
        <a:lstStyle/>
        <a:p>
          <a:endParaRPr lang="en-GB"/>
        </a:p>
      </dgm:t>
    </dgm:pt>
    <dgm:pt modelId="{433034B9-ED54-4B21-BD37-5FE393B780D0}" type="pres">
      <dgm:prSet presAssocID="{80950BD1-C752-465F-98AB-DC0995C6EA2D}" presName="centerShape" presStyleLbl="node0" presStyleIdx="0" presStyleCnt="1"/>
      <dgm:spPr/>
      <dgm:t>
        <a:bodyPr/>
        <a:lstStyle/>
        <a:p>
          <a:endParaRPr lang="en-GB"/>
        </a:p>
      </dgm:t>
    </dgm:pt>
    <dgm:pt modelId="{50BE6B02-11D5-4229-931B-C99084BFBF1E}" type="pres">
      <dgm:prSet presAssocID="{3BD250F3-48E0-4B6D-AB69-84FFCB0E7B22}" presName="node" presStyleLbl="node1" presStyleIdx="0" presStyleCnt="4" custScaleX="207873" custScaleY="121778">
        <dgm:presLayoutVars>
          <dgm:bulletEnabled val="1"/>
        </dgm:presLayoutVars>
      </dgm:prSet>
      <dgm:spPr/>
      <dgm:t>
        <a:bodyPr/>
        <a:lstStyle/>
        <a:p>
          <a:endParaRPr lang="en-GB"/>
        </a:p>
      </dgm:t>
    </dgm:pt>
    <dgm:pt modelId="{9C1D6FAD-91C5-45D2-B61E-10F7258A232B}" type="pres">
      <dgm:prSet presAssocID="{3BD250F3-48E0-4B6D-AB69-84FFCB0E7B22}" presName="dummy" presStyleCnt="0"/>
      <dgm:spPr/>
      <dgm:t>
        <a:bodyPr/>
        <a:lstStyle/>
        <a:p>
          <a:endParaRPr lang="en-GB"/>
        </a:p>
      </dgm:t>
    </dgm:pt>
    <dgm:pt modelId="{5638F0DA-A2A1-4CA1-94EC-3C9521182120}" type="pres">
      <dgm:prSet presAssocID="{FDAAA191-8C0D-43C8-8861-1F9F702F5946}" presName="sibTrans" presStyleLbl="sibTrans2D1" presStyleIdx="0" presStyleCnt="4"/>
      <dgm:spPr/>
      <dgm:t>
        <a:bodyPr/>
        <a:lstStyle/>
        <a:p>
          <a:endParaRPr lang="en-GB"/>
        </a:p>
      </dgm:t>
    </dgm:pt>
    <dgm:pt modelId="{F1574F66-D647-4BB5-8089-75AAA31E7BDC}" type="pres">
      <dgm:prSet presAssocID="{E83FB62E-C9F8-4D4D-829C-82462087DC4B}" presName="node" presStyleLbl="node1" presStyleIdx="1" presStyleCnt="4" custScaleX="207873" custScaleY="121778">
        <dgm:presLayoutVars>
          <dgm:bulletEnabled val="1"/>
        </dgm:presLayoutVars>
      </dgm:prSet>
      <dgm:spPr/>
      <dgm:t>
        <a:bodyPr/>
        <a:lstStyle/>
        <a:p>
          <a:endParaRPr lang="en-GB"/>
        </a:p>
      </dgm:t>
    </dgm:pt>
    <dgm:pt modelId="{46CD885C-5747-430E-9440-B805D226783A}" type="pres">
      <dgm:prSet presAssocID="{E83FB62E-C9F8-4D4D-829C-82462087DC4B}" presName="dummy" presStyleCnt="0"/>
      <dgm:spPr/>
      <dgm:t>
        <a:bodyPr/>
        <a:lstStyle/>
        <a:p>
          <a:endParaRPr lang="en-GB"/>
        </a:p>
      </dgm:t>
    </dgm:pt>
    <dgm:pt modelId="{06F55FAE-0DAB-4C94-8DAC-EDF9BC288E4F}" type="pres">
      <dgm:prSet presAssocID="{9186EA90-BD93-48E4-B52D-8D9F5405C2FC}" presName="sibTrans" presStyleLbl="sibTrans2D1" presStyleIdx="1" presStyleCnt="4"/>
      <dgm:spPr/>
      <dgm:t>
        <a:bodyPr/>
        <a:lstStyle/>
        <a:p>
          <a:endParaRPr lang="en-GB"/>
        </a:p>
      </dgm:t>
    </dgm:pt>
    <dgm:pt modelId="{3B1691C4-193B-4893-803B-A9862CF852F3}" type="pres">
      <dgm:prSet presAssocID="{72467229-E1A6-4686-B206-AE3D9A4C53B2}" presName="node" presStyleLbl="node1" presStyleIdx="2" presStyleCnt="4" custScaleX="207873" custScaleY="121778">
        <dgm:presLayoutVars>
          <dgm:bulletEnabled val="1"/>
        </dgm:presLayoutVars>
      </dgm:prSet>
      <dgm:spPr/>
      <dgm:t>
        <a:bodyPr/>
        <a:lstStyle/>
        <a:p>
          <a:endParaRPr lang="en-GB"/>
        </a:p>
      </dgm:t>
    </dgm:pt>
    <dgm:pt modelId="{F8F4CDDB-8ADD-4182-B0B1-F7F78F72AC4B}" type="pres">
      <dgm:prSet presAssocID="{72467229-E1A6-4686-B206-AE3D9A4C53B2}" presName="dummy" presStyleCnt="0"/>
      <dgm:spPr/>
      <dgm:t>
        <a:bodyPr/>
        <a:lstStyle/>
        <a:p>
          <a:endParaRPr lang="en-GB"/>
        </a:p>
      </dgm:t>
    </dgm:pt>
    <dgm:pt modelId="{F260BCC8-C3C7-43A6-A438-DA70C6C57BE9}" type="pres">
      <dgm:prSet presAssocID="{2A757788-4965-4940-A088-78DB97D23391}" presName="sibTrans" presStyleLbl="sibTrans2D1" presStyleIdx="2" presStyleCnt="4"/>
      <dgm:spPr/>
      <dgm:t>
        <a:bodyPr/>
        <a:lstStyle/>
        <a:p>
          <a:endParaRPr lang="en-GB"/>
        </a:p>
      </dgm:t>
    </dgm:pt>
    <dgm:pt modelId="{415F2646-D2BC-4DE4-8A80-759FA80B3152}" type="pres">
      <dgm:prSet presAssocID="{C6DBA3F6-44B9-4DFE-985B-C8B42B43EBAA}" presName="node" presStyleLbl="node1" presStyleIdx="3" presStyleCnt="4" custScaleX="207873" custScaleY="121778">
        <dgm:presLayoutVars>
          <dgm:bulletEnabled val="1"/>
        </dgm:presLayoutVars>
      </dgm:prSet>
      <dgm:spPr/>
      <dgm:t>
        <a:bodyPr/>
        <a:lstStyle/>
        <a:p>
          <a:endParaRPr lang="en-GB"/>
        </a:p>
      </dgm:t>
    </dgm:pt>
    <dgm:pt modelId="{106ED823-41F2-4918-A459-F7D3CF05298A}" type="pres">
      <dgm:prSet presAssocID="{C6DBA3F6-44B9-4DFE-985B-C8B42B43EBAA}" presName="dummy" presStyleCnt="0"/>
      <dgm:spPr/>
      <dgm:t>
        <a:bodyPr/>
        <a:lstStyle/>
        <a:p>
          <a:endParaRPr lang="en-GB"/>
        </a:p>
      </dgm:t>
    </dgm:pt>
    <dgm:pt modelId="{3F748379-3A87-4C22-BE32-11B9EACFD1E3}" type="pres">
      <dgm:prSet presAssocID="{8A0E8CCB-D591-4C1B-95D1-15C0C421B830}" presName="sibTrans" presStyleLbl="sibTrans2D1" presStyleIdx="3" presStyleCnt="4"/>
      <dgm:spPr/>
      <dgm:t>
        <a:bodyPr/>
        <a:lstStyle/>
        <a:p>
          <a:endParaRPr lang="en-GB"/>
        </a:p>
      </dgm:t>
    </dgm:pt>
  </dgm:ptLst>
  <dgm:cxnLst>
    <dgm:cxn modelId="{4411050F-77BF-4E2F-A29B-C8CC773D57C2}" srcId="{80950BD1-C752-465F-98AB-DC0995C6EA2D}" destId="{C6DBA3F6-44B9-4DFE-985B-C8B42B43EBAA}" srcOrd="3" destOrd="0" parTransId="{6C67E6ED-5DD9-48B3-92FA-65F1243265DF}" sibTransId="{8A0E8CCB-D591-4C1B-95D1-15C0C421B830}"/>
    <dgm:cxn modelId="{5D631ABB-638B-488D-8047-F674EDCF3730}" srcId="{80950BD1-C752-465F-98AB-DC0995C6EA2D}" destId="{3BD250F3-48E0-4B6D-AB69-84FFCB0E7B22}" srcOrd="0" destOrd="0" parTransId="{4C25CA8D-C7D2-4E73-974D-8D482C8D796B}" sibTransId="{FDAAA191-8C0D-43C8-8861-1F9F702F5946}"/>
    <dgm:cxn modelId="{4B3DDECA-4263-45A0-A9E6-FA7A374FCF2A}" srcId="{80950BD1-C752-465F-98AB-DC0995C6EA2D}" destId="{72467229-E1A6-4686-B206-AE3D9A4C53B2}" srcOrd="2" destOrd="0" parTransId="{A45B18F1-A31A-44F2-969E-407891FABE1C}" sibTransId="{2A757788-4965-4940-A088-78DB97D23391}"/>
    <dgm:cxn modelId="{DEDA254F-99A9-4A95-8643-D9C1F2A7D390}" type="presOf" srcId="{FDAAA191-8C0D-43C8-8861-1F9F702F5946}" destId="{5638F0DA-A2A1-4CA1-94EC-3C9521182120}" srcOrd="0" destOrd="0" presId="urn:microsoft.com/office/officeart/2005/8/layout/radial6"/>
    <dgm:cxn modelId="{7187D4C1-A823-4DEA-97B7-C29B1E805482}" type="presOf" srcId="{9186EA90-BD93-48E4-B52D-8D9F5405C2FC}" destId="{06F55FAE-0DAB-4C94-8DAC-EDF9BC288E4F}" srcOrd="0" destOrd="0" presId="urn:microsoft.com/office/officeart/2005/8/layout/radial6"/>
    <dgm:cxn modelId="{1EBA94E7-EB01-4D91-81D7-5C6B9900C4EB}" type="presOf" srcId="{80950BD1-C752-465F-98AB-DC0995C6EA2D}" destId="{433034B9-ED54-4B21-BD37-5FE393B780D0}" srcOrd="0" destOrd="0" presId="urn:microsoft.com/office/officeart/2005/8/layout/radial6"/>
    <dgm:cxn modelId="{BA61CE69-6226-491F-B0EA-8F6F9709599F}" type="presOf" srcId="{72467229-E1A6-4686-B206-AE3D9A4C53B2}" destId="{3B1691C4-193B-4893-803B-A9862CF852F3}" srcOrd="0" destOrd="0" presId="urn:microsoft.com/office/officeart/2005/8/layout/radial6"/>
    <dgm:cxn modelId="{AF5737B9-292F-4904-85CF-3867B8A0391C}" srcId="{91938F44-4A73-4D0A-9868-1DB934CDB88E}" destId="{80950BD1-C752-465F-98AB-DC0995C6EA2D}" srcOrd="0" destOrd="0" parTransId="{EDC1D33C-69BB-415E-82A8-31B9571C383B}" sibTransId="{8C1EC733-5A9E-46AC-97E1-7F0CA93DB9E9}"/>
    <dgm:cxn modelId="{E3C2BA0E-BDD9-4616-BC79-0EF27C9FE4CF}" type="presOf" srcId="{E83FB62E-C9F8-4D4D-829C-82462087DC4B}" destId="{F1574F66-D647-4BB5-8089-75AAA31E7BDC}" srcOrd="0" destOrd="0" presId="urn:microsoft.com/office/officeart/2005/8/layout/radial6"/>
    <dgm:cxn modelId="{D3158B63-4019-4164-A6D5-C77832DCDE1B}" type="presOf" srcId="{2A757788-4965-4940-A088-78DB97D23391}" destId="{F260BCC8-C3C7-43A6-A438-DA70C6C57BE9}" srcOrd="0" destOrd="0" presId="urn:microsoft.com/office/officeart/2005/8/layout/radial6"/>
    <dgm:cxn modelId="{B57117A9-7AD1-481B-BF17-F14F5470D1F2}" type="presOf" srcId="{C6DBA3F6-44B9-4DFE-985B-C8B42B43EBAA}" destId="{415F2646-D2BC-4DE4-8A80-759FA80B3152}" srcOrd="0" destOrd="0" presId="urn:microsoft.com/office/officeart/2005/8/layout/radial6"/>
    <dgm:cxn modelId="{36C1FC6C-EF06-451E-A62D-25F5448D12CC}" type="presOf" srcId="{8A0E8CCB-D591-4C1B-95D1-15C0C421B830}" destId="{3F748379-3A87-4C22-BE32-11B9EACFD1E3}" srcOrd="0" destOrd="0" presId="urn:microsoft.com/office/officeart/2005/8/layout/radial6"/>
    <dgm:cxn modelId="{18B6B649-B0AF-43BC-905C-0DDD61177850}" type="presOf" srcId="{3BD250F3-48E0-4B6D-AB69-84FFCB0E7B22}" destId="{50BE6B02-11D5-4229-931B-C99084BFBF1E}" srcOrd="0" destOrd="0" presId="urn:microsoft.com/office/officeart/2005/8/layout/radial6"/>
    <dgm:cxn modelId="{FE0CC3D7-31D8-4791-94B7-D2B72C5AA18C}" type="presOf" srcId="{91938F44-4A73-4D0A-9868-1DB934CDB88E}" destId="{A4AF1223-02BE-4B63-97DB-DC9167EF40D4}" srcOrd="0" destOrd="0" presId="urn:microsoft.com/office/officeart/2005/8/layout/radial6"/>
    <dgm:cxn modelId="{7D484F02-66B7-4EAB-9C80-59CDEAD12C00}" srcId="{80950BD1-C752-465F-98AB-DC0995C6EA2D}" destId="{E83FB62E-C9F8-4D4D-829C-82462087DC4B}" srcOrd="1" destOrd="0" parTransId="{58C9BEE8-AD1E-43CE-95B6-75679E5ECD05}" sibTransId="{9186EA90-BD93-48E4-B52D-8D9F5405C2FC}"/>
    <dgm:cxn modelId="{F955C3C9-B26D-4263-9315-6BA039AFEC71}" type="presParOf" srcId="{A4AF1223-02BE-4B63-97DB-DC9167EF40D4}" destId="{433034B9-ED54-4B21-BD37-5FE393B780D0}" srcOrd="0" destOrd="0" presId="urn:microsoft.com/office/officeart/2005/8/layout/radial6"/>
    <dgm:cxn modelId="{9FC50F45-2B2D-47C6-AE35-6FF561A49768}" type="presParOf" srcId="{A4AF1223-02BE-4B63-97DB-DC9167EF40D4}" destId="{50BE6B02-11D5-4229-931B-C99084BFBF1E}" srcOrd="1" destOrd="0" presId="urn:microsoft.com/office/officeart/2005/8/layout/radial6"/>
    <dgm:cxn modelId="{6DF88C6E-BC01-4CF7-AA23-DDE75049584B}" type="presParOf" srcId="{A4AF1223-02BE-4B63-97DB-DC9167EF40D4}" destId="{9C1D6FAD-91C5-45D2-B61E-10F7258A232B}" srcOrd="2" destOrd="0" presId="urn:microsoft.com/office/officeart/2005/8/layout/radial6"/>
    <dgm:cxn modelId="{59A63782-9984-4392-A5C8-51D6097EDE93}" type="presParOf" srcId="{A4AF1223-02BE-4B63-97DB-DC9167EF40D4}" destId="{5638F0DA-A2A1-4CA1-94EC-3C9521182120}" srcOrd="3" destOrd="0" presId="urn:microsoft.com/office/officeart/2005/8/layout/radial6"/>
    <dgm:cxn modelId="{5525855F-3FF7-467C-9BAD-646064945EB7}" type="presParOf" srcId="{A4AF1223-02BE-4B63-97DB-DC9167EF40D4}" destId="{F1574F66-D647-4BB5-8089-75AAA31E7BDC}" srcOrd="4" destOrd="0" presId="urn:microsoft.com/office/officeart/2005/8/layout/radial6"/>
    <dgm:cxn modelId="{4E33332C-3C80-4B69-B308-84BA8517EFED}" type="presParOf" srcId="{A4AF1223-02BE-4B63-97DB-DC9167EF40D4}" destId="{46CD885C-5747-430E-9440-B805D226783A}" srcOrd="5" destOrd="0" presId="urn:microsoft.com/office/officeart/2005/8/layout/radial6"/>
    <dgm:cxn modelId="{AFB339D7-791A-4B14-B876-627704B654CD}" type="presParOf" srcId="{A4AF1223-02BE-4B63-97DB-DC9167EF40D4}" destId="{06F55FAE-0DAB-4C94-8DAC-EDF9BC288E4F}" srcOrd="6" destOrd="0" presId="urn:microsoft.com/office/officeart/2005/8/layout/radial6"/>
    <dgm:cxn modelId="{7ED68AC5-90D4-4F8C-865E-41E2BC308533}" type="presParOf" srcId="{A4AF1223-02BE-4B63-97DB-DC9167EF40D4}" destId="{3B1691C4-193B-4893-803B-A9862CF852F3}" srcOrd="7" destOrd="0" presId="urn:microsoft.com/office/officeart/2005/8/layout/radial6"/>
    <dgm:cxn modelId="{2A6DF639-44F7-4F85-B017-C3E2B8031E15}" type="presParOf" srcId="{A4AF1223-02BE-4B63-97DB-DC9167EF40D4}" destId="{F8F4CDDB-8ADD-4182-B0B1-F7F78F72AC4B}" srcOrd="8" destOrd="0" presId="urn:microsoft.com/office/officeart/2005/8/layout/radial6"/>
    <dgm:cxn modelId="{6A0E7443-C949-4535-B8AF-7653F32E611B}" type="presParOf" srcId="{A4AF1223-02BE-4B63-97DB-DC9167EF40D4}" destId="{F260BCC8-C3C7-43A6-A438-DA70C6C57BE9}" srcOrd="9" destOrd="0" presId="urn:microsoft.com/office/officeart/2005/8/layout/radial6"/>
    <dgm:cxn modelId="{54AA08C5-147B-49B4-973C-7466FA8DF5B7}" type="presParOf" srcId="{A4AF1223-02BE-4B63-97DB-DC9167EF40D4}" destId="{415F2646-D2BC-4DE4-8A80-759FA80B3152}" srcOrd="10" destOrd="0" presId="urn:microsoft.com/office/officeart/2005/8/layout/radial6"/>
    <dgm:cxn modelId="{CFF5A7D0-6471-42D7-9A85-C2824566C783}" type="presParOf" srcId="{A4AF1223-02BE-4B63-97DB-DC9167EF40D4}" destId="{106ED823-41F2-4918-A459-F7D3CF05298A}" srcOrd="11" destOrd="0" presId="urn:microsoft.com/office/officeart/2005/8/layout/radial6"/>
    <dgm:cxn modelId="{B9D8DE1A-8C28-474A-80C7-83DD466514C3}" type="presParOf" srcId="{A4AF1223-02BE-4B63-97DB-DC9167EF40D4}" destId="{3F748379-3A87-4C22-BE32-11B9EACFD1E3}" srcOrd="12" destOrd="0" presId="urn:microsoft.com/office/officeart/2005/8/layout/radial6"/>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8B08EEE-5634-4E25-9B77-1FB949D00C9C}" type="doc">
      <dgm:prSet loTypeId="urn:microsoft.com/office/officeart/2005/8/layout/process5#1" loCatId="process" qsTypeId="urn:microsoft.com/office/officeart/2005/8/quickstyle/simple1#65" qsCatId="simple" csTypeId="urn:microsoft.com/office/officeart/2005/8/colors/accent1_2#67" csCatId="accent1" phldr="1"/>
      <dgm:spPr/>
      <dgm:t>
        <a:bodyPr/>
        <a:lstStyle/>
        <a:p>
          <a:endParaRPr lang="en-US"/>
        </a:p>
      </dgm:t>
    </dgm:pt>
    <dgm:pt modelId="{54AD2877-A439-4539-AAF9-CE1C8B16B928}">
      <dgm:prSet custT="1"/>
      <dgm:spPr/>
      <dgm:t>
        <a:bodyPr/>
        <a:lstStyle/>
        <a:p>
          <a:pPr rtl="0"/>
          <a:r>
            <a:rPr lang="en-GB" sz="4000" b="1" u="sng" dirty="0" smtClean="0">
              <a:effectLst>
                <a:outerShdw blurRad="38100" dist="38100" dir="2700000" algn="tl">
                  <a:srgbClr val="000000">
                    <a:alpha val="43137"/>
                  </a:srgbClr>
                </a:outerShdw>
              </a:effectLst>
            </a:rPr>
            <a:t>ANSCHLUSS WITH AUSTRIA</a:t>
          </a:r>
          <a:endParaRPr lang="en-US" sz="4000" b="1" u="sng" dirty="0">
            <a:effectLst>
              <a:outerShdw blurRad="38100" dist="38100" dir="2700000" algn="tl">
                <a:srgbClr val="000000">
                  <a:alpha val="43137"/>
                </a:srgbClr>
              </a:outerShdw>
            </a:effectLst>
          </a:endParaRPr>
        </a:p>
      </dgm:t>
    </dgm:pt>
    <dgm:pt modelId="{138CD578-A59F-44F3-9839-3E4D1C183141}" type="parTrans" cxnId="{78868DCF-DD7D-44A9-9C0A-E911E0228929}">
      <dgm:prSet/>
      <dgm:spPr/>
      <dgm:t>
        <a:bodyPr/>
        <a:lstStyle/>
        <a:p>
          <a:endParaRPr lang="en-US"/>
        </a:p>
      </dgm:t>
    </dgm:pt>
    <dgm:pt modelId="{8B2E7DF4-8B6D-46CB-8239-F66EEFEEC2AB}" type="sibTrans" cxnId="{78868DCF-DD7D-44A9-9C0A-E911E0228929}">
      <dgm:prSet/>
      <dgm:spPr/>
      <dgm:t>
        <a:bodyPr/>
        <a:lstStyle/>
        <a:p>
          <a:endParaRPr lang="en-US"/>
        </a:p>
      </dgm:t>
    </dgm:pt>
    <dgm:pt modelId="{F07294DB-B6F5-4A74-822A-7E83AEED2343}" type="pres">
      <dgm:prSet presAssocID="{88B08EEE-5634-4E25-9B77-1FB949D00C9C}" presName="Name0" presStyleCnt="0">
        <dgm:presLayoutVars>
          <dgm:dir/>
          <dgm:resizeHandles val="exact"/>
        </dgm:presLayoutVars>
      </dgm:prSet>
      <dgm:spPr/>
      <dgm:t>
        <a:bodyPr/>
        <a:lstStyle/>
        <a:p>
          <a:endParaRPr lang="en-US"/>
        </a:p>
      </dgm:t>
    </dgm:pt>
    <dgm:pt modelId="{5BF15D76-F8C2-4908-BA3F-302B8E1B838E}" type="pres">
      <dgm:prSet presAssocID="{54AD2877-A439-4539-AAF9-CE1C8B16B928}" presName="node" presStyleLbl="node1" presStyleIdx="0" presStyleCnt="1" custScaleX="387407" custScaleY="66162" custLinFactNeighborX="-277" custLinFactNeighborY="28">
        <dgm:presLayoutVars>
          <dgm:bulletEnabled val="1"/>
        </dgm:presLayoutVars>
      </dgm:prSet>
      <dgm:spPr/>
      <dgm:t>
        <a:bodyPr/>
        <a:lstStyle/>
        <a:p>
          <a:endParaRPr lang="en-US"/>
        </a:p>
      </dgm:t>
    </dgm:pt>
  </dgm:ptLst>
  <dgm:cxnLst>
    <dgm:cxn modelId="{78868DCF-DD7D-44A9-9C0A-E911E0228929}" srcId="{88B08EEE-5634-4E25-9B77-1FB949D00C9C}" destId="{54AD2877-A439-4539-AAF9-CE1C8B16B928}" srcOrd="0" destOrd="0" parTransId="{138CD578-A59F-44F3-9839-3E4D1C183141}" sibTransId="{8B2E7DF4-8B6D-46CB-8239-F66EEFEEC2AB}"/>
    <dgm:cxn modelId="{1F6080BA-19D6-4C94-9EA5-70B7E7FF8033}" type="presOf" srcId="{88B08EEE-5634-4E25-9B77-1FB949D00C9C}" destId="{F07294DB-B6F5-4A74-822A-7E83AEED2343}" srcOrd="0" destOrd="0" presId="urn:microsoft.com/office/officeart/2005/8/layout/process5#1"/>
    <dgm:cxn modelId="{B4ABE0A3-F3EE-41C5-8A38-4991C6C0E7B6}" type="presOf" srcId="{54AD2877-A439-4539-AAF9-CE1C8B16B928}" destId="{5BF15D76-F8C2-4908-BA3F-302B8E1B838E}" srcOrd="0" destOrd="0" presId="urn:microsoft.com/office/officeart/2005/8/layout/process5#1"/>
    <dgm:cxn modelId="{639B400F-07E8-429D-A2D1-8DC2C6FDE1F2}" type="presParOf" srcId="{F07294DB-B6F5-4A74-822A-7E83AEED2343}" destId="{5BF15D76-F8C2-4908-BA3F-302B8E1B838E}" srcOrd="0" destOrd="0" presId="urn:microsoft.com/office/officeart/2005/8/layout/process5#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8B08EEE-5634-4E25-9B77-1FB949D00C9C}" type="doc">
      <dgm:prSet loTypeId="urn:microsoft.com/office/officeart/2005/8/layout/process5#1" loCatId="process" qsTypeId="urn:microsoft.com/office/officeart/2005/8/quickstyle/simple1#79" qsCatId="simple" csTypeId="urn:microsoft.com/office/officeart/2005/8/colors/accent1_2#81" csCatId="accent1" phldr="1"/>
      <dgm:spPr/>
      <dgm:t>
        <a:bodyPr/>
        <a:lstStyle/>
        <a:p>
          <a:endParaRPr lang="en-US"/>
        </a:p>
      </dgm:t>
    </dgm:pt>
    <dgm:pt modelId="{54AD2877-A439-4539-AAF9-CE1C8B16B928}">
      <dgm:prSet custT="1"/>
      <dgm:spPr/>
      <dgm:t>
        <a:bodyPr/>
        <a:lstStyle/>
        <a:p>
          <a:pPr rtl="0"/>
          <a:r>
            <a:rPr lang="en-GB" sz="4000" b="1" u="sng" dirty="0" smtClean="0">
              <a:effectLst>
                <a:outerShdw blurRad="38100" dist="38100" dir="2700000" algn="tl">
                  <a:srgbClr val="000000">
                    <a:alpha val="43137"/>
                  </a:srgbClr>
                </a:outerShdw>
              </a:effectLst>
            </a:rPr>
            <a:t>THE NAZI SOVIET PACT</a:t>
          </a:r>
          <a:endParaRPr lang="en-US" sz="4000" b="1" u="sng" dirty="0">
            <a:effectLst>
              <a:outerShdw blurRad="38100" dist="38100" dir="2700000" algn="tl">
                <a:srgbClr val="000000">
                  <a:alpha val="43137"/>
                </a:srgbClr>
              </a:outerShdw>
            </a:effectLst>
          </a:endParaRPr>
        </a:p>
      </dgm:t>
    </dgm:pt>
    <dgm:pt modelId="{138CD578-A59F-44F3-9839-3E4D1C183141}" type="parTrans" cxnId="{78868DCF-DD7D-44A9-9C0A-E911E0228929}">
      <dgm:prSet/>
      <dgm:spPr/>
      <dgm:t>
        <a:bodyPr/>
        <a:lstStyle/>
        <a:p>
          <a:endParaRPr lang="en-US"/>
        </a:p>
      </dgm:t>
    </dgm:pt>
    <dgm:pt modelId="{8B2E7DF4-8B6D-46CB-8239-F66EEFEEC2AB}" type="sibTrans" cxnId="{78868DCF-DD7D-44A9-9C0A-E911E0228929}">
      <dgm:prSet/>
      <dgm:spPr/>
      <dgm:t>
        <a:bodyPr/>
        <a:lstStyle/>
        <a:p>
          <a:endParaRPr lang="en-US"/>
        </a:p>
      </dgm:t>
    </dgm:pt>
    <dgm:pt modelId="{F07294DB-B6F5-4A74-822A-7E83AEED2343}" type="pres">
      <dgm:prSet presAssocID="{88B08EEE-5634-4E25-9B77-1FB949D00C9C}" presName="Name0" presStyleCnt="0">
        <dgm:presLayoutVars>
          <dgm:dir/>
          <dgm:resizeHandles val="exact"/>
        </dgm:presLayoutVars>
      </dgm:prSet>
      <dgm:spPr/>
      <dgm:t>
        <a:bodyPr/>
        <a:lstStyle/>
        <a:p>
          <a:endParaRPr lang="en-US"/>
        </a:p>
      </dgm:t>
    </dgm:pt>
    <dgm:pt modelId="{5BF15D76-F8C2-4908-BA3F-302B8E1B838E}" type="pres">
      <dgm:prSet presAssocID="{54AD2877-A439-4539-AAF9-CE1C8B16B928}" presName="node" presStyleLbl="node1" presStyleIdx="0" presStyleCnt="1" custScaleX="662402" custScaleY="154063" custLinFactNeighborX="-236" custLinFactNeighborY="-106">
        <dgm:presLayoutVars>
          <dgm:bulletEnabled val="1"/>
        </dgm:presLayoutVars>
      </dgm:prSet>
      <dgm:spPr/>
      <dgm:t>
        <a:bodyPr/>
        <a:lstStyle/>
        <a:p>
          <a:endParaRPr lang="en-US"/>
        </a:p>
      </dgm:t>
    </dgm:pt>
  </dgm:ptLst>
  <dgm:cxnLst>
    <dgm:cxn modelId="{DF0588EF-F52E-4CA0-82FA-A88F8053DECF}" type="presOf" srcId="{54AD2877-A439-4539-AAF9-CE1C8B16B928}" destId="{5BF15D76-F8C2-4908-BA3F-302B8E1B838E}" srcOrd="0" destOrd="0" presId="urn:microsoft.com/office/officeart/2005/8/layout/process5#1"/>
    <dgm:cxn modelId="{08E3DD54-700F-4352-B2C9-1DC8FA3B2643}" type="presOf" srcId="{88B08EEE-5634-4E25-9B77-1FB949D00C9C}" destId="{F07294DB-B6F5-4A74-822A-7E83AEED2343}" srcOrd="0" destOrd="0" presId="urn:microsoft.com/office/officeart/2005/8/layout/process5#1"/>
    <dgm:cxn modelId="{78868DCF-DD7D-44A9-9C0A-E911E0228929}" srcId="{88B08EEE-5634-4E25-9B77-1FB949D00C9C}" destId="{54AD2877-A439-4539-AAF9-CE1C8B16B928}" srcOrd="0" destOrd="0" parTransId="{138CD578-A59F-44F3-9839-3E4D1C183141}" sibTransId="{8B2E7DF4-8B6D-46CB-8239-F66EEFEEC2AB}"/>
    <dgm:cxn modelId="{9A3FD6FB-15AB-4903-8E8D-88DCBABCAD02}" type="presParOf" srcId="{F07294DB-B6F5-4A74-822A-7E83AEED2343}" destId="{5BF15D76-F8C2-4908-BA3F-302B8E1B838E}" srcOrd="0" destOrd="0" presId="urn:microsoft.com/office/officeart/2005/8/layout/process5#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42CBE39-3970-4453-8D5A-87785E3EBDFF}"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GB"/>
        </a:p>
      </dgm:t>
    </dgm:pt>
    <dgm:pt modelId="{02FF754A-E72B-405B-98B7-FD837F9C500F}">
      <dgm:prSet phldrT="[Text]" custT="1"/>
      <dgm:spPr/>
      <dgm:t>
        <a:bodyPr/>
        <a:lstStyle/>
        <a:p>
          <a:r>
            <a:rPr lang="en-GB" sz="4000" dirty="0" smtClean="0"/>
            <a:t>Why did Hitler sign it?</a:t>
          </a:r>
          <a:endParaRPr lang="en-GB" sz="4000" dirty="0"/>
        </a:p>
      </dgm:t>
    </dgm:pt>
    <dgm:pt modelId="{5E149D41-317F-4CE3-A9AF-5BE16C4FB800}" type="parTrans" cxnId="{3D8DB04B-43BE-4C7F-BF49-72A15E533444}">
      <dgm:prSet/>
      <dgm:spPr/>
      <dgm:t>
        <a:bodyPr/>
        <a:lstStyle/>
        <a:p>
          <a:endParaRPr lang="en-GB" sz="1800"/>
        </a:p>
      </dgm:t>
    </dgm:pt>
    <dgm:pt modelId="{1F44467F-BE5F-4B6F-922E-8C7F05D36101}" type="sibTrans" cxnId="{3D8DB04B-43BE-4C7F-BF49-72A15E533444}">
      <dgm:prSet/>
      <dgm:spPr/>
      <dgm:t>
        <a:bodyPr/>
        <a:lstStyle/>
        <a:p>
          <a:endParaRPr lang="en-GB" sz="1800"/>
        </a:p>
      </dgm:t>
    </dgm:pt>
    <dgm:pt modelId="{F80293BB-7E04-4CBE-B4A4-F387E73BB6FE}">
      <dgm:prSet phldrT="[Text]" custT="1"/>
      <dgm:spPr/>
      <dgm:t>
        <a:bodyPr/>
        <a:lstStyle/>
        <a:p>
          <a:r>
            <a:rPr lang="en-GB" sz="2800" dirty="0" smtClean="0"/>
            <a:t>The Pact with the USSR meant Germany would not have to fight a war on two fronts.</a:t>
          </a:r>
          <a:endParaRPr lang="en-GB" sz="2800" dirty="0"/>
        </a:p>
      </dgm:t>
    </dgm:pt>
    <dgm:pt modelId="{8D38DA20-18C0-4E34-8F83-43B721A30DBC}" type="parTrans" cxnId="{711F9011-E622-4C25-B26C-D63E53BD51E3}">
      <dgm:prSet/>
      <dgm:spPr/>
      <dgm:t>
        <a:bodyPr/>
        <a:lstStyle/>
        <a:p>
          <a:endParaRPr lang="en-GB" sz="1800"/>
        </a:p>
      </dgm:t>
    </dgm:pt>
    <dgm:pt modelId="{473A004D-186B-4E19-BF3D-446931769E0A}" type="sibTrans" cxnId="{711F9011-E622-4C25-B26C-D63E53BD51E3}">
      <dgm:prSet/>
      <dgm:spPr/>
      <dgm:t>
        <a:bodyPr/>
        <a:lstStyle/>
        <a:p>
          <a:endParaRPr lang="en-GB" sz="1800"/>
        </a:p>
      </dgm:t>
    </dgm:pt>
    <dgm:pt modelId="{F9B9BB90-677B-4771-A82A-D74BF4E0F710}">
      <dgm:prSet phldrT="[Text]" custT="1"/>
      <dgm:spPr/>
      <dgm:t>
        <a:bodyPr/>
        <a:lstStyle/>
        <a:p>
          <a:r>
            <a:rPr lang="en-GB" sz="2800" dirty="0" smtClean="0"/>
            <a:t>The agreement over Poland meant that Germany was free to invade the Polish Corridor.</a:t>
          </a:r>
          <a:endParaRPr lang="en-GB" sz="2800" dirty="0"/>
        </a:p>
      </dgm:t>
    </dgm:pt>
    <dgm:pt modelId="{3B8DFDF1-B9E4-42B2-BB4E-398FA4A0F2E8}" type="parTrans" cxnId="{DE43D4D2-2F17-43D9-88A9-28582502E5F0}">
      <dgm:prSet/>
      <dgm:spPr/>
      <dgm:t>
        <a:bodyPr/>
        <a:lstStyle/>
        <a:p>
          <a:endParaRPr lang="en-GB" sz="1800"/>
        </a:p>
      </dgm:t>
    </dgm:pt>
    <dgm:pt modelId="{F148ED78-F14F-42D2-96CE-14CDC34C8033}" type="sibTrans" cxnId="{DE43D4D2-2F17-43D9-88A9-28582502E5F0}">
      <dgm:prSet/>
      <dgm:spPr/>
      <dgm:t>
        <a:bodyPr/>
        <a:lstStyle/>
        <a:p>
          <a:endParaRPr lang="en-GB" sz="1800"/>
        </a:p>
      </dgm:t>
    </dgm:pt>
    <dgm:pt modelId="{54E163A0-47B8-4228-A884-5D08D14EB322}">
      <dgm:prSet phldrT="[Text]" custT="1"/>
      <dgm:spPr/>
      <dgm:t>
        <a:bodyPr/>
        <a:lstStyle/>
        <a:p>
          <a:r>
            <a:rPr lang="en-GB" sz="4000" dirty="0" smtClean="0"/>
            <a:t>Why did Stalin sign it?</a:t>
          </a:r>
          <a:endParaRPr lang="en-GB" sz="4000" dirty="0"/>
        </a:p>
      </dgm:t>
    </dgm:pt>
    <dgm:pt modelId="{79CFE016-D0D9-4358-AE4A-642FC3370D0C}" type="parTrans" cxnId="{8B3A9349-C7C0-4712-8B53-F0A15CD1760A}">
      <dgm:prSet/>
      <dgm:spPr/>
      <dgm:t>
        <a:bodyPr/>
        <a:lstStyle/>
        <a:p>
          <a:endParaRPr lang="en-GB" sz="1800"/>
        </a:p>
      </dgm:t>
    </dgm:pt>
    <dgm:pt modelId="{7BB89517-232D-41DC-BDDD-7AD433FAB310}" type="sibTrans" cxnId="{8B3A9349-C7C0-4712-8B53-F0A15CD1760A}">
      <dgm:prSet/>
      <dgm:spPr/>
      <dgm:t>
        <a:bodyPr/>
        <a:lstStyle/>
        <a:p>
          <a:endParaRPr lang="en-GB" sz="1800"/>
        </a:p>
      </dgm:t>
    </dgm:pt>
    <dgm:pt modelId="{BA165F3F-9847-4FC2-B257-F2912763B153}">
      <dgm:prSet phldrT="[Text]" custT="1"/>
      <dgm:spPr/>
      <dgm:t>
        <a:bodyPr/>
        <a:lstStyle/>
        <a:p>
          <a:r>
            <a:rPr lang="en-GB" sz="2800" dirty="0" smtClean="0"/>
            <a:t>Stalin did not think Britain and France could stand up to Hitler.</a:t>
          </a:r>
          <a:endParaRPr lang="en-GB" sz="2800" dirty="0"/>
        </a:p>
      </dgm:t>
    </dgm:pt>
    <dgm:pt modelId="{9FEB7A75-B8BD-480E-A1CE-A56A5B803C37}" type="parTrans" cxnId="{F33750CF-306B-444A-8251-19003FBBB239}">
      <dgm:prSet/>
      <dgm:spPr/>
      <dgm:t>
        <a:bodyPr/>
        <a:lstStyle/>
        <a:p>
          <a:endParaRPr lang="en-GB" sz="1800"/>
        </a:p>
      </dgm:t>
    </dgm:pt>
    <dgm:pt modelId="{EC101AD0-36C9-4030-A406-C1F36D2F37E0}" type="sibTrans" cxnId="{F33750CF-306B-444A-8251-19003FBBB239}">
      <dgm:prSet/>
      <dgm:spPr/>
      <dgm:t>
        <a:bodyPr/>
        <a:lstStyle/>
        <a:p>
          <a:endParaRPr lang="en-GB" sz="1800"/>
        </a:p>
      </dgm:t>
    </dgm:pt>
    <dgm:pt modelId="{B47DFF14-2679-401A-8C0E-AF3CC737A25F}">
      <dgm:prSet phldrT="[Text]" custT="1"/>
      <dgm:spPr/>
      <dgm:t>
        <a:bodyPr/>
        <a:lstStyle/>
        <a:p>
          <a:r>
            <a:rPr lang="en-GB" sz="2800" dirty="0" smtClean="0"/>
            <a:t>Stalin knew that Hitler wanted to invade but the USSR was not ready for war.</a:t>
          </a:r>
          <a:endParaRPr lang="en-GB" sz="2800" dirty="0"/>
        </a:p>
      </dgm:t>
    </dgm:pt>
    <dgm:pt modelId="{65333D0D-106E-4CC9-9989-129A3A7A617F}" type="parTrans" cxnId="{9243862E-8472-4887-AB23-F96095B8A35B}">
      <dgm:prSet/>
      <dgm:spPr/>
      <dgm:t>
        <a:bodyPr/>
        <a:lstStyle/>
        <a:p>
          <a:endParaRPr lang="en-GB" sz="1800"/>
        </a:p>
      </dgm:t>
    </dgm:pt>
    <dgm:pt modelId="{5DE1825A-0573-4549-9300-A4D9F8EA8653}" type="sibTrans" cxnId="{9243862E-8472-4887-AB23-F96095B8A35B}">
      <dgm:prSet/>
      <dgm:spPr/>
      <dgm:t>
        <a:bodyPr/>
        <a:lstStyle/>
        <a:p>
          <a:endParaRPr lang="en-GB" sz="1800"/>
        </a:p>
      </dgm:t>
    </dgm:pt>
    <dgm:pt modelId="{F2EDE0B7-288B-444C-8CA2-CCF40E30A42D}" type="pres">
      <dgm:prSet presAssocID="{342CBE39-3970-4453-8D5A-87785E3EBDFF}" presName="diagram" presStyleCnt="0">
        <dgm:presLayoutVars>
          <dgm:chPref val="1"/>
          <dgm:dir/>
          <dgm:animOne val="branch"/>
          <dgm:animLvl val="lvl"/>
          <dgm:resizeHandles/>
        </dgm:presLayoutVars>
      </dgm:prSet>
      <dgm:spPr/>
      <dgm:t>
        <a:bodyPr/>
        <a:lstStyle/>
        <a:p>
          <a:endParaRPr lang="en-GB"/>
        </a:p>
      </dgm:t>
    </dgm:pt>
    <dgm:pt modelId="{08A16CAC-E191-417B-9228-51B9F19735C2}" type="pres">
      <dgm:prSet presAssocID="{02FF754A-E72B-405B-98B7-FD837F9C500F}" presName="root" presStyleCnt="0"/>
      <dgm:spPr/>
    </dgm:pt>
    <dgm:pt modelId="{1A0EAEAD-7EE7-4588-919A-4702ABCC678E}" type="pres">
      <dgm:prSet presAssocID="{02FF754A-E72B-405B-98B7-FD837F9C500F}" presName="rootComposite" presStyleCnt="0"/>
      <dgm:spPr/>
    </dgm:pt>
    <dgm:pt modelId="{FA48070B-8535-4279-9855-8649D14AF91E}" type="pres">
      <dgm:prSet presAssocID="{02FF754A-E72B-405B-98B7-FD837F9C500F}" presName="rootText" presStyleLbl="node1" presStyleIdx="0" presStyleCnt="2"/>
      <dgm:spPr/>
      <dgm:t>
        <a:bodyPr/>
        <a:lstStyle/>
        <a:p>
          <a:endParaRPr lang="en-GB"/>
        </a:p>
      </dgm:t>
    </dgm:pt>
    <dgm:pt modelId="{EB5C8D3D-8D61-43FE-B720-7C29801A2D4C}" type="pres">
      <dgm:prSet presAssocID="{02FF754A-E72B-405B-98B7-FD837F9C500F}" presName="rootConnector" presStyleLbl="node1" presStyleIdx="0" presStyleCnt="2"/>
      <dgm:spPr/>
      <dgm:t>
        <a:bodyPr/>
        <a:lstStyle/>
        <a:p>
          <a:endParaRPr lang="en-GB"/>
        </a:p>
      </dgm:t>
    </dgm:pt>
    <dgm:pt modelId="{32E35825-126B-4CAD-B1E5-E59E73924EDF}" type="pres">
      <dgm:prSet presAssocID="{02FF754A-E72B-405B-98B7-FD837F9C500F}" presName="childShape" presStyleCnt="0"/>
      <dgm:spPr/>
    </dgm:pt>
    <dgm:pt modelId="{8A11EA3F-F89C-438D-B0F1-7C0B23FCBCE8}" type="pres">
      <dgm:prSet presAssocID="{8D38DA20-18C0-4E34-8F83-43B721A30DBC}" presName="Name13" presStyleLbl="parChTrans1D2" presStyleIdx="0" presStyleCnt="4"/>
      <dgm:spPr/>
      <dgm:t>
        <a:bodyPr/>
        <a:lstStyle/>
        <a:p>
          <a:endParaRPr lang="en-GB"/>
        </a:p>
      </dgm:t>
    </dgm:pt>
    <dgm:pt modelId="{A85C5EA6-C441-4442-BD51-EE6BF3CD80D4}" type="pres">
      <dgm:prSet presAssocID="{F80293BB-7E04-4CBE-B4A4-F387E73BB6FE}" presName="childText" presStyleLbl="bgAcc1" presStyleIdx="0" presStyleCnt="4" custScaleX="147427" custScaleY="119115">
        <dgm:presLayoutVars>
          <dgm:bulletEnabled val="1"/>
        </dgm:presLayoutVars>
      </dgm:prSet>
      <dgm:spPr/>
      <dgm:t>
        <a:bodyPr/>
        <a:lstStyle/>
        <a:p>
          <a:endParaRPr lang="en-GB"/>
        </a:p>
      </dgm:t>
    </dgm:pt>
    <dgm:pt modelId="{7F02E4F8-7760-47A4-8F7D-DB23E7D39E60}" type="pres">
      <dgm:prSet presAssocID="{3B8DFDF1-B9E4-42B2-BB4E-398FA4A0F2E8}" presName="Name13" presStyleLbl="parChTrans1D2" presStyleIdx="1" presStyleCnt="4"/>
      <dgm:spPr/>
      <dgm:t>
        <a:bodyPr/>
        <a:lstStyle/>
        <a:p>
          <a:endParaRPr lang="en-GB"/>
        </a:p>
      </dgm:t>
    </dgm:pt>
    <dgm:pt modelId="{0CDD1735-AD59-4F7B-B2F5-1A222E2926AA}" type="pres">
      <dgm:prSet presAssocID="{F9B9BB90-677B-4771-A82A-D74BF4E0F710}" presName="childText" presStyleLbl="bgAcc1" presStyleIdx="1" presStyleCnt="4" custScaleX="147427" custScaleY="119115">
        <dgm:presLayoutVars>
          <dgm:bulletEnabled val="1"/>
        </dgm:presLayoutVars>
      </dgm:prSet>
      <dgm:spPr/>
      <dgm:t>
        <a:bodyPr/>
        <a:lstStyle/>
        <a:p>
          <a:endParaRPr lang="en-GB"/>
        </a:p>
      </dgm:t>
    </dgm:pt>
    <dgm:pt modelId="{8FF85DA6-DAC8-4314-92D0-949A80D6489D}" type="pres">
      <dgm:prSet presAssocID="{54E163A0-47B8-4228-A884-5D08D14EB322}" presName="root" presStyleCnt="0"/>
      <dgm:spPr/>
    </dgm:pt>
    <dgm:pt modelId="{7A2E9E1F-F0D4-4A38-9E8E-4ECFC5528E50}" type="pres">
      <dgm:prSet presAssocID="{54E163A0-47B8-4228-A884-5D08D14EB322}" presName="rootComposite" presStyleCnt="0"/>
      <dgm:spPr/>
    </dgm:pt>
    <dgm:pt modelId="{156F0B58-70F9-4AE7-9639-C90D33D106CF}" type="pres">
      <dgm:prSet presAssocID="{54E163A0-47B8-4228-A884-5D08D14EB322}" presName="rootText" presStyleLbl="node1" presStyleIdx="1" presStyleCnt="2"/>
      <dgm:spPr/>
      <dgm:t>
        <a:bodyPr/>
        <a:lstStyle/>
        <a:p>
          <a:endParaRPr lang="en-GB"/>
        </a:p>
      </dgm:t>
    </dgm:pt>
    <dgm:pt modelId="{8AD230F3-94E0-4CD4-943B-77481F4AEA48}" type="pres">
      <dgm:prSet presAssocID="{54E163A0-47B8-4228-A884-5D08D14EB322}" presName="rootConnector" presStyleLbl="node1" presStyleIdx="1" presStyleCnt="2"/>
      <dgm:spPr/>
      <dgm:t>
        <a:bodyPr/>
        <a:lstStyle/>
        <a:p>
          <a:endParaRPr lang="en-GB"/>
        </a:p>
      </dgm:t>
    </dgm:pt>
    <dgm:pt modelId="{5751FC42-6A73-4AF1-B1EA-52A1CFDA2B22}" type="pres">
      <dgm:prSet presAssocID="{54E163A0-47B8-4228-A884-5D08D14EB322}" presName="childShape" presStyleCnt="0"/>
      <dgm:spPr/>
    </dgm:pt>
    <dgm:pt modelId="{19226EB7-B42C-4A9C-AEF8-10508986D1C8}" type="pres">
      <dgm:prSet presAssocID="{9FEB7A75-B8BD-480E-A1CE-A56A5B803C37}" presName="Name13" presStyleLbl="parChTrans1D2" presStyleIdx="2" presStyleCnt="4"/>
      <dgm:spPr/>
      <dgm:t>
        <a:bodyPr/>
        <a:lstStyle/>
        <a:p>
          <a:endParaRPr lang="en-GB"/>
        </a:p>
      </dgm:t>
    </dgm:pt>
    <dgm:pt modelId="{64B563B2-601D-4EF4-B759-FADF928E280E}" type="pres">
      <dgm:prSet presAssocID="{BA165F3F-9847-4FC2-B257-F2912763B153}" presName="childText" presStyleLbl="bgAcc1" presStyleIdx="2" presStyleCnt="4" custScaleX="147427" custScaleY="119115">
        <dgm:presLayoutVars>
          <dgm:bulletEnabled val="1"/>
        </dgm:presLayoutVars>
      </dgm:prSet>
      <dgm:spPr/>
      <dgm:t>
        <a:bodyPr/>
        <a:lstStyle/>
        <a:p>
          <a:endParaRPr lang="en-GB"/>
        </a:p>
      </dgm:t>
    </dgm:pt>
    <dgm:pt modelId="{7972AD46-6B7B-4548-BB49-2A998E6F7F29}" type="pres">
      <dgm:prSet presAssocID="{65333D0D-106E-4CC9-9989-129A3A7A617F}" presName="Name13" presStyleLbl="parChTrans1D2" presStyleIdx="3" presStyleCnt="4"/>
      <dgm:spPr/>
      <dgm:t>
        <a:bodyPr/>
        <a:lstStyle/>
        <a:p>
          <a:endParaRPr lang="en-GB"/>
        </a:p>
      </dgm:t>
    </dgm:pt>
    <dgm:pt modelId="{9A3962CC-D44B-4A44-8A3B-660A86AB866F}" type="pres">
      <dgm:prSet presAssocID="{B47DFF14-2679-401A-8C0E-AF3CC737A25F}" presName="childText" presStyleLbl="bgAcc1" presStyleIdx="3" presStyleCnt="4" custScaleX="147427" custScaleY="119115">
        <dgm:presLayoutVars>
          <dgm:bulletEnabled val="1"/>
        </dgm:presLayoutVars>
      </dgm:prSet>
      <dgm:spPr/>
      <dgm:t>
        <a:bodyPr/>
        <a:lstStyle/>
        <a:p>
          <a:endParaRPr lang="en-GB"/>
        </a:p>
      </dgm:t>
    </dgm:pt>
  </dgm:ptLst>
  <dgm:cxnLst>
    <dgm:cxn modelId="{B416F901-7248-4EDC-9972-D0CFF05E4F6E}" type="presOf" srcId="{02FF754A-E72B-405B-98B7-FD837F9C500F}" destId="{EB5C8D3D-8D61-43FE-B720-7C29801A2D4C}" srcOrd="1" destOrd="0" presId="urn:microsoft.com/office/officeart/2005/8/layout/hierarchy3"/>
    <dgm:cxn modelId="{F33750CF-306B-444A-8251-19003FBBB239}" srcId="{54E163A0-47B8-4228-A884-5D08D14EB322}" destId="{BA165F3F-9847-4FC2-B257-F2912763B153}" srcOrd="0" destOrd="0" parTransId="{9FEB7A75-B8BD-480E-A1CE-A56A5B803C37}" sibTransId="{EC101AD0-36C9-4030-A406-C1F36D2F37E0}"/>
    <dgm:cxn modelId="{05A82A8D-97AD-4159-B3A2-9E3502C42607}" type="presOf" srcId="{B47DFF14-2679-401A-8C0E-AF3CC737A25F}" destId="{9A3962CC-D44B-4A44-8A3B-660A86AB866F}" srcOrd="0" destOrd="0" presId="urn:microsoft.com/office/officeart/2005/8/layout/hierarchy3"/>
    <dgm:cxn modelId="{DE1BF20B-EDB4-4896-9AA5-EB1F03990F1B}" type="presOf" srcId="{342CBE39-3970-4453-8D5A-87785E3EBDFF}" destId="{F2EDE0B7-288B-444C-8CA2-CCF40E30A42D}" srcOrd="0" destOrd="0" presId="urn:microsoft.com/office/officeart/2005/8/layout/hierarchy3"/>
    <dgm:cxn modelId="{07577729-E7C1-4709-B20F-00E6AAC9E32C}" type="presOf" srcId="{54E163A0-47B8-4228-A884-5D08D14EB322}" destId="{8AD230F3-94E0-4CD4-943B-77481F4AEA48}" srcOrd="1" destOrd="0" presId="urn:microsoft.com/office/officeart/2005/8/layout/hierarchy3"/>
    <dgm:cxn modelId="{4A7D5C48-B1F9-4B01-B517-67868AEB1BCB}" type="presOf" srcId="{9FEB7A75-B8BD-480E-A1CE-A56A5B803C37}" destId="{19226EB7-B42C-4A9C-AEF8-10508986D1C8}" srcOrd="0" destOrd="0" presId="urn:microsoft.com/office/officeart/2005/8/layout/hierarchy3"/>
    <dgm:cxn modelId="{0722D9C3-D073-4EF0-806B-CE185A0F597C}" type="presOf" srcId="{F9B9BB90-677B-4771-A82A-D74BF4E0F710}" destId="{0CDD1735-AD59-4F7B-B2F5-1A222E2926AA}" srcOrd="0" destOrd="0" presId="urn:microsoft.com/office/officeart/2005/8/layout/hierarchy3"/>
    <dgm:cxn modelId="{ECD72E91-F24F-4C25-BEF0-1D84F24B7B64}" type="presOf" srcId="{F80293BB-7E04-4CBE-B4A4-F387E73BB6FE}" destId="{A85C5EA6-C441-4442-BD51-EE6BF3CD80D4}" srcOrd="0" destOrd="0" presId="urn:microsoft.com/office/officeart/2005/8/layout/hierarchy3"/>
    <dgm:cxn modelId="{3D8DB04B-43BE-4C7F-BF49-72A15E533444}" srcId="{342CBE39-3970-4453-8D5A-87785E3EBDFF}" destId="{02FF754A-E72B-405B-98B7-FD837F9C500F}" srcOrd="0" destOrd="0" parTransId="{5E149D41-317F-4CE3-A9AF-5BE16C4FB800}" sibTransId="{1F44467F-BE5F-4B6F-922E-8C7F05D36101}"/>
    <dgm:cxn modelId="{394FC44B-9854-471B-BD03-6D6DE445310E}" type="presOf" srcId="{02FF754A-E72B-405B-98B7-FD837F9C500F}" destId="{FA48070B-8535-4279-9855-8649D14AF91E}" srcOrd="0" destOrd="0" presId="urn:microsoft.com/office/officeart/2005/8/layout/hierarchy3"/>
    <dgm:cxn modelId="{8B3A9349-C7C0-4712-8B53-F0A15CD1760A}" srcId="{342CBE39-3970-4453-8D5A-87785E3EBDFF}" destId="{54E163A0-47B8-4228-A884-5D08D14EB322}" srcOrd="1" destOrd="0" parTransId="{79CFE016-D0D9-4358-AE4A-642FC3370D0C}" sibTransId="{7BB89517-232D-41DC-BDDD-7AD433FAB310}"/>
    <dgm:cxn modelId="{57D2CA6E-EFAA-4730-9CC8-11F75FDE17F0}" type="presOf" srcId="{54E163A0-47B8-4228-A884-5D08D14EB322}" destId="{156F0B58-70F9-4AE7-9639-C90D33D106CF}" srcOrd="0" destOrd="0" presId="urn:microsoft.com/office/officeart/2005/8/layout/hierarchy3"/>
    <dgm:cxn modelId="{4FE7B8BA-C74D-4F12-9BF0-8AD60631EC0A}" type="presOf" srcId="{8D38DA20-18C0-4E34-8F83-43B721A30DBC}" destId="{8A11EA3F-F89C-438D-B0F1-7C0B23FCBCE8}" srcOrd="0" destOrd="0" presId="urn:microsoft.com/office/officeart/2005/8/layout/hierarchy3"/>
    <dgm:cxn modelId="{711F9011-E622-4C25-B26C-D63E53BD51E3}" srcId="{02FF754A-E72B-405B-98B7-FD837F9C500F}" destId="{F80293BB-7E04-4CBE-B4A4-F387E73BB6FE}" srcOrd="0" destOrd="0" parTransId="{8D38DA20-18C0-4E34-8F83-43B721A30DBC}" sibTransId="{473A004D-186B-4E19-BF3D-446931769E0A}"/>
    <dgm:cxn modelId="{EA1A17D4-4070-428E-BCBE-A2B22C3491E5}" type="presOf" srcId="{65333D0D-106E-4CC9-9989-129A3A7A617F}" destId="{7972AD46-6B7B-4548-BB49-2A998E6F7F29}" srcOrd="0" destOrd="0" presId="urn:microsoft.com/office/officeart/2005/8/layout/hierarchy3"/>
    <dgm:cxn modelId="{06A59138-4E71-4375-BFC2-3031F2EF9072}" type="presOf" srcId="{BA165F3F-9847-4FC2-B257-F2912763B153}" destId="{64B563B2-601D-4EF4-B759-FADF928E280E}" srcOrd="0" destOrd="0" presId="urn:microsoft.com/office/officeart/2005/8/layout/hierarchy3"/>
    <dgm:cxn modelId="{9243862E-8472-4887-AB23-F96095B8A35B}" srcId="{54E163A0-47B8-4228-A884-5D08D14EB322}" destId="{B47DFF14-2679-401A-8C0E-AF3CC737A25F}" srcOrd="1" destOrd="0" parTransId="{65333D0D-106E-4CC9-9989-129A3A7A617F}" sibTransId="{5DE1825A-0573-4549-9300-A4D9F8EA8653}"/>
    <dgm:cxn modelId="{DE43D4D2-2F17-43D9-88A9-28582502E5F0}" srcId="{02FF754A-E72B-405B-98B7-FD837F9C500F}" destId="{F9B9BB90-677B-4771-A82A-D74BF4E0F710}" srcOrd="1" destOrd="0" parTransId="{3B8DFDF1-B9E4-42B2-BB4E-398FA4A0F2E8}" sibTransId="{F148ED78-F14F-42D2-96CE-14CDC34C8033}"/>
    <dgm:cxn modelId="{2512193A-DEB6-47F4-A4DB-EDA116BC054D}" type="presOf" srcId="{3B8DFDF1-B9E4-42B2-BB4E-398FA4A0F2E8}" destId="{7F02E4F8-7760-47A4-8F7D-DB23E7D39E60}" srcOrd="0" destOrd="0" presId="urn:microsoft.com/office/officeart/2005/8/layout/hierarchy3"/>
    <dgm:cxn modelId="{751ED93E-746C-4717-89E8-37BD11067F14}" type="presParOf" srcId="{F2EDE0B7-288B-444C-8CA2-CCF40E30A42D}" destId="{08A16CAC-E191-417B-9228-51B9F19735C2}" srcOrd="0" destOrd="0" presId="urn:microsoft.com/office/officeart/2005/8/layout/hierarchy3"/>
    <dgm:cxn modelId="{32DB7C03-BB07-41E8-BEEF-D09FCC027A8C}" type="presParOf" srcId="{08A16CAC-E191-417B-9228-51B9F19735C2}" destId="{1A0EAEAD-7EE7-4588-919A-4702ABCC678E}" srcOrd="0" destOrd="0" presId="urn:microsoft.com/office/officeart/2005/8/layout/hierarchy3"/>
    <dgm:cxn modelId="{5AB55B73-C35C-4107-904B-2049C7BA8271}" type="presParOf" srcId="{1A0EAEAD-7EE7-4588-919A-4702ABCC678E}" destId="{FA48070B-8535-4279-9855-8649D14AF91E}" srcOrd="0" destOrd="0" presId="urn:microsoft.com/office/officeart/2005/8/layout/hierarchy3"/>
    <dgm:cxn modelId="{7CB36E84-7A0D-4A3C-BD34-AD2B6A1B6507}" type="presParOf" srcId="{1A0EAEAD-7EE7-4588-919A-4702ABCC678E}" destId="{EB5C8D3D-8D61-43FE-B720-7C29801A2D4C}" srcOrd="1" destOrd="0" presId="urn:microsoft.com/office/officeart/2005/8/layout/hierarchy3"/>
    <dgm:cxn modelId="{8ACEABAA-706C-4157-9BCA-9E7E3A58EC73}" type="presParOf" srcId="{08A16CAC-E191-417B-9228-51B9F19735C2}" destId="{32E35825-126B-4CAD-B1E5-E59E73924EDF}" srcOrd="1" destOrd="0" presId="urn:microsoft.com/office/officeart/2005/8/layout/hierarchy3"/>
    <dgm:cxn modelId="{ACDD535A-F35F-46EA-9A02-0F40814641C0}" type="presParOf" srcId="{32E35825-126B-4CAD-B1E5-E59E73924EDF}" destId="{8A11EA3F-F89C-438D-B0F1-7C0B23FCBCE8}" srcOrd="0" destOrd="0" presId="urn:microsoft.com/office/officeart/2005/8/layout/hierarchy3"/>
    <dgm:cxn modelId="{1E2E6216-4C81-43D0-8EB7-6925E0AD7E8A}" type="presParOf" srcId="{32E35825-126B-4CAD-B1E5-E59E73924EDF}" destId="{A85C5EA6-C441-4442-BD51-EE6BF3CD80D4}" srcOrd="1" destOrd="0" presId="urn:microsoft.com/office/officeart/2005/8/layout/hierarchy3"/>
    <dgm:cxn modelId="{68F4A1A6-9516-4818-8958-AA1C6E29A97C}" type="presParOf" srcId="{32E35825-126B-4CAD-B1E5-E59E73924EDF}" destId="{7F02E4F8-7760-47A4-8F7D-DB23E7D39E60}" srcOrd="2" destOrd="0" presId="urn:microsoft.com/office/officeart/2005/8/layout/hierarchy3"/>
    <dgm:cxn modelId="{56B63275-4E6A-40FA-8D29-FDA3A972F9DD}" type="presParOf" srcId="{32E35825-126B-4CAD-B1E5-E59E73924EDF}" destId="{0CDD1735-AD59-4F7B-B2F5-1A222E2926AA}" srcOrd="3" destOrd="0" presId="urn:microsoft.com/office/officeart/2005/8/layout/hierarchy3"/>
    <dgm:cxn modelId="{ACE7B054-B85E-418F-A782-8211749EBE94}" type="presParOf" srcId="{F2EDE0B7-288B-444C-8CA2-CCF40E30A42D}" destId="{8FF85DA6-DAC8-4314-92D0-949A80D6489D}" srcOrd="1" destOrd="0" presId="urn:microsoft.com/office/officeart/2005/8/layout/hierarchy3"/>
    <dgm:cxn modelId="{EA06CEF4-628A-45B3-9BDD-3CD552D0EEC4}" type="presParOf" srcId="{8FF85DA6-DAC8-4314-92D0-949A80D6489D}" destId="{7A2E9E1F-F0D4-4A38-9E8E-4ECFC5528E50}" srcOrd="0" destOrd="0" presId="urn:microsoft.com/office/officeart/2005/8/layout/hierarchy3"/>
    <dgm:cxn modelId="{D328E138-7365-4D1D-8A04-9ED6445629F2}" type="presParOf" srcId="{7A2E9E1F-F0D4-4A38-9E8E-4ECFC5528E50}" destId="{156F0B58-70F9-4AE7-9639-C90D33D106CF}" srcOrd="0" destOrd="0" presId="urn:microsoft.com/office/officeart/2005/8/layout/hierarchy3"/>
    <dgm:cxn modelId="{A8E19EE3-B2A0-4228-9E7B-AEB5DA1C9701}" type="presParOf" srcId="{7A2E9E1F-F0D4-4A38-9E8E-4ECFC5528E50}" destId="{8AD230F3-94E0-4CD4-943B-77481F4AEA48}" srcOrd="1" destOrd="0" presId="urn:microsoft.com/office/officeart/2005/8/layout/hierarchy3"/>
    <dgm:cxn modelId="{7A51FE12-F624-47CE-A6E5-396BDFFEAED6}" type="presParOf" srcId="{8FF85DA6-DAC8-4314-92D0-949A80D6489D}" destId="{5751FC42-6A73-4AF1-B1EA-52A1CFDA2B22}" srcOrd="1" destOrd="0" presId="urn:microsoft.com/office/officeart/2005/8/layout/hierarchy3"/>
    <dgm:cxn modelId="{BFA72264-1E11-4489-8779-06BF94F81E7D}" type="presParOf" srcId="{5751FC42-6A73-4AF1-B1EA-52A1CFDA2B22}" destId="{19226EB7-B42C-4A9C-AEF8-10508986D1C8}" srcOrd="0" destOrd="0" presId="urn:microsoft.com/office/officeart/2005/8/layout/hierarchy3"/>
    <dgm:cxn modelId="{00FE51E3-1BDB-4A03-9A65-5F9C8CF9F993}" type="presParOf" srcId="{5751FC42-6A73-4AF1-B1EA-52A1CFDA2B22}" destId="{64B563B2-601D-4EF4-B759-FADF928E280E}" srcOrd="1" destOrd="0" presId="urn:microsoft.com/office/officeart/2005/8/layout/hierarchy3"/>
    <dgm:cxn modelId="{6127D5D6-C620-4405-81B8-2F0C1978CD56}" type="presParOf" srcId="{5751FC42-6A73-4AF1-B1EA-52A1CFDA2B22}" destId="{7972AD46-6B7B-4548-BB49-2A998E6F7F29}" srcOrd="2" destOrd="0" presId="urn:microsoft.com/office/officeart/2005/8/layout/hierarchy3"/>
    <dgm:cxn modelId="{12741E42-FC33-46D1-9AB8-E69B8BABAF7D}" type="presParOf" srcId="{5751FC42-6A73-4AF1-B1EA-52A1CFDA2B22}" destId="{9A3962CC-D44B-4A44-8A3B-660A86AB866F}" srcOrd="3" destOrd="0" presId="urn:microsoft.com/office/officeart/2005/8/layout/hierarchy3"/>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F15D76-F8C2-4908-BA3F-302B8E1B838E}">
      <dsp:nvSpPr>
        <dsp:cNvPr id="0" name=""/>
        <dsp:cNvSpPr/>
      </dsp:nvSpPr>
      <dsp:spPr>
        <a:xfrm>
          <a:off x="57421" y="0"/>
          <a:ext cx="6585333" cy="689550"/>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rtl="0">
            <a:lnSpc>
              <a:spcPct val="90000"/>
            </a:lnSpc>
            <a:spcBef>
              <a:spcPct val="0"/>
            </a:spcBef>
            <a:spcAft>
              <a:spcPct val="35000"/>
            </a:spcAft>
          </a:pPr>
          <a:r>
            <a:rPr lang="en-GB" sz="4000" b="1" u="sng" kern="1200" dirty="0" smtClean="0">
              <a:effectLst>
                <a:outerShdw blurRad="38100" dist="38100" dir="2700000" algn="tl">
                  <a:srgbClr val="000000">
                    <a:alpha val="43137"/>
                  </a:srgbClr>
                </a:outerShdw>
              </a:effectLst>
            </a:rPr>
            <a:t>REARMAMENT 1934</a:t>
          </a:r>
          <a:endParaRPr lang="en-US" sz="4000" b="1" u="sng" kern="1200" dirty="0">
            <a:effectLst>
              <a:outerShdw blurRad="38100" dist="38100" dir="2700000" algn="tl">
                <a:srgbClr val="000000">
                  <a:alpha val="43137"/>
                </a:srgbClr>
              </a:outerShdw>
            </a:effectLst>
          </a:endParaRPr>
        </a:p>
      </dsp:txBody>
      <dsp:txXfrm>
        <a:off x="77617" y="20196"/>
        <a:ext cx="6544941" cy="6491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748379-3A87-4C22-BE32-11B9EACFD1E3}">
      <dsp:nvSpPr>
        <dsp:cNvPr id="0" name=""/>
        <dsp:cNvSpPr/>
      </dsp:nvSpPr>
      <dsp:spPr>
        <a:xfrm>
          <a:off x="2120173" y="735477"/>
          <a:ext cx="4903652" cy="4903652"/>
        </a:xfrm>
        <a:prstGeom prst="blockArc">
          <a:avLst>
            <a:gd name="adj1" fmla="val 10800000"/>
            <a:gd name="adj2" fmla="val 16200000"/>
            <a:gd name="adj3" fmla="val 4644"/>
          </a:avLst>
        </a:prstGeom>
        <a:solidFill>
          <a:schemeClr val="accent2">
            <a:hueOff val="-8543487"/>
            <a:satOff val="24962"/>
            <a:lumOff val="-470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260BCC8-C3C7-43A6-A438-DA70C6C57BE9}">
      <dsp:nvSpPr>
        <dsp:cNvPr id="0" name=""/>
        <dsp:cNvSpPr/>
      </dsp:nvSpPr>
      <dsp:spPr>
        <a:xfrm>
          <a:off x="2120173" y="735477"/>
          <a:ext cx="4903652" cy="4903652"/>
        </a:xfrm>
        <a:prstGeom prst="blockArc">
          <a:avLst>
            <a:gd name="adj1" fmla="val 5400000"/>
            <a:gd name="adj2" fmla="val 10800000"/>
            <a:gd name="adj3" fmla="val 4644"/>
          </a:avLst>
        </a:prstGeom>
        <a:solidFill>
          <a:schemeClr val="accent2">
            <a:hueOff val="-5695658"/>
            <a:satOff val="16641"/>
            <a:lumOff val="-313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6F55FAE-0DAB-4C94-8DAC-EDF9BC288E4F}">
      <dsp:nvSpPr>
        <dsp:cNvPr id="0" name=""/>
        <dsp:cNvSpPr/>
      </dsp:nvSpPr>
      <dsp:spPr>
        <a:xfrm>
          <a:off x="2120173" y="735477"/>
          <a:ext cx="4903652" cy="4903652"/>
        </a:xfrm>
        <a:prstGeom prst="blockArc">
          <a:avLst>
            <a:gd name="adj1" fmla="val 0"/>
            <a:gd name="adj2" fmla="val 5400000"/>
            <a:gd name="adj3" fmla="val 4644"/>
          </a:avLst>
        </a:prstGeom>
        <a:solidFill>
          <a:schemeClr val="accent2">
            <a:hueOff val="-2847829"/>
            <a:satOff val="8321"/>
            <a:lumOff val="-156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638F0DA-A2A1-4CA1-94EC-3C9521182120}">
      <dsp:nvSpPr>
        <dsp:cNvPr id="0" name=""/>
        <dsp:cNvSpPr/>
      </dsp:nvSpPr>
      <dsp:spPr>
        <a:xfrm>
          <a:off x="2120173" y="735477"/>
          <a:ext cx="4903652" cy="4903652"/>
        </a:xfrm>
        <a:prstGeom prst="blockArc">
          <a:avLst>
            <a:gd name="adj1" fmla="val 16200000"/>
            <a:gd name="adj2" fmla="val 0"/>
            <a:gd name="adj3" fmla="val 4644"/>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33034B9-ED54-4B21-BD37-5FE393B780D0}">
      <dsp:nvSpPr>
        <dsp:cNvPr id="0" name=""/>
        <dsp:cNvSpPr/>
      </dsp:nvSpPr>
      <dsp:spPr>
        <a:xfrm>
          <a:off x="3442394" y="2057698"/>
          <a:ext cx="2259210" cy="2259210"/>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GB" sz="3000" kern="1200" dirty="0" smtClean="0"/>
            <a:t>Why did countries fail to disarm?</a:t>
          </a:r>
          <a:endParaRPr lang="en-GB" sz="3000" kern="1200" dirty="0"/>
        </a:p>
      </dsp:txBody>
      <dsp:txXfrm>
        <a:off x="3773248" y="2388552"/>
        <a:ext cx="1597502" cy="1597502"/>
      </dsp:txXfrm>
    </dsp:sp>
    <dsp:sp modelId="{50BE6B02-11D5-4229-931B-C99084BFBF1E}">
      <dsp:nvSpPr>
        <dsp:cNvPr id="0" name=""/>
        <dsp:cNvSpPr/>
      </dsp:nvSpPr>
      <dsp:spPr>
        <a:xfrm>
          <a:off x="2928298" y="-170518"/>
          <a:ext cx="3287402" cy="1925855"/>
        </a:xfrm>
        <a:prstGeom prst="ellipse">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GB" sz="2400" kern="1200" dirty="0" smtClean="0"/>
            <a:t>Countries like France and Germany did not trust each other.</a:t>
          </a:r>
          <a:endParaRPr lang="en-GB" sz="2400" kern="1200" dirty="0"/>
        </a:p>
      </dsp:txBody>
      <dsp:txXfrm>
        <a:off x="3409727" y="111517"/>
        <a:ext cx="2324544" cy="1361785"/>
      </dsp:txXfrm>
    </dsp:sp>
    <dsp:sp modelId="{F1574F66-D647-4BB5-8089-75AAA31E7BDC}">
      <dsp:nvSpPr>
        <dsp:cNvPr id="0" name=""/>
        <dsp:cNvSpPr/>
      </dsp:nvSpPr>
      <dsp:spPr>
        <a:xfrm>
          <a:off x="5323192" y="2224375"/>
          <a:ext cx="3287402" cy="1925855"/>
        </a:xfrm>
        <a:prstGeom prst="ellipse">
          <a:avLst/>
        </a:prstGeom>
        <a:solidFill>
          <a:schemeClr val="accent2">
            <a:hueOff val="-2847829"/>
            <a:satOff val="8321"/>
            <a:lumOff val="-1569"/>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GB" sz="2400" kern="1200" dirty="0" smtClean="0"/>
            <a:t>Some countries reduced unemployment by building up their army.</a:t>
          </a:r>
          <a:endParaRPr lang="en-GB" sz="2400" kern="1200" dirty="0"/>
        </a:p>
      </dsp:txBody>
      <dsp:txXfrm>
        <a:off x="5804621" y="2506410"/>
        <a:ext cx="2324544" cy="1361785"/>
      </dsp:txXfrm>
    </dsp:sp>
    <dsp:sp modelId="{3B1691C4-193B-4893-803B-A9862CF852F3}">
      <dsp:nvSpPr>
        <dsp:cNvPr id="0" name=""/>
        <dsp:cNvSpPr/>
      </dsp:nvSpPr>
      <dsp:spPr>
        <a:xfrm>
          <a:off x="2928298" y="4619270"/>
          <a:ext cx="3287402" cy="1925855"/>
        </a:xfrm>
        <a:prstGeom prst="ellipse">
          <a:avLst/>
        </a:prstGeom>
        <a:solidFill>
          <a:schemeClr val="accent2">
            <a:hueOff val="-5695658"/>
            <a:satOff val="16641"/>
            <a:lumOff val="-3137"/>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GB" sz="2400" kern="1200" dirty="0" smtClean="0"/>
            <a:t>The Depression made countries feel less secure.</a:t>
          </a:r>
          <a:endParaRPr lang="en-GB" sz="2400" kern="1200" dirty="0"/>
        </a:p>
      </dsp:txBody>
      <dsp:txXfrm>
        <a:off x="3409727" y="4901305"/>
        <a:ext cx="2324544" cy="1361785"/>
      </dsp:txXfrm>
    </dsp:sp>
    <dsp:sp modelId="{415F2646-D2BC-4DE4-8A80-759FA80B3152}">
      <dsp:nvSpPr>
        <dsp:cNvPr id="0" name=""/>
        <dsp:cNvSpPr/>
      </dsp:nvSpPr>
      <dsp:spPr>
        <a:xfrm>
          <a:off x="533404" y="2224375"/>
          <a:ext cx="3287402" cy="1925855"/>
        </a:xfrm>
        <a:prstGeom prst="ellipse">
          <a:avLst/>
        </a:prstGeom>
        <a:solidFill>
          <a:schemeClr val="accent6"/>
        </a:solidFill>
        <a:ln w="10795"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GB" sz="2400" kern="1200" dirty="0" smtClean="0"/>
            <a:t>Hitler withdrew from the Disarmament Conference in 1933.</a:t>
          </a:r>
          <a:endParaRPr lang="en-GB" sz="2400" kern="1200" dirty="0"/>
        </a:p>
      </dsp:txBody>
      <dsp:txXfrm>
        <a:off x="1014833" y="2506410"/>
        <a:ext cx="2324544" cy="13617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F15D76-F8C2-4908-BA3F-302B8E1B838E}">
      <dsp:nvSpPr>
        <dsp:cNvPr id="0" name=""/>
        <dsp:cNvSpPr/>
      </dsp:nvSpPr>
      <dsp:spPr>
        <a:xfrm>
          <a:off x="0" y="152806"/>
          <a:ext cx="6696381" cy="686171"/>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rtl="0">
            <a:lnSpc>
              <a:spcPct val="90000"/>
            </a:lnSpc>
            <a:spcBef>
              <a:spcPct val="0"/>
            </a:spcBef>
            <a:spcAft>
              <a:spcPct val="35000"/>
            </a:spcAft>
          </a:pPr>
          <a:r>
            <a:rPr lang="en-GB" sz="4000" b="1" u="sng" kern="1200" dirty="0" smtClean="0">
              <a:effectLst>
                <a:outerShdw blurRad="38100" dist="38100" dir="2700000" algn="tl">
                  <a:srgbClr val="000000">
                    <a:alpha val="43137"/>
                  </a:srgbClr>
                </a:outerShdw>
              </a:effectLst>
            </a:rPr>
            <a:t>ANSCHLUSS WITH AUSTRIA</a:t>
          </a:r>
          <a:endParaRPr lang="en-US" sz="4000" b="1" u="sng" kern="1200" dirty="0">
            <a:effectLst>
              <a:outerShdw blurRad="38100" dist="38100" dir="2700000" algn="tl">
                <a:srgbClr val="000000">
                  <a:alpha val="43137"/>
                </a:srgbClr>
              </a:outerShdw>
            </a:effectLst>
          </a:endParaRPr>
        </a:p>
      </dsp:txBody>
      <dsp:txXfrm>
        <a:off x="20097" y="172903"/>
        <a:ext cx="6656187" cy="64597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F15D76-F8C2-4908-BA3F-302B8E1B838E}">
      <dsp:nvSpPr>
        <dsp:cNvPr id="0" name=""/>
        <dsp:cNvSpPr/>
      </dsp:nvSpPr>
      <dsp:spPr>
        <a:xfrm>
          <a:off x="64652" y="0"/>
          <a:ext cx="6571612" cy="917064"/>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rtl="0">
            <a:lnSpc>
              <a:spcPct val="90000"/>
            </a:lnSpc>
            <a:spcBef>
              <a:spcPct val="0"/>
            </a:spcBef>
            <a:spcAft>
              <a:spcPct val="35000"/>
            </a:spcAft>
          </a:pPr>
          <a:r>
            <a:rPr lang="en-GB" sz="4000" b="1" u="sng" kern="1200" dirty="0" smtClean="0">
              <a:effectLst>
                <a:outerShdw blurRad="38100" dist="38100" dir="2700000" algn="tl">
                  <a:srgbClr val="000000">
                    <a:alpha val="43137"/>
                  </a:srgbClr>
                </a:outerShdw>
              </a:effectLst>
            </a:rPr>
            <a:t>THE NAZI SOVIET PACT</a:t>
          </a:r>
          <a:endParaRPr lang="en-US" sz="4000" b="1" u="sng" kern="1200" dirty="0">
            <a:effectLst>
              <a:outerShdw blurRad="38100" dist="38100" dir="2700000" algn="tl">
                <a:srgbClr val="000000">
                  <a:alpha val="43137"/>
                </a:srgbClr>
              </a:outerShdw>
            </a:effectLst>
          </a:endParaRPr>
        </a:p>
      </dsp:txBody>
      <dsp:txXfrm>
        <a:off x="91512" y="26860"/>
        <a:ext cx="6517892" cy="8633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48070B-8535-4279-9855-8649D14AF91E}">
      <dsp:nvSpPr>
        <dsp:cNvPr id="0" name=""/>
        <dsp:cNvSpPr/>
      </dsp:nvSpPr>
      <dsp:spPr>
        <a:xfrm>
          <a:off x="726" y="319395"/>
          <a:ext cx="2929383" cy="1464691"/>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50800" rIns="76200" bIns="50800" numCol="1" spcCol="1270" anchor="ctr" anchorCtr="0">
          <a:noAutofit/>
        </a:bodyPr>
        <a:lstStyle/>
        <a:p>
          <a:pPr lvl="0" algn="ctr" defTabSz="1778000">
            <a:lnSpc>
              <a:spcPct val="90000"/>
            </a:lnSpc>
            <a:spcBef>
              <a:spcPct val="0"/>
            </a:spcBef>
            <a:spcAft>
              <a:spcPct val="35000"/>
            </a:spcAft>
          </a:pPr>
          <a:r>
            <a:rPr lang="en-GB" sz="4000" kern="1200" dirty="0" smtClean="0"/>
            <a:t>Why did Hitler sign it?</a:t>
          </a:r>
          <a:endParaRPr lang="en-GB" sz="4000" kern="1200" dirty="0"/>
        </a:p>
      </dsp:txBody>
      <dsp:txXfrm>
        <a:off x="43625" y="362294"/>
        <a:ext cx="2843585" cy="1378893"/>
      </dsp:txXfrm>
    </dsp:sp>
    <dsp:sp modelId="{8A11EA3F-F89C-438D-B0F1-7C0B23FCBCE8}">
      <dsp:nvSpPr>
        <dsp:cNvPr id="0" name=""/>
        <dsp:cNvSpPr/>
      </dsp:nvSpPr>
      <dsp:spPr>
        <a:xfrm>
          <a:off x="293664" y="1784087"/>
          <a:ext cx="292938" cy="1238506"/>
        </a:xfrm>
        <a:custGeom>
          <a:avLst/>
          <a:gdLst/>
          <a:ahLst/>
          <a:cxnLst/>
          <a:rect l="0" t="0" r="0" b="0"/>
          <a:pathLst>
            <a:path>
              <a:moveTo>
                <a:pt x="0" y="0"/>
              </a:moveTo>
              <a:lnTo>
                <a:pt x="0" y="1238506"/>
              </a:lnTo>
              <a:lnTo>
                <a:pt x="292938" y="1238506"/>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5C5EA6-C441-4442-BD51-EE6BF3CD80D4}">
      <dsp:nvSpPr>
        <dsp:cNvPr id="0" name=""/>
        <dsp:cNvSpPr/>
      </dsp:nvSpPr>
      <dsp:spPr>
        <a:xfrm>
          <a:off x="586603" y="2150260"/>
          <a:ext cx="3454962" cy="1744667"/>
        </a:xfrm>
        <a:prstGeom prst="roundRect">
          <a:avLst>
            <a:gd name="adj" fmla="val 10000"/>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n-GB" sz="2800" kern="1200" dirty="0" smtClean="0"/>
            <a:t>The Pact with the USSR meant Germany would not have to fight a war on two fronts.</a:t>
          </a:r>
          <a:endParaRPr lang="en-GB" sz="2800" kern="1200" dirty="0"/>
        </a:p>
      </dsp:txBody>
      <dsp:txXfrm>
        <a:off x="637703" y="2201360"/>
        <a:ext cx="3352762" cy="1642467"/>
      </dsp:txXfrm>
    </dsp:sp>
    <dsp:sp modelId="{7F02E4F8-7760-47A4-8F7D-DB23E7D39E60}">
      <dsp:nvSpPr>
        <dsp:cNvPr id="0" name=""/>
        <dsp:cNvSpPr/>
      </dsp:nvSpPr>
      <dsp:spPr>
        <a:xfrm>
          <a:off x="293664" y="1784087"/>
          <a:ext cx="292938" cy="3349347"/>
        </a:xfrm>
        <a:custGeom>
          <a:avLst/>
          <a:gdLst/>
          <a:ahLst/>
          <a:cxnLst/>
          <a:rect l="0" t="0" r="0" b="0"/>
          <a:pathLst>
            <a:path>
              <a:moveTo>
                <a:pt x="0" y="0"/>
              </a:moveTo>
              <a:lnTo>
                <a:pt x="0" y="3349347"/>
              </a:lnTo>
              <a:lnTo>
                <a:pt x="292938" y="3349347"/>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CDD1735-AD59-4F7B-B2F5-1A222E2926AA}">
      <dsp:nvSpPr>
        <dsp:cNvPr id="0" name=""/>
        <dsp:cNvSpPr/>
      </dsp:nvSpPr>
      <dsp:spPr>
        <a:xfrm>
          <a:off x="586603" y="4261100"/>
          <a:ext cx="3454962" cy="1744667"/>
        </a:xfrm>
        <a:prstGeom prst="roundRect">
          <a:avLst>
            <a:gd name="adj" fmla="val 10000"/>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n-GB" sz="2800" kern="1200" dirty="0" smtClean="0"/>
            <a:t>The agreement over Poland meant that Germany was free to invade the Polish Corridor.</a:t>
          </a:r>
          <a:endParaRPr lang="en-GB" sz="2800" kern="1200" dirty="0"/>
        </a:p>
      </dsp:txBody>
      <dsp:txXfrm>
        <a:off x="637703" y="4312200"/>
        <a:ext cx="3352762" cy="1642467"/>
      </dsp:txXfrm>
    </dsp:sp>
    <dsp:sp modelId="{156F0B58-70F9-4AE7-9639-C90D33D106CF}">
      <dsp:nvSpPr>
        <dsp:cNvPr id="0" name=""/>
        <dsp:cNvSpPr/>
      </dsp:nvSpPr>
      <dsp:spPr>
        <a:xfrm>
          <a:off x="4188034" y="319395"/>
          <a:ext cx="2929383" cy="1464691"/>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50800" rIns="76200" bIns="50800" numCol="1" spcCol="1270" anchor="ctr" anchorCtr="0">
          <a:noAutofit/>
        </a:bodyPr>
        <a:lstStyle/>
        <a:p>
          <a:pPr lvl="0" algn="ctr" defTabSz="1778000">
            <a:lnSpc>
              <a:spcPct val="90000"/>
            </a:lnSpc>
            <a:spcBef>
              <a:spcPct val="0"/>
            </a:spcBef>
            <a:spcAft>
              <a:spcPct val="35000"/>
            </a:spcAft>
          </a:pPr>
          <a:r>
            <a:rPr lang="en-GB" sz="4000" kern="1200" dirty="0" smtClean="0"/>
            <a:t>Why did Stalin sign it?</a:t>
          </a:r>
          <a:endParaRPr lang="en-GB" sz="4000" kern="1200" dirty="0"/>
        </a:p>
      </dsp:txBody>
      <dsp:txXfrm>
        <a:off x="4230933" y="362294"/>
        <a:ext cx="2843585" cy="1378893"/>
      </dsp:txXfrm>
    </dsp:sp>
    <dsp:sp modelId="{19226EB7-B42C-4A9C-AEF8-10508986D1C8}">
      <dsp:nvSpPr>
        <dsp:cNvPr id="0" name=""/>
        <dsp:cNvSpPr/>
      </dsp:nvSpPr>
      <dsp:spPr>
        <a:xfrm>
          <a:off x="4480972" y="1784087"/>
          <a:ext cx="292938" cy="1238506"/>
        </a:xfrm>
        <a:custGeom>
          <a:avLst/>
          <a:gdLst/>
          <a:ahLst/>
          <a:cxnLst/>
          <a:rect l="0" t="0" r="0" b="0"/>
          <a:pathLst>
            <a:path>
              <a:moveTo>
                <a:pt x="0" y="0"/>
              </a:moveTo>
              <a:lnTo>
                <a:pt x="0" y="1238506"/>
              </a:lnTo>
              <a:lnTo>
                <a:pt x="292938" y="1238506"/>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4B563B2-601D-4EF4-B759-FADF928E280E}">
      <dsp:nvSpPr>
        <dsp:cNvPr id="0" name=""/>
        <dsp:cNvSpPr/>
      </dsp:nvSpPr>
      <dsp:spPr>
        <a:xfrm>
          <a:off x="4773911" y="2150260"/>
          <a:ext cx="3454962" cy="1744667"/>
        </a:xfrm>
        <a:prstGeom prst="roundRect">
          <a:avLst>
            <a:gd name="adj" fmla="val 10000"/>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n-GB" sz="2800" kern="1200" dirty="0" smtClean="0"/>
            <a:t>Stalin did not think Britain and France could stand up to Hitler.</a:t>
          </a:r>
          <a:endParaRPr lang="en-GB" sz="2800" kern="1200" dirty="0"/>
        </a:p>
      </dsp:txBody>
      <dsp:txXfrm>
        <a:off x="4825011" y="2201360"/>
        <a:ext cx="3352762" cy="1642467"/>
      </dsp:txXfrm>
    </dsp:sp>
    <dsp:sp modelId="{7972AD46-6B7B-4548-BB49-2A998E6F7F29}">
      <dsp:nvSpPr>
        <dsp:cNvPr id="0" name=""/>
        <dsp:cNvSpPr/>
      </dsp:nvSpPr>
      <dsp:spPr>
        <a:xfrm>
          <a:off x="4480972" y="1784087"/>
          <a:ext cx="292938" cy="3349347"/>
        </a:xfrm>
        <a:custGeom>
          <a:avLst/>
          <a:gdLst/>
          <a:ahLst/>
          <a:cxnLst/>
          <a:rect l="0" t="0" r="0" b="0"/>
          <a:pathLst>
            <a:path>
              <a:moveTo>
                <a:pt x="0" y="0"/>
              </a:moveTo>
              <a:lnTo>
                <a:pt x="0" y="3349347"/>
              </a:lnTo>
              <a:lnTo>
                <a:pt x="292938" y="3349347"/>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A3962CC-D44B-4A44-8A3B-660A86AB866F}">
      <dsp:nvSpPr>
        <dsp:cNvPr id="0" name=""/>
        <dsp:cNvSpPr/>
      </dsp:nvSpPr>
      <dsp:spPr>
        <a:xfrm>
          <a:off x="4773911" y="4261100"/>
          <a:ext cx="3454962" cy="1744667"/>
        </a:xfrm>
        <a:prstGeom prst="roundRect">
          <a:avLst>
            <a:gd name="adj" fmla="val 10000"/>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n-GB" sz="2800" kern="1200" dirty="0" smtClean="0"/>
            <a:t>Stalin knew that Hitler wanted to invade but the USSR was not ready for war.</a:t>
          </a:r>
          <a:endParaRPr lang="en-GB" sz="2800" kern="1200" dirty="0"/>
        </a:p>
      </dsp:txBody>
      <dsp:txXfrm>
        <a:off x="4825011" y="4312200"/>
        <a:ext cx="3352762" cy="1642467"/>
      </dsp:txXfrm>
    </dsp:sp>
  </dsp:spTree>
</dsp:drawing>
</file>

<file path=ppt/diagrams/layout1.xml><?xml version="1.0" encoding="utf-8"?>
<dgm:layoutDef xmlns:dgm="http://schemas.openxmlformats.org/drawingml/2006/diagram" xmlns:a="http://schemas.openxmlformats.org/drawingml/2006/main" uniqueId="urn:microsoft.com/office/officeart/2005/8/layout/process5#1" minVer="12.0">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revDir"/>
          <dgm:param type="bkpt" val="endCnv"/>
        </dgm:alg>
      </dgm:if>
      <dgm:else name="Name3">
        <dgm:alg type="snake">
          <dgm:param type="grDir" val="tR"/>
          <dgm:param type="flowDir" val="row"/>
          <dgm:param type="contDir" val="revDir"/>
          <dgm:param type="bkpt" val="endCnv"/>
        </dgm:alg>
      </dgm:else>
    </dgm:choose>
    <dgm:shape xmlns:r="http://schemas.openxmlformats.org/officeDocument/2006/relationships" r:blip="">
      <dgm:adjLst/>
    </dgm:shape>
    <dgm:constrLst>
      <dgm:constr type="w" for="ch" ptType="node" refType="w"/>
      <dgm:constr type="w" for="ch" forName="sibTrans" refType="w" refFor="ch" refPtType="node" op="equ" fact="0.4"/>
      <dgm:constr type="sp" refType="w" refFor="ch" refForName="sibTrans" op="equ"/>
      <dgm:constr type="primFontSz" for="ch" ptType="node" op="equ" val="100"/>
      <dgm:constr type="primFontSz" for="des" forName="connectorText" op="equ" val="78"/>
      <dgm:constr type="primFontSz" for="des" forName="connectorText" refType="primFontSz" refFor="ch" refPtType="node" op="lte" fact="0.7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Lst>
        <dgm:ruleLst>
          <dgm:rule type="primFontSz" val="2"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constrLst>
              <dgm:constr type="lMarg"/>
              <dgm:constr type="rMarg"/>
              <dgm:constr type="tMarg"/>
              <dgm:constr type="bMarg"/>
            </dgm:constrLst>
            <dgm:ruleLst>
              <dgm:rule type="primFontSz" val="2"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5#1" minVer="12.0">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revDir"/>
          <dgm:param type="bkpt" val="endCnv"/>
        </dgm:alg>
      </dgm:if>
      <dgm:else name="Name3">
        <dgm:alg type="snake">
          <dgm:param type="grDir" val="tR"/>
          <dgm:param type="flowDir" val="row"/>
          <dgm:param type="contDir" val="revDir"/>
          <dgm:param type="bkpt" val="endCnv"/>
        </dgm:alg>
      </dgm:else>
    </dgm:choose>
    <dgm:shape xmlns:r="http://schemas.openxmlformats.org/officeDocument/2006/relationships" r:blip="">
      <dgm:adjLst/>
    </dgm:shape>
    <dgm:constrLst>
      <dgm:constr type="w" for="ch" ptType="node" refType="w"/>
      <dgm:constr type="w" for="ch" forName="sibTrans" refType="w" refFor="ch" refPtType="node" op="equ" fact="0.4"/>
      <dgm:constr type="sp" refType="w" refFor="ch" refForName="sibTrans" op="equ"/>
      <dgm:constr type="primFontSz" for="ch" ptType="node" op="equ" val="100"/>
      <dgm:constr type="primFontSz" for="des" forName="connectorText" op="equ" val="78"/>
      <dgm:constr type="primFontSz" for="des" forName="connectorText" refType="primFontSz" refFor="ch" refPtType="node" op="lte" fact="0.7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Lst>
        <dgm:ruleLst>
          <dgm:rule type="primFontSz" val="2"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constrLst>
              <dgm:constr type="lMarg"/>
              <dgm:constr type="rMarg"/>
              <dgm:constr type="tMarg"/>
              <dgm:constr type="bMarg"/>
            </dgm:constrLst>
            <dgm:ruleLst>
              <dgm:rule type="primFontSz" val="2"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5#1" minVer="12.0">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revDir"/>
          <dgm:param type="bkpt" val="endCnv"/>
        </dgm:alg>
      </dgm:if>
      <dgm:else name="Name3">
        <dgm:alg type="snake">
          <dgm:param type="grDir" val="tR"/>
          <dgm:param type="flowDir" val="row"/>
          <dgm:param type="contDir" val="revDir"/>
          <dgm:param type="bkpt" val="endCnv"/>
        </dgm:alg>
      </dgm:else>
    </dgm:choose>
    <dgm:shape xmlns:r="http://schemas.openxmlformats.org/officeDocument/2006/relationships" r:blip="">
      <dgm:adjLst/>
    </dgm:shape>
    <dgm:constrLst>
      <dgm:constr type="w" for="ch" ptType="node" refType="w"/>
      <dgm:constr type="w" for="ch" forName="sibTrans" refType="w" refFor="ch" refPtType="node" op="equ" fact="0.4"/>
      <dgm:constr type="sp" refType="w" refFor="ch" refForName="sibTrans" op="equ"/>
      <dgm:constr type="primFontSz" for="ch" ptType="node" op="equ" val="100"/>
      <dgm:constr type="primFontSz" for="des" forName="connectorText" op="equ" val="78"/>
      <dgm:constr type="primFontSz" for="des" forName="connectorText" refType="primFontSz" refFor="ch" refPtType="node" op="lte" fact="0.7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Lst>
        <dgm:ruleLst>
          <dgm:rule type="primFontSz" val="2"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constrLst>
              <dgm:constr type="lMarg"/>
              <dgm:constr type="rMarg"/>
              <dgm:constr type="tMarg"/>
              <dgm:constr type="bMarg"/>
            </dgm:constrLst>
            <dgm:ruleLst>
              <dgm:rule type="primFontSz" val="2"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60" minVer="12.0">
  <dgm:title val="Simple 1"/>
  <dgm:desc val="Simple 1"/>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65" minVer="12.0">
  <dgm:title val="Simple 1"/>
  <dgm:desc val="Simple 1"/>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79" minVer="12.0">
  <dgm:title val="Simple 1"/>
  <dgm:desc val="Simple 1"/>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Header Placeholder 66561"/>
          <p:cNvSpPr>
            <a:spLocks noGrp="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Calibri" pitchFamily="34"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pPr>
              <a:defRPr/>
            </a:pPr>
            <a:fld id="{CF7E0202-8C62-467A-BB30-AD1E382F6EAE}" type="datetime1">
              <a:rPr lang="en-US"/>
              <a:pPr>
                <a:defRPr/>
              </a:pPr>
              <a:t>5/5/2020</a:t>
            </a:fld>
            <a:endParaRPr lang="en-US"/>
          </a:p>
        </p:txBody>
      </p:sp>
      <p:sp>
        <p:nvSpPr>
          <p:cNvPr id="66564" name="Footer Placeholder 66563"/>
          <p:cNvSpPr>
            <a:spLocks noGrp="1"/>
          </p:cNvSpPr>
          <p:nvPr>
            <p:ph type="ftr" sz="quarter" idx="2"/>
          </p:nvPr>
        </p:nvSpPr>
        <p:spPr bwMode="auto">
          <a:xfrm>
            <a:off x="0"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Calibri" pitchFamily="34"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pPr>
              <a:defRPr/>
            </a:pPr>
            <a:fld id="{4FD2FBA9-55D7-4E6E-B3EA-7833BED69DFB}" type="slidenum">
              <a:rPr lang="en-US"/>
              <a:pPr>
                <a:defRPr/>
              </a:pPr>
              <a:t>‹#›</a:t>
            </a:fld>
            <a:endParaRPr lang="en-US"/>
          </a:p>
        </p:txBody>
      </p:sp>
    </p:spTree>
    <p:extLst>
      <p:ext uri="{BB962C8B-B14F-4D97-AF65-F5344CB8AC3E}">
        <p14:creationId xmlns:p14="http://schemas.microsoft.com/office/powerpoint/2010/main" val="60331513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Header Placeholder 50177"/>
          <p:cNvSpPr>
            <a:spLocks noGrp="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Calibri" pitchFamily="34"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pPr>
              <a:defRPr/>
            </a:pPr>
            <a:fld id="{984EBBE3-B20C-49FD-A899-25648D881DAA}" type="datetimeFigureOut">
              <a:rPr lang="en-US"/>
              <a:pPr>
                <a:defRPr/>
              </a:pPr>
              <a:t>5/5/2020</a:t>
            </a:fld>
            <a:endParaRPr lang="en-US"/>
          </a:p>
        </p:txBody>
      </p:sp>
      <p:sp>
        <p:nvSpPr>
          <p:cNvPr id="107524" name="Slide Image Placeholder 50179"/>
          <p:cNvSpPr>
            <a:spLocks noGrp="1" noRot="1" noChangeAspect="1"/>
          </p:cNvSpPr>
          <p:nvPr>
            <p:ph type="sldImg" idx="2"/>
          </p:nvPr>
        </p:nvSpPr>
        <p:spPr bwMode="auto">
          <a:xfrm>
            <a:off x="1143000" y="685800"/>
            <a:ext cx="4572000" cy="3429000"/>
          </a:xfrm>
          <a:prstGeom prst="rect">
            <a:avLst/>
          </a:prstGeom>
          <a:noFill/>
          <a:ln w="12700"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0182" name="Footer Placeholder 50181"/>
          <p:cNvSpPr>
            <a:spLocks noGrp="1"/>
          </p:cNvSpPr>
          <p:nvPr>
            <p:ph type="ftr" sz="quarter" idx="4"/>
          </p:nvPr>
        </p:nvSpPr>
        <p:spPr bwMode="auto">
          <a:xfrm>
            <a:off x="0"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Calibri" pitchFamily="34"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pPr>
              <a:defRPr/>
            </a:pPr>
            <a:fld id="{44F02E81-AA98-4624-A716-2537D7DE131D}" type="slidenum">
              <a:rPr lang="en-US"/>
              <a:pPr>
                <a:defRPr/>
              </a:pPr>
              <a:t>‹#›</a:t>
            </a:fld>
            <a:endParaRPr lang="en-US"/>
          </a:p>
        </p:txBody>
      </p:sp>
    </p:spTree>
    <p:extLst>
      <p:ext uri="{BB962C8B-B14F-4D97-AF65-F5344CB8AC3E}">
        <p14:creationId xmlns:p14="http://schemas.microsoft.com/office/powerpoint/2010/main" val="2324750762"/>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Tw Cen MT"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Tw Cen MT"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Tw Cen MT"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Tw Cen MT"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Tw Cen MT"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51200"/>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GB" smtClean="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hape 1"/>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smtClean="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hape 1"/>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smtClean="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62464"/>
          <p:cNvSpPr>
            <a:spLocks noGrp="1" noRot="1" noChangeAspect="1" noTextEdit="1"/>
          </p:cNvSpPr>
          <p:nvPr>
            <p:ph type="sldImg"/>
          </p:nvPr>
        </p:nvSpPr>
        <p:spPr>
          <a:ln cap="flat">
            <a:headEnd type="none" w="med" len="med"/>
            <a:tailEnd type="none" w="med" len="med"/>
          </a:ln>
        </p:spPr>
      </p:sp>
      <p:sp>
        <p:nvSpPr>
          <p:cNvPr id="121859" name="Rectangle 62465"/>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GB" smtClean="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rtlCol="0"/>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rtlCol="0"/>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2054"/>
          <p:cNvSpPr>
            <a:spLocks noGrp="1"/>
          </p:cNvSpPr>
          <p:nvPr>
            <p:ph type="dt" sz="half" idx="10"/>
          </p:nvPr>
        </p:nvSpPr>
        <p:spPr/>
        <p:txBody>
          <a:bodyPr/>
          <a:lstStyle>
            <a:lvl1pPr>
              <a:defRPr/>
            </a:lvl1pPr>
          </a:lstStyle>
          <a:p>
            <a:pPr>
              <a:defRPr/>
            </a:pPr>
            <a:endParaRPr lang="en-US"/>
          </a:p>
        </p:txBody>
      </p:sp>
      <p:sp>
        <p:nvSpPr>
          <p:cNvPr id="5" name="Footer Placeholder 10"/>
          <p:cNvSpPr>
            <a:spLocks noGrp="1"/>
          </p:cNvSpPr>
          <p:nvPr>
            <p:ph type="ftr" sz="quarter" idx="11"/>
          </p:nvPr>
        </p:nvSpPr>
        <p:spPr/>
        <p:txBody>
          <a:bodyPr/>
          <a:lstStyle>
            <a:lvl1pPr>
              <a:defRPr/>
            </a:lvl1pPr>
          </a:lstStyle>
          <a:p>
            <a:pPr>
              <a:defRPr/>
            </a:pPr>
            <a:r>
              <a:rPr lang="en-US"/>
              <a:t>GCSE Modern World History The Paris Peace Conference 1919-1920</a:t>
            </a:r>
          </a:p>
        </p:txBody>
      </p:sp>
      <p:sp>
        <p:nvSpPr>
          <p:cNvPr id="6" name="Slide Number Placeholder 2056"/>
          <p:cNvSpPr>
            <a:spLocks noGrp="1"/>
          </p:cNvSpPr>
          <p:nvPr>
            <p:ph type="sldNum"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2618293495"/>
      </p:ext>
    </p:extLst>
  </p:cSld>
  <p:clrMapOvr>
    <a:masterClrMapping/>
  </p:clrMapOvr>
  <p:transition spd="slow">
    <p:split orient="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Content Placeholder 2"/>
          <p:cNvSpPr>
            <a:spLocks noGrp="1"/>
          </p:cNvSpPr>
          <p:nvPr>
            <p:ph idx="1"/>
          </p:nvPr>
        </p:nvSpPr>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054"/>
          <p:cNvSpPr>
            <a:spLocks noGrp="1"/>
          </p:cNvSpPr>
          <p:nvPr>
            <p:ph type="dt" sz="half" idx="10"/>
          </p:nvPr>
        </p:nvSpPr>
        <p:spPr/>
        <p:txBody>
          <a:bodyPr/>
          <a:lstStyle>
            <a:lvl1pPr>
              <a:defRPr/>
            </a:lvl1pPr>
          </a:lstStyle>
          <a:p>
            <a:pPr>
              <a:defRPr/>
            </a:pPr>
            <a:endParaRPr lang="en-US"/>
          </a:p>
        </p:txBody>
      </p:sp>
      <p:sp>
        <p:nvSpPr>
          <p:cNvPr id="5" name="Footer Placeholder 10"/>
          <p:cNvSpPr>
            <a:spLocks noGrp="1"/>
          </p:cNvSpPr>
          <p:nvPr>
            <p:ph type="ftr" sz="quarter" idx="11"/>
          </p:nvPr>
        </p:nvSpPr>
        <p:spPr/>
        <p:txBody>
          <a:bodyPr/>
          <a:lstStyle>
            <a:lvl1pPr>
              <a:defRPr/>
            </a:lvl1pPr>
          </a:lstStyle>
          <a:p>
            <a:pPr>
              <a:defRPr/>
            </a:pPr>
            <a:r>
              <a:rPr lang="en-US"/>
              <a:t>GCSE Modern World History The Paris Peace Conference 1919-1920</a:t>
            </a:r>
          </a:p>
        </p:txBody>
      </p:sp>
      <p:sp>
        <p:nvSpPr>
          <p:cNvPr id="6" name="Slide Number Placeholder 2056"/>
          <p:cNvSpPr>
            <a:spLocks noGrp="1"/>
          </p:cNvSpPr>
          <p:nvPr>
            <p:ph type="sldNum"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411639039"/>
      </p:ext>
    </p:extLst>
  </p:cSld>
  <p:clrMapOvr>
    <a:masterClrMapping/>
  </p:clrMapOvr>
  <p:transition spd="slow">
    <p:split orient="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rtlCol="0"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rtlCol="0"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2054"/>
          <p:cNvSpPr>
            <a:spLocks noGrp="1"/>
          </p:cNvSpPr>
          <p:nvPr>
            <p:ph type="dt" sz="half" idx="10"/>
          </p:nvPr>
        </p:nvSpPr>
        <p:spPr/>
        <p:txBody>
          <a:bodyPr/>
          <a:lstStyle>
            <a:lvl1pPr>
              <a:defRPr/>
            </a:lvl1pPr>
          </a:lstStyle>
          <a:p>
            <a:pPr>
              <a:defRPr/>
            </a:pPr>
            <a:endParaRPr lang="en-US"/>
          </a:p>
        </p:txBody>
      </p:sp>
      <p:sp>
        <p:nvSpPr>
          <p:cNvPr id="5" name="Footer Placeholder 10"/>
          <p:cNvSpPr>
            <a:spLocks noGrp="1"/>
          </p:cNvSpPr>
          <p:nvPr>
            <p:ph type="ftr" sz="quarter" idx="11"/>
          </p:nvPr>
        </p:nvSpPr>
        <p:spPr/>
        <p:txBody>
          <a:bodyPr/>
          <a:lstStyle>
            <a:lvl1pPr>
              <a:defRPr/>
            </a:lvl1pPr>
          </a:lstStyle>
          <a:p>
            <a:pPr>
              <a:defRPr/>
            </a:pPr>
            <a:r>
              <a:rPr lang="en-US"/>
              <a:t>GCSE Modern World History The Paris Peace Conference 1919-1920</a:t>
            </a:r>
          </a:p>
        </p:txBody>
      </p:sp>
      <p:sp>
        <p:nvSpPr>
          <p:cNvPr id="6" name="Slide Number Placeholder 2056"/>
          <p:cNvSpPr>
            <a:spLocks noGrp="1"/>
          </p:cNvSpPr>
          <p:nvPr>
            <p:ph type="sldNum"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782906881"/>
      </p:ext>
    </p:extLst>
  </p:cSld>
  <p:clrMapOvr>
    <a:masterClrMapping/>
  </p:clrMapOvr>
  <p:transition spd="slow">
    <p:split orient="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Content Placeholder 2"/>
          <p:cNvSpPr>
            <a:spLocks noGrp="1"/>
          </p:cNvSpPr>
          <p:nvPr>
            <p:ph sz="half" idx="1"/>
          </p:nvPr>
        </p:nvSpPr>
        <p:spPr>
          <a:xfrm>
            <a:off x="612775" y="1600200"/>
            <a:ext cx="4000500" cy="4525963"/>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65675" y="1600200"/>
            <a:ext cx="4000500" cy="4525963"/>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2054"/>
          <p:cNvSpPr>
            <a:spLocks noGrp="1"/>
          </p:cNvSpPr>
          <p:nvPr>
            <p:ph type="dt" sz="half" idx="10"/>
          </p:nvPr>
        </p:nvSpPr>
        <p:spPr/>
        <p:txBody>
          <a:bodyPr/>
          <a:lstStyle>
            <a:lvl1pPr>
              <a:defRPr/>
            </a:lvl1pPr>
          </a:lstStyle>
          <a:p>
            <a:pPr>
              <a:defRPr/>
            </a:pPr>
            <a:endParaRPr lang="en-US"/>
          </a:p>
        </p:txBody>
      </p:sp>
      <p:sp>
        <p:nvSpPr>
          <p:cNvPr id="6" name="Footer Placeholder 10"/>
          <p:cNvSpPr>
            <a:spLocks noGrp="1"/>
          </p:cNvSpPr>
          <p:nvPr>
            <p:ph type="ftr" sz="quarter" idx="11"/>
          </p:nvPr>
        </p:nvSpPr>
        <p:spPr/>
        <p:txBody>
          <a:bodyPr/>
          <a:lstStyle>
            <a:lvl1pPr>
              <a:defRPr/>
            </a:lvl1pPr>
          </a:lstStyle>
          <a:p>
            <a:pPr>
              <a:defRPr/>
            </a:pPr>
            <a:r>
              <a:rPr lang="en-US"/>
              <a:t>GCSE Modern World History The Paris Peace Conference 1919-1920</a:t>
            </a:r>
          </a:p>
        </p:txBody>
      </p:sp>
      <p:sp>
        <p:nvSpPr>
          <p:cNvPr id="7" name="Slide Number Placeholder 2056"/>
          <p:cNvSpPr>
            <a:spLocks noGrp="1"/>
          </p:cNvSpPr>
          <p:nvPr>
            <p:ph type="sldNum"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995103475"/>
      </p:ext>
    </p:extLst>
  </p:cSld>
  <p:clrMapOvr>
    <a:masterClrMapping/>
  </p:clrMapOvr>
  <p:transition spd="slow">
    <p:split orient="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rtlCol="0"/>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2054"/>
          <p:cNvSpPr>
            <a:spLocks noGrp="1"/>
          </p:cNvSpPr>
          <p:nvPr>
            <p:ph type="dt" sz="half" idx="10"/>
          </p:nvPr>
        </p:nvSpPr>
        <p:spPr/>
        <p:txBody>
          <a:bodyPr/>
          <a:lstStyle>
            <a:lvl1pPr>
              <a:defRPr/>
            </a:lvl1pPr>
          </a:lstStyle>
          <a:p>
            <a:pPr>
              <a:defRPr/>
            </a:pPr>
            <a:endParaRPr lang="en-US"/>
          </a:p>
        </p:txBody>
      </p:sp>
      <p:sp>
        <p:nvSpPr>
          <p:cNvPr id="8" name="Footer Placeholder 10"/>
          <p:cNvSpPr>
            <a:spLocks noGrp="1"/>
          </p:cNvSpPr>
          <p:nvPr>
            <p:ph type="ftr" sz="quarter" idx="11"/>
          </p:nvPr>
        </p:nvSpPr>
        <p:spPr/>
        <p:txBody>
          <a:bodyPr/>
          <a:lstStyle>
            <a:lvl1pPr>
              <a:defRPr/>
            </a:lvl1pPr>
          </a:lstStyle>
          <a:p>
            <a:pPr>
              <a:defRPr/>
            </a:pPr>
            <a:r>
              <a:rPr lang="en-US"/>
              <a:t>GCSE Modern World History The Paris Peace Conference 1919-1920</a:t>
            </a:r>
          </a:p>
        </p:txBody>
      </p:sp>
      <p:sp>
        <p:nvSpPr>
          <p:cNvPr id="9" name="Slide Number Placeholder 2056"/>
          <p:cNvSpPr>
            <a:spLocks noGrp="1"/>
          </p:cNvSpPr>
          <p:nvPr>
            <p:ph type="sldNum"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855904608"/>
      </p:ext>
    </p:extLst>
  </p:cSld>
  <p:clrMapOvr>
    <a:masterClrMapping/>
  </p:clrMapOvr>
  <p:transition spd="slow">
    <p:split orient="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Date Placeholder 2054"/>
          <p:cNvSpPr>
            <a:spLocks noGrp="1"/>
          </p:cNvSpPr>
          <p:nvPr>
            <p:ph type="dt" sz="half" idx="10"/>
          </p:nvPr>
        </p:nvSpPr>
        <p:spPr/>
        <p:txBody>
          <a:bodyPr/>
          <a:lstStyle>
            <a:lvl1pPr>
              <a:defRPr/>
            </a:lvl1pPr>
          </a:lstStyle>
          <a:p>
            <a:pPr>
              <a:defRPr/>
            </a:pPr>
            <a:endParaRPr lang="en-US"/>
          </a:p>
        </p:txBody>
      </p:sp>
      <p:sp>
        <p:nvSpPr>
          <p:cNvPr id="4" name="Footer Placeholder 10"/>
          <p:cNvSpPr>
            <a:spLocks noGrp="1"/>
          </p:cNvSpPr>
          <p:nvPr>
            <p:ph type="ftr" sz="quarter" idx="11"/>
          </p:nvPr>
        </p:nvSpPr>
        <p:spPr/>
        <p:txBody>
          <a:bodyPr/>
          <a:lstStyle>
            <a:lvl1pPr>
              <a:defRPr/>
            </a:lvl1pPr>
          </a:lstStyle>
          <a:p>
            <a:pPr>
              <a:defRPr/>
            </a:pPr>
            <a:r>
              <a:rPr lang="en-US"/>
              <a:t>GCSE Modern World History The Paris Peace Conference 1919-1920</a:t>
            </a:r>
          </a:p>
        </p:txBody>
      </p:sp>
      <p:sp>
        <p:nvSpPr>
          <p:cNvPr id="5" name="Slide Number Placeholder 2056"/>
          <p:cNvSpPr>
            <a:spLocks noGrp="1"/>
          </p:cNvSpPr>
          <p:nvPr>
            <p:ph type="sldNum"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4131336903"/>
      </p:ext>
    </p:extLst>
  </p:cSld>
  <p:clrMapOvr>
    <a:masterClrMapping/>
  </p:clrMapOvr>
  <p:transition spd="slow">
    <p:split orient="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2054"/>
          <p:cNvSpPr>
            <a:spLocks noGrp="1"/>
          </p:cNvSpPr>
          <p:nvPr>
            <p:ph type="dt" sz="half" idx="10"/>
          </p:nvPr>
        </p:nvSpPr>
        <p:spPr/>
        <p:txBody>
          <a:bodyPr/>
          <a:lstStyle>
            <a:lvl1pPr>
              <a:defRPr/>
            </a:lvl1pPr>
          </a:lstStyle>
          <a:p>
            <a:pPr>
              <a:defRPr/>
            </a:pPr>
            <a:endParaRPr lang="en-US"/>
          </a:p>
        </p:txBody>
      </p:sp>
      <p:sp>
        <p:nvSpPr>
          <p:cNvPr id="3" name="Footer Placeholder 10"/>
          <p:cNvSpPr>
            <a:spLocks noGrp="1"/>
          </p:cNvSpPr>
          <p:nvPr>
            <p:ph type="ftr" sz="quarter" idx="11"/>
          </p:nvPr>
        </p:nvSpPr>
        <p:spPr/>
        <p:txBody>
          <a:bodyPr/>
          <a:lstStyle>
            <a:lvl1pPr>
              <a:defRPr/>
            </a:lvl1pPr>
          </a:lstStyle>
          <a:p>
            <a:pPr>
              <a:defRPr/>
            </a:pPr>
            <a:r>
              <a:rPr lang="en-US"/>
              <a:t>GCSE Modern World History The Paris Peace Conference 1919-1920</a:t>
            </a:r>
          </a:p>
        </p:txBody>
      </p:sp>
      <p:sp>
        <p:nvSpPr>
          <p:cNvPr id="4" name="Slide Number Placeholder 2056"/>
          <p:cNvSpPr>
            <a:spLocks noGrp="1"/>
          </p:cNvSpPr>
          <p:nvPr>
            <p:ph type="sldNum"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675158276"/>
      </p:ext>
    </p:extLst>
  </p:cSld>
  <p:clrMapOvr>
    <a:masterClrMapping/>
  </p:clrMapOvr>
  <p:transition spd="slow">
    <p:split orient="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rtlCol="0"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2054"/>
          <p:cNvSpPr>
            <a:spLocks noGrp="1"/>
          </p:cNvSpPr>
          <p:nvPr>
            <p:ph type="dt" sz="half" idx="10"/>
          </p:nvPr>
        </p:nvSpPr>
        <p:spPr/>
        <p:txBody>
          <a:bodyPr/>
          <a:lstStyle>
            <a:lvl1pPr>
              <a:defRPr/>
            </a:lvl1pPr>
          </a:lstStyle>
          <a:p>
            <a:pPr>
              <a:defRPr/>
            </a:pPr>
            <a:endParaRPr lang="en-US"/>
          </a:p>
        </p:txBody>
      </p:sp>
      <p:sp>
        <p:nvSpPr>
          <p:cNvPr id="6" name="Footer Placeholder 10"/>
          <p:cNvSpPr>
            <a:spLocks noGrp="1"/>
          </p:cNvSpPr>
          <p:nvPr>
            <p:ph type="ftr" sz="quarter" idx="11"/>
          </p:nvPr>
        </p:nvSpPr>
        <p:spPr/>
        <p:txBody>
          <a:bodyPr/>
          <a:lstStyle>
            <a:lvl1pPr>
              <a:defRPr/>
            </a:lvl1pPr>
          </a:lstStyle>
          <a:p>
            <a:pPr>
              <a:defRPr/>
            </a:pPr>
            <a:r>
              <a:rPr lang="en-US"/>
              <a:t>GCSE Modern World History The Paris Peace Conference 1919-1920</a:t>
            </a:r>
          </a:p>
        </p:txBody>
      </p:sp>
      <p:sp>
        <p:nvSpPr>
          <p:cNvPr id="7" name="Slide Number Placeholder 2056"/>
          <p:cNvSpPr>
            <a:spLocks noGrp="1"/>
          </p:cNvSpPr>
          <p:nvPr>
            <p:ph type="sldNum"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926910838"/>
      </p:ext>
    </p:extLst>
  </p:cSld>
  <p:clrMapOvr>
    <a:masterClrMapping/>
  </p:clrMapOvr>
  <p:transition spd="slow">
    <p:split orient="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rtlCol="0"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2054"/>
          <p:cNvSpPr>
            <a:spLocks noGrp="1"/>
          </p:cNvSpPr>
          <p:nvPr>
            <p:ph type="dt" sz="half" idx="10"/>
          </p:nvPr>
        </p:nvSpPr>
        <p:spPr/>
        <p:txBody>
          <a:bodyPr/>
          <a:lstStyle>
            <a:lvl1pPr>
              <a:defRPr/>
            </a:lvl1pPr>
          </a:lstStyle>
          <a:p>
            <a:pPr>
              <a:defRPr/>
            </a:pPr>
            <a:endParaRPr lang="en-US"/>
          </a:p>
        </p:txBody>
      </p:sp>
      <p:sp>
        <p:nvSpPr>
          <p:cNvPr id="6" name="Footer Placeholder 10"/>
          <p:cNvSpPr>
            <a:spLocks noGrp="1"/>
          </p:cNvSpPr>
          <p:nvPr>
            <p:ph type="ftr" sz="quarter" idx="11"/>
          </p:nvPr>
        </p:nvSpPr>
        <p:spPr/>
        <p:txBody>
          <a:bodyPr/>
          <a:lstStyle>
            <a:lvl1pPr>
              <a:defRPr/>
            </a:lvl1pPr>
          </a:lstStyle>
          <a:p>
            <a:pPr>
              <a:defRPr/>
            </a:pPr>
            <a:r>
              <a:rPr lang="en-US"/>
              <a:t>GCSE Modern World History The Paris Peace Conference 1919-1920</a:t>
            </a:r>
          </a:p>
        </p:txBody>
      </p:sp>
      <p:sp>
        <p:nvSpPr>
          <p:cNvPr id="7" name="Slide Number Placeholder 2056"/>
          <p:cNvSpPr>
            <a:spLocks noGrp="1"/>
          </p:cNvSpPr>
          <p:nvPr>
            <p:ph type="sldNum"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555380406"/>
      </p:ext>
    </p:extLst>
  </p:cSld>
  <p:clrMapOvr>
    <a:masterClrMapping/>
  </p:clrMapOvr>
  <p:transition spd="slow">
    <p:split orient="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rtlCol="0"/>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rtlCol="0"/>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9"/>
          <p:cNvSpPr>
            <a:spLocks noGrp="1"/>
          </p:cNvSpPr>
          <p:nvPr>
            <p:ph type="dt" sz="half" idx="10"/>
          </p:nvPr>
        </p:nvSpPr>
        <p:spPr/>
        <p:txBody>
          <a:bodyPr/>
          <a:lstStyle>
            <a:lvl1pPr>
              <a:defRPr/>
            </a:lvl1pPr>
          </a:lstStyle>
          <a:p>
            <a:pPr>
              <a:defRPr/>
            </a:pPr>
            <a:fld id="{23E554A0-6FDE-46A1-80D5-862CFD5650E4}" type="datetime1">
              <a:rPr lang="en-US"/>
              <a:pPr>
                <a:defRPr/>
              </a:pPr>
              <a:t>5/5/2020</a:t>
            </a:fld>
            <a:endParaRPr lang="en-US"/>
          </a:p>
        </p:txBody>
      </p:sp>
      <p:sp>
        <p:nvSpPr>
          <p:cNvPr id="5" name="Slide Number Placeholder 10"/>
          <p:cNvSpPr>
            <a:spLocks noGrp="1"/>
          </p:cNvSpPr>
          <p:nvPr>
            <p:ph type="sldNum" sz="quarter" idx="11"/>
          </p:nvPr>
        </p:nvSpPr>
        <p:spPr/>
        <p:txBody>
          <a:bodyPr/>
          <a:lstStyle>
            <a:lvl1pPr>
              <a:defRPr/>
            </a:lvl1pPr>
          </a:lstStyle>
          <a:p>
            <a:pPr>
              <a:defRPr/>
            </a:pPr>
            <a:fld id="{67F2B3D6-2D0E-445F-A2B0-C78B4F5C20C3}" type="slidenum">
              <a:rPr lang="en-US"/>
              <a:pPr>
                <a:defRPr/>
              </a:pPr>
              <a:t>‹#›</a:t>
            </a:fld>
            <a:endParaRPr lang="en-US"/>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3118982284"/>
      </p:ext>
    </p:extLst>
  </p:cSld>
  <p:clrMapOvr>
    <a:masterClrMapping/>
  </p:clrMapOvr>
  <p:transition spd="slow">
    <p:split orient="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Content Placeholder 2"/>
          <p:cNvSpPr>
            <a:spLocks noGrp="1"/>
          </p:cNvSpPr>
          <p:nvPr>
            <p:ph idx="1"/>
          </p:nvPr>
        </p:nvSpPr>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E05EA573-0C93-4217-AE77-B103A690187B}" type="datetime1">
              <a:rPr lang="en-US"/>
              <a:pPr>
                <a:defRPr/>
              </a:pPr>
              <a:t>5/5/2020</a:t>
            </a:fld>
            <a:endParaRPr lang="en-US"/>
          </a:p>
        </p:txBody>
      </p:sp>
      <p:sp>
        <p:nvSpPr>
          <p:cNvPr id="5" name="Slide Number Placeholder 10"/>
          <p:cNvSpPr>
            <a:spLocks noGrp="1"/>
          </p:cNvSpPr>
          <p:nvPr>
            <p:ph type="sldNum" sz="quarter" idx="11"/>
          </p:nvPr>
        </p:nvSpPr>
        <p:spPr/>
        <p:txBody>
          <a:bodyPr/>
          <a:lstStyle>
            <a:lvl1pPr>
              <a:defRPr/>
            </a:lvl1pPr>
          </a:lstStyle>
          <a:p>
            <a:pPr>
              <a:defRPr/>
            </a:pPr>
            <a:fld id="{718AE99E-17F6-405E-A5F5-CEB177E0744E}" type="slidenum">
              <a:rPr lang="en-US"/>
              <a:pPr>
                <a:defRPr/>
              </a:pPr>
              <a:t>‹#›</a:t>
            </a:fld>
            <a:endParaRPr lang="en-US"/>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4247650460"/>
      </p:ext>
    </p:extLst>
  </p:cSld>
  <p:clrMapOvr>
    <a:masterClrMapping/>
  </p:clrMapOvr>
  <p:transition spd="slow">
    <p:split orient="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rtlCol="0"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rtlCol="0"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9"/>
          <p:cNvSpPr>
            <a:spLocks noGrp="1"/>
          </p:cNvSpPr>
          <p:nvPr>
            <p:ph type="dt" sz="half" idx="10"/>
          </p:nvPr>
        </p:nvSpPr>
        <p:spPr/>
        <p:txBody>
          <a:bodyPr/>
          <a:lstStyle>
            <a:lvl1pPr>
              <a:defRPr/>
            </a:lvl1pPr>
          </a:lstStyle>
          <a:p>
            <a:pPr>
              <a:defRPr/>
            </a:pPr>
            <a:fld id="{0F398A68-88CE-436C-8937-71CF9FC6D4CD}" type="datetime1">
              <a:rPr lang="en-US"/>
              <a:pPr>
                <a:defRPr/>
              </a:pPr>
              <a:t>5/5/2020</a:t>
            </a:fld>
            <a:endParaRPr lang="en-US"/>
          </a:p>
        </p:txBody>
      </p:sp>
      <p:sp>
        <p:nvSpPr>
          <p:cNvPr id="5" name="Slide Number Placeholder 10"/>
          <p:cNvSpPr>
            <a:spLocks noGrp="1"/>
          </p:cNvSpPr>
          <p:nvPr>
            <p:ph type="sldNum" sz="quarter" idx="11"/>
          </p:nvPr>
        </p:nvSpPr>
        <p:spPr/>
        <p:txBody>
          <a:bodyPr/>
          <a:lstStyle>
            <a:lvl1pPr>
              <a:defRPr/>
            </a:lvl1pPr>
          </a:lstStyle>
          <a:p>
            <a:pPr>
              <a:defRPr/>
            </a:pPr>
            <a:fld id="{C403DB56-2D6A-4AFD-A612-F0657168CA45}" type="slidenum">
              <a:rPr lang="en-US"/>
              <a:pPr>
                <a:defRPr/>
              </a:pPr>
              <a:t>‹#›</a:t>
            </a:fld>
            <a:endParaRPr lang="en-US"/>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3721698952"/>
      </p:ext>
    </p:extLst>
  </p:cSld>
  <p:clrMapOvr>
    <a:masterClrMapping/>
  </p:clrMapOvr>
  <p:transition spd="slow">
    <p:split orient="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Content Placeholder 2"/>
          <p:cNvSpPr>
            <a:spLocks noGrp="1"/>
          </p:cNvSpPr>
          <p:nvPr>
            <p:ph sz="half" idx="1"/>
          </p:nvPr>
        </p:nvSpPr>
        <p:spPr>
          <a:xfrm>
            <a:off x="612775" y="1600200"/>
            <a:ext cx="4000500" cy="4525963"/>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65675" y="1600200"/>
            <a:ext cx="4000500" cy="4525963"/>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fld id="{80D69F37-AE29-43B2-98D6-4EBA33F30E7F}" type="datetime1">
              <a:rPr lang="en-US"/>
              <a:pPr>
                <a:defRPr/>
              </a:pPr>
              <a:t>5/5/2020</a:t>
            </a:fld>
            <a:endParaRPr lang="en-US"/>
          </a:p>
        </p:txBody>
      </p:sp>
      <p:sp>
        <p:nvSpPr>
          <p:cNvPr id="6" name="Slide Number Placeholder 10"/>
          <p:cNvSpPr>
            <a:spLocks noGrp="1"/>
          </p:cNvSpPr>
          <p:nvPr>
            <p:ph type="sldNum" sz="quarter" idx="11"/>
          </p:nvPr>
        </p:nvSpPr>
        <p:spPr/>
        <p:txBody>
          <a:bodyPr/>
          <a:lstStyle>
            <a:lvl1pPr>
              <a:defRPr/>
            </a:lvl1pPr>
          </a:lstStyle>
          <a:p>
            <a:pPr>
              <a:defRPr/>
            </a:pPr>
            <a:fld id="{2D624247-D75F-4D6D-AD3F-1BA838D9B2B7}" type="slidenum">
              <a:rPr lang="en-US"/>
              <a:pPr>
                <a:defRPr/>
              </a:pPr>
              <a:t>‹#›</a:t>
            </a:fld>
            <a:endParaRPr lang="en-US"/>
          </a:p>
        </p:txBody>
      </p:sp>
      <p:sp>
        <p:nvSpPr>
          <p:cNvPr id="7"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462263246"/>
      </p:ext>
    </p:extLst>
  </p:cSld>
  <p:clrMapOvr>
    <a:masterClrMapping/>
  </p:clrMapOvr>
  <p:transition spd="slow">
    <p:split orient="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rtlCol="0"/>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p:cNvSpPr>
            <a:spLocks noGrp="1"/>
          </p:cNvSpPr>
          <p:nvPr>
            <p:ph type="dt" sz="half" idx="10"/>
          </p:nvPr>
        </p:nvSpPr>
        <p:spPr/>
        <p:txBody>
          <a:bodyPr/>
          <a:lstStyle>
            <a:lvl1pPr>
              <a:defRPr/>
            </a:lvl1pPr>
          </a:lstStyle>
          <a:p>
            <a:pPr>
              <a:defRPr/>
            </a:pPr>
            <a:fld id="{1A84F856-B560-4990-BAF4-03BE9DE926CE}" type="datetime1">
              <a:rPr lang="en-US"/>
              <a:pPr>
                <a:defRPr/>
              </a:pPr>
              <a:t>5/5/2020</a:t>
            </a:fld>
            <a:endParaRPr lang="en-US"/>
          </a:p>
        </p:txBody>
      </p:sp>
      <p:sp>
        <p:nvSpPr>
          <p:cNvPr id="8" name="Slide Number Placeholder 10"/>
          <p:cNvSpPr>
            <a:spLocks noGrp="1"/>
          </p:cNvSpPr>
          <p:nvPr>
            <p:ph type="sldNum" sz="quarter" idx="11"/>
          </p:nvPr>
        </p:nvSpPr>
        <p:spPr/>
        <p:txBody>
          <a:bodyPr/>
          <a:lstStyle>
            <a:lvl1pPr>
              <a:defRPr/>
            </a:lvl1pPr>
          </a:lstStyle>
          <a:p>
            <a:pPr>
              <a:defRPr/>
            </a:pPr>
            <a:fld id="{7EABFABD-F0D6-4205-AB18-6AEE860F9348}" type="slidenum">
              <a:rPr lang="en-US"/>
              <a:pPr>
                <a:defRPr/>
              </a:pPr>
              <a:t>‹#›</a:t>
            </a:fld>
            <a:endParaRPr lang="en-US"/>
          </a:p>
        </p:txBody>
      </p:sp>
      <p:sp>
        <p:nvSpPr>
          <p:cNvPr id="9"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026623080"/>
      </p:ext>
    </p:extLst>
  </p:cSld>
  <p:clrMapOvr>
    <a:masterClrMapping/>
  </p:clrMapOvr>
  <p:transition spd="slow">
    <p:split orient="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fld id="{6A8AAF7C-39DA-4B3A-A23F-9A3C7FB4D5DA}" type="datetime1">
              <a:rPr lang="en-US"/>
              <a:pPr>
                <a:defRPr/>
              </a:pPr>
              <a:t>5/5/2020</a:t>
            </a:fld>
            <a:endParaRPr lang="en-US"/>
          </a:p>
        </p:txBody>
      </p:sp>
      <p:sp>
        <p:nvSpPr>
          <p:cNvPr id="4" name="Slide Number Placeholder 10"/>
          <p:cNvSpPr>
            <a:spLocks noGrp="1"/>
          </p:cNvSpPr>
          <p:nvPr>
            <p:ph type="sldNum" sz="quarter" idx="11"/>
          </p:nvPr>
        </p:nvSpPr>
        <p:spPr/>
        <p:txBody>
          <a:bodyPr/>
          <a:lstStyle>
            <a:lvl1pPr>
              <a:defRPr/>
            </a:lvl1pPr>
          </a:lstStyle>
          <a:p>
            <a:pPr>
              <a:defRPr/>
            </a:pPr>
            <a:fld id="{A412B909-C0FA-48EB-A496-44389CE639B9}" type="slidenum">
              <a:rPr lang="en-US"/>
              <a:pPr>
                <a:defRPr/>
              </a:pPr>
              <a:t>‹#›</a:t>
            </a:fld>
            <a:endParaRPr lang="en-US"/>
          </a:p>
        </p:txBody>
      </p:sp>
      <p:sp>
        <p:nvSpPr>
          <p:cNvPr id="5"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800883813"/>
      </p:ext>
    </p:extLst>
  </p:cSld>
  <p:clrMapOvr>
    <a:masterClrMapping/>
  </p:clrMapOvr>
  <p:transition spd="slow">
    <p:split orient="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68B1BBC8-1124-46D8-B22E-7A72DC5DF336}" type="datetime1">
              <a:rPr lang="en-US"/>
              <a:pPr>
                <a:defRPr/>
              </a:pPr>
              <a:t>5/5/2020</a:t>
            </a:fld>
            <a:endParaRPr lang="en-US"/>
          </a:p>
        </p:txBody>
      </p:sp>
      <p:sp>
        <p:nvSpPr>
          <p:cNvPr id="3" name="Slide Number Placeholder 10"/>
          <p:cNvSpPr>
            <a:spLocks noGrp="1"/>
          </p:cNvSpPr>
          <p:nvPr>
            <p:ph type="sldNum" sz="quarter" idx="11"/>
          </p:nvPr>
        </p:nvSpPr>
        <p:spPr/>
        <p:txBody>
          <a:bodyPr/>
          <a:lstStyle>
            <a:lvl1pPr>
              <a:defRPr/>
            </a:lvl1pPr>
          </a:lstStyle>
          <a:p>
            <a:pPr>
              <a:defRPr/>
            </a:pPr>
            <a:fld id="{0D366002-D116-4EF5-B8FD-E524C2BFEBF9}" type="slidenum">
              <a:rPr lang="en-US"/>
              <a:pPr>
                <a:defRPr/>
              </a:pPr>
              <a:t>‹#›</a:t>
            </a:fld>
            <a:endParaRPr lang="en-US"/>
          </a:p>
        </p:txBody>
      </p:sp>
      <p:sp>
        <p:nvSpPr>
          <p:cNvPr id="4"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1089234123"/>
      </p:ext>
    </p:extLst>
  </p:cSld>
  <p:clrMapOvr>
    <a:masterClrMapping/>
  </p:clrMapOvr>
  <p:transition spd="slow">
    <p:split orient="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rtlCol="0"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9"/>
          <p:cNvSpPr>
            <a:spLocks noGrp="1"/>
          </p:cNvSpPr>
          <p:nvPr>
            <p:ph type="dt" sz="half" idx="10"/>
          </p:nvPr>
        </p:nvSpPr>
        <p:spPr/>
        <p:txBody>
          <a:bodyPr/>
          <a:lstStyle>
            <a:lvl1pPr>
              <a:defRPr/>
            </a:lvl1pPr>
          </a:lstStyle>
          <a:p>
            <a:pPr>
              <a:defRPr/>
            </a:pPr>
            <a:fld id="{F13C9F13-234A-41E6-9927-F79B7D5180E4}" type="datetime1">
              <a:rPr lang="en-US"/>
              <a:pPr>
                <a:defRPr/>
              </a:pPr>
              <a:t>5/5/2020</a:t>
            </a:fld>
            <a:endParaRPr lang="en-US"/>
          </a:p>
        </p:txBody>
      </p:sp>
      <p:sp>
        <p:nvSpPr>
          <p:cNvPr id="6" name="Slide Number Placeholder 10"/>
          <p:cNvSpPr>
            <a:spLocks noGrp="1"/>
          </p:cNvSpPr>
          <p:nvPr>
            <p:ph type="sldNum" sz="quarter" idx="11"/>
          </p:nvPr>
        </p:nvSpPr>
        <p:spPr/>
        <p:txBody>
          <a:bodyPr/>
          <a:lstStyle>
            <a:lvl1pPr>
              <a:defRPr/>
            </a:lvl1pPr>
          </a:lstStyle>
          <a:p>
            <a:pPr>
              <a:defRPr/>
            </a:pPr>
            <a:fld id="{771454BB-C4F7-4D38-80A2-935659690C60}" type="slidenum">
              <a:rPr lang="en-US"/>
              <a:pPr>
                <a:defRPr/>
              </a:pPr>
              <a:t>‹#›</a:t>
            </a:fld>
            <a:endParaRPr lang="en-US"/>
          </a:p>
        </p:txBody>
      </p:sp>
      <p:sp>
        <p:nvSpPr>
          <p:cNvPr id="7"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3573825159"/>
      </p:ext>
    </p:extLst>
  </p:cSld>
  <p:clrMapOvr>
    <a:masterClrMapping/>
  </p:clrMapOvr>
  <p:transition spd="slow">
    <p:split orient="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rtlCol="0"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9"/>
          <p:cNvSpPr>
            <a:spLocks noGrp="1"/>
          </p:cNvSpPr>
          <p:nvPr>
            <p:ph type="dt" sz="half" idx="10"/>
          </p:nvPr>
        </p:nvSpPr>
        <p:spPr/>
        <p:txBody>
          <a:bodyPr/>
          <a:lstStyle>
            <a:lvl1pPr>
              <a:defRPr/>
            </a:lvl1pPr>
          </a:lstStyle>
          <a:p>
            <a:pPr>
              <a:defRPr/>
            </a:pPr>
            <a:fld id="{C7B497DB-885C-455D-A48B-4509A910E987}" type="datetime1">
              <a:rPr lang="en-US"/>
              <a:pPr>
                <a:defRPr/>
              </a:pPr>
              <a:t>5/5/2020</a:t>
            </a:fld>
            <a:endParaRPr lang="en-US"/>
          </a:p>
        </p:txBody>
      </p:sp>
      <p:sp>
        <p:nvSpPr>
          <p:cNvPr id="6" name="Slide Number Placeholder 10"/>
          <p:cNvSpPr>
            <a:spLocks noGrp="1"/>
          </p:cNvSpPr>
          <p:nvPr>
            <p:ph type="sldNum" sz="quarter" idx="11"/>
          </p:nvPr>
        </p:nvSpPr>
        <p:spPr/>
        <p:txBody>
          <a:bodyPr/>
          <a:lstStyle>
            <a:lvl1pPr>
              <a:defRPr/>
            </a:lvl1pPr>
          </a:lstStyle>
          <a:p>
            <a:pPr>
              <a:defRPr/>
            </a:pPr>
            <a:fld id="{AE8AB1E5-4C2B-4E50-9CFE-7FBE8756B6D5}" type="slidenum">
              <a:rPr lang="en-US"/>
              <a:pPr>
                <a:defRPr/>
              </a:pPr>
              <a:t>‹#›</a:t>
            </a:fld>
            <a:endParaRPr lang="en-US"/>
          </a:p>
        </p:txBody>
      </p:sp>
      <p:sp>
        <p:nvSpPr>
          <p:cNvPr id="7"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908726675"/>
      </p:ext>
    </p:extLst>
  </p:cSld>
  <p:clrMapOvr>
    <a:masterClrMapping/>
  </p:clrMapOvr>
  <p:transition spd="slow">
    <p:split orient="ver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rtlCol="0"/>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rtlCol="0"/>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9"/>
          <p:cNvSpPr>
            <a:spLocks noGrp="1"/>
          </p:cNvSpPr>
          <p:nvPr>
            <p:ph type="dt" sz="half" idx="10"/>
          </p:nvPr>
        </p:nvSpPr>
        <p:spPr/>
        <p:txBody>
          <a:bodyPr/>
          <a:lstStyle>
            <a:lvl1pPr>
              <a:defRPr/>
            </a:lvl1pPr>
          </a:lstStyle>
          <a:p>
            <a:pPr>
              <a:defRPr/>
            </a:pPr>
            <a:fld id="{70F61FDE-0DB2-4956-AF1A-1B903190907E}" type="datetime1">
              <a:rPr lang="en-US"/>
              <a:pPr>
                <a:defRPr/>
              </a:pPr>
              <a:t>5/5/2020</a:t>
            </a:fld>
            <a:endParaRPr lang="en-US"/>
          </a:p>
        </p:txBody>
      </p:sp>
      <p:sp>
        <p:nvSpPr>
          <p:cNvPr id="5" name="Slide Number Placeholder 10"/>
          <p:cNvSpPr>
            <a:spLocks noGrp="1"/>
          </p:cNvSpPr>
          <p:nvPr>
            <p:ph type="sldNum" sz="quarter" idx="11"/>
          </p:nvPr>
        </p:nvSpPr>
        <p:spPr/>
        <p:txBody>
          <a:bodyPr/>
          <a:lstStyle>
            <a:lvl1pPr>
              <a:defRPr/>
            </a:lvl1pPr>
          </a:lstStyle>
          <a:p>
            <a:pPr>
              <a:defRPr/>
            </a:pPr>
            <a:fld id="{19E4FA18-E1AD-463E-A162-BA7D0FF0AA2D}" type="slidenum">
              <a:rPr lang="en-US"/>
              <a:pPr>
                <a:defRPr/>
              </a:pPr>
              <a:t>‹#›</a:t>
            </a:fld>
            <a:endParaRPr lang="en-US"/>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924200666"/>
      </p:ext>
    </p:extLst>
  </p:cSld>
  <p:clrMapOvr>
    <a:masterClrMapping/>
  </p:clrMapOvr>
  <p:transition spd="slow">
    <p:split orient="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Content Placeholder 2"/>
          <p:cNvSpPr>
            <a:spLocks noGrp="1"/>
          </p:cNvSpPr>
          <p:nvPr>
            <p:ph idx="1"/>
          </p:nvPr>
        </p:nvSpPr>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CD078D4B-5118-4960-9880-D35AC194FBB5}" type="datetime1">
              <a:rPr lang="en-US"/>
              <a:pPr>
                <a:defRPr/>
              </a:pPr>
              <a:t>5/5/2020</a:t>
            </a:fld>
            <a:endParaRPr lang="en-US"/>
          </a:p>
        </p:txBody>
      </p:sp>
      <p:sp>
        <p:nvSpPr>
          <p:cNvPr id="5" name="Slide Number Placeholder 10"/>
          <p:cNvSpPr>
            <a:spLocks noGrp="1"/>
          </p:cNvSpPr>
          <p:nvPr>
            <p:ph type="sldNum" sz="quarter" idx="11"/>
          </p:nvPr>
        </p:nvSpPr>
        <p:spPr/>
        <p:txBody>
          <a:bodyPr/>
          <a:lstStyle>
            <a:lvl1pPr>
              <a:defRPr/>
            </a:lvl1pPr>
          </a:lstStyle>
          <a:p>
            <a:pPr>
              <a:defRPr/>
            </a:pPr>
            <a:fld id="{94F22FF2-5700-44F8-B47C-762E67D1D9E8}" type="slidenum">
              <a:rPr lang="en-US"/>
              <a:pPr>
                <a:defRPr/>
              </a:pPr>
              <a:t>‹#›</a:t>
            </a:fld>
            <a:endParaRPr lang="en-US"/>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173339528"/>
      </p:ext>
    </p:extLst>
  </p:cSld>
  <p:clrMapOvr>
    <a:masterClrMapping/>
  </p:clrMapOvr>
  <p:transition spd="slow">
    <p:split orient="ver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rtlCol="0"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rtlCol="0"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9"/>
          <p:cNvSpPr>
            <a:spLocks noGrp="1"/>
          </p:cNvSpPr>
          <p:nvPr>
            <p:ph type="dt" sz="half" idx="10"/>
          </p:nvPr>
        </p:nvSpPr>
        <p:spPr/>
        <p:txBody>
          <a:bodyPr/>
          <a:lstStyle>
            <a:lvl1pPr>
              <a:defRPr/>
            </a:lvl1pPr>
          </a:lstStyle>
          <a:p>
            <a:pPr>
              <a:defRPr/>
            </a:pPr>
            <a:fld id="{F138CF0F-3635-43C9-948F-077082916F35}" type="datetime1">
              <a:rPr lang="en-US"/>
              <a:pPr>
                <a:defRPr/>
              </a:pPr>
              <a:t>5/5/2020</a:t>
            </a:fld>
            <a:endParaRPr lang="en-US"/>
          </a:p>
        </p:txBody>
      </p:sp>
      <p:sp>
        <p:nvSpPr>
          <p:cNvPr id="5" name="Slide Number Placeholder 10"/>
          <p:cNvSpPr>
            <a:spLocks noGrp="1"/>
          </p:cNvSpPr>
          <p:nvPr>
            <p:ph type="sldNum" sz="quarter" idx="11"/>
          </p:nvPr>
        </p:nvSpPr>
        <p:spPr/>
        <p:txBody>
          <a:bodyPr/>
          <a:lstStyle>
            <a:lvl1pPr>
              <a:defRPr/>
            </a:lvl1pPr>
          </a:lstStyle>
          <a:p>
            <a:pPr>
              <a:defRPr/>
            </a:pPr>
            <a:fld id="{58F3DC6E-363D-4647-BA42-DBD15E22EE44}" type="slidenum">
              <a:rPr lang="en-US"/>
              <a:pPr>
                <a:defRPr/>
              </a:pPr>
              <a:t>‹#›</a:t>
            </a:fld>
            <a:endParaRPr lang="en-US"/>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124423762"/>
      </p:ext>
    </p:extLst>
  </p:cSld>
  <p:clrMapOvr>
    <a:masterClrMapping/>
  </p:clrMapOvr>
  <p:transition spd="slow">
    <p:split orient="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Content Placeholder 2"/>
          <p:cNvSpPr>
            <a:spLocks noGrp="1"/>
          </p:cNvSpPr>
          <p:nvPr>
            <p:ph sz="half" idx="1"/>
          </p:nvPr>
        </p:nvSpPr>
        <p:spPr>
          <a:xfrm>
            <a:off x="612775" y="1600200"/>
            <a:ext cx="4000500" cy="4525963"/>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65675" y="1600200"/>
            <a:ext cx="4000500" cy="4525963"/>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fld id="{D3A736A1-FB96-4F1E-A897-D57A861EC136}" type="datetime1">
              <a:rPr lang="en-US"/>
              <a:pPr>
                <a:defRPr/>
              </a:pPr>
              <a:t>5/5/2020</a:t>
            </a:fld>
            <a:endParaRPr lang="en-US"/>
          </a:p>
        </p:txBody>
      </p:sp>
      <p:sp>
        <p:nvSpPr>
          <p:cNvPr id="6" name="Slide Number Placeholder 10"/>
          <p:cNvSpPr>
            <a:spLocks noGrp="1"/>
          </p:cNvSpPr>
          <p:nvPr>
            <p:ph type="sldNum" sz="quarter" idx="11"/>
          </p:nvPr>
        </p:nvSpPr>
        <p:spPr/>
        <p:txBody>
          <a:bodyPr/>
          <a:lstStyle>
            <a:lvl1pPr>
              <a:defRPr/>
            </a:lvl1pPr>
          </a:lstStyle>
          <a:p>
            <a:pPr>
              <a:defRPr/>
            </a:pPr>
            <a:fld id="{EFA1D0AC-61D4-40F8-A832-5630C2901B3C}" type="slidenum">
              <a:rPr lang="en-US"/>
              <a:pPr>
                <a:defRPr/>
              </a:pPr>
              <a:t>‹#›</a:t>
            </a:fld>
            <a:endParaRPr lang="en-US"/>
          </a:p>
        </p:txBody>
      </p:sp>
      <p:sp>
        <p:nvSpPr>
          <p:cNvPr id="7"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4026884837"/>
      </p:ext>
    </p:extLst>
  </p:cSld>
  <p:clrMapOvr>
    <a:masterClrMapping/>
  </p:clrMapOvr>
  <p:transition spd="slow">
    <p:split orient="vert"/>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rtlCol="0"/>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p:cNvSpPr>
            <a:spLocks noGrp="1"/>
          </p:cNvSpPr>
          <p:nvPr>
            <p:ph type="dt" sz="half" idx="10"/>
          </p:nvPr>
        </p:nvSpPr>
        <p:spPr/>
        <p:txBody>
          <a:bodyPr/>
          <a:lstStyle>
            <a:lvl1pPr>
              <a:defRPr/>
            </a:lvl1pPr>
          </a:lstStyle>
          <a:p>
            <a:pPr>
              <a:defRPr/>
            </a:pPr>
            <a:fld id="{B446BC89-B5A2-4FDB-84DC-2851E891B754}" type="datetime1">
              <a:rPr lang="en-US"/>
              <a:pPr>
                <a:defRPr/>
              </a:pPr>
              <a:t>5/5/2020</a:t>
            </a:fld>
            <a:endParaRPr lang="en-US"/>
          </a:p>
        </p:txBody>
      </p:sp>
      <p:sp>
        <p:nvSpPr>
          <p:cNvPr id="8" name="Slide Number Placeholder 10"/>
          <p:cNvSpPr>
            <a:spLocks noGrp="1"/>
          </p:cNvSpPr>
          <p:nvPr>
            <p:ph type="sldNum" sz="quarter" idx="11"/>
          </p:nvPr>
        </p:nvSpPr>
        <p:spPr/>
        <p:txBody>
          <a:bodyPr/>
          <a:lstStyle>
            <a:lvl1pPr>
              <a:defRPr/>
            </a:lvl1pPr>
          </a:lstStyle>
          <a:p>
            <a:pPr>
              <a:defRPr/>
            </a:pPr>
            <a:fld id="{2B0D9F99-0BA9-4725-81C0-CFFC3E8B8AEE}" type="slidenum">
              <a:rPr lang="en-US"/>
              <a:pPr>
                <a:defRPr/>
              </a:pPr>
              <a:t>‹#›</a:t>
            </a:fld>
            <a:endParaRPr lang="en-US"/>
          </a:p>
        </p:txBody>
      </p:sp>
      <p:sp>
        <p:nvSpPr>
          <p:cNvPr id="9"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425091361"/>
      </p:ext>
    </p:extLst>
  </p:cSld>
  <p:clrMapOvr>
    <a:masterClrMapping/>
  </p:clrMapOvr>
  <p:transition spd="slow">
    <p:split orient="vert"/>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fld id="{2710B0FE-7995-408D-9B42-1F50AC37DE6B}" type="datetime1">
              <a:rPr lang="en-US"/>
              <a:pPr>
                <a:defRPr/>
              </a:pPr>
              <a:t>5/5/2020</a:t>
            </a:fld>
            <a:endParaRPr lang="en-US"/>
          </a:p>
        </p:txBody>
      </p:sp>
      <p:sp>
        <p:nvSpPr>
          <p:cNvPr id="4" name="Slide Number Placeholder 10"/>
          <p:cNvSpPr>
            <a:spLocks noGrp="1"/>
          </p:cNvSpPr>
          <p:nvPr>
            <p:ph type="sldNum" sz="quarter" idx="11"/>
          </p:nvPr>
        </p:nvSpPr>
        <p:spPr/>
        <p:txBody>
          <a:bodyPr/>
          <a:lstStyle>
            <a:lvl1pPr>
              <a:defRPr/>
            </a:lvl1pPr>
          </a:lstStyle>
          <a:p>
            <a:pPr>
              <a:defRPr/>
            </a:pPr>
            <a:fld id="{894B745D-53AC-4632-A5DD-89587488A855}" type="slidenum">
              <a:rPr lang="en-US"/>
              <a:pPr>
                <a:defRPr/>
              </a:pPr>
              <a:t>‹#›</a:t>
            </a:fld>
            <a:endParaRPr lang="en-US"/>
          </a:p>
        </p:txBody>
      </p:sp>
      <p:sp>
        <p:nvSpPr>
          <p:cNvPr id="5"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615744431"/>
      </p:ext>
    </p:extLst>
  </p:cSld>
  <p:clrMapOvr>
    <a:masterClrMapping/>
  </p:clrMapOvr>
  <p:transition spd="slow">
    <p:split orient="vert"/>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F151C5AC-FC07-419A-8286-86F07F65ED03}" type="datetime1">
              <a:rPr lang="en-US"/>
              <a:pPr>
                <a:defRPr/>
              </a:pPr>
              <a:t>5/5/2020</a:t>
            </a:fld>
            <a:endParaRPr lang="en-US"/>
          </a:p>
        </p:txBody>
      </p:sp>
      <p:sp>
        <p:nvSpPr>
          <p:cNvPr id="3" name="Slide Number Placeholder 10"/>
          <p:cNvSpPr>
            <a:spLocks noGrp="1"/>
          </p:cNvSpPr>
          <p:nvPr>
            <p:ph type="sldNum" sz="quarter" idx="11"/>
          </p:nvPr>
        </p:nvSpPr>
        <p:spPr/>
        <p:txBody>
          <a:bodyPr/>
          <a:lstStyle>
            <a:lvl1pPr>
              <a:defRPr/>
            </a:lvl1pPr>
          </a:lstStyle>
          <a:p>
            <a:pPr>
              <a:defRPr/>
            </a:pPr>
            <a:fld id="{21533B6B-DF99-4E67-A1C6-4BA4BA765156}" type="slidenum">
              <a:rPr lang="en-US"/>
              <a:pPr>
                <a:defRPr/>
              </a:pPr>
              <a:t>‹#›</a:t>
            </a:fld>
            <a:endParaRPr lang="en-US"/>
          </a:p>
        </p:txBody>
      </p:sp>
      <p:sp>
        <p:nvSpPr>
          <p:cNvPr id="4"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3753285192"/>
      </p:ext>
    </p:extLst>
  </p:cSld>
  <p:clrMapOvr>
    <a:masterClrMapping/>
  </p:clrMapOvr>
  <p:transition spd="slow">
    <p:split orient="vert"/>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rtlCol="0"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9"/>
          <p:cNvSpPr>
            <a:spLocks noGrp="1"/>
          </p:cNvSpPr>
          <p:nvPr>
            <p:ph type="dt" sz="half" idx="10"/>
          </p:nvPr>
        </p:nvSpPr>
        <p:spPr/>
        <p:txBody>
          <a:bodyPr/>
          <a:lstStyle>
            <a:lvl1pPr>
              <a:defRPr/>
            </a:lvl1pPr>
          </a:lstStyle>
          <a:p>
            <a:pPr>
              <a:defRPr/>
            </a:pPr>
            <a:fld id="{9302BBA4-C677-4319-9AD9-41122A38FB4A}" type="datetime1">
              <a:rPr lang="en-US"/>
              <a:pPr>
                <a:defRPr/>
              </a:pPr>
              <a:t>5/5/2020</a:t>
            </a:fld>
            <a:endParaRPr lang="en-US"/>
          </a:p>
        </p:txBody>
      </p:sp>
      <p:sp>
        <p:nvSpPr>
          <p:cNvPr id="6" name="Slide Number Placeholder 10"/>
          <p:cNvSpPr>
            <a:spLocks noGrp="1"/>
          </p:cNvSpPr>
          <p:nvPr>
            <p:ph type="sldNum" sz="quarter" idx="11"/>
          </p:nvPr>
        </p:nvSpPr>
        <p:spPr/>
        <p:txBody>
          <a:bodyPr/>
          <a:lstStyle>
            <a:lvl1pPr>
              <a:defRPr/>
            </a:lvl1pPr>
          </a:lstStyle>
          <a:p>
            <a:pPr>
              <a:defRPr/>
            </a:pPr>
            <a:fld id="{28AA4F56-5682-4721-AC8E-435D39D6F52B}" type="slidenum">
              <a:rPr lang="en-US"/>
              <a:pPr>
                <a:defRPr/>
              </a:pPr>
              <a:t>‹#›</a:t>
            </a:fld>
            <a:endParaRPr lang="en-US"/>
          </a:p>
        </p:txBody>
      </p:sp>
      <p:sp>
        <p:nvSpPr>
          <p:cNvPr id="7"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4225771436"/>
      </p:ext>
    </p:extLst>
  </p:cSld>
  <p:clrMapOvr>
    <a:masterClrMapping/>
  </p:clrMapOvr>
  <p:transition spd="slow">
    <p:split orient="vert"/>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rtlCol="0"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9"/>
          <p:cNvSpPr>
            <a:spLocks noGrp="1"/>
          </p:cNvSpPr>
          <p:nvPr>
            <p:ph type="dt" sz="half" idx="10"/>
          </p:nvPr>
        </p:nvSpPr>
        <p:spPr/>
        <p:txBody>
          <a:bodyPr/>
          <a:lstStyle>
            <a:lvl1pPr>
              <a:defRPr/>
            </a:lvl1pPr>
          </a:lstStyle>
          <a:p>
            <a:pPr>
              <a:defRPr/>
            </a:pPr>
            <a:fld id="{F4DE51CC-455E-4579-8AE9-FCB6C8FC5B51}" type="datetime1">
              <a:rPr lang="en-US"/>
              <a:pPr>
                <a:defRPr/>
              </a:pPr>
              <a:t>5/5/2020</a:t>
            </a:fld>
            <a:endParaRPr lang="en-US"/>
          </a:p>
        </p:txBody>
      </p:sp>
      <p:sp>
        <p:nvSpPr>
          <p:cNvPr id="6" name="Slide Number Placeholder 10"/>
          <p:cNvSpPr>
            <a:spLocks noGrp="1"/>
          </p:cNvSpPr>
          <p:nvPr>
            <p:ph type="sldNum" sz="quarter" idx="11"/>
          </p:nvPr>
        </p:nvSpPr>
        <p:spPr/>
        <p:txBody>
          <a:bodyPr/>
          <a:lstStyle>
            <a:lvl1pPr>
              <a:defRPr/>
            </a:lvl1pPr>
          </a:lstStyle>
          <a:p>
            <a:pPr>
              <a:defRPr/>
            </a:pPr>
            <a:fld id="{EAF4CFB7-F1E4-4DD2-AA3E-02A8AD13ABED}" type="slidenum">
              <a:rPr lang="en-US"/>
              <a:pPr>
                <a:defRPr/>
              </a:pPr>
              <a:t>‹#›</a:t>
            </a:fld>
            <a:endParaRPr lang="en-US"/>
          </a:p>
        </p:txBody>
      </p:sp>
      <p:sp>
        <p:nvSpPr>
          <p:cNvPr id="7"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4075132175"/>
      </p:ext>
    </p:extLst>
  </p:cSld>
  <p:clrMapOvr>
    <a:masterClrMapping/>
  </p:clrMapOvr>
  <p:transition spd="slow">
    <p:split orient="vert"/>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rtlCol="0"/>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rtlCol="0"/>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9"/>
          <p:cNvSpPr>
            <a:spLocks noGrp="1"/>
          </p:cNvSpPr>
          <p:nvPr>
            <p:ph type="dt" sz="half" idx="10"/>
          </p:nvPr>
        </p:nvSpPr>
        <p:spPr/>
        <p:txBody>
          <a:bodyPr/>
          <a:lstStyle>
            <a:lvl1pPr>
              <a:defRPr/>
            </a:lvl1pPr>
          </a:lstStyle>
          <a:p>
            <a:pPr>
              <a:defRPr/>
            </a:pPr>
            <a:fld id="{96CAB3CD-F1A4-4BCC-A66D-7AF868E9979C}" type="datetime1">
              <a:rPr lang="en-US"/>
              <a:pPr>
                <a:defRPr/>
              </a:pPr>
              <a:t>5/5/2020</a:t>
            </a:fld>
            <a:endParaRPr lang="en-US"/>
          </a:p>
        </p:txBody>
      </p:sp>
      <p:sp>
        <p:nvSpPr>
          <p:cNvPr id="5" name="Slide Number Placeholder 10"/>
          <p:cNvSpPr>
            <a:spLocks noGrp="1"/>
          </p:cNvSpPr>
          <p:nvPr>
            <p:ph type="sldNum" sz="quarter" idx="11"/>
          </p:nvPr>
        </p:nvSpPr>
        <p:spPr/>
        <p:txBody>
          <a:bodyPr/>
          <a:lstStyle>
            <a:lvl1pPr>
              <a:defRPr/>
            </a:lvl1pPr>
          </a:lstStyle>
          <a:p>
            <a:pPr>
              <a:defRPr/>
            </a:pPr>
            <a:fld id="{14D56AA1-FDCD-4E33-89ED-0C4EBD36150C}" type="slidenum">
              <a:rPr lang="en-US"/>
              <a:pPr>
                <a:defRPr/>
              </a:pPr>
              <a:t>‹#›</a:t>
            </a:fld>
            <a:endParaRPr lang="en-US"/>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4075762534"/>
      </p:ext>
    </p:extLst>
  </p:cSld>
  <p:clrMapOvr>
    <a:masterClrMapping/>
  </p:clrMapOvr>
  <p:transition spd="slow">
    <p:split orient="vert"/>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Content Placeholder 2"/>
          <p:cNvSpPr>
            <a:spLocks noGrp="1"/>
          </p:cNvSpPr>
          <p:nvPr>
            <p:ph idx="1"/>
          </p:nvPr>
        </p:nvSpPr>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A36EFBE6-F357-4703-8DF2-A0713FC73876}" type="datetime1">
              <a:rPr lang="en-US"/>
              <a:pPr>
                <a:defRPr/>
              </a:pPr>
              <a:t>5/5/2020</a:t>
            </a:fld>
            <a:endParaRPr lang="en-US"/>
          </a:p>
        </p:txBody>
      </p:sp>
      <p:sp>
        <p:nvSpPr>
          <p:cNvPr id="5" name="Slide Number Placeholder 10"/>
          <p:cNvSpPr>
            <a:spLocks noGrp="1"/>
          </p:cNvSpPr>
          <p:nvPr>
            <p:ph type="sldNum" sz="quarter" idx="11"/>
          </p:nvPr>
        </p:nvSpPr>
        <p:spPr/>
        <p:txBody>
          <a:bodyPr/>
          <a:lstStyle>
            <a:lvl1pPr>
              <a:defRPr/>
            </a:lvl1pPr>
          </a:lstStyle>
          <a:p>
            <a:pPr>
              <a:defRPr/>
            </a:pPr>
            <a:fld id="{25F8339A-C50E-4C93-9A1D-1EF6DD3A293C}" type="slidenum">
              <a:rPr lang="en-US"/>
              <a:pPr>
                <a:defRPr/>
              </a:pPr>
              <a:t>‹#›</a:t>
            </a:fld>
            <a:endParaRPr lang="en-US"/>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1200157830"/>
      </p:ext>
    </p:extLst>
  </p:cSld>
  <p:clrMapOvr>
    <a:masterClrMapping/>
  </p:clrMapOvr>
  <p:transition spd="slow">
    <p:split orient="vert"/>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rtlCol="0"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rtlCol="0"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9"/>
          <p:cNvSpPr>
            <a:spLocks noGrp="1"/>
          </p:cNvSpPr>
          <p:nvPr>
            <p:ph type="dt" sz="half" idx="10"/>
          </p:nvPr>
        </p:nvSpPr>
        <p:spPr/>
        <p:txBody>
          <a:bodyPr/>
          <a:lstStyle>
            <a:lvl1pPr>
              <a:defRPr/>
            </a:lvl1pPr>
          </a:lstStyle>
          <a:p>
            <a:pPr>
              <a:defRPr/>
            </a:pPr>
            <a:fld id="{C7FBA4DC-9795-4207-A6C8-CA59972CBB13}" type="datetime1">
              <a:rPr lang="en-US"/>
              <a:pPr>
                <a:defRPr/>
              </a:pPr>
              <a:t>5/5/2020</a:t>
            </a:fld>
            <a:endParaRPr lang="en-US"/>
          </a:p>
        </p:txBody>
      </p:sp>
      <p:sp>
        <p:nvSpPr>
          <p:cNvPr id="5" name="Slide Number Placeholder 10"/>
          <p:cNvSpPr>
            <a:spLocks noGrp="1"/>
          </p:cNvSpPr>
          <p:nvPr>
            <p:ph type="sldNum" sz="quarter" idx="11"/>
          </p:nvPr>
        </p:nvSpPr>
        <p:spPr/>
        <p:txBody>
          <a:bodyPr/>
          <a:lstStyle>
            <a:lvl1pPr>
              <a:defRPr/>
            </a:lvl1pPr>
          </a:lstStyle>
          <a:p>
            <a:pPr>
              <a:defRPr/>
            </a:pPr>
            <a:fld id="{18754704-CB25-4413-9C30-AFC49293598C}" type="slidenum">
              <a:rPr lang="en-US"/>
              <a:pPr>
                <a:defRPr/>
              </a:pPr>
              <a:t>‹#›</a:t>
            </a:fld>
            <a:endParaRPr lang="en-US"/>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783696247"/>
      </p:ext>
    </p:extLst>
  </p:cSld>
  <p:clrMapOvr>
    <a:masterClrMapping/>
  </p:clrMapOvr>
  <p:transition spd="slow">
    <p:split orient="vert"/>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Content Placeholder 2"/>
          <p:cNvSpPr>
            <a:spLocks noGrp="1"/>
          </p:cNvSpPr>
          <p:nvPr>
            <p:ph sz="half" idx="1"/>
          </p:nvPr>
        </p:nvSpPr>
        <p:spPr>
          <a:xfrm>
            <a:off x="612775" y="1600200"/>
            <a:ext cx="4000500" cy="4525963"/>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65675" y="1600200"/>
            <a:ext cx="4000500" cy="4525963"/>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fld id="{184F9BD9-29D9-4226-8AFD-9E267E2F6628}" type="datetime1">
              <a:rPr lang="en-US"/>
              <a:pPr>
                <a:defRPr/>
              </a:pPr>
              <a:t>5/5/2020</a:t>
            </a:fld>
            <a:endParaRPr lang="en-US"/>
          </a:p>
        </p:txBody>
      </p:sp>
      <p:sp>
        <p:nvSpPr>
          <p:cNvPr id="6" name="Slide Number Placeholder 10"/>
          <p:cNvSpPr>
            <a:spLocks noGrp="1"/>
          </p:cNvSpPr>
          <p:nvPr>
            <p:ph type="sldNum" sz="quarter" idx="11"/>
          </p:nvPr>
        </p:nvSpPr>
        <p:spPr/>
        <p:txBody>
          <a:bodyPr/>
          <a:lstStyle>
            <a:lvl1pPr>
              <a:defRPr/>
            </a:lvl1pPr>
          </a:lstStyle>
          <a:p>
            <a:pPr>
              <a:defRPr/>
            </a:pPr>
            <a:fld id="{73356473-F022-4A34-BC2B-2E862A69F9DF}" type="slidenum">
              <a:rPr lang="en-US"/>
              <a:pPr>
                <a:defRPr/>
              </a:pPr>
              <a:t>‹#›</a:t>
            </a:fld>
            <a:endParaRPr lang="en-US"/>
          </a:p>
        </p:txBody>
      </p:sp>
      <p:sp>
        <p:nvSpPr>
          <p:cNvPr id="7"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3389926271"/>
      </p:ext>
    </p:extLst>
  </p:cSld>
  <p:clrMapOvr>
    <a:masterClrMapping/>
  </p:clrMapOvr>
  <p:transition spd="slow">
    <p:split orient="vert"/>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rtlCol="0"/>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p:cNvSpPr>
            <a:spLocks noGrp="1"/>
          </p:cNvSpPr>
          <p:nvPr>
            <p:ph type="dt" sz="half" idx="10"/>
          </p:nvPr>
        </p:nvSpPr>
        <p:spPr/>
        <p:txBody>
          <a:bodyPr/>
          <a:lstStyle>
            <a:lvl1pPr>
              <a:defRPr/>
            </a:lvl1pPr>
          </a:lstStyle>
          <a:p>
            <a:pPr>
              <a:defRPr/>
            </a:pPr>
            <a:fld id="{3179CA15-00D1-401D-9CF2-5CB56B54475D}" type="datetime1">
              <a:rPr lang="en-US"/>
              <a:pPr>
                <a:defRPr/>
              </a:pPr>
              <a:t>5/5/2020</a:t>
            </a:fld>
            <a:endParaRPr lang="en-US"/>
          </a:p>
        </p:txBody>
      </p:sp>
      <p:sp>
        <p:nvSpPr>
          <p:cNvPr id="8" name="Slide Number Placeholder 10"/>
          <p:cNvSpPr>
            <a:spLocks noGrp="1"/>
          </p:cNvSpPr>
          <p:nvPr>
            <p:ph type="sldNum" sz="quarter" idx="11"/>
          </p:nvPr>
        </p:nvSpPr>
        <p:spPr/>
        <p:txBody>
          <a:bodyPr/>
          <a:lstStyle>
            <a:lvl1pPr>
              <a:defRPr/>
            </a:lvl1pPr>
          </a:lstStyle>
          <a:p>
            <a:pPr>
              <a:defRPr/>
            </a:pPr>
            <a:fld id="{48DF0DEC-563B-489D-8188-22C6563DFE05}" type="slidenum">
              <a:rPr lang="en-US"/>
              <a:pPr>
                <a:defRPr/>
              </a:pPr>
              <a:t>‹#›</a:t>
            </a:fld>
            <a:endParaRPr lang="en-US"/>
          </a:p>
        </p:txBody>
      </p:sp>
      <p:sp>
        <p:nvSpPr>
          <p:cNvPr id="9"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4136907114"/>
      </p:ext>
    </p:extLst>
  </p:cSld>
  <p:clrMapOvr>
    <a:masterClrMapping/>
  </p:clrMapOvr>
  <p:transition spd="slow">
    <p:split orient="vert"/>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fld id="{45D209E2-C77C-4779-ADD2-40419CB37A55}" type="datetime1">
              <a:rPr lang="en-US"/>
              <a:pPr>
                <a:defRPr/>
              </a:pPr>
              <a:t>5/5/2020</a:t>
            </a:fld>
            <a:endParaRPr lang="en-US"/>
          </a:p>
        </p:txBody>
      </p:sp>
      <p:sp>
        <p:nvSpPr>
          <p:cNvPr id="4" name="Slide Number Placeholder 10"/>
          <p:cNvSpPr>
            <a:spLocks noGrp="1"/>
          </p:cNvSpPr>
          <p:nvPr>
            <p:ph type="sldNum" sz="quarter" idx="11"/>
          </p:nvPr>
        </p:nvSpPr>
        <p:spPr/>
        <p:txBody>
          <a:bodyPr/>
          <a:lstStyle>
            <a:lvl1pPr>
              <a:defRPr/>
            </a:lvl1pPr>
          </a:lstStyle>
          <a:p>
            <a:pPr>
              <a:defRPr/>
            </a:pPr>
            <a:fld id="{980DC8A3-6F53-4B05-91CC-C737B9113215}" type="slidenum">
              <a:rPr lang="en-US"/>
              <a:pPr>
                <a:defRPr/>
              </a:pPr>
              <a:t>‹#›</a:t>
            </a:fld>
            <a:endParaRPr lang="en-US"/>
          </a:p>
        </p:txBody>
      </p:sp>
      <p:sp>
        <p:nvSpPr>
          <p:cNvPr id="5"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3251271461"/>
      </p:ext>
    </p:extLst>
  </p:cSld>
  <p:clrMapOvr>
    <a:masterClrMapping/>
  </p:clrMapOvr>
  <p:transition spd="slow">
    <p:split orient="vert"/>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B72EC91C-B1D6-4EAA-BE61-DB8A7AE529C1}" type="datetime1">
              <a:rPr lang="en-US"/>
              <a:pPr>
                <a:defRPr/>
              </a:pPr>
              <a:t>5/5/2020</a:t>
            </a:fld>
            <a:endParaRPr lang="en-US"/>
          </a:p>
        </p:txBody>
      </p:sp>
      <p:sp>
        <p:nvSpPr>
          <p:cNvPr id="3" name="Slide Number Placeholder 10"/>
          <p:cNvSpPr>
            <a:spLocks noGrp="1"/>
          </p:cNvSpPr>
          <p:nvPr>
            <p:ph type="sldNum" sz="quarter" idx="11"/>
          </p:nvPr>
        </p:nvSpPr>
        <p:spPr/>
        <p:txBody>
          <a:bodyPr/>
          <a:lstStyle>
            <a:lvl1pPr>
              <a:defRPr/>
            </a:lvl1pPr>
          </a:lstStyle>
          <a:p>
            <a:pPr>
              <a:defRPr/>
            </a:pPr>
            <a:fld id="{772C0FC0-B82F-4C65-8F48-F21642A4C565}" type="slidenum">
              <a:rPr lang="en-US"/>
              <a:pPr>
                <a:defRPr/>
              </a:pPr>
              <a:t>‹#›</a:t>
            </a:fld>
            <a:endParaRPr lang="en-US"/>
          </a:p>
        </p:txBody>
      </p:sp>
      <p:sp>
        <p:nvSpPr>
          <p:cNvPr id="4"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91287123"/>
      </p:ext>
    </p:extLst>
  </p:cSld>
  <p:clrMapOvr>
    <a:masterClrMapping/>
  </p:clrMapOvr>
  <p:transition spd="slow">
    <p:split orient="vert"/>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rtlCol="0"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9"/>
          <p:cNvSpPr>
            <a:spLocks noGrp="1"/>
          </p:cNvSpPr>
          <p:nvPr>
            <p:ph type="dt" sz="half" idx="10"/>
          </p:nvPr>
        </p:nvSpPr>
        <p:spPr/>
        <p:txBody>
          <a:bodyPr/>
          <a:lstStyle>
            <a:lvl1pPr>
              <a:defRPr/>
            </a:lvl1pPr>
          </a:lstStyle>
          <a:p>
            <a:pPr>
              <a:defRPr/>
            </a:pPr>
            <a:fld id="{FC295BD1-1488-4087-B0ED-591F97C6C0B4}" type="datetime1">
              <a:rPr lang="en-US"/>
              <a:pPr>
                <a:defRPr/>
              </a:pPr>
              <a:t>5/5/2020</a:t>
            </a:fld>
            <a:endParaRPr lang="en-US"/>
          </a:p>
        </p:txBody>
      </p:sp>
      <p:sp>
        <p:nvSpPr>
          <p:cNvPr id="6" name="Slide Number Placeholder 10"/>
          <p:cNvSpPr>
            <a:spLocks noGrp="1"/>
          </p:cNvSpPr>
          <p:nvPr>
            <p:ph type="sldNum" sz="quarter" idx="11"/>
          </p:nvPr>
        </p:nvSpPr>
        <p:spPr/>
        <p:txBody>
          <a:bodyPr/>
          <a:lstStyle>
            <a:lvl1pPr>
              <a:defRPr/>
            </a:lvl1pPr>
          </a:lstStyle>
          <a:p>
            <a:pPr>
              <a:defRPr/>
            </a:pPr>
            <a:fld id="{B914F866-0260-42F8-9607-B43A11F09694}" type="slidenum">
              <a:rPr lang="en-US"/>
              <a:pPr>
                <a:defRPr/>
              </a:pPr>
              <a:t>‹#›</a:t>
            </a:fld>
            <a:endParaRPr lang="en-US"/>
          </a:p>
        </p:txBody>
      </p:sp>
      <p:sp>
        <p:nvSpPr>
          <p:cNvPr id="7"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1176117491"/>
      </p:ext>
    </p:extLst>
  </p:cSld>
  <p:clrMapOvr>
    <a:masterClrMapping/>
  </p:clrMapOvr>
  <p:transition spd="slow">
    <p:split orient="vert"/>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rtlCol="0"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9"/>
          <p:cNvSpPr>
            <a:spLocks noGrp="1"/>
          </p:cNvSpPr>
          <p:nvPr>
            <p:ph type="dt" sz="half" idx="10"/>
          </p:nvPr>
        </p:nvSpPr>
        <p:spPr/>
        <p:txBody>
          <a:bodyPr/>
          <a:lstStyle>
            <a:lvl1pPr>
              <a:defRPr/>
            </a:lvl1pPr>
          </a:lstStyle>
          <a:p>
            <a:pPr>
              <a:defRPr/>
            </a:pPr>
            <a:fld id="{504936A3-5FB2-4054-856E-43277EF8A731}" type="datetime1">
              <a:rPr lang="en-US"/>
              <a:pPr>
                <a:defRPr/>
              </a:pPr>
              <a:t>5/5/2020</a:t>
            </a:fld>
            <a:endParaRPr lang="en-US"/>
          </a:p>
        </p:txBody>
      </p:sp>
      <p:sp>
        <p:nvSpPr>
          <p:cNvPr id="6" name="Slide Number Placeholder 10"/>
          <p:cNvSpPr>
            <a:spLocks noGrp="1"/>
          </p:cNvSpPr>
          <p:nvPr>
            <p:ph type="sldNum" sz="quarter" idx="11"/>
          </p:nvPr>
        </p:nvSpPr>
        <p:spPr/>
        <p:txBody>
          <a:bodyPr/>
          <a:lstStyle>
            <a:lvl1pPr>
              <a:defRPr/>
            </a:lvl1pPr>
          </a:lstStyle>
          <a:p>
            <a:pPr>
              <a:defRPr/>
            </a:pPr>
            <a:fld id="{51BF6592-CC9F-4929-B5FA-53C9FE564A4F}" type="slidenum">
              <a:rPr lang="en-US"/>
              <a:pPr>
                <a:defRPr/>
              </a:pPr>
              <a:t>‹#›</a:t>
            </a:fld>
            <a:endParaRPr lang="en-US"/>
          </a:p>
        </p:txBody>
      </p:sp>
      <p:sp>
        <p:nvSpPr>
          <p:cNvPr id="7"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49462189"/>
      </p:ext>
    </p:extLst>
  </p:cSld>
  <p:clrMapOvr>
    <a:masterClrMapping/>
  </p:clrMapOvr>
  <p:transition spd="slow">
    <p:split orient="vert"/>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rtlCol="0"/>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rtlCol="0"/>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10"/>
          <p:cNvSpPr>
            <a:spLocks noGrp="1"/>
          </p:cNvSpPr>
          <p:nvPr>
            <p:ph type="dt" sz="half" idx="10"/>
          </p:nvPr>
        </p:nvSpPr>
        <p:spPr/>
        <p:txBody>
          <a:bodyPr/>
          <a:lstStyle>
            <a:lvl1pPr>
              <a:defRPr/>
            </a:lvl1pPr>
          </a:lstStyle>
          <a:p>
            <a:pPr>
              <a:defRPr/>
            </a:pPr>
            <a:fld id="{9C4BCC8C-9B3B-4CFB-AB13-20CB595204CB}" type="datetime1">
              <a:rPr lang="en-US"/>
              <a:pPr>
                <a:defRPr/>
              </a:pPr>
              <a:t>5/5/2020</a:t>
            </a:fld>
            <a:endParaRPr lang="en-US"/>
          </a:p>
        </p:txBody>
      </p:sp>
      <p:sp>
        <p:nvSpPr>
          <p:cNvPr id="5" name="Slide Number Placeholder 11"/>
          <p:cNvSpPr>
            <a:spLocks noGrp="1"/>
          </p:cNvSpPr>
          <p:nvPr>
            <p:ph type="sldNum" sz="quarter" idx="11"/>
          </p:nvPr>
        </p:nvSpPr>
        <p:spPr/>
        <p:txBody>
          <a:bodyPr/>
          <a:lstStyle>
            <a:lvl1pPr>
              <a:defRPr/>
            </a:lvl1pPr>
          </a:lstStyle>
          <a:p>
            <a:pPr>
              <a:defRPr/>
            </a:pPr>
            <a:fld id="{EF57BA64-84E1-42A0-A07D-FBD5010AD4A6}" type="slidenum">
              <a:rPr lang="en-US"/>
              <a:pPr>
                <a:defRPr/>
              </a:pPr>
              <a:t>‹#›</a:t>
            </a:fld>
            <a:endParaRPr lang="en-US"/>
          </a:p>
        </p:txBody>
      </p:sp>
      <p:sp>
        <p:nvSpPr>
          <p:cNvPr id="6" name="Footer Placeholder 13"/>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1190456174"/>
      </p:ext>
    </p:extLst>
  </p:cSld>
  <p:clrMapOvr>
    <a:masterClrMapping/>
  </p:clrMapOvr>
  <p:transition spd="slow">
    <p:split orient="vert"/>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Content Placeholder 2"/>
          <p:cNvSpPr>
            <a:spLocks noGrp="1"/>
          </p:cNvSpPr>
          <p:nvPr>
            <p:ph idx="1"/>
          </p:nvPr>
        </p:nvSpPr>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0"/>
          <p:cNvSpPr>
            <a:spLocks noGrp="1"/>
          </p:cNvSpPr>
          <p:nvPr>
            <p:ph type="dt" sz="half" idx="10"/>
          </p:nvPr>
        </p:nvSpPr>
        <p:spPr/>
        <p:txBody>
          <a:bodyPr/>
          <a:lstStyle>
            <a:lvl1pPr>
              <a:defRPr/>
            </a:lvl1pPr>
          </a:lstStyle>
          <a:p>
            <a:pPr>
              <a:defRPr/>
            </a:pPr>
            <a:fld id="{DDF3BB7F-5676-4DEA-BF81-9C08AEA60527}" type="datetime1">
              <a:rPr lang="en-US"/>
              <a:pPr>
                <a:defRPr/>
              </a:pPr>
              <a:t>5/5/2020</a:t>
            </a:fld>
            <a:endParaRPr lang="en-US"/>
          </a:p>
        </p:txBody>
      </p:sp>
      <p:sp>
        <p:nvSpPr>
          <p:cNvPr id="5" name="Slide Number Placeholder 11"/>
          <p:cNvSpPr>
            <a:spLocks noGrp="1"/>
          </p:cNvSpPr>
          <p:nvPr>
            <p:ph type="sldNum" sz="quarter" idx="11"/>
          </p:nvPr>
        </p:nvSpPr>
        <p:spPr/>
        <p:txBody>
          <a:bodyPr/>
          <a:lstStyle>
            <a:lvl1pPr>
              <a:defRPr/>
            </a:lvl1pPr>
          </a:lstStyle>
          <a:p>
            <a:pPr>
              <a:defRPr/>
            </a:pPr>
            <a:fld id="{A60E72CC-0B68-405D-8247-B74436BCAD69}" type="slidenum">
              <a:rPr lang="en-US"/>
              <a:pPr>
                <a:defRPr/>
              </a:pPr>
              <a:t>‹#›</a:t>
            </a:fld>
            <a:endParaRPr lang="en-US"/>
          </a:p>
        </p:txBody>
      </p:sp>
      <p:sp>
        <p:nvSpPr>
          <p:cNvPr id="6" name="Footer Placeholder 13"/>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693675192"/>
      </p:ext>
    </p:extLst>
  </p:cSld>
  <p:clrMapOvr>
    <a:masterClrMapping/>
  </p:clrMapOvr>
  <p:transition spd="slow">
    <p:split orient="vert"/>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rtlCol="0"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rtlCol="0"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10"/>
          <p:cNvSpPr>
            <a:spLocks noGrp="1"/>
          </p:cNvSpPr>
          <p:nvPr>
            <p:ph type="dt" sz="half" idx="10"/>
          </p:nvPr>
        </p:nvSpPr>
        <p:spPr/>
        <p:txBody>
          <a:bodyPr/>
          <a:lstStyle>
            <a:lvl1pPr>
              <a:defRPr/>
            </a:lvl1pPr>
          </a:lstStyle>
          <a:p>
            <a:pPr>
              <a:defRPr/>
            </a:pPr>
            <a:fld id="{2BA737F5-AA12-457E-9A83-C61CB3FE3EFD}" type="datetime1">
              <a:rPr lang="en-US"/>
              <a:pPr>
                <a:defRPr/>
              </a:pPr>
              <a:t>5/5/2020</a:t>
            </a:fld>
            <a:endParaRPr lang="en-US"/>
          </a:p>
        </p:txBody>
      </p:sp>
      <p:sp>
        <p:nvSpPr>
          <p:cNvPr id="5" name="Slide Number Placeholder 11"/>
          <p:cNvSpPr>
            <a:spLocks noGrp="1"/>
          </p:cNvSpPr>
          <p:nvPr>
            <p:ph type="sldNum" sz="quarter" idx="11"/>
          </p:nvPr>
        </p:nvSpPr>
        <p:spPr/>
        <p:txBody>
          <a:bodyPr/>
          <a:lstStyle>
            <a:lvl1pPr>
              <a:defRPr/>
            </a:lvl1pPr>
          </a:lstStyle>
          <a:p>
            <a:pPr>
              <a:defRPr/>
            </a:pPr>
            <a:fld id="{6FE767B8-DB9B-4B05-9820-38E0EBCCC0F3}" type="slidenum">
              <a:rPr lang="en-US"/>
              <a:pPr>
                <a:defRPr/>
              </a:pPr>
              <a:t>‹#›</a:t>
            </a:fld>
            <a:endParaRPr lang="en-US"/>
          </a:p>
        </p:txBody>
      </p:sp>
      <p:sp>
        <p:nvSpPr>
          <p:cNvPr id="6" name="Footer Placeholder 13"/>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187959294"/>
      </p:ext>
    </p:extLst>
  </p:cSld>
  <p:clrMapOvr>
    <a:masterClrMapping/>
  </p:clrMapOvr>
  <p:transition spd="slow">
    <p:split orient="vert"/>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Content Placeholder 2"/>
          <p:cNvSpPr>
            <a:spLocks noGrp="1"/>
          </p:cNvSpPr>
          <p:nvPr>
            <p:ph sz="half" idx="1"/>
          </p:nvPr>
        </p:nvSpPr>
        <p:spPr>
          <a:xfrm>
            <a:off x="612775" y="1600200"/>
            <a:ext cx="4000500" cy="4525963"/>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65675" y="1600200"/>
            <a:ext cx="4000500" cy="4525963"/>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0"/>
          <p:cNvSpPr>
            <a:spLocks noGrp="1"/>
          </p:cNvSpPr>
          <p:nvPr>
            <p:ph type="dt" sz="half" idx="10"/>
          </p:nvPr>
        </p:nvSpPr>
        <p:spPr/>
        <p:txBody>
          <a:bodyPr/>
          <a:lstStyle>
            <a:lvl1pPr>
              <a:defRPr/>
            </a:lvl1pPr>
          </a:lstStyle>
          <a:p>
            <a:pPr>
              <a:defRPr/>
            </a:pPr>
            <a:fld id="{D8B155B6-8018-4284-B236-5FB44C6ADFEA}" type="datetime1">
              <a:rPr lang="en-US"/>
              <a:pPr>
                <a:defRPr/>
              </a:pPr>
              <a:t>5/5/2020</a:t>
            </a:fld>
            <a:endParaRPr lang="en-US"/>
          </a:p>
        </p:txBody>
      </p:sp>
      <p:sp>
        <p:nvSpPr>
          <p:cNvPr id="6" name="Slide Number Placeholder 11"/>
          <p:cNvSpPr>
            <a:spLocks noGrp="1"/>
          </p:cNvSpPr>
          <p:nvPr>
            <p:ph type="sldNum" sz="quarter" idx="11"/>
          </p:nvPr>
        </p:nvSpPr>
        <p:spPr/>
        <p:txBody>
          <a:bodyPr/>
          <a:lstStyle>
            <a:lvl1pPr>
              <a:defRPr/>
            </a:lvl1pPr>
          </a:lstStyle>
          <a:p>
            <a:pPr>
              <a:defRPr/>
            </a:pPr>
            <a:fld id="{5A1369DA-5D2F-490B-BE86-F4EDA3B2580A}" type="slidenum">
              <a:rPr lang="en-US"/>
              <a:pPr>
                <a:defRPr/>
              </a:pPr>
              <a:t>‹#›</a:t>
            </a:fld>
            <a:endParaRPr lang="en-US"/>
          </a:p>
        </p:txBody>
      </p:sp>
      <p:sp>
        <p:nvSpPr>
          <p:cNvPr id="7" name="Footer Placeholder 13"/>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22327961"/>
      </p:ext>
    </p:extLst>
  </p:cSld>
  <p:clrMapOvr>
    <a:masterClrMapping/>
  </p:clrMapOvr>
  <p:transition spd="slow">
    <p:split orient="vert"/>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rtlCol="0"/>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10"/>
          <p:cNvSpPr>
            <a:spLocks noGrp="1"/>
          </p:cNvSpPr>
          <p:nvPr>
            <p:ph type="dt" sz="half" idx="10"/>
          </p:nvPr>
        </p:nvSpPr>
        <p:spPr/>
        <p:txBody>
          <a:bodyPr/>
          <a:lstStyle>
            <a:lvl1pPr>
              <a:defRPr/>
            </a:lvl1pPr>
          </a:lstStyle>
          <a:p>
            <a:pPr>
              <a:defRPr/>
            </a:pPr>
            <a:fld id="{448A0F94-3D44-4B9B-B709-071825DA194C}" type="datetime1">
              <a:rPr lang="en-US"/>
              <a:pPr>
                <a:defRPr/>
              </a:pPr>
              <a:t>5/5/2020</a:t>
            </a:fld>
            <a:endParaRPr lang="en-US"/>
          </a:p>
        </p:txBody>
      </p:sp>
      <p:sp>
        <p:nvSpPr>
          <p:cNvPr id="8" name="Slide Number Placeholder 11"/>
          <p:cNvSpPr>
            <a:spLocks noGrp="1"/>
          </p:cNvSpPr>
          <p:nvPr>
            <p:ph type="sldNum" sz="quarter" idx="11"/>
          </p:nvPr>
        </p:nvSpPr>
        <p:spPr/>
        <p:txBody>
          <a:bodyPr/>
          <a:lstStyle>
            <a:lvl1pPr>
              <a:defRPr/>
            </a:lvl1pPr>
          </a:lstStyle>
          <a:p>
            <a:pPr>
              <a:defRPr/>
            </a:pPr>
            <a:fld id="{7BF644CD-0885-4A1E-A951-6060FE14AA5D}" type="slidenum">
              <a:rPr lang="en-US"/>
              <a:pPr>
                <a:defRPr/>
              </a:pPr>
              <a:t>‹#›</a:t>
            </a:fld>
            <a:endParaRPr lang="en-US"/>
          </a:p>
        </p:txBody>
      </p:sp>
      <p:sp>
        <p:nvSpPr>
          <p:cNvPr id="9" name="Footer Placeholder 13"/>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1476400116"/>
      </p:ext>
    </p:extLst>
  </p:cSld>
  <p:clrMapOvr>
    <a:masterClrMapping/>
  </p:clrMapOvr>
  <p:transition spd="slow">
    <p:split orient="vert"/>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Date Placeholder 10"/>
          <p:cNvSpPr>
            <a:spLocks noGrp="1"/>
          </p:cNvSpPr>
          <p:nvPr>
            <p:ph type="dt" sz="half" idx="10"/>
          </p:nvPr>
        </p:nvSpPr>
        <p:spPr/>
        <p:txBody>
          <a:bodyPr/>
          <a:lstStyle>
            <a:lvl1pPr>
              <a:defRPr/>
            </a:lvl1pPr>
          </a:lstStyle>
          <a:p>
            <a:pPr>
              <a:defRPr/>
            </a:pPr>
            <a:fld id="{28D28DB5-E37D-42F5-B4DC-991623D30868}" type="datetime1">
              <a:rPr lang="en-US"/>
              <a:pPr>
                <a:defRPr/>
              </a:pPr>
              <a:t>5/5/2020</a:t>
            </a:fld>
            <a:endParaRPr lang="en-US"/>
          </a:p>
        </p:txBody>
      </p:sp>
      <p:sp>
        <p:nvSpPr>
          <p:cNvPr id="4" name="Slide Number Placeholder 11"/>
          <p:cNvSpPr>
            <a:spLocks noGrp="1"/>
          </p:cNvSpPr>
          <p:nvPr>
            <p:ph type="sldNum" sz="quarter" idx="11"/>
          </p:nvPr>
        </p:nvSpPr>
        <p:spPr/>
        <p:txBody>
          <a:bodyPr/>
          <a:lstStyle>
            <a:lvl1pPr>
              <a:defRPr/>
            </a:lvl1pPr>
          </a:lstStyle>
          <a:p>
            <a:pPr>
              <a:defRPr/>
            </a:pPr>
            <a:fld id="{38EF1A54-CCF5-43EA-A971-CB12EAB50A17}" type="slidenum">
              <a:rPr lang="en-US"/>
              <a:pPr>
                <a:defRPr/>
              </a:pPr>
              <a:t>‹#›</a:t>
            </a:fld>
            <a:endParaRPr lang="en-US"/>
          </a:p>
        </p:txBody>
      </p:sp>
      <p:sp>
        <p:nvSpPr>
          <p:cNvPr id="5" name="Footer Placeholder 13"/>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3786242893"/>
      </p:ext>
    </p:extLst>
  </p:cSld>
  <p:clrMapOvr>
    <a:masterClrMapping/>
  </p:clrMapOvr>
  <p:transition spd="slow">
    <p:split orient="vert"/>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0"/>
          <p:cNvSpPr>
            <a:spLocks noGrp="1"/>
          </p:cNvSpPr>
          <p:nvPr>
            <p:ph type="dt" sz="half" idx="10"/>
          </p:nvPr>
        </p:nvSpPr>
        <p:spPr/>
        <p:txBody>
          <a:bodyPr/>
          <a:lstStyle>
            <a:lvl1pPr>
              <a:defRPr/>
            </a:lvl1pPr>
          </a:lstStyle>
          <a:p>
            <a:pPr>
              <a:defRPr/>
            </a:pPr>
            <a:fld id="{DFE225C8-4D07-44FF-BE2D-32CEBDD42FFE}" type="datetime1">
              <a:rPr lang="en-US"/>
              <a:pPr>
                <a:defRPr/>
              </a:pPr>
              <a:t>5/5/2020</a:t>
            </a:fld>
            <a:endParaRPr lang="en-US"/>
          </a:p>
        </p:txBody>
      </p:sp>
      <p:sp>
        <p:nvSpPr>
          <p:cNvPr id="3" name="Slide Number Placeholder 11"/>
          <p:cNvSpPr>
            <a:spLocks noGrp="1"/>
          </p:cNvSpPr>
          <p:nvPr>
            <p:ph type="sldNum" sz="quarter" idx="11"/>
          </p:nvPr>
        </p:nvSpPr>
        <p:spPr/>
        <p:txBody>
          <a:bodyPr/>
          <a:lstStyle>
            <a:lvl1pPr>
              <a:defRPr/>
            </a:lvl1pPr>
          </a:lstStyle>
          <a:p>
            <a:pPr>
              <a:defRPr/>
            </a:pPr>
            <a:fld id="{DB9C5468-6DA6-48C9-A9EC-06A1B501A80A}" type="slidenum">
              <a:rPr lang="en-US"/>
              <a:pPr>
                <a:defRPr/>
              </a:pPr>
              <a:t>‹#›</a:t>
            </a:fld>
            <a:endParaRPr lang="en-US"/>
          </a:p>
        </p:txBody>
      </p:sp>
      <p:sp>
        <p:nvSpPr>
          <p:cNvPr id="4" name="Footer Placeholder 13"/>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1887644785"/>
      </p:ext>
    </p:extLst>
  </p:cSld>
  <p:clrMapOvr>
    <a:masterClrMapping/>
  </p:clrMapOvr>
  <p:transition spd="slow">
    <p:split orient="vert"/>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rtlCol="0"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10"/>
          <p:cNvSpPr>
            <a:spLocks noGrp="1"/>
          </p:cNvSpPr>
          <p:nvPr>
            <p:ph type="dt" sz="half" idx="10"/>
          </p:nvPr>
        </p:nvSpPr>
        <p:spPr/>
        <p:txBody>
          <a:bodyPr/>
          <a:lstStyle>
            <a:lvl1pPr>
              <a:defRPr/>
            </a:lvl1pPr>
          </a:lstStyle>
          <a:p>
            <a:pPr>
              <a:defRPr/>
            </a:pPr>
            <a:fld id="{F64DA414-BCDC-4025-B81C-CA9E46A4F4D2}" type="datetime1">
              <a:rPr lang="en-US"/>
              <a:pPr>
                <a:defRPr/>
              </a:pPr>
              <a:t>5/5/2020</a:t>
            </a:fld>
            <a:endParaRPr lang="en-US"/>
          </a:p>
        </p:txBody>
      </p:sp>
      <p:sp>
        <p:nvSpPr>
          <p:cNvPr id="6" name="Slide Number Placeholder 11"/>
          <p:cNvSpPr>
            <a:spLocks noGrp="1"/>
          </p:cNvSpPr>
          <p:nvPr>
            <p:ph type="sldNum" sz="quarter" idx="11"/>
          </p:nvPr>
        </p:nvSpPr>
        <p:spPr/>
        <p:txBody>
          <a:bodyPr/>
          <a:lstStyle>
            <a:lvl1pPr>
              <a:defRPr/>
            </a:lvl1pPr>
          </a:lstStyle>
          <a:p>
            <a:pPr>
              <a:defRPr/>
            </a:pPr>
            <a:fld id="{780DDC50-6E20-4988-9BF6-8CFF41EBFBAD}" type="slidenum">
              <a:rPr lang="en-US"/>
              <a:pPr>
                <a:defRPr/>
              </a:pPr>
              <a:t>‹#›</a:t>
            </a:fld>
            <a:endParaRPr lang="en-US"/>
          </a:p>
        </p:txBody>
      </p:sp>
      <p:sp>
        <p:nvSpPr>
          <p:cNvPr id="7" name="Footer Placeholder 13"/>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1576593923"/>
      </p:ext>
    </p:extLst>
  </p:cSld>
  <p:clrMapOvr>
    <a:masterClrMapping/>
  </p:clrMapOvr>
  <p:transition spd="slow">
    <p:split orient="vert"/>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rtlCol="0"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10"/>
          <p:cNvSpPr>
            <a:spLocks noGrp="1"/>
          </p:cNvSpPr>
          <p:nvPr>
            <p:ph type="dt" sz="half" idx="10"/>
          </p:nvPr>
        </p:nvSpPr>
        <p:spPr/>
        <p:txBody>
          <a:bodyPr/>
          <a:lstStyle>
            <a:lvl1pPr>
              <a:defRPr/>
            </a:lvl1pPr>
          </a:lstStyle>
          <a:p>
            <a:pPr>
              <a:defRPr/>
            </a:pPr>
            <a:fld id="{643C1262-103D-4DDC-A4AC-F4C3EC4BB079}" type="datetime1">
              <a:rPr lang="en-US"/>
              <a:pPr>
                <a:defRPr/>
              </a:pPr>
              <a:t>5/5/2020</a:t>
            </a:fld>
            <a:endParaRPr lang="en-US"/>
          </a:p>
        </p:txBody>
      </p:sp>
      <p:sp>
        <p:nvSpPr>
          <p:cNvPr id="6" name="Slide Number Placeholder 11"/>
          <p:cNvSpPr>
            <a:spLocks noGrp="1"/>
          </p:cNvSpPr>
          <p:nvPr>
            <p:ph type="sldNum" sz="quarter" idx="11"/>
          </p:nvPr>
        </p:nvSpPr>
        <p:spPr/>
        <p:txBody>
          <a:bodyPr/>
          <a:lstStyle>
            <a:lvl1pPr>
              <a:defRPr/>
            </a:lvl1pPr>
          </a:lstStyle>
          <a:p>
            <a:pPr>
              <a:defRPr/>
            </a:pPr>
            <a:fld id="{24625FDA-764A-41D3-9126-18D496BB6111}" type="slidenum">
              <a:rPr lang="en-US"/>
              <a:pPr>
                <a:defRPr/>
              </a:pPr>
              <a:t>‹#›</a:t>
            </a:fld>
            <a:endParaRPr lang="en-US"/>
          </a:p>
        </p:txBody>
      </p:sp>
      <p:sp>
        <p:nvSpPr>
          <p:cNvPr id="7" name="Footer Placeholder 13"/>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433230180"/>
      </p:ext>
    </p:extLst>
  </p:cSld>
  <p:clrMapOvr>
    <a:masterClrMapping/>
  </p:clrMapOvr>
  <p:transition spd="slow">
    <p:split orient="vert"/>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a:defRPr/>
            </a:pPr>
            <a:endParaRPr lang="en-US">
              <a:solidFill>
                <a:prstClr val="white"/>
              </a:solidFill>
            </a:endParaRPr>
          </a:p>
        </p:txBody>
      </p:sp>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28" name="Title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en-US" smtClean="0"/>
              <a:t>Click to edit Master title style</a:t>
            </a:r>
            <a:endParaRPr lang="en-US"/>
          </a:p>
        </p:txBody>
      </p:sp>
      <p:sp>
        <p:nvSpPr>
          <p:cNvPr id="7" name="Date Placeholder 14"/>
          <p:cNvSpPr>
            <a:spLocks noGrp="1"/>
          </p:cNvSpPr>
          <p:nvPr>
            <p:ph type="dt" sz="half" idx="10"/>
          </p:nvPr>
        </p:nvSpPr>
        <p:spPr/>
        <p:txBody>
          <a:bodyPr/>
          <a:lstStyle>
            <a:lvl1pPr>
              <a:defRPr/>
            </a:lvl1pPr>
          </a:lstStyle>
          <a:p>
            <a:pPr>
              <a:defRPr/>
            </a:pPr>
            <a:endParaRPr lang="en-US">
              <a:solidFill>
                <a:srgbClr val="E9E5DC"/>
              </a:solidFill>
            </a:endParaRPr>
          </a:p>
        </p:txBody>
      </p:sp>
      <p:sp>
        <p:nvSpPr>
          <p:cNvPr id="8" name="Slide Number Placeholder 15"/>
          <p:cNvSpPr>
            <a:spLocks noGrp="1"/>
          </p:cNvSpPr>
          <p:nvPr>
            <p:ph type="sldNum" sz="quarter" idx="11"/>
          </p:nvPr>
        </p:nvSpPr>
        <p:spPr/>
        <p:txBody>
          <a:bodyPr/>
          <a:lstStyle>
            <a:lvl1pPr>
              <a:defRPr/>
            </a:lvl1pPr>
          </a:lstStyle>
          <a:p>
            <a:pPr>
              <a:defRPr/>
            </a:pPr>
            <a:fld id="{DCE1E0AE-C89A-4D2B-A34C-493AF188457A}" type="slidenum">
              <a:rPr lang="en-US">
                <a:solidFill>
                  <a:srgbClr val="E9E5DC"/>
                </a:solidFill>
              </a:rPr>
              <a:pPr>
                <a:defRPr/>
              </a:pPr>
              <a:t>‹#›</a:t>
            </a:fld>
            <a:endParaRPr lang="en-US">
              <a:solidFill>
                <a:srgbClr val="E9E5DC"/>
              </a:solidFill>
            </a:endParaRPr>
          </a:p>
        </p:txBody>
      </p:sp>
      <p:sp>
        <p:nvSpPr>
          <p:cNvPr id="10" name="Footer Placeholder 16"/>
          <p:cNvSpPr>
            <a:spLocks noGrp="1"/>
          </p:cNvSpPr>
          <p:nvPr>
            <p:ph type="ftr" sz="quarter" idx="12"/>
          </p:nvPr>
        </p:nvSpPr>
        <p:spPr/>
        <p:txBody>
          <a:bodyPr/>
          <a:lstStyle>
            <a:lvl1pPr>
              <a:defRPr/>
            </a:lvl1pPr>
          </a:lstStyle>
          <a:p>
            <a:pPr>
              <a:defRPr/>
            </a:pPr>
            <a:r>
              <a:rPr lang="en-US">
                <a:solidFill>
                  <a:srgbClr val="E9E5DC"/>
                </a:solidFill>
              </a:rPr>
              <a:t>Playing movies</a:t>
            </a:r>
          </a:p>
        </p:txBody>
      </p:sp>
    </p:spTree>
    <p:extLst>
      <p:ext uri="{BB962C8B-B14F-4D97-AF65-F5344CB8AC3E}">
        <p14:creationId xmlns:p14="http://schemas.microsoft.com/office/powerpoint/2010/main" val="3666092088"/>
      </p:ext>
    </p:extLst>
  </p:cSld>
  <p:clrMapOvr>
    <a:masterClrMapping/>
  </p:clrMapOvr>
  <p:transition spd="slow">
    <p:pull/>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Title 16"/>
          <p:cNvSpPr>
            <a:spLocks noGrp="1"/>
          </p:cNvSpPr>
          <p:nvPr>
            <p:ph type="title"/>
          </p:nvPr>
        </p:nvSpPr>
        <p:spPr/>
        <p:txBody>
          <a:bodyPr rtlCol="0"/>
          <a:lstStyle/>
          <a:p>
            <a:r>
              <a:rPr lang="en-US" smtClean="0"/>
              <a:t>Click to edit Master title style</a:t>
            </a:r>
            <a:endParaRPr lang="en-US"/>
          </a:p>
        </p:txBody>
      </p:sp>
      <p:sp>
        <p:nvSpPr>
          <p:cNvPr id="4" name="Date Placeholder 23"/>
          <p:cNvSpPr>
            <a:spLocks noGrp="1"/>
          </p:cNvSpPr>
          <p:nvPr>
            <p:ph type="dt" sz="half" idx="10"/>
          </p:nvPr>
        </p:nvSpPr>
        <p:spPr/>
        <p:txBody>
          <a:bodyPr/>
          <a:lstStyle>
            <a:lvl1pPr>
              <a:defRPr/>
            </a:lvl1pPr>
          </a:lstStyle>
          <a:p>
            <a:pPr>
              <a:defRPr/>
            </a:pPr>
            <a:endParaRPr lang="en-US">
              <a:solidFill>
                <a:srgbClr val="E9E5DC"/>
              </a:solidFill>
            </a:endParaRPr>
          </a:p>
        </p:txBody>
      </p:sp>
      <p:sp>
        <p:nvSpPr>
          <p:cNvPr id="5" name="Footer Placeholder 9"/>
          <p:cNvSpPr>
            <a:spLocks noGrp="1"/>
          </p:cNvSpPr>
          <p:nvPr>
            <p:ph type="ftr" sz="quarter" idx="11"/>
          </p:nvPr>
        </p:nvSpPr>
        <p:spPr/>
        <p:txBody>
          <a:bodyPr/>
          <a:lstStyle>
            <a:lvl1pPr>
              <a:defRPr/>
            </a:lvl1pPr>
          </a:lstStyle>
          <a:p>
            <a:pPr>
              <a:defRPr/>
            </a:pPr>
            <a:r>
              <a:rPr lang="en-US">
                <a:solidFill>
                  <a:srgbClr val="E9E5DC"/>
                </a:solidFill>
              </a:rPr>
              <a:t>Playing movies</a:t>
            </a:r>
          </a:p>
        </p:txBody>
      </p:sp>
      <p:sp>
        <p:nvSpPr>
          <p:cNvPr id="6" name="Slide Number Placeholder 21"/>
          <p:cNvSpPr>
            <a:spLocks noGrp="1"/>
          </p:cNvSpPr>
          <p:nvPr>
            <p:ph type="sldNum" sz="quarter" idx="12"/>
          </p:nvPr>
        </p:nvSpPr>
        <p:spPr/>
        <p:txBody>
          <a:bodyPr/>
          <a:lstStyle>
            <a:lvl1pPr>
              <a:defRPr/>
            </a:lvl1pPr>
          </a:lstStyle>
          <a:p>
            <a:pPr>
              <a:defRPr/>
            </a:pPr>
            <a:fld id="{F05B4A6B-2F55-4589-BF35-08BFE3B8AB4F}" type="slidenum">
              <a:rPr lang="en-US">
                <a:solidFill>
                  <a:srgbClr val="E9E5DC"/>
                </a:solidFill>
              </a:rPr>
              <a:pPr>
                <a:defRPr/>
              </a:pPr>
              <a:t>‹#›</a:t>
            </a:fld>
            <a:endParaRPr lang="en-US">
              <a:solidFill>
                <a:srgbClr val="E9E5DC"/>
              </a:solidFill>
            </a:endParaRPr>
          </a:p>
        </p:txBody>
      </p:sp>
    </p:spTree>
    <p:extLst>
      <p:ext uri="{BB962C8B-B14F-4D97-AF65-F5344CB8AC3E}">
        <p14:creationId xmlns:p14="http://schemas.microsoft.com/office/powerpoint/2010/main" val="3293523181"/>
      </p:ext>
    </p:extLst>
  </p:cSld>
  <p:clrMapOvr>
    <a:masterClrMapping/>
  </p:clrMapOvr>
  <p:transition spd="slow">
    <p:pull/>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srgbClr val="E9E5DC"/>
              </a:solidFill>
            </a:endParaRPr>
          </a:p>
        </p:txBody>
      </p:sp>
      <p:sp>
        <p:nvSpPr>
          <p:cNvPr id="6" name="Footer Placeholder 4"/>
          <p:cNvSpPr>
            <a:spLocks noGrp="1"/>
          </p:cNvSpPr>
          <p:nvPr>
            <p:ph type="ftr" sz="quarter" idx="11"/>
          </p:nvPr>
        </p:nvSpPr>
        <p:spPr/>
        <p:txBody>
          <a:bodyPr/>
          <a:lstStyle>
            <a:lvl1pPr>
              <a:defRPr/>
            </a:lvl1pPr>
          </a:lstStyle>
          <a:p>
            <a:pPr>
              <a:defRPr/>
            </a:pPr>
            <a:r>
              <a:rPr lang="en-US">
                <a:solidFill>
                  <a:srgbClr val="E9E5DC"/>
                </a:solidFill>
              </a:rPr>
              <a:t>Playing movies</a:t>
            </a:r>
          </a:p>
        </p:txBody>
      </p:sp>
      <p:sp>
        <p:nvSpPr>
          <p:cNvPr id="7" name="Slide Number Placeholder 5"/>
          <p:cNvSpPr>
            <a:spLocks noGrp="1"/>
          </p:cNvSpPr>
          <p:nvPr>
            <p:ph type="sldNum" sz="quarter" idx="12"/>
          </p:nvPr>
        </p:nvSpPr>
        <p:spPr/>
        <p:txBody>
          <a:bodyPr/>
          <a:lstStyle>
            <a:lvl1pPr>
              <a:defRPr/>
            </a:lvl1pPr>
          </a:lstStyle>
          <a:p>
            <a:pPr>
              <a:defRPr/>
            </a:pPr>
            <a:fld id="{0A75ED6E-3CED-45B7-A447-63A9384ADF1F}" type="slidenum">
              <a:rPr lang="en-US">
                <a:solidFill>
                  <a:srgbClr val="E9E5DC"/>
                </a:solidFill>
              </a:rPr>
              <a:pPr>
                <a:defRPr/>
              </a:pPr>
              <a:t>‹#›</a:t>
            </a:fld>
            <a:endParaRPr lang="en-US">
              <a:solidFill>
                <a:srgbClr val="E9E5DC"/>
              </a:solidFill>
            </a:endParaRPr>
          </a:p>
        </p:txBody>
      </p:sp>
    </p:spTree>
    <p:extLst>
      <p:ext uri="{BB962C8B-B14F-4D97-AF65-F5344CB8AC3E}">
        <p14:creationId xmlns:p14="http://schemas.microsoft.com/office/powerpoint/2010/main" val="2995310009"/>
      </p:ext>
    </p:extLst>
  </p:cSld>
  <p:clrMapOvr>
    <a:masterClrMapping/>
  </p:clrMapOvr>
  <p:transition spd="slow">
    <p:pull/>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11" name="Content Placeholder 10"/>
          <p:cNvSpPr>
            <a:spLocks noGrp="1"/>
          </p:cNvSpPr>
          <p:nvPr>
            <p:ph sz="half" idx="1"/>
          </p:nvPr>
        </p:nvSpPr>
        <p:spPr>
          <a:xfrm>
            <a:off x="457200" y="1524000"/>
            <a:ext cx="4059936"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2"/>
          </p:nvPr>
        </p:nvSpPr>
        <p:spPr>
          <a:xfrm>
            <a:off x="4648200" y="1524000"/>
            <a:ext cx="4059936"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endParaRPr lang="en-US">
              <a:solidFill>
                <a:srgbClr val="E9E5DC"/>
              </a:solidFill>
            </a:endParaRPr>
          </a:p>
        </p:txBody>
      </p:sp>
      <p:sp>
        <p:nvSpPr>
          <p:cNvPr id="6" name="Footer Placeholder 9"/>
          <p:cNvSpPr>
            <a:spLocks noGrp="1"/>
          </p:cNvSpPr>
          <p:nvPr>
            <p:ph type="ftr" sz="quarter" idx="11"/>
          </p:nvPr>
        </p:nvSpPr>
        <p:spPr/>
        <p:txBody>
          <a:bodyPr/>
          <a:lstStyle>
            <a:lvl1pPr>
              <a:defRPr/>
            </a:lvl1pPr>
          </a:lstStyle>
          <a:p>
            <a:pPr>
              <a:defRPr/>
            </a:pPr>
            <a:r>
              <a:rPr lang="en-US">
                <a:solidFill>
                  <a:srgbClr val="E9E5DC"/>
                </a:solidFill>
              </a:rPr>
              <a:t>Playing movies</a:t>
            </a:r>
          </a:p>
        </p:txBody>
      </p:sp>
      <p:sp>
        <p:nvSpPr>
          <p:cNvPr id="7" name="Slide Number Placeholder 21"/>
          <p:cNvSpPr>
            <a:spLocks noGrp="1"/>
          </p:cNvSpPr>
          <p:nvPr>
            <p:ph type="sldNum" sz="quarter" idx="12"/>
          </p:nvPr>
        </p:nvSpPr>
        <p:spPr/>
        <p:txBody>
          <a:bodyPr/>
          <a:lstStyle>
            <a:lvl1pPr>
              <a:defRPr/>
            </a:lvl1pPr>
          </a:lstStyle>
          <a:p>
            <a:pPr>
              <a:defRPr/>
            </a:pPr>
            <a:fld id="{0EBA05F7-E798-4FCC-AB5A-DA56EC5A60A4}" type="slidenum">
              <a:rPr lang="en-US">
                <a:solidFill>
                  <a:srgbClr val="E9E5DC"/>
                </a:solidFill>
              </a:rPr>
              <a:pPr>
                <a:defRPr/>
              </a:pPr>
              <a:t>‹#›</a:t>
            </a:fld>
            <a:endParaRPr lang="en-US">
              <a:solidFill>
                <a:srgbClr val="E9E5DC"/>
              </a:solidFill>
            </a:endParaRPr>
          </a:p>
        </p:txBody>
      </p:sp>
    </p:spTree>
    <p:extLst>
      <p:ext uri="{BB962C8B-B14F-4D97-AF65-F5344CB8AC3E}">
        <p14:creationId xmlns:p14="http://schemas.microsoft.com/office/powerpoint/2010/main" val="508177938"/>
      </p:ext>
    </p:extLst>
  </p:cSld>
  <p:clrMapOvr>
    <a:masterClrMapping/>
  </p:clrMapOvr>
  <p:transition spd="slow">
    <p:pull/>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4" name="Content Placeholder 33"/>
          <p:cNvSpPr>
            <a:spLocks noGrp="1"/>
          </p:cNvSpPr>
          <p:nvPr>
            <p:ph sz="quarter" idx="4"/>
          </p:nvPr>
        </p:nvSpPr>
        <p:spPr>
          <a:xfrm>
            <a:off x="4649788" y="2201896"/>
            <a:ext cx="40386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a:xfrm>
            <a:off x="457200" y="155448"/>
            <a:ext cx="8229600" cy="1143000"/>
          </a:xfrm>
        </p:spPr>
        <p:txBody>
          <a:bodyPr/>
          <a:lstStyle>
            <a:lvl1pPr>
              <a:defRPr/>
            </a:lvl1pPr>
          </a:lstStyle>
          <a:p>
            <a:r>
              <a:rPr lang="en-US" smtClean="0"/>
              <a:t>Click to edit Master title style</a:t>
            </a:r>
            <a:endParaRPr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9" name="Slide Number Placeholder 8"/>
          <p:cNvSpPr>
            <a:spLocks noGrp="1"/>
          </p:cNvSpPr>
          <p:nvPr>
            <p:ph type="sldNum" sz="quarter" idx="10"/>
          </p:nvPr>
        </p:nvSpPr>
        <p:spPr/>
        <p:txBody>
          <a:bodyPr/>
          <a:lstStyle>
            <a:lvl1pPr>
              <a:defRPr/>
            </a:lvl1pPr>
          </a:lstStyle>
          <a:p>
            <a:pPr>
              <a:defRPr/>
            </a:pPr>
            <a:fld id="{D228F91D-1BE1-4854-8F4B-93CED99B5F46}" type="slidenum">
              <a:rPr lang="en-US">
                <a:solidFill>
                  <a:srgbClr val="E9E5DC"/>
                </a:solidFill>
              </a:rPr>
              <a:pPr>
                <a:defRPr/>
              </a:pPr>
              <a:t>‹#›</a:t>
            </a:fld>
            <a:endParaRPr lang="en-US">
              <a:solidFill>
                <a:srgbClr val="E9E5DC"/>
              </a:solidFill>
            </a:endParaRPr>
          </a:p>
        </p:txBody>
      </p:sp>
      <p:sp>
        <p:nvSpPr>
          <p:cNvPr id="10" name="Footer Placeholder 7"/>
          <p:cNvSpPr>
            <a:spLocks noGrp="1"/>
          </p:cNvSpPr>
          <p:nvPr>
            <p:ph type="ftr" sz="quarter" idx="11"/>
          </p:nvPr>
        </p:nvSpPr>
        <p:spPr/>
        <p:txBody>
          <a:bodyPr/>
          <a:lstStyle>
            <a:lvl1pPr>
              <a:defRPr/>
            </a:lvl1pPr>
          </a:lstStyle>
          <a:p>
            <a:pPr>
              <a:defRPr/>
            </a:pPr>
            <a:r>
              <a:rPr lang="en-US">
                <a:solidFill>
                  <a:srgbClr val="E9E5DC"/>
                </a:solidFill>
              </a:rPr>
              <a:t>Playing movies</a:t>
            </a:r>
          </a:p>
        </p:txBody>
      </p:sp>
      <p:sp>
        <p:nvSpPr>
          <p:cNvPr id="11" name="Date Placeholder 6"/>
          <p:cNvSpPr>
            <a:spLocks noGrp="1"/>
          </p:cNvSpPr>
          <p:nvPr>
            <p:ph type="dt" sz="half" idx="12"/>
          </p:nvPr>
        </p:nvSpPr>
        <p:spPr/>
        <p:txBody>
          <a:bodyPr/>
          <a:lstStyle>
            <a:lvl1pPr>
              <a:defRPr/>
            </a:lvl1pPr>
          </a:lstStyle>
          <a:p>
            <a:pPr>
              <a:defRPr/>
            </a:pPr>
            <a:endParaRPr lang="en-US">
              <a:solidFill>
                <a:srgbClr val="E9E5DC"/>
              </a:solidFill>
            </a:endParaRPr>
          </a:p>
        </p:txBody>
      </p:sp>
    </p:spTree>
    <p:extLst>
      <p:ext uri="{BB962C8B-B14F-4D97-AF65-F5344CB8AC3E}">
        <p14:creationId xmlns:p14="http://schemas.microsoft.com/office/powerpoint/2010/main" val="1230276008"/>
      </p:ext>
    </p:extLst>
  </p:cSld>
  <p:clrMapOvr>
    <a:masterClrMapping/>
  </p:clrMapOvr>
  <p:transition spd="slow">
    <p:pull/>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endParaRPr lang="en-US">
              <a:solidFill>
                <a:srgbClr val="E9E5DC"/>
              </a:solidFill>
            </a:endParaRPr>
          </a:p>
        </p:txBody>
      </p:sp>
      <p:sp>
        <p:nvSpPr>
          <p:cNvPr id="4" name="Footer Placeholder 9"/>
          <p:cNvSpPr>
            <a:spLocks noGrp="1"/>
          </p:cNvSpPr>
          <p:nvPr>
            <p:ph type="ftr" sz="quarter" idx="11"/>
          </p:nvPr>
        </p:nvSpPr>
        <p:spPr/>
        <p:txBody>
          <a:bodyPr/>
          <a:lstStyle>
            <a:lvl1pPr>
              <a:defRPr/>
            </a:lvl1pPr>
          </a:lstStyle>
          <a:p>
            <a:pPr>
              <a:defRPr/>
            </a:pPr>
            <a:r>
              <a:rPr lang="en-US">
                <a:solidFill>
                  <a:srgbClr val="E9E5DC"/>
                </a:solidFill>
              </a:rPr>
              <a:t>Playing movies</a:t>
            </a:r>
          </a:p>
        </p:txBody>
      </p:sp>
      <p:sp>
        <p:nvSpPr>
          <p:cNvPr id="5" name="Slide Number Placeholder 21"/>
          <p:cNvSpPr>
            <a:spLocks noGrp="1"/>
          </p:cNvSpPr>
          <p:nvPr>
            <p:ph type="sldNum" sz="quarter" idx="12"/>
          </p:nvPr>
        </p:nvSpPr>
        <p:spPr/>
        <p:txBody>
          <a:bodyPr/>
          <a:lstStyle>
            <a:lvl1pPr>
              <a:defRPr/>
            </a:lvl1pPr>
          </a:lstStyle>
          <a:p>
            <a:pPr>
              <a:defRPr/>
            </a:pPr>
            <a:fld id="{3579A28D-FAF0-4EF0-8DDD-F55CB1EE10CC}" type="slidenum">
              <a:rPr lang="en-US">
                <a:solidFill>
                  <a:srgbClr val="E9E5DC"/>
                </a:solidFill>
              </a:rPr>
              <a:pPr>
                <a:defRPr/>
              </a:pPr>
              <a:t>‹#›</a:t>
            </a:fld>
            <a:endParaRPr lang="en-US">
              <a:solidFill>
                <a:srgbClr val="E9E5DC"/>
              </a:solidFill>
            </a:endParaRPr>
          </a:p>
        </p:txBody>
      </p:sp>
    </p:spTree>
    <p:extLst>
      <p:ext uri="{BB962C8B-B14F-4D97-AF65-F5344CB8AC3E}">
        <p14:creationId xmlns:p14="http://schemas.microsoft.com/office/powerpoint/2010/main" val="2525713953"/>
      </p:ext>
    </p:extLst>
  </p:cSld>
  <p:clrMapOvr>
    <a:masterClrMapping/>
  </p:clrMapOvr>
  <p:transition spd="slow">
    <p:pull/>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3"/>
          <p:cNvSpPr>
            <a:spLocks noGrp="1"/>
          </p:cNvSpPr>
          <p:nvPr>
            <p:ph type="dt" sz="half" idx="10"/>
          </p:nvPr>
        </p:nvSpPr>
        <p:spPr/>
        <p:txBody>
          <a:bodyPr/>
          <a:lstStyle>
            <a:lvl1pPr>
              <a:defRPr/>
            </a:lvl1pPr>
          </a:lstStyle>
          <a:p>
            <a:pPr>
              <a:defRPr/>
            </a:pPr>
            <a:endParaRPr lang="en-US">
              <a:solidFill>
                <a:srgbClr val="E9E5DC"/>
              </a:solidFill>
            </a:endParaRPr>
          </a:p>
        </p:txBody>
      </p:sp>
      <p:sp>
        <p:nvSpPr>
          <p:cNvPr id="3" name="Footer Placeholder 9"/>
          <p:cNvSpPr>
            <a:spLocks noGrp="1"/>
          </p:cNvSpPr>
          <p:nvPr>
            <p:ph type="ftr" sz="quarter" idx="11"/>
          </p:nvPr>
        </p:nvSpPr>
        <p:spPr/>
        <p:txBody>
          <a:bodyPr/>
          <a:lstStyle>
            <a:lvl1pPr>
              <a:defRPr/>
            </a:lvl1pPr>
          </a:lstStyle>
          <a:p>
            <a:pPr>
              <a:defRPr/>
            </a:pPr>
            <a:r>
              <a:rPr lang="en-US">
                <a:solidFill>
                  <a:srgbClr val="E9E5DC"/>
                </a:solidFill>
              </a:rPr>
              <a:t>Playing movies</a:t>
            </a:r>
          </a:p>
        </p:txBody>
      </p:sp>
      <p:sp>
        <p:nvSpPr>
          <p:cNvPr id="4" name="Slide Number Placeholder 21"/>
          <p:cNvSpPr>
            <a:spLocks noGrp="1"/>
          </p:cNvSpPr>
          <p:nvPr>
            <p:ph type="sldNum" sz="quarter" idx="12"/>
          </p:nvPr>
        </p:nvSpPr>
        <p:spPr/>
        <p:txBody>
          <a:bodyPr/>
          <a:lstStyle>
            <a:lvl1pPr>
              <a:defRPr/>
            </a:lvl1pPr>
          </a:lstStyle>
          <a:p>
            <a:pPr>
              <a:defRPr/>
            </a:pPr>
            <a:fld id="{EB2B9E7F-CD1A-4179-903D-F004E411DF7E}" type="slidenum">
              <a:rPr lang="en-US">
                <a:solidFill>
                  <a:srgbClr val="E9E5DC"/>
                </a:solidFill>
              </a:rPr>
              <a:pPr>
                <a:defRPr/>
              </a:pPr>
              <a:t>‹#›</a:t>
            </a:fld>
            <a:endParaRPr lang="en-US">
              <a:solidFill>
                <a:srgbClr val="E9E5DC"/>
              </a:solidFill>
            </a:endParaRPr>
          </a:p>
        </p:txBody>
      </p:sp>
    </p:spTree>
    <p:extLst>
      <p:ext uri="{BB962C8B-B14F-4D97-AF65-F5344CB8AC3E}">
        <p14:creationId xmlns:p14="http://schemas.microsoft.com/office/powerpoint/2010/main" val="2955903703"/>
      </p:ext>
    </p:extLst>
  </p:cSld>
  <p:clrMapOvr>
    <a:masterClrMapping/>
  </p:clrMapOvr>
  <p:transition spd="slow">
    <p:pull/>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Text Placeholder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5" name="Date Placeholder 23"/>
          <p:cNvSpPr>
            <a:spLocks noGrp="1"/>
          </p:cNvSpPr>
          <p:nvPr>
            <p:ph type="dt" sz="half" idx="10"/>
          </p:nvPr>
        </p:nvSpPr>
        <p:spPr/>
        <p:txBody>
          <a:bodyPr/>
          <a:lstStyle>
            <a:lvl1pPr>
              <a:defRPr/>
            </a:lvl1pPr>
          </a:lstStyle>
          <a:p>
            <a:pPr>
              <a:defRPr/>
            </a:pPr>
            <a:endParaRPr lang="en-US">
              <a:solidFill>
                <a:srgbClr val="E9E5DC"/>
              </a:solidFill>
            </a:endParaRPr>
          </a:p>
        </p:txBody>
      </p:sp>
      <p:sp>
        <p:nvSpPr>
          <p:cNvPr id="6" name="Footer Placeholder 9"/>
          <p:cNvSpPr>
            <a:spLocks noGrp="1"/>
          </p:cNvSpPr>
          <p:nvPr>
            <p:ph type="ftr" sz="quarter" idx="11"/>
          </p:nvPr>
        </p:nvSpPr>
        <p:spPr/>
        <p:txBody>
          <a:bodyPr/>
          <a:lstStyle>
            <a:lvl1pPr>
              <a:defRPr/>
            </a:lvl1pPr>
          </a:lstStyle>
          <a:p>
            <a:pPr>
              <a:defRPr/>
            </a:pPr>
            <a:r>
              <a:rPr lang="en-US">
                <a:solidFill>
                  <a:srgbClr val="E9E5DC"/>
                </a:solidFill>
              </a:rPr>
              <a:t>Playing movies</a:t>
            </a:r>
          </a:p>
        </p:txBody>
      </p:sp>
      <p:sp>
        <p:nvSpPr>
          <p:cNvPr id="7" name="Slide Number Placeholder 21"/>
          <p:cNvSpPr>
            <a:spLocks noGrp="1"/>
          </p:cNvSpPr>
          <p:nvPr>
            <p:ph type="sldNum" sz="quarter" idx="12"/>
          </p:nvPr>
        </p:nvSpPr>
        <p:spPr/>
        <p:txBody>
          <a:bodyPr/>
          <a:lstStyle>
            <a:lvl1pPr>
              <a:defRPr/>
            </a:lvl1pPr>
          </a:lstStyle>
          <a:p>
            <a:pPr>
              <a:defRPr/>
            </a:pPr>
            <a:fld id="{8274F60A-BEA1-4A3C-BC83-CB03F78C0BC5}" type="slidenum">
              <a:rPr lang="en-US">
                <a:solidFill>
                  <a:srgbClr val="E9E5DC"/>
                </a:solidFill>
              </a:rPr>
              <a:pPr>
                <a:defRPr/>
              </a:pPr>
              <a:t>‹#›</a:t>
            </a:fld>
            <a:endParaRPr lang="en-US">
              <a:solidFill>
                <a:srgbClr val="E9E5DC"/>
              </a:solidFill>
            </a:endParaRPr>
          </a:p>
        </p:txBody>
      </p:sp>
    </p:spTree>
    <p:extLst>
      <p:ext uri="{BB962C8B-B14F-4D97-AF65-F5344CB8AC3E}">
        <p14:creationId xmlns:p14="http://schemas.microsoft.com/office/powerpoint/2010/main" val="1324563916"/>
      </p:ext>
    </p:extLst>
  </p:cSld>
  <p:clrMapOvr>
    <a:masterClrMapping/>
  </p:clrMapOvr>
  <p:transition spd="slow">
    <p:pull/>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23"/>
          <p:cNvSpPr>
            <a:spLocks noGrp="1"/>
          </p:cNvSpPr>
          <p:nvPr>
            <p:ph type="dt" sz="half" idx="10"/>
          </p:nvPr>
        </p:nvSpPr>
        <p:spPr/>
        <p:txBody>
          <a:bodyPr/>
          <a:lstStyle>
            <a:lvl1pPr>
              <a:defRPr/>
            </a:lvl1pPr>
          </a:lstStyle>
          <a:p>
            <a:pPr>
              <a:defRPr/>
            </a:pPr>
            <a:endParaRPr lang="en-US">
              <a:solidFill>
                <a:srgbClr val="E9E5DC"/>
              </a:solidFill>
            </a:endParaRPr>
          </a:p>
        </p:txBody>
      </p:sp>
      <p:sp>
        <p:nvSpPr>
          <p:cNvPr id="6" name="Footer Placeholder 9"/>
          <p:cNvSpPr>
            <a:spLocks noGrp="1"/>
          </p:cNvSpPr>
          <p:nvPr>
            <p:ph type="ftr" sz="quarter" idx="11"/>
          </p:nvPr>
        </p:nvSpPr>
        <p:spPr/>
        <p:txBody>
          <a:bodyPr/>
          <a:lstStyle>
            <a:lvl1pPr>
              <a:defRPr/>
            </a:lvl1pPr>
          </a:lstStyle>
          <a:p>
            <a:pPr>
              <a:defRPr/>
            </a:pPr>
            <a:r>
              <a:rPr lang="en-US">
                <a:solidFill>
                  <a:srgbClr val="E9E5DC"/>
                </a:solidFill>
              </a:rPr>
              <a:t>Playing movies</a:t>
            </a:r>
          </a:p>
        </p:txBody>
      </p:sp>
      <p:sp>
        <p:nvSpPr>
          <p:cNvPr id="7" name="Slide Number Placeholder 21"/>
          <p:cNvSpPr>
            <a:spLocks noGrp="1"/>
          </p:cNvSpPr>
          <p:nvPr>
            <p:ph type="sldNum" sz="quarter" idx="12"/>
          </p:nvPr>
        </p:nvSpPr>
        <p:spPr/>
        <p:txBody>
          <a:bodyPr/>
          <a:lstStyle>
            <a:lvl1pPr>
              <a:defRPr/>
            </a:lvl1pPr>
          </a:lstStyle>
          <a:p>
            <a:pPr>
              <a:defRPr/>
            </a:pPr>
            <a:fld id="{D52A3D94-3C5A-47A9-AAB7-8E924589C4BC}" type="slidenum">
              <a:rPr lang="en-US">
                <a:solidFill>
                  <a:srgbClr val="E9E5DC"/>
                </a:solidFill>
              </a:rPr>
              <a:pPr>
                <a:defRPr/>
              </a:pPr>
              <a:t>‹#›</a:t>
            </a:fld>
            <a:endParaRPr lang="en-US">
              <a:solidFill>
                <a:srgbClr val="E9E5DC"/>
              </a:solidFill>
            </a:endParaRPr>
          </a:p>
        </p:txBody>
      </p:sp>
    </p:spTree>
    <p:extLst>
      <p:ext uri="{BB962C8B-B14F-4D97-AF65-F5344CB8AC3E}">
        <p14:creationId xmlns:p14="http://schemas.microsoft.com/office/powerpoint/2010/main" val="1763082359"/>
      </p:ext>
    </p:extLst>
  </p:cSld>
  <p:clrMapOvr>
    <a:masterClrMapping/>
  </p:clrMapOvr>
  <p:transition spd="slow">
    <p:pull/>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endParaRPr lang="en-US">
              <a:solidFill>
                <a:srgbClr val="E9E5DC"/>
              </a:solidFill>
            </a:endParaRPr>
          </a:p>
        </p:txBody>
      </p:sp>
      <p:sp>
        <p:nvSpPr>
          <p:cNvPr id="5" name="Footer Placeholder 9"/>
          <p:cNvSpPr>
            <a:spLocks noGrp="1"/>
          </p:cNvSpPr>
          <p:nvPr>
            <p:ph type="ftr" sz="quarter" idx="11"/>
          </p:nvPr>
        </p:nvSpPr>
        <p:spPr/>
        <p:txBody>
          <a:bodyPr/>
          <a:lstStyle>
            <a:lvl1pPr>
              <a:defRPr/>
            </a:lvl1pPr>
          </a:lstStyle>
          <a:p>
            <a:pPr>
              <a:defRPr/>
            </a:pPr>
            <a:r>
              <a:rPr lang="en-US">
                <a:solidFill>
                  <a:srgbClr val="E9E5DC"/>
                </a:solidFill>
              </a:rPr>
              <a:t>Playing movies</a:t>
            </a:r>
          </a:p>
        </p:txBody>
      </p:sp>
      <p:sp>
        <p:nvSpPr>
          <p:cNvPr id="6" name="Slide Number Placeholder 21"/>
          <p:cNvSpPr>
            <a:spLocks noGrp="1"/>
          </p:cNvSpPr>
          <p:nvPr>
            <p:ph type="sldNum" sz="quarter" idx="12"/>
          </p:nvPr>
        </p:nvSpPr>
        <p:spPr/>
        <p:txBody>
          <a:bodyPr/>
          <a:lstStyle>
            <a:lvl1pPr>
              <a:defRPr/>
            </a:lvl1pPr>
          </a:lstStyle>
          <a:p>
            <a:pPr>
              <a:defRPr/>
            </a:pPr>
            <a:fld id="{0FE0E9BC-1028-465D-9A16-6C437E901150}" type="slidenum">
              <a:rPr lang="en-US">
                <a:solidFill>
                  <a:srgbClr val="E9E5DC"/>
                </a:solidFill>
              </a:rPr>
              <a:pPr>
                <a:defRPr/>
              </a:pPr>
              <a:t>‹#›</a:t>
            </a:fld>
            <a:endParaRPr lang="en-US">
              <a:solidFill>
                <a:srgbClr val="E9E5DC"/>
              </a:solidFill>
            </a:endParaRPr>
          </a:p>
        </p:txBody>
      </p:sp>
    </p:spTree>
    <p:extLst>
      <p:ext uri="{BB962C8B-B14F-4D97-AF65-F5344CB8AC3E}">
        <p14:creationId xmlns:p14="http://schemas.microsoft.com/office/powerpoint/2010/main" val="4219278184"/>
      </p:ext>
    </p:extLst>
  </p:cSld>
  <p:clrMapOvr>
    <a:masterClrMapping/>
  </p:clrMapOvr>
  <p:transition spd="slow">
    <p:pull/>
  </p:transition>
  <p:hf sldNum="0" hdr="0" dt="0"/>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endParaRPr lang="en-US">
              <a:solidFill>
                <a:srgbClr val="E9E5DC"/>
              </a:solidFill>
            </a:endParaRPr>
          </a:p>
        </p:txBody>
      </p:sp>
      <p:sp>
        <p:nvSpPr>
          <p:cNvPr id="5" name="Footer Placeholder 9"/>
          <p:cNvSpPr>
            <a:spLocks noGrp="1"/>
          </p:cNvSpPr>
          <p:nvPr>
            <p:ph type="ftr" sz="quarter" idx="11"/>
          </p:nvPr>
        </p:nvSpPr>
        <p:spPr/>
        <p:txBody>
          <a:bodyPr/>
          <a:lstStyle>
            <a:lvl1pPr>
              <a:defRPr/>
            </a:lvl1pPr>
          </a:lstStyle>
          <a:p>
            <a:pPr>
              <a:defRPr/>
            </a:pPr>
            <a:r>
              <a:rPr lang="en-US">
                <a:solidFill>
                  <a:srgbClr val="E9E5DC"/>
                </a:solidFill>
              </a:rPr>
              <a:t>Playing movies</a:t>
            </a:r>
          </a:p>
        </p:txBody>
      </p:sp>
      <p:sp>
        <p:nvSpPr>
          <p:cNvPr id="6" name="Slide Number Placeholder 21"/>
          <p:cNvSpPr>
            <a:spLocks noGrp="1"/>
          </p:cNvSpPr>
          <p:nvPr>
            <p:ph type="sldNum" sz="quarter" idx="12"/>
          </p:nvPr>
        </p:nvSpPr>
        <p:spPr/>
        <p:txBody>
          <a:bodyPr/>
          <a:lstStyle>
            <a:lvl1pPr>
              <a:defRPr/>
            </a:lvl1pPr>
          </a:lstStyle>
          <a:p>
            <a:pPr>
              <a:defRPr/>
            </a:pPr>
            <a:fld id="{ED015835-05E9-45EA-9F29-556385541BBC}" type="slidenum">
              <a:rPr lang="en-US">
                <a:solidFill>
                  <a:srgbClr val="E9E5DC"/>
                </a:solidFill>
              </a:rPr>
              <a:pPr>
                <a:defRPr/>
              </a:pPr>
              <a:t>‹#›</a:t>
            </a:fld>
            <a:endParaRPr lang="en-US">
              <a:solidFill>
                <a:srgbClr val="E9E5DC"/>
              </a:solidFill>
            </a:endParaRPr>
          </a:p>
        </p:txBody>
      </p:sp>
    </p:spTree>
    <p:extLst>
      <p:ext uri="{BB962C8B-B14F-4D97-AF65-F5344CB8AC3E}">
        <p14:creationId xmlns:p14="http://schemas.microsoft.com/office/powerpoint/2010/main" val="1086879921"/>
      </p:ext>
    </p:extLst>
  </p:cSld>
  <p:clrMapOvr>
    <a:masterClrMapping/>
  </p:clrMapOvr>
  <p:transition spd="slow">
    <p:pull/>
  </p:transition>
  <p:hf sldNum="0" hdr="0" dt="0"/>
</p:sldLayout>
</file>

<file path=ppt/slideLayouts/slideLayout57.xml><?xml version="1.0" encoding="utf-8"?>
<p:sldLayout xmlns:a="http://schemas.openxmlformats.org/drawingml/2006/main" xmlns:r="http://schemas.openxmlformats.org/officeDocument/2006/relationships" xmlns:p="http://schemas.openxmlformats.org/presentationml/2006/main">
  <p:cSld name="8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Tree>
    <p:extLst>
      <p:ext uri="{BB962C8B-B14F-4D97-AF65-F5344CB8AC3E}">
        <p14:creationId xmlns:p14="http://schemas.microsoft.com/office/powerpoint/2010/main" val="2693281972"/>
      </p:ext>
    </p:extLst>
  </p:cSld>
  <p:clrMapOvr>
    <a:masterClrMapping/>
  </p:clrMapOvr>
  <p:transition spd="slow">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10" Type="http://schemas.openxmlformats.org/officeDocument/2006/relationships/theme" Target="../theme/theme4.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5" Type="http://schemas.openxmlformats.org/officeDocument/2006/relationships/slideLayout" Target="../slideLayouts/slideLayout41.xml"/><Relationship Id="rId10" Type="http://schemas.openxmlformats.org/officeDocument/2006/relationships/theme" Target="../theme/theme5.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theme" Target="../theme/theme6.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2049"/>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050"/>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4"/>
            <a:r>
              <a:rPr lang="en-US" smtClean="0"/>
              <a:t>Sixth level</a:t>
            </a:r>
          </a:p>
          <a:p>
            <a:pPr lvl="4"/>
            <a:r>
              <a:rPr lang="en-US" smtClean="0"/>
              <a:t>Seventh level</a:t>
            </a:r>
          </a:p>
          <a:p>
            <a:pPr lvl="4"/>
            <a:r>
              <a:rPr lang="en-US" smtClean="0"/>
              <a:t>Eighth level</a:t>
            </a:r>
          </a:p>
          <a:p>
            <a:pPr lvl="4"/>
            <a:r>
              <a:rPr lang="en-US" smtClean="0"/>
              <a:t>Ninth level</a:t>
            </a:r>
          </a:p>
        </p:txBody>
      </p:sp>
      <p:sp>
        <p:nvSpPr>
          <p:cNvPr id="7" name="Rectangle 6"/>
          <p:cNvSpPr/>
          <p:nvPr/>
        </p:nvSpPr>
        <p:spPr>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ndParaRPr>
          </a:p>
        </p:txBody>
      </p:sp>
      <p:sp>
        <p:nvSpPr>
          <p:cNvPr id="8" name="Rectangle 7"/>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ndParaRPr>
          </a:p>
        </p:txBody>
      </p:sp>
      <p:sp>
        <p:nvSpPr>
          <p:cNvPr id="9" name="Rectangle 8"/>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ndParaRPr>
          </a:p>
        </p:txBody>
      </p:sp>
      <p:sp>
        <p:nvSpPr>
          <p:cNvPr id="2055" name="Date Placeholder 2054"/>
          <p:cNvSpPr>
            <a:spLocks noGrp="1"/>
          </p:cNvSpPr>
          <p:nvPr>
            <p:ph type="dt" sz="half" idx="2"/>
          </p:nvPr>
        </p:nvSpPr>
        <p:spPr bwMode="auto">
          <a:xfrm>
            <a:off x="76200" y="6069013"/>
            <a:ext cx="20574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a:defRPr sz="2400" b="1">
                <a:solidFill>
                  <a:srgbClr val="FFFFFF"/>
                </a:solidFill>
                <a:latin typeface="Tw Cen MT" pitchFamily="34" charset="0"/>
              </a:defRPr>
            </a:lvl1pPr>
          </a:lstStyle>
          <a:p>
            <a:pPr>
              <a:defRPr/>
            </a:pPr>
            <a:endParaRPr lang="en-US"/>
          </a:p>
        </p:txBody>
      </p:sp>
      <p:sp>
        <p:nvSpPr>
          <p:cNvPr id="11" name="Footer Placeholder 10"/>
          <p:cNvSpPr>
            <a:spLocks noGrp="1"/>
          </p:cNvSpPr>
          <p:nvPr>
            <p:ph type="ftr" sz="quarter" idx="3"/>
          </p:nvPr>
        </p:nvSpPr>
        <p:spPr>
          <a:xfrm>
            <a:off x="609600" y="6248400"/>
            <a:ext cx="5421313"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latin typeface="Tw Cen MT" pitchFamily="34" charset="0"/>
              </a:defRPr>
            </a:lvl1pPr>
          </a:lstStyle>
          <a:p>
            <a:pPr>
              <a:defRPr/>
            </a:pPr>
            <a:r>
              <a:rPr lang="en-US"/>
              <a:t>GCSE Modern World History The Paris Peace Conference 1919-1920</a:t>
            </a:r>
          </a:p>
        </p:txBody>
      </p:sp>
      <p:sp>
        <p:nvSpPr>
          <p:cNvPr id="2057" name="Slide Number Placeholder 2056"/>
          <p:cNvSpPr>
            <a:spLocks noGrp="1"/>
          </p:cNvSpPr>
          <p:nvPr>
            <p:ph type="sldNum" sz="quarter" idx="4"/>
          </p:nvPr>
        </p:nvSpPr>
        <p:spPr bwMode="auto">
          <a:xfrm>
            <a:off x="1066800" y="6248400"/>
            <a:ext cx="533400" cy="2444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a:defRPr sz="1600" b="1">
                <a:solidFill>
                  <a:srgbClr val="FFFFFF"/>
                </a:solidFill>
                <a:latin typeface="Tw Cen MT" pitchFamily="34" charset="0"/>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Lst>
  <p:transition spd="slow">
    <p:split orient="vert"/>
  </p:transition>
  <p:hf sldNum="0" hdr="0" ftr="0" dt="0"/>
  <p:txStyles>
    <p:titleStyle>
      <a:lvl1pPr marL="342900" indent="-342900" algn="l" defTabSz="-13873163" rtl="0" eaLnBrk="0" fontAlgn="base" hangingPunct="0">
        <a:spcBef>
          <a:spcPct val="0"/>
        </a:spcBef>
        <a:spcAft>
          <a:spcPct val="0"/>
        </a:spcAft>
        <a:defRPr sz="4400">
          <a:solidFill>
            <a:schemeClr val="tx2"/>
          </a:solidFill>
          <a:latin typeface="+mj-lt"/>
          <a:ea typeface="+mj-ea"/>
          <a:cs typeface="+mj-cs"/>
        </a:defRPr>
      </a:lvl1pPr>
      <a:lvl2pPr marL="342900" indent="-342900" algn="l" defTabSz="-13873163" rtl="0" eaLnBrk="0" fontAlgn="base" hangingPunct="0">
        <a:spcBef>
          <a:spcPct val="0"/>
        </a:spcBef>
        <a:spcAft>
          <a:spcPct val="0"/>
        </a:spcAft>
        <a:defRPr sz="4400">
          <a:solidFill>
            <a:schemeClr val="tx2"/>
          </a:solidFill>
          <a:latin typeface="Tw Cen MT"/>
        </a:defRPr>
      </a:lvl2pPr>
      <a:lvl3pPr marL="342900" indent="-342900" algn="l" defTabSz="-13873163" rtl="0" eaLnBrk="0" fontAlgn="base" hangingPunct="0">
        <a:spcBef>
          <a:spcPct val="0"/>
        </a:spcBef>
        <a:spcAft>
          <a:spcPct val="0"/>
        </a:spcAft>
        <a:defRPr sz="4400">
          <a:solidFill>
            <a:schemeClr val="tx2"/>
          </a:solidFill>
          <a:latin typeface="Tw Cen MT"/>
        </a:defRPr>
      </a:lvl3pPr>
      <a:lvl4pPr marL="342900" indent="-342900" algn="l" defTabSz="-13873163" rtl="0" eaLnBrk="0" fontAlgn="base" hangingPunct="0">
        <a:spcBef>
          <a:spcPct val="0"/>
        </a:spcBef>
        <a:spcAft>
          <a:spcPct val="0"/>
        </a:spcAft>
        <a:defRPr sz="4400">
          <a:solidFill>
            <a:schemeClr val="tx2"/>
          </a:solidFill>
          <a:latin typeface="Tw Cen MT"/>
        </a:defRPr>
      </a:lvl4pPr>
      <a:lvl5pPr marL="342900" indent="-342900" algn="l" defTabSz="-13873163" rtl="0" eaLnBrk="0" fontAlgn="base" hangingPunct="0">
        <a:spcBef>
          <a:spcPct val="0"/>
        </a:spcBef>
        <a:spcAft>
          <a:spcPct val="0"/>
        </a:spcAft>
        <a:defRPr sz="4400">
          <a:solidFill>
            <a:schemeClr val="tx2"/>
          </a:solidFill>
          <a:latin typeface="Tw Cen MT"/>
        </a:defRPr>
      </a:lvl5pPr>
      <a:lvl6pPr marL="800100" indent="-342900" algn="l" defTabSz="-13873163" eaLnBrk="0" fontAlgn="base" hangingPunct="0">
        <a:spcBef>
          <a:spcPct val="0"/>
        </a:spcBef>
        <a:spcAft>
          <a:spcPct val="0"/>
        </a:spcAft>
        <a:defRPr sz="4400">
          <a:solidFill>
            <a:schemeClr val="tx2">
              <a:alpha val="100000"/>
            </a:schemeClr>
          </a:solidFill>
          <a:latin typeface="Tw Cen MT"/>
        </a:defRPr>
      </a:lvl6pPr>
      <a:lvl7pPr marL="1257300" indent="-342900" algn="l" defTabSz="-13873163" eaLnBrk="0" fontAlgn="base" hangingPunct="0">
        <a:spcBef>
          <a:spcPct val="0"/>
        </a:spcBef>
        <a:spcAft>
          <a:spcPct val="0"/>
        </a:spcAft>
        <a:defRPr sz="4400">
          <a:solidFill>
            <a:schemeClr val="tx2">
              <a:alpha val="100000"/>
            </a:schemeClr>
          </a:solidFill>
          <a:latin typeface="Tw Cen MT"/>
        </a:defRPr>
      </a:lvl7pPr>
      <a:lvl8pPr marL="1714500" indent="-342900" algn="l" defTabSz="-13873163" eaLnBrk="0" fontAlgn="base" hangingPunct="0">
        <a:spcBef>
          <a:spcPct val="0"/>
        </a:spcBef>
        <a:spcAft>
          <a:spcPct val="0"/>
        </a:spcAft>
        <a:defRPr sz="4400">
          <a:solidFill>
            <a:schemeClr val="tx2">
              <a:alpha val="100000"/>
            </a:schemeClr>
          </a:solidFill>
          <a:latin typeface="Tw Cen MT"/>
        </a:defRPr>
      </a:lvl8pPr>
      <a:lvl9pPr marL="2171700" indent="-342900" algn="l" defTabSz="-13873163" eaLnBrk="0" fontAlgn="base" hangingPunct="0">
        <a:spcBef>
          <a:spcPct val="0"/>
        </a:spcBef>
        <a:spcAft>
          <a:spcPct val="0"/>
        </a:spcAft>
        <a:defRPr sz="4400">
          <a:solidFill>
            <a:schemeClr val="tx2">
              <a:alpha val="100000"/>
            </a:schemeClr>
          </a:solidFill>
          <a:latin typeface="Tw Cen MT"/>
        </a:defRPr>
      </a:lvl9pPr>
    </p:titleStyle>
    <p:bodyStyle>
      <a:lvl1pPr marL="342900" indent="-342900" algn="l" defTabSz="-13873163" rtl="0" eaLnBrk="0" fontAlgn="base" hangingPunct="0">
        <a:spcBef>
          <a:spcPts val="700"/>
        </a:spcBef>
        <a:spcAft>
          <a:spcPct val="0"/>
        </a:spcAft>
        <a:buClr>
          <a:schemeClr val="accent2"/>
        </a:buClr>
        <a:buSzPct val="60000"/>
        <a:buFont typeface="Wingdings" pitchFamily="2" charset="2"/>
        <a:buChar char=""/>
        <a:defRPr sz="2900">
          <a:solidFill>
            <a:schemeClr val="tx1"/>
          </a:solidFill>
          <a:latin typeface="+mn-lt"/>
          <a:ea typeface="+mn-ea"/>
          <a:cs typeface="+mn-cs"/>
        </a:defRPr>
      </a:lvl1pPr>
      <a:lvl2pPr marL="742950" indent="-285750" algn="l" defTabSz="-13873163" rtl="0" eaLnBrk="0" fontAlgn="base" hangingPunct="0">
        <a:spcBef>
          <a:spcPts val="550"/>
        </a:spcBef>
        <a:spcAft>
          <a:spcPct val="0"/>
        </a:spcAft>
        <a:buClr>
          <a:schemeClr val="accent1"/>
        </a:buClr>
        <a:buSzPct val="70000"/>
        <a:buFont typeface="Wingdings 2" pitchFamily="18" charset="2"/>
        <a:buChar char=""/>
        <a:defRPr sz="2600">
          <a:solidFill>
            <a:schemeClr val="tx1"/>
          </a:solidFill>
          <a:latin typeface="+mn-lt"/>
        </a:defRPr>
      </a:lvl2pPr>
      <a:lvl3pPr marL="1143000" indent="-228600" algn="l" defTabSz="-13873163" rtl="0" eaLnBrk="0" fontAlgn="base" hangingPunct="0">
        <a:spcBef>
          <a:spcPts val="500"/>
        </a:spcBef>
        <a:spcAft>
          <a:spcPct val="0"/>
        </a:spcAft>
        <a:buClr>
          <a:schemeClr val="accent2"/>
        </a:buClr>
        <a:buSzPct val="75000"/>
        <a:buFont typeface="Wingdings" pitchFamily="2" charset="2"/>
        <a:buChar char=""/>
        <a:defRPr sz="2300">
          <a:solidFill>
            <a:schemeClr val="tx1"/>
          </a:solidFill>
          <a:latin typeface="+mn-lt"/>
        </a:defRPr>
      </a:lvl3pPr>
      <a:lvl4pPr marL="1600200" indent="-228600" algn="l" defTabSz="-13873163" rtl="0" eaLnBrk="0" fontAlgn="base" hangingPunct="0">
        <a:spcBef>
          <a:spcPts val="400"/>
        </a:spcBef>
        <a:spcAft>
          <a:spcPct val="0"/>
        </a:spcAft>
        <a:buClr>
          <a:srgbClr val="9BBB59"/>
        </a:buClr>
        <a:buSzPct val="75000"/>
        <a:buFont typeface="Wingdings" pitchFamily="2" charset="2"/>
        <a:buChar char=""/>
        <a:defRPr sz="2000">
          <a:solidFill>
            <a:schemeClr val="tx1"/>
          </a:solidFill>
          <a:latin typeface="+mn-lt"/>
        </a:defRPr>
      </a:lvl4pPr>
      <a:lvl5pPr marL="20574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5pPr>
      <a:lvl6pPr marL="25146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6pPr>
      <a:lvl7pPr marL="29718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7pPr>
      <a:lvl8pPr marL="34290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8pPr>
      <a:lvl9pPr marL="38862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9pPr>
    </p:bodyStyle>
    <p:otherStyle>
      <a:lvl1pPr algn="l" eaLnBrk="0" fontAlgn="base" hangingPunct="0">
        <a:spcBef>
          <a:spcPct val="0"/>
        </a:spcBef>
        <a:spcAft>
          <a:spcPct val="0"/>
        </a:spcAft>
        <a:defRPr>
          <a:solidFill>
            <a:schemeClr val="tx1">
              <a:alpha val="100000"/>
            </a:schemeClr>
          </a:solidFill>
          <a:latin typeface="Arial"/>
        </a:defRPr>
      </a:lvl1pPr>
      <a:lvl2pPr marL="457200" algn="l" eaLnBrk="0" fontAlgn="base" hangingPunct="0">
        <a:spcBef>
          <a:spcPct val="0"/>
        </a:spcBef>
        <a:spcAft>
          <a:spcPct val="0"/>
        </a:spcAft>
        <a:defRPr>
          <a:solidFill>
            <a:schemeClr val="tx1">
              <a:alpha val="100000"/>
            </a:schemeClr>
          </a:solidFill>
          <a:latin typeface="Arial"/>
        </a:defRPr>
      </a:lvl2pPr>
      <a:lvl3pPr marL="914400" algn="l" eaLnBrk="0" fontAlgn="base" hangingPunct="0">
        <a:spcBef>
          <a:spcPct val="0"/>
        </a:spcBef>
        <a:spcAft>
          <a:spcPct val="0"/>
        </a:spcAft>
        <a:defRPr>
          <a:solidFill>
            <a:schemeClr val="tx1">
              <a:alpha val="100000"/>
            </a:schemeClr>
          </a:solidFill>
          <a:latin typeface="Arial"/>
        </a:defRPr>
      </a:lvl3pPr>
      <a:lvl4pPr marL="1371600" algn="l" eaLnBrk="0" fontAlgn="base" hangingPunct="0">
        <a:spcBef>
          <a:spcPct val="0"/>
        </a:spcBef>
        <a:spcAft>
          <a:spcPct val="0"/>
        </a:spcAft>
        <a:defRPr>
          <a:solidFill>
            <a:schemeClr val="tx1">
              <a:alpha val="100000"/>
            </a:schemeClr>
          </a:solidFill>
          <a:latin typeface="Arial"/>
        </a:defRPr>
      </a:lvl4pPr>
      <a:lvl5pPr marL="1828800" algn="l" eaLnBrk="0" fontAlgn="base" hangingPunct="0">
        <a:spcBef>
          <a:spcPct val="0"/>
        </a:spcBef>
        <a:spcAft>
          <a:spcPct val="0"/>
        </a:spcAft>
        <a:defRPr>
          <a:solidFill>
            <a:schemeClr val="tx1">
              <a:alpha val="100000"/>
            </a:schemeClr>
          </a:solidFill>
          <a:latin typeface="Arial"/>
        </a:defRPr>
      </a:lvl5pPr>
      <a:lvl6pPr marL="2286000" algn="l" eaLnBrk="0" fontAlgn="base" hangingPunct="0">
        <a:spcBef>
          <a:spcPct val="0"/>
        </a:spcBef>
        <a:spcAft>
          <a:spcPct val="0"/>
        </a:spcAft>
        <a:defRPr>
          <a:solidFill>
            <a:schemeClr val="tx1">
              <a:alpha val="100000"/>
            </a:schemeClr>
          </a:solidFill>
          <a:latin typeface="Arial"/>
        </a:defRPr>
      </a:lvl6pPr>
      <a:lvl7pPr marL="2743200" algn="l" eaLnBrk="0" fontAlgn="base" hangingPunct="0">
        <a:spcBef>
          <a:spcPct val="0"/>
        </a:spcBef>
        <a:spcAft>
          <a:spcPct val="0"/>
        </a:spcAft>
        <a:defRPr>
          <a:solidFill>
            <a:schemeClr val="tx1">
              <a:alpha val="100000"/>
            </a:schemeClr>
          </a:solidFill>
          <a:latin typeface="Arial"/>
        </a:defRPr>
      </a:lvl7pPr>
      <a:lvl8pPr marL="3200400" algn="l" eaLnBrk="0" fontAlgn="base" hangingPunct="0">
        <a:spcBef>
          <a:spcPct val="0"/>
        </a:spcBef>
        <a:spcAft>
          <a:spcPct val="0"/>
        </a:spcAft>
        <a:defRPr>
          <a:solidFill>
            <a:schemeClr val="tx1">
              <a:alpha val="100000"/>
            </a:schemeClr>
          </a:solidFill>
          <a:latin typeface="Arial"/>
        </a:defRPr>
      </a:lvl8pPr>
      <a:lvl9pPr marL="3657600" algn="l" eaLnBrk="0" fontAlgn="base" hangingPunct="0">
        <a:spcBef>
          <a:spcPct val="0"/>
        </a:spcBef>
        <a:spcAft>
          <a:spcPct val="0"/>
        </a:spcAft>
        <a:defRPr>
          <a:solidFill>
            <a:schemeClr val="tx1">
              <a:alpha val="100000"/>
            </a:schemeClr>
          </a:solidFill>
          <a:latin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3073"/>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Text Placeholder 3074"/>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4"/>
            <a:r>
              <a:rPr lang="en-US" smtClean="0"/>
              <a:t>Sixth level</a:t>
            </a:r>
          </a:p>
          <a:p>
            <a:pPr lvl="4"/>
            <a:r>
              <a:rPr lang="en-US" smtClean="0"/>
              <a:t>Seventh level</a:t>
            </a:r>
          </a:p>
          <a:p>
            <a:pPr lvl="4"/>
            <a:r>
              <a:rPr lang="en-US" smtClean="0"/>
              <a:t>Eighth level</a:t>
            </a:r>
          </a:p>
          <a:p>
            <a:pPr lvl="4"/>
            <a:r>
              <a:rPr lang="en-US" smtClean="0"/>
              <a:t>Ninth level</a:t>
            </a:r>
          </a:p>
        </p:txBody>
      </p:sp>
      <p:sp>
        <p:nvSpPr>
          <p:cNvPr id="7" name="Rectangle 6"/>
          <p:cNvSpPr/>
          <p:nvPr/>
        </p:nvSpPr>
        <p:spPr>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ndParaRPr>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ndParaRPr>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ndParaRPr>
          </a:p>
        </p:txBody>
      </p:sp>
      <p:sp>
        <p:nvSpPr>
          <p:cNvPr id="10" name="Date Placeholder 9"/>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defRPr sz="1400">
                <a:solidFill>
                  <a:schemeClr val="tx2"/>
                </a:solidFill>
                <a:latin typeface="Tw Cen MT" pitchFamily="34" charset="0"/>
              </a:defRPr>
            </a:lvl1pPr>
          </a:lstStyle>
          <a:p>
            <a:pPr>
              <a:defRPr/>
            </a:pPr>
            <a:fld id="{5678F6BC-C137-42B7-9D59-23D41C0ABDD5}" type="datetime1">
              <a:rPr lang="en-US"/>
              <a:pPr>
                <a:defRPr/>
              </a:pPr>
              <a:t>5/5/2020</a:t>
            </a:fld>
            <a:endParaRPr lang="en-US"/>
          </a:p>
        </p:txBody>
      </p:sp>
      <p:sp>
        <p:nvSpPr>
          <p:cNvPr id="11" name="Slide Number Placeholder 10"/>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w Cen MT" pitchFamily="34" charset="0"/>
              </a:defRPr>
            </a:lvl1pPr>
          </a:lstStyle>
          <a:p>
            <a:pPr>
              <a:defRPr/>
            </a:pPr>
            <a:fld id="{9AFCC58E-6265-4C82-9757-67CF1C55E51F}" type="slidenum">
              <a:rPr lang="en-US"/>
              <a:pPr>
                <a:defRPr/>
              </a:pPr>
              <a:t>‹#›</a:t>
            </a:fld>
            <a:endParaRPr lang="en-US"/>
          </a:p>
        </p:txBody>
      </p:sp>
      <p:sp>
        <p:nvSpPr>
          <p:cNvPr id="12" name="Footer Placeholder 11"/>
          <p:cNvSpPr>
            <a:spLocks noGrp="1"/>
          </p:cNvSpPr>
          <p:nvPr>
            <p:ph type="ftr" sz="quarter" idx="3"/>
          </p:nvPr>
        </p:nvSpPr>
        <p:spPr>
          <a:xfrm>
            <a:off x="609600" y="6248400"/>
            <a:ext cx="5421313"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latin typeface="Tw Cen MT" pitchFamily="34" charset="0"/>
              </a:defRPr>
            </a:lvl1pPr>
          </a:lstStyle>
          <a:p>
            <a:pPr>
              <a:defRPr/>
            </a:pPr>
            <a:r>
              <a:rPr lang="en-US"/>
              <a:t>GCSE Modern World History The Paris Peace Conference 1919-1920</a:t>
            </a:r>
          </a:p>
        </p:txBody>
      </p:sp>
    </p:spTree>
  </p:cSld>
  <p:clrMap bg1="lt1" tx1="dk1" bg2="lt2" tx2="dk2" accent1="accent1" accent2="accent2" accent3="accent3" accent4="accent4" accent5="accent5" accent6="accent6" hlink="hlink" folHlink="folHlink"/>
  <p:sldLayoutIdLst>
    <p:sldLayoutId id="2147484581" r:id="rId1"/>
    <p:sldLayoutId id="2147484582" r:id="rId2"/>
    <p:sldLayoutId id="2147484583" r:id="rId3"/>
    <p:sldLayoutId id="2147484584" r:id="rId4"/>
    <p:sldLayoutId id="2147484585" r:id="rId5"/>
    <p:sldLayoutId id="2147484586" r:id="rId6"/>
    <p:sldLayoutId id="2147484587" r:id="rId7"/>
    <p:sldLayoutId id="2147484588" r:id="rId8"/>
    <p:sldLayoutId id="2147484589" r:id="rId9"/>
  </p:sldLayoutIdLst>
  <p:transition spd="slow">
    <p:split orient="vert"/>
  </p:transition>
  <p:hf sldNum="0" hdr="0" ftr="0" dt="0"/>
  <p:txStyles>
    <p:titleStyle>
      <a:lvl1pPr marL="342900" indent="-342900" algn="l" defTabSz="-13873163" rtl="0" eaLnBrk="0" fontAlgn="base" hangingPunct="0">
        <a:spcBef>
          <a:spcPct val="0"/>
        </a:spcBef>
        <a:spcAft>
          <a:spcPct val="0"/>
        </a:spcAft>
        <a:defRPr sz="4400">
          <a:solidFill>
            <a:schemeClr val="tx2"/>
          </a:solidFill>
          <a:latin typeface="+mj-lt"/>
          <a:ea typeface="+mj-ea"/>
          <a:cs typeface="+mj-cs"/>
        </a:defRPr>
      </a:lvl1pPr>
      <a:lvl2pPr marL="342900" indent="-342900" algn="l" defTabSz="-13873163" rtl="0" eaLnBrk="0" fontAlgn="base" hangingPunct="0">
        <a:spcBef>
          <a:spcPct val="0"/>
        </a:spcBef>
        <a:spcAft>
          <a:spcPct val="0"/>
        </a:spcAft>
        <a:defRPr sz="4400">
          <a:solidFill>
            <a:schemeClr val="tx2"/>
          </a:solidFill>
          <a:latin typeface="Tw Cen MT"/>
        </a:defRPr>
      </a:lvl2pPr>
      <a:lvl3pPr marL="342900" indent="-342900" algn="l" defTabSz="-13873163" rtl="0" eaLnBrk="0" fontAlgn="base" hangingPunct="0">
        <a:spcBef>
          <a:spcPct val="0"/>
        </a:spcBef>
        <a:spcAft>
          <a:spcPct val="0"/>
        </a:spcAft>
        <a:defRPr sz="4400">
          <a:solidFill>
            <a:schemeClr val="tx2"/>
          </a:solidFill>
          <a:latin typeface="Tw Cen MT"/>
        </a:defRPr>
      </a:lvl3pPr>
      <a:lvl4pPr marL="342900" indent="-342900" algn="l" defTabSz="-13873163" rtl="0" eaLnBrk="0" fontAlgn="base" hangingPunct="0">
        <a:spcBef>
          <a:spcPct val="0"/>
        </a:spcBef>
        <a:spcAft>
          <a:spcPct val="0"/>
        </a:spcAft>
        <a:defRPr sz="4400">
          <a:solidFill>
            <a:schemeClr val="tx2"/>
          </a:solidFill>
          <a:latin typeface="Tw Cen MT"/>
        </a:defRPr>
      </a:lvl4pPr>
      <a:lvl5pPr marL="342900" indent="-342900" algn="l" defTabSz="-13873163" rtl="0" eaLnBrk="0" fontAlgn="base" hangingPunct="0">
        <a:spcBef>
          <a:spcPct val="0"/>
        </a:spcBef>
        <a:spcAft>
          <a:spcPct val="0"/>
        </a:spcAft>
        <a:defRPr sz="4400">
          <a:solidFill>
            <a:schemeClr val="tx2"/>
          </a:solidFill>
          <a:latin typeface="Tw Cen MT"/>
        </a:defRPr>
      </a:lvl5pPr>
      <a:lvl6pPr marL="800100" indent="-342900" algn="l" defTabSz="-13873163" eaLnBrk="0" fontAlgn="base" hangingPunct="0">
        <a:spcBef>
          <a:spcPct val="0"/>
        </a:spcBef>
        <a:spcAft>
          <a:spcPct val="0"/>
        </a:spcAft>
        <a:defRPr sz="4400">
          <a:solidFill>
            <a:schemeClr val="tx2">
              <a:alpha val="100000"/>
            </a:schemeClr>
          </a:solidFill>
          <a:latin typeface="Tw Cen MT"/>
        </a:defRPr>
      </a:lvl6pPr>
      <a:lvl7pPr marL="1257300" indent="-342900" algn="l" defTabSz="-13873163" eaLnBrk="0" fontAlgn="base" hangingPunct="0">
        <a:spcBef>
          <a:spcPct val="0"/>
        </a:spcBef>
        <a:spcAft>
          <a:spcPct val="0"/>
        </a:spcAft>
        <a:defRPr sz="4400">
          <a:solidFill>
            <a:schemeClr val="tx2">
              <a:alpha val="100000"/>
            </a:schemeClr>
          </a:solidFill>
          <a:latin typeface="Tw Cen MT"/>
        </a:defRPr>
      </a:lvl7pPr>
      <a:lvl8pPr marL="1714500" indent="-342900" algn="l" defTabSz="-13873163" eaLnBrk="0" fontAlgn="base" hangingPunct="0">
        <a:spcBef>
          <a:spcPct val="0"/>
        </a:spcBef>
        <a:spcAft>
          <a:spcPct val="0"/>
        </a:spcAft>
        <a:defRPr sz="4400">
          <a:solidFill>
            <a:schemeClr val="tx2">
              <a:alpha val="100000"/>
            </a:schemeClr>
          </a:solidFill>
          <a:latin typeface="Tw Cen MT"/>
        </a:defRPr>
      </a:lvl8pPr>
      <a:lvl9pPr marL="2171700" indent="-342900" algn="l" defTabSz="-13873163" eaLnBrk="0" fontAlgn="base" hangingPunct="0">
        <a:spcBef>
          <a:spcPct val="0"/>
        </a:spcBef>
        <a:spcAft>
          <a:spcPct val="0"/>
        </a:spcAft>
        <a:defRPr sz="4400">
          <a:solidFill>
            <a:schemeClr val="tx2">
              <a:alpha val="100000"/>
            </a:schemeClr>
          </a:solidFill>
          <a:latin typeface="Tw Cen MT"/>
        </a:defRPr>
      </a:lvl9pPr>
    </p:titleStyle>
    <p:bodyStyle>
      <a:lvl1pPr marL="342900" indent="-342900" algn="l" defTabSz="-13873163" rtl="0" eaLnBrk="0" fontAlgn="base" hangingPunct="0">
        <a:spcBef>
          <a:spcPts val="700"/>
        </a:spcBef>
        <a:spcAft>
          <a:spcPct val="0"/>
        </a:spcAft>
        <a:buClr>
          <a:schemeClr val="accent2"/>
        </a:buClr>
        <a:buSzPct val="60000"/>
        <a:buFont typeface="Wingdings" pitchFamily="2" charset="2"/>
        <a:buChar char=""/>
        <a:defRPr sz="2900">
          <a:solidFill>
            <a:schemeClr val="tx1"/>
          </a:solidFill>
          <a:latin typeface="+mn-lt"/>
          <a:ea typeface="+mn-ea"/>
          <a:cs typeface="+mn-cs"/>
        </a:defRPr>
      </a:lvl1pPr>
      <a:lvl2pPr marL="742950" indent="-285750" algn="l" defTabSz="-13873163" rtl="0" eaLnBrk="0" fontAlgn="base" hangingPunct="0">
        <a:spcBef>
          <a:spcPts val="550"/>
        </a:spcBef>
        <a:spcAft>
          <a:spcPct val="0"/>
        </a:spcAft>
        <a:buClr>
          <a:schemeClr val="accent1"/>
        </a:buClr>
        <a:buSzPct val="70000"/>
        <a:buFont typeface="Wingdings 2" pitchFamily="18" charset="2"/>
        <a:buChar char=""/>
        <a:defRPr sz="2600">
          <a:solidFill>
            <a:schemeClr val="tx1"/>
          </a:solidFill>
          <a:latin typeface="+mn-lt"/>
        </a:defRPr>
      </a:lvl2pPr>
      <a:lvl3pPr marL="1143000" indent="-228600" algn="l" defTabSz="-13873163" rtl="0" eaLnBrk="0" fontAlgn="base" hangingPunct="0">
        <a:spcBef>
          <a:spcPts val="500"/>
        </a:spcBef>
        <a:spcAft>
          <a:spcPct val="0"/>
        </a:spcAft>
        <a:buClr>
          <a:schemeClr val="accent2"/>
        </a:buClr>
        <a:buSzPct val="75000"/>
        <a:buFont typeface="Wingdings" pitchFamily="2" charset="2"/>
        <a:buChar char=""/>
        <a:defRPr sz="2300">
          <a:solidFill>
            <a:schemeClr val="tx1"/>
          </a:solidFill>
          <a:latin typeface="+mn-lt"/>
        </a:defRPr>
      </a:lvl3pPr>
      <a:lvl4pPr marL="1600200" indent="-228600" algn="l" defTabSz="-13873163" rtl="0" eaLnBrk="0" fontAlgn="base" hangingPunct="0">
        <a:spcBef>
          <a:spcPts val="400"/>
        </a:spcBef>
        <a:spcAft>
          <a:spcPct val="0"/>
        </a:spcAft>
        <a:buClr>
          <a:srgbClr val="9BBB59"/>
        </a:buClr>
        <a:buSzPct val="75000"/>
        <a:buFont typeface="Wingdings" pitchFamily="2" charset="2"/>
        <a:buChar char=""/>
        <a:defRPr sz="2000">
          <a:solidFill>
            <a:schemeClr val="tx1"/>
          </a:solidFill>
          <a:latin typeface="+mn-lt"/>
        </a:defRPr>
      </a:lvl4pPr>
      <a:lvl5pPr marL="20574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5pPr>
      <a:lvl6pPr marL="25146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6pPr>
      <a:lvl7pPr marL="29718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7pPr>
      <a:lvl8pPr marL="34290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8pPr>
      <a:lvl9pPr marL="38862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9pPr>
    </p:bodyStyle>
    <p:otherStyle>
      <a:lvl1pPr algn="l" eaLnBrk="0" fontAlgn="base" hangingPunct="0">
        <a:spcBef>
          <a:spcPct val="0"/>
        </a:spcBef>
        <a:spcAft>
          <a:spcPct val="0"/>
        </a:spcAft>
        <a:defRPr>
          <a:solidFill>
            <a:schemeClr val="tx1">
              <a:alpha val="100000"/>
            </a:schemeClr>
          </a:solidFill>
          <a:latin typeface="Arial"/>
        </a:defRPr>
      </a:lvl1pPr>
      <a:lvl2pPr marL="457200" algn="l" eaLnBrk="0" fontAlgn="base" hangingPunct="0">
        <a:spcBef>
          <a:spcPct val="0"/>
        </a:spcBef>
        <a:spcAft>
          <a:spcPct val="0"/>
        </a:spcAft>
        <a:defRPr>
          <a:solidFill>
            <a:schemeClr val="tx1">
              <a:alpha val="100000"/>
            </a:schemeClr>
          </a:solidFill>
          <a:latin typeface="Arial"/>
        </a:defRPr>
      </a:lvl2pPr>
      <a:lvl3pPr marL="914400" algn="l" eaLnBrk="0" fontAlgn="base" hangingPunct="0">
        <a:spcBef>
          <a:spcPct val="0"/>
        </a:spcBef>
        <a:spcAft>
          <a:spcPct val="0"/>
        </a:spcAft>
        <a:defRPr>
          <a:solidFill>
            <a:schemeClr val="tx1">
              <a:alpha val="100000"/>
            </a:schemeClr>
          </a:solidFill>
          <a:latin typeface="Arial"/>
        </a:defRPr>
      </a:lvl3pPr>
      <a:lvl4pPr marL="1371600" algn="l" eaLnBrk="0" fontAlgn="base" hangingPunct="0">
        <a:spcBef>
          <a:spcPct val="0"/>
        </a:spcBef>
        <a:spcAft>
          <a:spcPct val="0"/>
        </a:spcAft>
        <a:defRPr>
          <a:solidFill>
            <a:schemeClr val="tx1">
              <a:alpha val="100000"/>
            </a:schemeClr>
          </a:solidFill>
          <a:latin typeface="Arial"/>
        </a:defRPr>
      </a:lvl4pPr>
      <a:lvl5pPr marL="1828800" algn="l" eaLnBrk="0" fontAlgn="base" hangingPunct="0">
        <a:spcBef>
          <a:spcPct val="0"/>
        </a:spcBef>
        <a:spcAft>
          <a:spcPct val="0"/>
        </a:spcAft>
        <a:defRPr>
          <a:solidFill>
            <a:schemeClr val="tx1">
              <a:alpha val="100000"/>
            </a:schemeClr>
          </a:solidFill>
          <a:latin typeface="Arial"/>
        </a:defRPr>
      </a:lvl5pPr>
      <a:lvl6pPr marL="2286000" algn="l" eaLnBrk="0" fontAlgn="base" hangingPunct="0">
        <a:spcBef>
          <a:spcPct val="0"/>
        </a:spcBef>
        <a:spcAft>
          <a:spcPct val="0"/>
        </a:spcAft>
        <a:defRPr>
          <a:solidFill>
            <a:schemeClr val="tx1">
              <a:alpha val="100000"/>
            </a:schemeClr>
          </a:solidFill>
          <a:latin typeface="Arial"/>
        </a:defRPr>
      </a:lvl6pPr>
      <a:lvl7pPr marL="2743200" algn="l" eaLnBrk="0" fontAlgn="base" hangingPunct="0">
        <a:spcBef>
          <a:spcPct val="0"/>
        </a:spcBef>
        <a:spcAft>
          <a:spcPct val="0"/>
        </a:spcAft>
        <a:defRPr>
          <a:solidFill>
            <a:schemeClr val="tx1">
              <a:alpha val="100000"/>
            </a:schemeClr>
          </a:solidFill>
          <a:latin typeface="Arial"/>
        </a:defRPr>
      </a:lvl7pPr>
      <a:lvl8pPr marL="3200400" algn="l" eaLnBrk="0" fontAlgn="base" hangingPunct="0">
        <a:spcBef>
          <a:spcPct val="0"/>
        </a:spcBef>
        <a:spcAft>
          <a:spcPct val="0"/>
        </a:spcAft>
        <a:defRPr>
          <a:solidFill>
            <a:schemeClr val="tx1">
              <a:alpha val="100000"/>
            </a:schemeClr>
          </a:solidFill>
          <a:latin typeface="Arial"/>
        </a:defRPr>
      </a:lvl8pPr>
      <a:lvl9pPr marL="3657600" algn="l" eaLnBrk="0" fontAlgn="base" hangingPunct="0">
        <a:spcBef>
          <a:spcPct val="0"/>
        </a:spcBef>
        <a:spcAft>
          <a:spcPct val="0"/>
        </a:spcAft>
        <a:defRPr>
          <a:solidFill>
            <a:schemeClr val="tx1">
              <a:alpha val="100000"/>
            </a:schemeClr>
          </a:solidFill>
          <a:latin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Title Placeholder 4097"/>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Text Placeholder 4098"/>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4"/>
            <a:r>
              <a:rPr lang="en-US" smtClean="0"/>
              <a:t>Sixth level</a:t>
            </a:r>
          </a:p>
          <a:p>
            <a:pPr lvl="4"/>
            <a:r>
              <a:rPr lang="en-US" smtClean="0"/>
              <a:t>Seventh level</a:t>
            </a:r>
          </a:p>
          <a:p>
            <a:pPr lvl="4"/>
            <a:r>
              <a:rPr lang="en-US" smtClean="0"/>
              <a:t>Eighth level</a:t>
            </a:r>
          </a:p>
          <a:p>
            <a:pPr lvl="4"/>
            <a:r>
              <a:rPr lang="en-US" smtClean="0"/>
              <a:t>Ninth level</a:t>
            </a:r>
          </a:p>
        </p:txBody>
      </p:sp>
      <p:sp>
        <p:nvSpPr>
          <p:cNvPr id="7" name="Rectangle 6"/>
          <p:cNvSpPr/>
          <p:nvPr/>
        </p:nvSpPr>
        <p:spPr>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ndParaRPr>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ndParaRPr>
          </a:p>
        </p:txBody>
      </p:sp>
      <p:sp>
        <p:nvSpPr>
          <p:cNvPr id="10" name="Date Placeholder 9"/>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defRPr sz="1400">
                <a:solidFill>
                  <a:schemeClr val="tx2"/>
                </a:solidFill>
                <a:latin typeface="Tw Cen MT" pitchFamily="34" charset="0"/>
              </a:defRPr>
            </a:lvl1pPr>
          </a:lstStyle>
          <a:p>
            <a:pPr>
              <a:defRPr/>
            </a:pPr>
            <a:fld id="{61D96A22-365C-4911-86AC-38CF86A7A586}" type="datetime1">
              <a:rPr lang="en-US"/>
              <a:pPr>
                <a:defRPr/>
              </a:pPr>
              <a:t>5/5/2020</a:t>
            </a:fld>
            <a:endParaRPr lang="en-US"/>
          </a:p>
        </p:txBody>
      </p:sp>
      <p:sp>
        <p:nvSpPr>
          <p:cNvPr id="11" name="Slide Number Placeholder 10"/>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w Cen MT" pitchFamily="34" charset="0"/>
              </a:defRPr>
            </a:lvl1pPr>
          </a:lstStyle>
          <a:p>
            <a:pPr>
              <a:defRPr/>
            </a:pPr>
            <a:fld id="{622F3B31-DFEA-403A-B73D-8C37B86A3B8F}" type="slidenum">
              <a:rPr lang="en-US"/>
              <a:pPr>
                <a:defRPr/>
              </a:pPr>
              <a:t>‹#›</a:t>
            </a:fld>
            <a:endParaRPr lang="en-US"/>
          </a:p>
        </p:txBody>
      </p:sp>
      <p:sp>
        <p:nvSpPr>
          <p:cNvPr id="12" name="Footer Placeholder 11"/>
          <p:cNvSpPr>
            <a:spLocks noGrp="1"/>
          </p:cNvSpPr>
          <p:nvPr>
            <p:ph type="ftr" sz="quarter" idx="3"/>
          </p:nvPr>
        </p:nvSpPr>
        <p:spPr>
          <a:xfrm>
            <a:off x="609600" y="6248400"/>
            <a:ext cx="5421313"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latin typeface="Tw Cen MT" pitchFamily="34" charset="0"/>
              </a:defRPr>
            </a:lvl1pPr>
          </a:lstStyle>
          <a:p>
            <a:pPr>
              <a:defRPr/>
            </a:pPr>
            <a:r>
              <a:rPr lang="en-US"/>
              <a:t>GCSE Modern World History The Paris Peace Conference 1919-1920</a:t>
            </a:r>
          </a:p>
        </p:txBody>
      </p:sp>
    </p:spTree>
  </p:cSld>
  <p:clrMap bg1="lt1" tx1="dk1" bg2="lt2" tx2="dk2" accent1="accent1" accent2="accent2" accent3="accent3" accent4="accent4" accent5="accent5" accent6="accent6" hlink="hlink" folHlink="folHlink"/>
  <p:sldLayoutIdLst>
    <p:sldLayoutId id="2147484590" r:id="rId1"/>
    <p:sldLayoutId id="2147484591" r:id="rId2"/>
    <p:sldLayoutId id="2147484592" r:id="rId3"/>
    <p:sldLayoutId id="2147484593" r:id="rId4"/>
    <p:sldLayoutId id="2147484594" r:id="rId5"/>
    <p:sldLayoutId id="2147484595" r:id="rId6"/>
    <p:sldLayoutId id="2147484596" r:id="rId7"/>
    <p:sldLayoutId id="2147484597" r:id="rId8"/>
    <p:sldLayoutId id="2147484598" r:id="rId9"/>
  </p:sldLayoutIdLst>
  <p:transition spd="slow">
    <p:split orient="vert"/>
  </p:transition>
  <p:hf sldNum="0" hdr="0" ftr="0" dt="0"/>
  <p:txStyles>
    <p:titleStyle>
      <a:lvl1pPr marL="342900" indent="-342900" algn="l" defTabSz="-13873163" rtl="0" eaLnBrk="0" fontAlgn="base" hangingPunct="0">
        <a:spcBef>
          <a:spcPct val="0"/>
        </a:spcBef>
        <a:spcAft>
          <a:spcPct val="0"/>
        </a:spcAft>
        <a:defRPr sz="4400">
          <a:solidFill>
            <a:schemeClr val="tx2"/>
          </a:solidFill>
          <a:latin typeface="+mj-lt"/>
          <a:ea typeface="+mj-ea"/>
          <a:cs typeface="+mj-cs"/>
        </a:defRPr>
      </a:lvl1pPr>
      <a:lvl2pPr marL="342900" indent="-342900" algn="l" defTabSz="-13873163" rtl="0" eaLnBrk="0" fontAlgn="base" hangingPunct="0">
        <a:spcBef>
          <a:spcPct val="0"/>
        </a:spcBef>
        <a:spcAft>
          <a:spcPct val="0"/>
        </a:spcAft>
        <a:defRPr sz="4400">
          <a:solidFill>
            <a:schemeClr val="tx2"/>
          </a:solidFill>
          <a:latin typeface="Tw Cen MT"/>
        </a:defRPr>
      </a:lvl2pPr>
      <a:lvl3pPr marL="342900" indent="-342900" algn="l" defTabSz="-13873163" rtl="0" eaLnBrk="0" fontAlgn="base" hangingPunct="0">
        <a:spcBef>
          <a:spcPct val="0"/>
        </a:spcBef>
        <a:spcAft>
          <a:spcPct val="0"/>
        </a:spcAft>
        <a:defRPr sz="4400">
          <a:solidFill>
            <a:schemeClr val="tx2"/>
          </a:solidFill>
          <a:latin typeface="Tw Cen MT"/>
        </a:defRPr>
      </a:lvl3pPr>
      <a:lvl4pPr marL="342900" indent="-342900" algn="l" defTabSz="-13873163" rtl="0" eaLnBrk="0" fontAlgn="base" hangingPunct="0">
        <a:spcBef>
          <a:spcPct val="0"/>
        </a:spcBef>
        <a:spcAft>
          <a:spcPct val="0"/>
        </a:spcAft>
        <a:defRPr sz="4400">
          <a:solidFill>
            <a:schemeClr val="tx2"/>
          </a:solidFill>
          <a:latin typeface="Tw Cen MT"/>
        </a:defRPr>
      </a:lvl4pPr>
      <a:lvl5pPr marL="342900" indent="-342900" algn="l" defTabSz="-13873163" rtl="0" eaLnBrk="0" fontAlgn="base" hangingPunct="0">
        <a:spcBef>
          <a:spcPct val="0"/>
        </a:spcBef>
        <a:spcAft>
          <a:spcPct val="0"/>
        </a:spcAft>
        <a:defRPr sz="4400">
          <a:solidFill>
            <a:schemeClr val="tx2"/>
          </a:solidFill>
          <a:latin typeface="Tw Cen MT"/>
        </a:defRPr>
      </a:lvl5pPr>
      <a:lvl6pPr marL="800100" indent="-342900" algn="l" defTabSz="-13873163" eaLnBrk="0" fontAlgn="base" hangingPunct="0">
        <a:spcBef>
          <a:spcPct val="0"/>
        </a:spcBef>
        <a:spcAft>
          <a:spcPct val="0"/>
        </a:spcAft>
        <a:defRPr sz="4400">
          <a:solidFill>
            <a:schemeClr val="tx2">
              <a:alpha val="100000"/>
            </a:schemeClr>
          </a:solidFill>
          <a:latin typeface="Tw Cen MT"/>
        </a:defRPr>
      </a:lvl6pPr>
      <a:lvl7pPr marL="1257300" indent="-342900" algn="l" defTabSz="-13873163" eaLnBrk="0" fontAlgn="base" hangingPunct="0">
        <a:spcBef>
          <a:spcPct val="0"/>
        </a:spcBef>
        <a:spcAft>
          <a:spcPct val="0"/>
        </a:spcAft>
        <a:defRPr sz="4400">
          <a:solidFill>
            <a:schemeClr val="tx2">
              <a:alpha val="100000"/>
            </a:schemeClr>
          </a:solidFill>
          <a:latin typeface="Tw Cen MT"/>
        </a:defRPr>
      </a:lvl7pPr>
      <a:lvl8pPr marL="1714500" indent="-342900" algn="l" defTabSz="-13873163" eaLnBrk="0" fontAlgn="base" hangingPunct="0">
        <a:spcBef>
          <a:spcPct val="0"/>
        </a:spcBef>
        <a:spcAft>
          <a:spcPct val="0"/>
        </a:spcAft>
        <a:defRPr sz="4400">
          <a:solidFill>
            <a:schemeClr val="tx2">
              <a:alpha val="100000"/>
            </a:schemeClr>
          </a:solidFill>
          <a:latin typeface="Tw Cen MT"/>
        </a:defRPr>
      </a:lvl8pPr>
      <a:lvl9pPr marL="2171700" indent="-342900" algn="l" defTabSz="-13873163" eaLnBrk="0" fontAlgn="base" hangingPunct="0">
        <a:spcBef>
          <a:spcPct val="0"/>
        </a:spcBef>
        <a:spcAft>
          <a:spcPct val="0"/>
        </a:spcAft>
        <a:defRPr sz="4400">
          <a:solidFill>
            <a:schemeClr val="tx2">
              <a:alpha val="100000"/>
            </a:schemeClr>
          </a:solidFill>
          <a:latin typeface="Tw Cen MT"/>
        </a:defRPr>
      </a:lvl9pPr>
    </p:titleStyle>
    <p:bodyStyle>
      <a:lvl1pPr marL="342900" indent="-342900" algn="l" defTabSz="-13873163" rtl="0" eaLnBrk="0" fontAlgn="base" hangingPunct="0">
        <a:spcBef>
          <a:spcPts val="700"/>
        </a:spcBef>
        <a:spcAft>
          <a:spcPct val="0"/>
        </a:spcAft>
        <a:buClr>
          <a:schemeClr val="accent2"/>
        </a:buClr>
        <a:buSzPct val="60000"/>
        <a:buFont typeface="Wingdings" pitchFamily="2" charset="2"/>
        <a:buChar char=""/>
        <a:defRPr sz="2900">
          <a:solidFill>
            <a:schemeClr val="tx1"/>
          </a:solidFill>
          <a:latin typeface="+mn-lt"/>
          <a:ea typeface="+mn-ea"/>
          <a:cs typeface="+mn-cs"/>
        </a:defRPr>
      </a:lvl1pPr>
      <a:lvl2pPr marL="742950" indent="-285750" algn="l" defTabSz="-13873163" rtl="0" eaLnBrk="0" fontAlgn="base" hangingPunct="0">
        <a:spcBef>
          <a:spcPts val="550"/>
        </a:spcBef>
        <a:spcAft>
          <a:spcPct val="0"/>
        </a:spcAft>
        <a:buClr>
          <a:schemeClr val="accent1"/>
        </a:buClr>
        <a:buSzPct val="70000"/>
        <a:buFont typeface="Wingdings 2" pitchFamily="18" charset="2"/>
        <a:buChar char=""/>
        <a:defRPr sz="2600">
          <a:solidFill>
            <a:schemeClr val="tx1"/>
          </a:solidFill>
          <a:latin typeface="+mn-lt"/>
        </a:defRPr>
      </a:lvl2pPr>
      <a:lvl3pPr marL="1143000" indent="-228600" algn="l" defTabSz="-13873163" rtl="0" eaLnBrk="0" fontAlgn="base" hangingPunct="0">
        <a:spcBef>
          <a:spcPts val="500"/>
        </a:spcBef>
        <a:spcAft>
          <a:spcPct val="0"/>
        </a:spcAft>
        <a:buClr>
          <a:schemeClr val="accent2"/>
        </a:buClr>
        <a:buSzPct val="75000"/>
        <a:buFont typeface="Wingdings" pitchFamily="2" charset="2"/>
        <a:buChar char=""/>
        <a:defRPr sz="2300">
          <a:solidFill>
            <a:schemeClr val="tx1"/>
          </a:solidFill>
          <a:latin typeface="+mn-lt"/>
        </a:defRPr>
      </a:lvl3pPr>
      <a:lvl4pPr marL="1600200" indent="-228600" algn="l" defTabSz="-13873163" rtl="0" eaLnBrk="0" fontAlgn="base" hangingPunct="0">
        <a:spcBef>
          <a:spcPts val="400"/>
        </a:spcBef>
        <a:spcAft>
          <a:spcPct val="0"/>
        </a:spcAft>
        <a:buClr>
          <a:srgbClr val="9BBB59"/>
        </a:buClr>
        <a:buSzPct val="75000"/>
        <a:buFont typeface="Wingdings" pitchFamily="2" charset="2"/>
        <a:buChar char=""/>
        <a:defRPr sz="2000">
          <a:solidFill>
            <a:schemeClr val="tx1"/>
          </a:solidFill>
          <a:latin typeface="+mn-lt"/>
        </a:defRPr>
      </a:lvl4pPr>
      <a:lvl5pPr marL="20574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5pPr>
      <a:lvl6pPr marL="25146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6pPr>
      <a:lvl7pPr marL="29718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7pPr>
      <a:lvl8pPr marL="34290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8pPr>
      <a:lvl9pPr marL="38862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9pPr>
    </p:bodyStyle>
    <p:otherStyle>
      <a:lvl1pPr algn="l" eaLnBrk="0" fontAlgn="base" hangingPunct="0">
        <a:spcBef>
          <a:spcPct val="0"/>
        </a:spcBef>
        <a:spcAft>
          <a:spcPct val="0"/>
        </a:spcAft>
        <a:defRPr>
          <a:solidFill>
            <a:schemeClr val="tx1">
              <a:alpha val="100000"/>
            </a:schemeClr>
          </a:solidFill>
          <a:latin typeface="Arial"/>
        </a:defRPr>
      </a:lvl1pPr>
      <a:lvl2pPr marL="457200" algn="l" eaLnBrk="0" fontAlgn="base" hangingPunct="0">
        <a:spcBef>
          <a:spcPct val="0"/>
        </a:spcBef>
        <a:spcAft>
          <a:spcPct val="0"/>
        </a:spcAft>
        <a:defRPr>
          <a:solidFill>
            <a:schemeClr val="tx1">
              <a:alpha val="100000"/>
            </a:schemeClr>
          </a:solidFill>
          <a:latin typeface="Arial"/>
        </a:defRPr>
      </a:lvl2pPr>
      <a:lvl3pPr marL="914400" algn="l" eaLnBrk="0" fontAlgn="base" hangingPunct="0">
        <a:spcBef>
          <a:spcPct val="0"/>
        </a:spcBef>
        <a:spcAft>
          <a:spcPct val="0"/>
        </a:spcAft>
        <a:defRPr>
          <a:solidFill>
            <a:schemeClr val="tx1">
              <a:alpha val="100000"/>
            </a:schemeClr>
          </a:solidFill>
          <a:latin typeface="Arial"/>
        </a:defRPr>
      </a:lvl3pPr>
      <a:lvl4pPr marL="1371600" algn="l" eaLnBrk="0" fontAlgn="base" hangingPunct="0">
        <a:spcBef>
          <a:spcPct val="0"/>
        </a:spcBef>
        <a:spcAft>
          <a:spcPct val="0"/>
        </a:spcAft>
        <a:defRPr>
          <a:solidFill>
            <a:schemeClr val="tx1">
              <a:alpha val="100000"/>
            </a:schemeClr>
          </a:solidFill>
          <a:latin typeface="Arial"/>
        </a:defRPr>
      </a:lvl4pPr>
      <a:lvl5pPr marL="1828800" algn="l" eaLnBrk="0" fontAlgn="base" hangingPunct="0">
        <a:spcBef>
          <a:spcPct val="0"/>
        </a:spcBef>
        <a:spcAft>
          <a:spcPct val="0"/>
        </a:spcAft>
        <a:defRPr>
          <a:solidFill>
            <a:schemeClr val="tx1">
              <a:alpha val="100000"/>
            </a:schemeClr>
          </a:solidFill>
          <a:latin typeface="Arial"/>
        </a:defRPr>
      </a:lvl5pPr>
      <a:lvl6pPr marL="2286000" algn="l" eaLnBrk="0" fontAlgn="base" hangingPunct="0">
        <a:spcBef>
          <a:spcPct val="0"/>
        </a:spcBef>
        <a:spcAft>
          <a:spcPct val="0"/>
        </a:spcAft>
        <a:defRPr>
          <a:solidFill>
            <a:schemeClr val="tx1">
              <a:alpha val="100000"/>
            </a:schemeClr>
          </a:solidFill>
          <a:latin typeface="Arial"/>
        </a:defRPr>
      </a:lvl6pPr>
      <a:lvl7pPr marL="2743200" algn="l" eaLnBrk="0" fontAlgn="base" hangingPunct="0">
        <a:spcBef>
          <a:spcPct val="0"/>
        </a:spcBef>
        <a:spcAft>
          <a:spcPct val="0"/>
        </a:spcAft>
        <a:defRPr>
          <a:solidFill>
            <a:schemeClr val="tx1">
              <a:alpha val="100000"/>
            </a:schemeClr>
          </a:solidFill>
          <a:latin typeface="Arial"/>
        </a:defRPr>
      </a:lvl7pPr>
      <a:lvl8pPr marL="3200400" algn="l" eaLnBrk="0" fontAlgn="base" hangingPunct="0">
        <a:spcBef>
          <a:spcPct val="0"/>
        </a:spcBef>
        <a:spcAft>
          <a:spcPct val="0"/>
        </a:spcAft>
        <a:defRPr>
          <a:solidFill>
            <a:schemeClr val="tx1">
              <a:alpha val="100000"/>
            </a:schemeClr>
          </a:solidFill>
          <a:latin typeface="Arial"/>
        </a:defRPr>
      </a:lvl8pPr>
      <a:lvl9pPr marL="3657600" algn="l" eaLnBrk="0" fontAlgn="base" hangingPunct="0">
        <a:spcBef>
          <a:spcPct val="0"/>
        </a:spcBef>
        <a:spcAft>
          <a:spcPct val="0"/>
        </a:spcAft>
        <a:defRPr>
          <a:solidFill>
            <a:schemeClr val="tx1">
              <a:alpha val="100000"/>
            </a:schemeClr>
          </a:solidFill>
          <a:latin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itle Placeholder 51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23" name="Text Placeholder 512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4"/>
            <a:r>
              <a:rPr lang="en-US" smtClean="0"/>
              <a:t>Sixth level</a:t>
            </a:r>
          </a:p>
          <a:p>
            <a:pPr lvl="4"/>
            <a:r>
              <a:rPr lang="en-US" smtClean="0"/>
              <a:t>Seventh level</a:t>
            </a:r>
          </a:p>
          <a:p>
            <a:pPr lvl="4"/>
            <a:r>
              <a:rPr lang="en-US" smtClean="0"/>
              <a:t>Eighth level</a:t>
            </a:r>
          </a:p>
          <a:p>
            <a:pPr lvl="4"/>
            <a:r>
              <a:rPr lang="en-US" smtClean="0"/>
              <a:t>Ninth level</a:t>
            </a:r>
          </a:p>
        </p:txBody>
      </p:sp>
      <p:sp>
        <p:nvSpPr>
          <p:cNvPr id="7" name="Rectangle 6"/>
          <p:cNvSpPr/>
          <p:nvPr/>
        </p:nvSpPr>
        <p:spPr>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ndParaRPr>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ndParaRPr>
          </a:p>
        </p:txBody>
      </p:sp>
      <p:sp>
        <p:nvSpPr>
          <p:cNvPr id="10" name="Date Placeholder 9"/>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defRPr sz="1400">
                <a:solidFill>
                  <a:schemeClr val="tx2"/>
                </a:solidFill>
                <a:latin typeface="Tw Cen MT" pitchFamily="34" charset="0"/>
              </a:defRPr>
            </a:lvl1pPr>
          </a:lstStyle>
          <a:p>
            <a:pPr>
              <a:defRPr/>
            </a:pPr>
            <a:fld id="{C7AD7850-D136-42B2-B9F3-57206B7579D5}" type="datetime1">
              <a:rPr lang="en-US"/>
              <a:pPr>
                <a:defRPr/>
              </a:pPr>
              <a:t>5/5/2020</a:t>
            </a:fld>
            <a:endParaRPr lang="en-US"/>
          </a:p>
        </p:txBody>
      </p:sp>
      <p:sp>
        <p:nvSpPr>
          <p:cNvPr id="11" name="Slide Number Placeholder 10"/>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w Cen MT" pitchFamily="34" charset="0"/>
              </a:defRPr>
            </a:lvl1pPr>
          </a:lstStyle>
          <a:p>
            <a:pPr>
              <a:defRPr/>
            </a:pPr>
            <a:fld id="{D7402D50-D9ED-4661-B695-4B912DFB3244}" type="slidenum">
              <a:rPr lang="en-US"/>
              <a:pPr>
                <a:defRPr/>
              </a:pPr>
              <a:t>‹#›</a:t>
            </a:fld>
            <a:endParaRPr lang="en-US"/>
          </a:p>
        </p:txBody>
      </p:sp>
      <p:sp>
        <p:nvSpPr>
          <p:cNvPr id="12" name="Footer Placeholder 11"/>
          <p:cNvSpPr>
            <a:spLocks noGrp="1"/>
          </p:cNvSpPr>
          <p:nvPr>
            <p:ph type="ftr" sz="quarter" idx="3"/>
          </p:nvPr>
        </p:nvSpPr>
        <p:spPr>
          <a:xfrm>
            <a:off x="609600" y="6248400"/>
            <a:ext cx="5421313"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latin typeface="Tw Cen MT" pitchFamily="34" charset="0"/>
              </a:defRPr>
            </a:lvl1pPr>
          </a:lstStyle>
          <a:p>
            <a:pPr>
              <a:defRPr/>
            </a:pPr>
            <a:r>
              <a:rPr lang="en-US"/>
              <a:t>GCSE Modern World History The Paris Peace Conference 1919-1920</a:t>
            </a:r>
          </a:p>
        </p:txBody>
      </p:sp>
    </p:spTree>
  </p:cSld>
  <p:clrMap bg1="lt1" tx1="dk1" bg2="lt2" tx2="dk2" accent1="accent1" accent2="accent2" accent3="accent3" accent4="accent4" accent5="accent5" accent6="accent6" hlink="hlink" folHlink="folHlink"/>
  <p:sldLayoutIdLst>
    <p:sldLayoutId id="2147484599" r:id="rId1"/>
    <p:sldLayoutId id="2147484600" r:id="rId2"/>
    <p:sldLayoutId id="2147484601" r:id="rId3"/>
    <p:sldLayoutId id="2147484602" r:id="rId4"/>
    <p:sldLayoutId id="2147484603" r:id="rId5"/>
    <p:sldLayoutId id="2147484604" r:id="rId6"/>
    <p:sldLayoutId id="2147484605" r:id="rId7"/>
    <p:sldLayoutId id="2147484606" r:id="rId8"/>
    <p:sldLayoutId id="2147484607" r:id="rId9"/>
  </p:sldLayoutIdLst>
  <p:transition spd="slow">
    <p:split orient="vert"/>
  </p:transition>
  <p:hf sldNum="0" hdr="0" ftr="0" dt="0"/>
  <p:txStyles>
    <p:titleStyle>
      <a:lvl1pPr marL="342900" indent="-342900" algn="l" defTabSz="-13873163" rtl="0" eaLnBrk="0" fontAlgn="base" hangingPunct="0">
        <a:spcBef>
          <a:spcPct val="0"/>
        </a:spcBef>
        <a:spcAft>
          <a:spcPct val="0"/>
        </a:spcAft>
        <a:defRPr sz="4400">
          <a:solidFill>
            <a:schemeClr val="tx2"/>
          </a:solidFill>
          <a:latin typeface="+mj-lt"/>
          <a:ea typeface="+mj-ea"/>
          <a:cs typeface="+mj-cs"/>
        </a:defRPr>
      </a:lvl1pPr>
      <a:lvl2pPr marL="342900" indent="-342900" algn="l" defTabSz="-13873163" rtl="0" eaLnBrk="0" fontAlgn="base" hangingPunct="0">
        <a:spcBef>
          <a:spcPct val="0"/>
        </a:spcBef>
        <a:spcAft>
          <a:spcPct val="0"/>
        </a:spcAft>
        <a:defRPr sz="4400">
          <a:solidFill>
            <a:schemeClr val="tx2"/>
          </a:solidFill>
          <a:latin typeface="Tw Cen MT"/>
        </a:defRPr>
      </a:lvl2pPr>
      <a:lvl3pPr marL="342900" indent="-342900" algn="l" defTabSz="-13873163" rtl="0" eaLnBrk="0" fontAlgn="base" hangingPunct="0">
        <a:spcBef>
          <a:spcPct val="0"/>
        </a:spcBef>
        <a:spcAft>
          <a:spcPct val="0"/>
        </a:spcAft>
        <a:defRPr sz="4400">
          <a:solidFill>
            <a:schemeClr val="tx2"/>
          </a:solidFill>
          <a:latin typeface="Tw Cen MT"/>
        </a:defRPr>
      </a:lvl3pPr>
      <a:lvl4pPr marL="342900" indent="-342900" algn="l" defTabSz="-13873163" rtl="0" eaLnBrk="0" fontAlgn="base" hangingPunct="0">
        <a:spcBef>
          <a:spcPct val="0"/>
        </a:spcBef>
        <a:spcAft>
          <a:spcPct val="0"/>
        </a:spcAft>
        <a:defRPr sz="4400">
          <a:solidFill>
            <a:schemeClr val="tx2"/>
          </a:solidFill>
          <a:latin typeface="Tw Cen MT"/>
        </a:defRPr>
      </a:lvl4pPr>
      <a:lvl5pPr marL="342900" indent="-342900" algn="l" defTabSz="-13873163" rtl="0" eaLnBrk="0" fontAlgn="base" hangingPunct="0">
        <a:spcBef>
          <a:spcPct val="0"/>
        </a:spcBef>
        <a:spcAft>
          <a:spcPct val="0"/>
        </a:spcAft>
        <a:defRPr sz="4400">
          <a:solidFill>
            <a:schemeClr val="tx2"/>
          </a:solidFill>
          <a:latin typeface="Tw Cen MT"/>
        </a:defRPr>
      </a:lvl5pPr>
      <a:lvl6pPr marL="800100" indent="-342900" algn="l" defTabSz="-13873163" eaLnBrk="0" fontAlgn="base" hangingPunct="0">
        <a:spcBef>
          <a:spcPct val="0"/>
        </a:spcBef>
        <a:spcAft>
          <a:spcPct val="0"/>
        </a:spcAft>
        <a:defRPr sz="4400">
          <a:solidFill>
            <a:schemeClr val="tx2">
              <a:alpha val="100000"/>
            </a:schemeClr>
          </a:solidFill>
          <a:latin typeface="Tw Cen MT"/>
        </a:defRPr>
      </a:lvl6pPr>
      <a:lvl7pPr marL="1257300" indent="-342900" algn="l" defTabSz="-13873163" eaLnBrk="0" fontAlgn="base" hangingPunct="0">
        <a:spcBef>
          <a:spcPct val="0"/>
        </a:spcBef>
        <a:spcAft>
          <a:spcPct val="0"/>
        </a:spcAft>
        <a:defRPr sz="4400">
          <a:solidFill>
            <a:schemeClr val="tx2">
              <a:alpha val="100000"/>
            </a:schemeClr>
          </a:solidFill>
          <a:latin typeface="Tw Cen MT"/>
        </a:defRPr>
      </a:lvl7pPr>
      <a:lvl8pPr marL="1714500" indent="-342900" algn="l" defTabSz="-13873163" eaLnBrk="0" fontAlgn="base" hangingPunct="0">
        <a:spcBef>
          <a:spcPct val="0"/>
        </a:spcBef>
        <a:spcAft>
          <a:spcPct val="0"/>
        </a:spcAft>
        <a:defRPr sz="4400">
          <a:solidFill>
            <a:schemeClr val="tx2">
              <a:alpha val="100000"/>
            </a:schemeClr>
          </a:solidFill>
          <a:latin typeface="Tw Cen MT"/>
        </a:defRPr>
      </a:lvl8pPr>
      <a:lvl9pPr marL="2171700" indent="-342900" algn="l" defTabSz="-13873163" eaLnBrk="0" fontAlgn="base" hangingPunct="0">
        <a:spcBef>
          <a:spcPct val="0"/>
        </a:spcBef>
        <a:spcAft>
          <a:spcPct val="0"/>
        </a:spcAft>
        <a:defRPr sz="4400">
          <a:solidFill>
            <a:schemeClr val="tx2">
              <a:alpha val="100000"/>
            </a:schemeClr>
          </a:solidFill>
          <a:latin typeface="Tw Cen MT"/>
        </a:defRPr>
      </a:lvl9pPr>
    </p:titleStyle>
    <p:bodyStyle>
      <a:lvl1pPr marL="342900" indent="-342900" algn="l" defTabSz="-13873163" rtl="0" eaLnBrk="0" fontAlgn="base" hangingPunct="0">
        <a:spcBef>
          <a:spcPts val="700"/>
        </a:spcBef>
        <a:spcAft>
          <a:spcPct val="0"/>
        </a:spcAft>
        <a:buClr>
          <a:schemeClr val="accent2"/>
        </a:buClr>
        <a:buSzPct val="60000"/>
        <a:buFont typeface="Wingdings" pitchFamily="2" charset="2"/>
        <a:buChar char=""/>
        <a:defRPr sz="2900">
          <a:solidFill>
            <a:schemeClr val="tx1"/>
          </a:solidFill>
          <a:latin typeface="+mn-lt"/>
          <a:ea typeface="+mn-ea"/>
          <a:cs typeface="+mn-cs"/>
        </a:defRPr>
      </a:lvl1pPr>
      <a:lvl2pPr marL="742950" indent="-285750" algn="l" defTabSz="-13873163" rtl="0" eaLnBrk="0" fontAlgn="base" hangingPunct="0">
        <a:spcBef>
          <a:spcPts val="550"/>
        </a:spcBef>
        <a:spcAft>
          <a:spcPct val="0"/>
        </a:spcAft>
        <a:buClr>
          <a:schemeClr val="accent1"/>
        </a:buClr>
        <a:buSzPct val="70000"/>
        <a:buFont typeface="Wingdings 2" pitchFamily="18" charset="2"/>
        <a:buChar char=""/>
        <a:defRPr sz="2600">
          <a:solidFill>
            <a:schemeClr val="tx1"/>
          </a:solidFill>
          <a:latin typeface="+mn-lt"/>
        </a:defRPr>
      </a:lvl2pPr>
      <a:lvl3pPr marL="1143000" indent="-228600" algn="l" defTabSz="-13873163" rtl="0" eaLnBrk="0" fontAlgn="base" hangingPunct="0">
        <a:spcBef>
          <a:spcPts val="500"/>
        </a:spcBef>
        <a:spcAft>
          <a:spcPct val="0"/>
        </a:spcAft>
        <a:buClr>
          <a:schemeClr val="accent2"/>
        </a:buClr>
        <a:buSzPct val="75000"/>
        <a:buFont typeface="Wingdings" pitchFamily="2" charset="2"/>
        <a:buChar char=""/>
        <a:defRPr sz="2300">
          <a:solidFill>
            <a:schemeClr val="tx1"/>
          </a:solidFill>
          <a:latin typeface="+mn-lt"/>
        </a:defRPr>
      </a:lvl3pPr>
      <a:lvl4pPr marL="1600200" indent="-228600" algn="l" defTabSz="-13873163" rtl="0" eaLnBrk="0" fontAlgn="base" hangingPunct="0">
        <a:spcBef>
          <a:spcPts val="400"/>
        </a:spcBef>
        <a:spcAft>
          <a:spcPct val="0"/>
        </a:spcAft>
        <a:buClr>
          <a:srgbClr val="9BBB59"/>
        </a:buClr>
        <a:buSzPct val="75000"/>
        <a:buFont typeface="Wingdings" pitchFamily="2" charset="2"/>
        <a:buChar char=""/>
        <a:defRPr sz="2000">
          <a:solidFill>
            <a:schemeClr val="tx1"/>
          </a:solidFill>
          <a:latin typeface="+mn-lt"/>
        </a:defRPr>
      </a:lvl4pPr>
      <a:lvl5pPr marL="20574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5pPr>
      <a:lvl6pPr marL="25146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6pPr>
      <a:lvl7pPr marL="29718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7pPr>
      <a:lvl8pPr marL="34290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8pPr>
      <a:lvl9pPr marL="38862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9pPr>
    </p:bodyStyle>
    <p:otherStyle>
      <a:lvl1pPr algn="l" eaLnBrk="0" fontAlgn="base" hangingPunct="0">
        <a:spcBef>
          <a:spcPct val="0"/>
        </a:spcBef>
        <a:spcAft>
          <a:spcPct val="0"/>
        </a:spcAft>
        <a:defRPr>
          <a:solidFill>
            <a:schemeClr val="tx1">
              <a:alpha val="100000"/>
            </a:schemeClr>
          </a:solidFill>
          <a:latin typeface="Arial"/>
        </a:defRPr>
      </a:lvl1pPr>
      <a:lvl2pPr marL="457200" algn="l" eaLnBrk="0" fontAlgn="base" hangingPunct="0">
        <a:spcBef>
          <a:spcPct val="0"/>
        </a:spcBef>
        <a:spcAft>
          <a:spcPct val="0"/>
        </a:spcAft>
        <a:defRPr>
          <a:solidFill>
            <a:schemeClr val="tx1">
              <a:alpha val="100000"/>
            </a:schemeClr>
          </a:solidFill>
          <a:latin typeface="Arial"/>
        </a:defRPr>
      </a:lvl2pPr>
      <a:lvl3pPr marL="914400" algn="l" eaLnBrk="0" fontAlgn="base" hangingPunct="0">
        <a:spcBef>
          <a:spcPct val="0"/>
        </a:spcBef>
        <a:spcAft>
          <a:spcPct val="0"/>
        </a:spcAft>
        <a:defRPr>
          <a:solidFill>
            <a:schemeClr val="tx1">
              <a:alpha val="100000"/>
            </a:schemeClr>
          </a:solidFill>
          <a:latin typeface="Arial"/>
        </a:defRPr>
      </a:lvl3pPr>
      <a:lvl4pPr marL="1371600" algn="l" eaLnBrk="0" fontAlgn="base" hangingPunct="0">
        <a:spcBef>
          <a:spcPct val="0"/>
        </a:spcBef>
        <a:spcAft>
          <a:spcPct val="0"/>
        </a:spcAft>
        <a:defRPr>
          <a:solidFill>
            <a:schemeClr val="tx1">
              <a:alpha val="100000"/>
            </a:schemeClr>
          </a:solidFill>
          <a:latin typeface="Arial"/>
        </a:defRPr>
      </a:lvl4pPr>
      <a:lvl5pPr marL="1828800" algn="l" eaLnBrk="0" fontAlgn="base" hangingPunct="0">
        <a:spcBef>
          <a:spcPct val="0"/>
        </a:spcBef>
        <a:spcAft>
          <a:spcPct val="0"/>
        </a:spcAft>
        <a:defRPr>
          <a:solidFill>
            <a:schemeClr val="tx1">
              <a:alpha val="100000"/>
            </a:schemeClr>
          </a:solidFill>
          <a:latin typeface="Arial"/>
        </a:defRPr>
      </a:lvl5pPr>
      <a:lvl6pPr marL="2286000" algn="l" eaLnBrk="0" fontAlgn="base" hangingPunct="0">
        <a:spcBef>
          <a:spcPct val="0"/>
        </a:spcBef>
        <a:spcAft>
          <a:spcPct val="0"/>
        </a:spcAft>
        <a:defRPr>
          <a:solidFill>
            <a:schemeClr val="tx1">
              <a:alpha val="100000"/>
            </a:schemeClr>
          </a:solidFill>
          <a:latin typeface="Arial"/>
        </a:defRPr>
      </a:lvl6pPr>
      <a:lvl7pPr marL="2743200" algn="l" eaLnBrk="0" fontAlgn="base" hangingPunct="0">
        <a:spcBef>
          <a:spcPct val="0"/>
        </a:spcBef>
        <a:spcAft>
          <a:spcPct val="0"/>
        </a:spcAft>
        <a:defRPr>
          <a:solidFill>
            <a:schemeClr val="tx1">
              <a:alpha val="100000"/>
            </a:schemeClr>
          </a:solidFill>
          <a:latin typeface="Arial"/>
        </a:defRPr>
      </a:lvl7pPr>
      <a:lvl8pPr marL="3200400" algn="l" eaLnBrk="0" fontAlgn="base" hangingPunct="0">
        <a:spcBef>
          <a:spcPct val="0"/>
        </a:spcBef>
        <a:spcAft>
          <a:spcPct val="0"/>
        </a:spcAft>
        <a:defRPr>
          <a:solidFill>
            <a:schemeClr val="tx1">
              <a:alpha val="100000"/>
            </a:schemeClr>
          </a:solidFill>
          <a:latin typeface="Arial"/>
        </a:defRPr>
      </a:lvl8pPr>
      <a:lvl9pPr marL="3657600" algn="l" eaLnBrk="0" fontAlgn="base" hangingPunct="0">
        <a:spcBef>
          <a:spcPct val="0"/>
        </a:spcBef>
        <a:spcAft>
          <a:spcPct val="0"/>
        </a:spcAft>
        <a:defRPr>
          <a:solidFill>
            <a:schemeClr val="tx1">
              <a:alpha val="100000"/>
            </a:schemeClr>
          </a:solidFill>
          <a:latin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Title Placeholder 6145"/>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6146"/>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4"/>
            <a:r>
              <a:rPr lang="en-US" smtClean="0"/>
              <a:t>Sixth level</a:t>
            </a:r>
          </a:p>
          <a:p>
            <a:pPr lvl="4"/>
            <a:r>
              <a:rPr lang="en-US" smtClean="0"/>
              <a:t>Seventh level</a:t>
            </a:r>
          </a:p>
          <a:p>
            <a:pPr lvl="4"/>
            <a:r>
              <a:rPr lang="en-US" smtClean="0"/>
              <a:t>Eighth level</a:t>
            </a:r>
          </a:p>
          <a:p>
            <a:pPr lvl="4"/>
            <a:r>
              <a:rPr lang="en-US" smtClean="0"/>
              <a:t>Ninth level</a:t>
            </a:r>
          </a:p>
        </p:txBody>
      </p:sp>
      <p:sp>
        <p:nvSpPr>
          <p:cNvPr id="7" name="Rectangle 6"/>
          <p:cNvSpPr/>
          <p:nvPr/>
        </p:nvSpPr>
        <p:spPr>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ndParaRPr>
          </a:p>
        </p:txBody>
      </p:sp>
      <p:sp>
        <p:nvSpPr>
          <p:cNvPr id="8" name="Rectangle 7"/>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ndParaRPr>
          </a:p>
        </p:txBody>
      </p:sp>
      <p:sp>
        <p:nvSpPr>
          <p:cNvPr id="9" name="Rectangle 8"/>
          <p:cNvSpPr/>
          <p:nvPr/>
        </p:nvSpPr>
        <p:spPr>
          <a:xfrm>
            <a:off x="1544638" y="4654550"/>
            <a:ext cx="7589837"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ndParaRPr>
          </a:p>
        </p:txBody>
      </p:sp>
      <p:sp>
        <p:nvSpPr>
          <p:cNvPr id="10" name="Rectangle 9"/>
          <p:cNvSpPr/>
          <p:nvPr/>
        </p:nvSpPr>
        <p:spPr>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ndParaRPr>
          </a:p>
        </p:txBody>
      </p:sp>
      <p:sp>
        <p:nvSpPr>
          <p:cNvPr id="11" name="Date Placeholder 10"/>
          <p:cNvSpPr>
            <a:spLocks noGrp="1"/>
          </p:cNvSpPr>
          <p:nvPr>
            <p:ph type="dt" sz="half" idx="2"/>
          </p:nvPr>
        </p:nvSpPr>
        <p:spPr>
          <a:xfrm>
            <a:off x="6248400" y="6248400"/>
            <a:ext cx="2667000" cy="365125"/>
          </a:xfrm>
          <a:prstGeom prst="rect">
            <a:avLst/>
          </a:prstGeom>
        </p:spPr>
        <p:txBody>
          <a:bodyPr vert="horz" wrap="square" lIns="91440" tIns="45720" rIns="91440" bIns="45720" numCol="1" anchor="ctr" anchorCtr="0" compatLnSpc="1">
            <a:prstTxWarp prst="textNoShape">
              <a:avLst/>
            </a:prstTxWarp>
          </a:bodyPr>
          <a:lstStyle>
            <a:lvl1pPr>
              <a:defRPr sz="1400">
                <a:solidFill>
                  <a:schemeClr val="tx2"/>
                </a:solidFill>
                <a:latin typeface="Tw Cen MT" pitchFamily="34" charset="0"/>
              </a:defRPr>
            </a:lvl1pPr>
          </a:lstStyle>
          <a:p>
            <a:pPr>
              <a:defRPr/>
            </a:pPr>
            <a:fld id="{E44164C4-9466-4B23-ACB6-8987A850CA30}" type="datetime1">
              <a:rPr lang="en-US"/>
              <a:pPr>
                <a:defRPr/>
              </a:pPr>
              <a:t>5/5/2020</a:t>
            </a:fld>
            <a:endParaRPr lang="en-US"/>
          </a:p>
        </p:txBody>
      </p:sp>
      <p:sp>
        <p:nvSpPr>
          <p:cNvPr id="12" name="Slide Number Placeholder 11"/>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w Cen MT" pitchFamily="34" charset="0"/>
              </a:defRPr>
            </a:lvl1pPr>
          </a:lstStyle>
          <a:p>
            <a:pPr>
              <a:defRPr/>
            </a:pPr>
            <a:fld id="{AF3ABEA2-8690-4104-9135-C0002BF91171}" type="slidenum">
              <a:rPr lang="en-US"/>
              <a:pPr>
                <a:defRPr/>
              </a:pPr>
              <a:t>‹#›</a:t>
            </a:fld>
            <a:endParaRPr lang="en-US"/>
          </a:p>
        </p:txBody>
      </p:sp>
      <p:sp>
        <p:nvSpPr>
          <p:cNvPr id="14" name="Footer Placeholder 13"/>
          <p:cNvSpPr>
            <a:spLocks noGrp="1"/>
          </p:cNvSpPr>
          <p:nvPr>
            <p:ph type="ftr" sz="quarter" idx="3"/>
          </p:nvPr>
        </p:nvSpPr>
        <p:spPr>
          <a:xfrm>
            <a:off x="609600" y="6248400"/>
            <a:ext cx="5421313"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latin typeface="Tw Cen MT" pitchFamily="34" charset="0"/>
              </a:defRPr>
            </a:lvl1pPr>
          </a:lstStyle>
          <a:p>
            <a:pPr>
              <a:defRPr/>
            </a:pPr>
            <a:r>
              <a:rPr lang="en-US"/>
              <a:t>GCSE Modern World History The Paris Peace Conference 1919-1920</a:t>
            </a:r>
          </a:p>
        </p:txBody>
      </p:sp>
    </p:spTree>
  </p:cSld>
  <p:clrMap bg1="lt1" tx1="dk1" bg2="lt2" tx2="dk2" accent1="accent1" accent2="accent2" accent3="accent3" accent4="accent4" accent5="accent5" accent6="accent6" hlink="hlink" folHlink="folHlink"/>
  <p:sldLayoutIdLst>
    <p:sldLayoutId id="2147484608" r:id="rId1"/>
    <p:sldLayoutId id="2147484609" r:id="rId2"/>
    <p:sldLayoutId id="2147484610" r:id="rId3"/>
    <p:sldLayoutId id="2147484611" r:id="rId4"/>
    <p:sldLayoutId id="2147484612" r:id="rId5"/>
    <p:sldLayoutId id="2147484613" r:id="rId6"/>
    <p:sldLayoutId id="2147484614" r:id="rId7"/>
    <p:sldLayoutId id="2147484615" r:id="rId8"/>
    <p:sldLayoutId id="2147484616" r:id="rId9"/>
  </p:sldLayoutIdLst>
  <p:transition spd="slow">
    <p:split orient="vert"/>
  </p:transition>
  <p:hf sldNum="0" hdr="0" ftr="0" dt="0"/>
  <p:txStyles>
    <p:titleStyle>
      <a:lvl1pPr marL="342900" indent="-342900" algn="l" defTabSz="-13873163" rtl="0" eaLnBrk="0" fontAlgn="base" hangingPunct="0">
        <a:spcBef>
          <a:spcPct val="0"/>
        </a:spcBef>
        <a:spcAft>
          <a:spcPct val="0"/>
        </a:spcAft>
        <a:defRPr sz="4400">
          <a:solidFill>
            <a:schemeClr val="tx2"/>
          </a:solidFill>
          <a:latin typeface="+mj-lt"/>
          <a:ea typeface="+mj-ea"/>
          <a:cs typeface="+mj-cs"/>
        </a:defRPr>
      </a:lvl1pPr>
      <a:lvl2pPr marL="342900" indent="-342900" algn="l" defTabSz="-13873163" rtl="0" eaLnBrk="0" fontAlgn="base" hangingPunct="0">
        <a:spcBef>
          <a:spcPct val="0"/>
        </a:spcBef>
        <a:spcAft>
          <a:spcPct val="0"/>
        </a:spcAft>
        <a:defRPr sz="4400">
          <a:solidFill>
            <a:schemeClr val="tx2"/>
          </a:solidFill>
          <a:latin typeface="Tw Cen MT"/>
        </a:defRPr>
      </a:lvl2pPr>
      <a:lvl3pPr marL="342900" indent="-342900" algn="l" defTabSz="-13873163" rtl="0" eaLnBrk="0" fontAlgn="base" hangingPunct="0">
        <a:spcBef>
          <a:spcPct val="0"/>
        </a:spcBef>
        <a:spcAft>
          <a:spcPct val="0"/>
        </a:spcAft>
        <a:defRPr sz="4400">
          <a:solidFill>
            <a:schemeClr val="tx2"/>
          </a:solidFill>
          <a:latin typeface="Tw Cen MT"/>
        </a:defRPr>
      </a:lvl3pPr>
      <a:lvl4pPr marL="342900" indent="-342900" algn="l" defTabSz="-13873163" rtl="0" eaLnBrk="0" fontAlgn="base" hangingPunct="0">
        <a:spcBef>
          <a:spcPct val="0"/>
        </a:spcBef>
        <a:spcAft>
          <a:spcPct val="0"/>
        </a:spcAft>
        <a:defRPr sz="4400">
          <a:solidFill>
            <a:schemeClr val="tx2"/>
          </a:solidFill>
          <a:latin typeface="Tw Cen MT"/>
        </a:defRPr>
      </a:lvl4pPr>
      <a:lvl5pPr marL="342900" indent="-342900" algn="l" defTabSz="-13873163" rtl="0" eaLnBrk="0" fontAlgn="base" hangingPunct="0">
        <a:spcBef>
          <a:spcPct val="0"/>
        </a:spcBef>
        <a:spcAft>
          <a:spcPct val="0"/>
        </a:spcAft>
        <a:defRPr sz="4400">
          <a:solidFill>
            <a:schemeClr val="tx2"/>
          </a:solidFill>
          <a:latin typeface="Tw Cen MT"/>
        </a:defRPr>
      </a:lvl5pPr>
      <a:lvl6pPr marL="800100" indent="-342900" algn="l" defTabSz="-13873163" eaLnBrk="0" fontAlgn="base" hangingPunct="0">
        <a:spcBef>
          <a:spcPct val="0"/>
        </a:spcBef>
        <a:spcAft>
          <a:spcPct val="0"/>
        </a:spcAft>
        <a:defRPr sz="4400">
          <a:solidFill>
            <a:schemeClr val="tx2">
              <a:alpha val="100000"/>
            </a:schemeClr>
          </a:solidFill>
          <a:latin typeface="Tw Cen MT"/>
        </a:defRPr>
      </a:lvl6pPr>
      <a:lvl7pPr marL="1257300" indent="-342900" algn="l" defTabSz="-13873163" eaLnBrk="0" fontAlgn="base" hangingPunct="0">
        <a:spcBef>
          <a:spcPct val="0"/>
        </a:spcBef>
        <a:spcAft>
          <a:spcPct val="0"/>
        </a:spcAft>
        <a:defRPr sz="4400">
          <a:solidFill>
            <a:schemeClr val="tx2">
              <a:alpha val="100000"/>
            </a:schemeClr>
          </a:solidFill>
          <a:latin typeface="Tw Cen MT"/>
        </a:defRPr>
      </a:lvl7pPr>
      <a:lvl8pPr marL="1714500" indent="-342900" algn="l" defTabSz="-13873163" eaLnBrk="0" fontAlgn="base" hangingPunct="0">
        <a:spcBef>
          <a:spcPct val="0"/>
        </a:spcBef>
        <a:spcAft>
          <a:spcPct val="0"/>
        </a:spcAft>
        <a:defRPr sz="4400">
          <a:solidFill>
            <a:schemeClr val="tx2">
              <a:alpha val="100000"/>
            </a:schemeClr>
          </a:solidFill>
          <a:latin typeface="Tw Cen MT"/>
        </a:defRPr>
      </a:lvl8pPr>
      <a:lvl9pPr marL="2171700" indent="-342900" algn="l" defTabSz="-13873163" eaLnBrk="0" fontAlgn="base" hangingPunct="0">
        <a:spcBef>
          <a:spcPct val="0"/>
        </a:spcBef>
        <a:spcAft>
          <a:spcPct val="0"/>
        </a:spcAft>
        <a:defRPr sz="4400">
          <a:solidFill>
            <a:schemeClr val="tx2">
              <a:alpha val="100000"/>
            </a:schemeClr>
          </a:solidFill>
          <a:latin typeface="Tw Cen MT"/>
        </a:defRPr>
      </a:lvl9pPr>
    </p:titleStyle>
    <p:bodyStyle>
      <a:lvl1pPr marL="342900" indent="-342900" algn="l" defTabSz="-13873163" rtl="0" eaLnBrk="0" fontAlgn="base" hangingPunct="0">
        <a:spcBef>
          <a:spcPts val="700"/>
        </a:spcBef>
        <a:spcAft>
          <a:spcPct val="0"/>
        </a:spcAft>
        <a:buClr>
          <a:schemeClr val="accent2"/>
        </a:buClr>
        <a:buSzPct val="60000"/>
        <a:buFont typeface="Wingdings" pitchFamily="2" charset="2"/>
        <a:buChar char=""/>
        <a:defRPr sz="2900">
          <a:solidFill>
            <a:schemeClr val="tx1"/>
          </a:solidFill>
          <a:latin typeface="+mn-lt"/>
          <a:ea typeface="+mn-ea"/>
          <a:cs typeface="+mn-cs"/>
        </a:defRPr>
      </a:lvl1pPr>
      <a:lvl2pPr marL="742950" indent="-285750" algn="l" defTabSz="-13873163" rtl="0" eaLnBrk="0" fontAlgn="base" hangingPunct="0">
        <a:spcBef>
          <a:spcPts val="550"/>
        </a:spcBef>
        <a:spcAft>
          <a:spcPct val="0"/>
        </a:spcAft>
        <a:buClr>
          <a:schemeClr val="accent1"/>
        </a:buClr>
        <a:buSzPct val="70000"/>
        <a:buFont typeface="Wingdings 2" pitchFamily="18" charset="2"/>
        <a:buChar char=""/>
        <a:defRPr sz="2600">
          <a:solidFill>
            <a:schemeClr val="tx1"/>
          </a:solidFill>
          <a:latin typeface="+mn-lt"/>
        </a:defRPr>
      </a:lvl2pPr>
      <a:lvl3pPr marL="1143000" indent="-228600" algn="l" defTabSz="-13873163" rtl="0" eaLnBrk="0" fontAlgn="base" hangingPunct="0">
        <a:spcBef>
          <a:spcPts val="500"/>
        </a:spcBef>
        <a:spcAft>
          <a:spcPct val="0"/>
        </a:spcAft>
        <a:buClr>
          <a:schemeClr val="accent2"/>
        </a:buClr>
        <a:buSzPct val="75000"/>
        <a:buFont typeface="Wingdings" pitchFamily="2" charset="2"/>
        <a:buChar char=""/>
        <a:defRPr sz="2300">
          <a:solidFill>
            <a:schemeClr val="tx1"/>
          </a:solidFill>
          <a:latin typeface="+mn-lt"/>
        </a:defRPr>
      </a:lvl3pPr>
      <a:lvl4pPr marL="1600200" indent="-228600" algn="l" defTabSz="-13873163" rtl="0" eaLnBrk="0" fontAlgn="base" hangingPunct="0">
        <a:spcBef>
          <a:spcPts val="400"/>
        </a:spcBef>
        <a:spcAft>
          <a:spcPct val="0"/>
        </a:spcAft>
        <a:buClr>
          <a:srgbClr val="9BBB59"/>
        </a:buClr>
        <a:buSzPct val="75000"/>
        <a:buFont typeface="Wingdings" pitchFamily="2" charset="2"/>
        <a:buChar char=""/>
        <a:defRPr sz="2000">
          <a:solidFill>
            <a:schemeClr val="tx1"/>
          </a:solidFill>
          <a:latin typeface="+mn-lt"/>
        </a:defRPr>
      </a:lvl4pPr>
      <a:lvl5pPr marL="20574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5pPr>
      <a:lvl6pPr marL="25146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6pPr>
      <a:lvl7pPr marL="29718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7pPr>
      <a:lvl8pPr marL="34290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8pPr>
      <a:lvl9pPr marL="3886200" indent="-228600" algn="l" defTabSz="-13873163" eaLnBrk="0" fontAlgn="base" hangingPunct="0">
        <a:spcBef>
          <a:spcPts val="400"/>
        </a:spcBef>
        <a:spcAft>
          <a:spcPct val="0"/>
        </a:spcAft>
        <a:buClr>
          <a:srgbClr val="8064A2">
            <a:alpha val="100000"/>
          </a:srgbClr>
        </a:buClr>
        <a:buSzPct val="65000"/>
        <a:buFont typeface="Wingdings"/>
        <a:buChar char=""/>
        <a:defRPr sz="2000">
          <a:solidFill>
            <a:schemeClr val="tx1">
              <a:alpha val="100000"/>
            </a:schemeClr>
          </a:solidFill>
          <a:latin typeface="+mn-lt"/>
        </a:defRPr>
      </a:lvl9pPr>
    </p:bodyStyle>
    <p:otherStyle>
      <a:lvl1pPr algn="l" eaLnBrk="0" fontAlgn="base" hangingPunct="0">
        <a:spcBef>
          <a:spcPct val="0"/>
        </a:spcBef>
        <a:spcAft>
          <a:spcPct val="0"/>
        </a:spcAft>
        <a:defRPr>
          <a:solidFill>
            <a:schemeClr val="tx1">
              <a:alpha val="100000"/>
            </a:schemeClr>
          </a:solidFill>
          <a:latin typeface="Arial"/>
        </a:defRPr>
      </a:lvl1pPr>
      <a:lvl2pPr marL="457200" algn="l" eaLnBrk="0" fontAlgn="base" hangingPunct="0">
        <a:spcBef>
          <a:spcPct val="0"/>
        </a:spcBef>
        <a:spcAft>
          <a:spcPct val="0"/>
        </a:spcAft>
        <a:defRPr>
          <a:solidFill>
            <a:schemeClr val="tx1">
              <a:alpha val="100000"/>
            </a:schemeClr>
          </a:solidFill>
          <a:latin typeface="Arial"/>
        </a:defRPr>
      </a:lvl2pPr>
      <a:lvl3pPr marL="914400" algn="l" eaLnBrk="0" fontAlgn="base" hangingPunct="0">
        <a:spcBef>
          <a:spcPct val="0"/>
        </a:spcBef>
        <a:spcAft>
          <a:spcPct val="0"/>
        </a:spcAft>
        <a:defRPr>
          <a:solidFill>
            <a:schemeClr val="tx1">
              <a:alpha val="100000"/>
            </a:schemeClr>
          </a:solidFill>
          <a:latin typeface="Arial"/>
        </a:defRPr>
      </a:lvl3pPr>
      <a:lvl4pPr marL="1371600" algn="l" eaLnBrk="0" fontAlgn="base" hangingPunct="0">
        <a:spcBef>
          <a:spcPct val="0"/>
        </a:spcBef>
        <a:spcAft>
          <a:spcPct val="0"/>
        </a:spcAft>
        <a:defRPr>
          <a:solidFill>
            <a:schemeClr val="tx1">
              <a:alpha val="100000"/>
            </a:schemeClr>
          </a:solidFill>
          <a:latin typeface="Arial"/>
        </a:defRPr>
      </a:lvl4pPr>
      <a:lvl5pPr marL="1828800" algn="l" eaLnBrk="0" fontAlgn="base" hangingPunct="0">
        <a:spcBef>
          <a:spcPct val="0"/>
        </a:spcBef>
        <a:spcAft>
          <a:spcPct val="0"/>
        </a:spcAft>
        <a:defRPr>
          <a:solidFill>
            <a:schemeClr val="tx1">
              <a:alpha val="100000"/>
            </a:schemeClr>
          </a:solidFill>
          <a:latin typeface="Arial"/>
        </a:defRPr>
      </a:lvl5pPr>
      <a:lvl6pPr marL="2286000" algn="l" eaLnBrk="0" fontAlgn="base" hangingPunct="0">
        <a:spcBef>
          <a:spcPct val="0"/>
        </a:spcBef>
        <a:spcAft>
          <a:spcPct val="0"/>
        </a:spcAft>
        <a:defRPr>
          <a:solidFill>
            <a:schemeClr val="tx1">
              <a:alpha val="100000"/>
            </a:schemeClr>
          </a:solidFill>
          <a:latin typeface="Arial"/>
        </a:defRPr>
      </a:lvl6pPr>
      <a:lvl7pPr marL="2743200" algn="l" eaLnBrk="0" fontAlgn="base" hangingPunct="0">
        <a:spcBef>
          <a:spcPct val="0"/>
        </a:spcBef>
        <a:spcAft>
          <a:spcPct val="0"/>
        </a:spcAft>
        <a:defRPr>
          <a:solidFill>
            <a:schemeClr val="tx1">
              <a:alpha val="100000"/>
            </a:schemeClr>
          </a:solidFill>
          <a:latin typeface="Arial"/>
        </a:defRPr>
      </a:lvl7pPr>
      <a:lvl8pPr marL="3200400" algn="l" eaLnBrk="0" fontAlgn="base" hangingPunct="0">
        <a:spcBef>
          <a:spcPct val="0"/>
        </a:spcBef>
        <a:spcAft>
          <a:spcPct val="0"/>
        </a:spcAft>
        <a:defRPr>
          <a:solidFill>
            <a:schemeClr val="tx1">
              <a:alpha val="100000"/>
            </a:schemeClr>
          </a:solidFill>
          <a:latin typeface="Arial"/>
        </a:defRPr>
      </a:lvl8pPr>
      <a:lvl9pPr marL="3657600" algn="l" eaLnBrk="0" fontAlgn="base" hangingPunct="0">
        <a:spcBef>
          <a:spcPct val="0"/>
        </a:spcBef>
        <a:spcAft>
          <a:spcPct val="0"/>
        </a:spcAft>
        <a:defRPr>
          <a:solidFill>
            <a:schemeClr val="tx1">
              <a:alpha val="100000"/>
            </a:schemeClr>
          </a:solidFill>
          <a:latin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050" name="Text Placeholder 8"/>
          <p:cNvSpPr>
            <a:spLocks noGrp="1"/>
          </p:cNvSpPr>
          <p:nvPr>
            <p:ph type="body" idx="1"/>
          </p:nvPr>
        </p:nvSpPr>
        <p:spPr bwMode="auto">
          <a:xfrm>
            <a:off x="457200" y="1447800"/>
            <a:ext cx="8229600" cy="467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5791200" y="6203950"/>
            <a:ext cx="2590800" cy="384175"/>
          </a:xfrm>
          <a:prstGeom prst="rect">
            <a:avLst/>
          </a:prstGeom>
        </p:spPr>
        <p:txBody>
          <a:bodyPr vert="horz" anchor="ctr" anchorCtr="0"/>
          <a:lstStyle>
            <a:lvl1pPr algn="l" eaLnBrk="1" latinLnBrk="0" hangingPunct="1">
              <a:defRPr kumimoji="0" sz="1200">
                <a:solidFill>
                  <a:schemeClr val="tx2"/>
                </a:solidFill>
              </a:defRPr>
            </a:lvl1pPr>
          </a:lstStyle>
          <a:p>
            <a:pPr>
              <a:defRPr/>
            </a:pPr>
            <a:endParaRPr lang="en-US">
              <a:solidFill>
                <a:srgbClr val="E9E5DC"/>
              </a:solidFill>
            </a:endParaRPr>
          </a:p>
        </p:txBody>
      </p:sp>
      <p:sp>
        <p:nvSpPr>
          <p:cNvPr id="10" name="Footer Placeholder 9"/>
          <p:cNvSpPr>
            <a:spLocks noGrp="1"/>
          </p:cNvSpPr>
          <p:nvPr>
            <p:ph type="ftr" sz="quarter" idx="3"/>
          </p:nvPr>
        </p:nvSpPr>
        <p:spPr>
          <a:xfrm>
            <a:off x="2133600" y="6203950"/>
            <a:ext cx="3581400" cy="384175"/>
          </a:xfrm>
          <a:prstGeom prst="rect">
            <a:avLst/>
          </a:prstGeom>
        </p:spPr>
        <p:txBody>
          <a:bodyPr vert="horz" anchor="ctr" anchorCtr="0"/>
          <a:lstStyle>
            <a:lvl1pPr algn="r" eaLnBrk="1" latinLnBrk="0" hangingPunct="1">
              <a:defRPr kumimoji="0" sz="1200">
                <a:solidFill>
                  <a:schemeClr val="tx2"/>
                </a:solidFill>
              </a:defRPr>
            </a:lvl1pPr>
          </a:lstStyle>
          <a:p>
            <a:pPr>
              <a:defRPr/>
            </a:pPr>
            <a:r>
              <a:rPr lang="en-US">
                <a:solidFill>
                  <a:srgbClr val="E9E5DC"/>
                </a:solidFill>
              </a:rPr>
              <a:t>Playing movies</a:t>
            </a:r>
          </a:p>
        </p:txBody>
      </p:sp>
      <p:sp>
        <p:nvSpPr>
          <p:cNvPr id="22" name="Slide Number Placeholder 21"/>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pPr>
              <a:defRPr/>
            </a:pPr>
            <a:fld id="{DDF37BC5-4AFB-44F1-8819-9624B734ACC7}" type="slidenum">
              <a:rPr lang="en-US">
                <a:solidFill>
                  <a:srgbClr val="E9E5DC"/>
                </a:solidFill>
              </a:rPr>
              <a:pPr>
                <a:defRPr/>
              </a:pPr>
              <a:t>‹#›</a:t>
            </a:fld>
            <a:endParaRPr lang="en-US">
              <a:solidFill>
                <a:srgbClr val="E9E5DC"/>
              </a:solidFill>
            </a:endParaRPr>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en-US" smtClean="0"/>
              <a:t>Click to edit Master title style</a:t>
            </a:r>
            <a:endParaRPr lang="en-US"/>
          </a:p>
        </p:txBody>
      </p:sp>
    </p:spTree>
    <p:extLst>
      <p:ext uri="{BB962C8B-B14F-4D97-AF65-F5344CB8AC3E}">
        <p14:creationId xmlns:p14="http://schemas.microsoft.com/office/powerpoint/2010/main" val="4187318308"/>
      </p:ext>
    </p:extLst>
  </p:cSld>
  <p:clrMap bg1="dk1" tx1="lt1" bg2="dk2" tx2="lt2" accent1="accent1" accent2="accent2" accent3="accent3" accent4="accent4" accent5="accent5" accent6="accent6" hlink="hlink" folHlink="folHlink"/>
  <p:sldLayoutIdLst>
    <p:sldLayoutId id="2147484618" r:id="rId1"/>
    <p:sldLayoutId id="2147484619" r:id="rId2"/>
    <p:sldLayoutId id="2147484620" r:id="rId3"/>
    <p:sldLayoutId id="2147484621" r:id="rId4"/>
    <p:sldLayoutId id="2147484622" r:id="rId5"/>
    <p:sldLayoutId id="2147484623" r:id="rId6"/>
    <p:sldLayoutId id="2147484624" r:id="rId7"/>
    <p:sldLayoutId id="2147484625" r:id="rId8"/>
    <p:sldLayoutId id="2147484626" r:id="rId9"/>
    <p:sldLayoutId id="2147484627" r:id="rId10"/>
    <p:sldLayoutId id="2147484628" r:id="rId11"/>
    <p:sldLayoutId id="2147484629" r:id="rId12"/>
  </p:sldLayoutIdLst>
  <p:transition spd="slow">
    <p:pull/>
  </p:transition>
  <p:timing>
    <p:tnLst>
      <p:par>
        <p:cTn id="1" dur="indefinite" restart="never" nodeType="tmRoot"/>
      </p:par>
    </p:tnLst>
  </p:timing>
  <p:hf sldNum="0" hdr="0" dt="0"/>
  <p:txStyles>
    <p:title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eaLnBrk="0" fontAlgn="base" hangingPunct="0">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eaLnBrk="0" fontAlgn="base" hangingPunct="0">
        <a:spcBef>
          <a:spcPts val="300"/>
        </a:spcBef>
        <a:spcAft>
          <a:spcPct val="0"/>
        </a:spcAft>
        <a:buClr>
          <a:srgbClr val="88261A"/>
        </a:buClr>
        <a:buSzPct val="85000"/>
        <a:buFont typeface="Wingdings 2" pitchFamily="18" charset="2"/>
        <a:buChar char=""/>
        <a:defRPr sz="24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711E14"/>
        </a:buClr>
        <a:buSzPct val="85000"/>
        <a:buFont typeface="Wingdings 2" pitchFamily="18" charset="2"/>
        <a:buChar char=""/>
        <a:defRPr sz="21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88261A"/>
        </a:buClr>
        <a:buSzPct val="85000"/>
        <a:buFont typeface="Wingdings 2" pitchFamily="18" charset="2"/>
        <a:buChar char=""/>
        <a:defRPr sz="1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88261A"/>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hyperlink" Target="http://www.historyinteractive.co.uk/" TargetMode="External"/><Relationship Id="rId1" Type="http://schemas.openxmlformats.org/officeDocument/2006/relationships/slideLayout" Target="../slideLayouts/slideLayout47.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diagramColors" Target="../diagrams/colors2.xml"/><Relationship Id="rId18" Type="http://schemas.openxmlformats.org/officeDocument/2006/relationships/image" Target="../media/image8.wmf"/><Relationship Id="rId3" Type="http://schemas.openxmlformats.org/officeDocument/2006/relationships/audio" Target="../media/audio1.wav"/><Relationship Id="rId7" Type="http://schemas.openxmlformats.org/officeDocument/2006/relationships/diagramColors" Target="../diagrams/colors1.xml"/><Relationship Id="rId12" Type="http://schemas.openxmlformats.org/officeDocument/2006/relationships/diagramQuickStyle" Target="../diagrams/quickStyle2.xml"/><Relationship Id="rId17" Type="http://schemas.openxmlformats.org/officeDocument/2006/relationships/image" Target="../media/image7.jpeg"/><Relationship Id="rId2" Type="http://schemas.openxmlformats.org/officeDocument/2006/relationships/notesSlide" Target="../notesSlides/notesSlide2.xml"/><Relationship Id="rId16" Type="http://schemas.openxmlformats.org/officeDocument/2006/relationships/image" Target="../media/image6.wmf"/><Relationship Id="rId20" Type="http://schemas.openxmlformats.org/officeDocument/2006/relationships/image" Target="../media/image9.wmf"/><Relationship Id="rId1" Type="http://schemas.openxmlformats.org/officeDocument/2006/relationships/slideLayout" Target="../slideLayouts/slideLayout7.xml"/><Relationship Id="rId6" Type="http://schemas.openxmlformats.org/officeDocument/2006/relationships/diagramQuickStyle" Target="../diagrams/quickStyle1.xml"/><Relationship Id="rId11" Type="http://schemas.openxmlformats.org/officeDocument/2006/relationships/diagramLayout" Target="../diagrams/layout2.xml"/><Relationship Id="rId5" Type="http://schemas.openxmlformats.org/officeDocument/2006/relationships/diagramLayout" Target="../diagrams/layout1.xml"/><Relationship Id="rId15" Type="http://schemas.openxmlformats.org/officeDocument/2006/relationships/hyperlink" Target="GERMAN%20REARMAMENT.doc" TargetMode="External"/><Relationship Id="rId10" Type="http://schemas.openxmlformats.org/officeDocument/2006/relationships/diagramData" Target="../diagrams/data2.xml"/><Relationship Id="rId19" Type="http://schemas.openxmlformats.org/officeDocument/2006/relationships/hyperlink" Target="GERMAN%20MILITARY%20EXPENDITURE.doc" TargetMode="External"/><Relationship Id="rId4" Type="http://schemas.openxmlformats.org/officeDocument/2006/relationships/diagramData" Target="../diagrams/data1.xml"/><Relationship Id="rId9" Type="http://schemas.openxmlformats.org/officeDocument/2006/relationships/image" Target="../media/image5.jpeg"/><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8" Type="http://schemas.microsoft.com/office/2007/relationships/diagramDrawing" Target="../diagrams/drawing3.xml"/><Relationship Id="rId13" Type="http://schemas.openxmlformats.org/officeDocument/2006/relationships/image" Target="../media/image13.jpg"/><Relationship Id="rId18" Type="http://schemas.openxmlformats.org/officeDocument/2006/relationships/hyperlink" Target="THE%20ANSCHLUSS%201938.doc" TargetMode="External"/><Relationship Id="rId3" Type="http://schemas.openxmlformats.org/officeDocument/2006/relationships/audio" Target="../media/audio1.wav"/><Relationship Id="rId7" Type="http://schemas.openxmlformats.org/officeDocument/2006/relationships/diagramColors" Target="../diagrams/colors3.xml"/><Relationship Id="rId12" Type="http://schemas.openxmlformats.org/officeDocument/2006/relationships/image" Target="../media/image12.jpg"/><Relationship Id="rId17" Type="http://schemas.openxmlformats.org/officeDocument/2006/relationships/image" Target="../media/image9.wmf"/><Relationship Id="rId2" Type="http://schemas.openxmlformats.org/officeDocument/2006/relationships/notesSlide" Target="../notesSlides/notesSlide3.xml"/><Relationship Id="rId16" Type="http://schemas.openxmlformats.org/officeDocument/2006/relationships/hyperlink" Target="The%20Anschluss%20Plebiscite.doc" TargetMode="External"/><Relationship Id="rId1" Type="http://schemas.openxmlformats.org/officeDocument/2006/relationships/slideLayout" Target="../slideLayouts/slideLayout7.xml"/><Relationship Id="rId6" Type="http://schemas.openxmlformats.org/officeDocument/2006/relationships/diagramQuickStyle" Target="../diagrams/quickStyle3.xml"/><Relationship Id="rId11" Type="http://schemas.openxmlformats.org/officeDocument/2006/relationships/image" Target="../media/image11.jpg"/><Relationship Id="rId5" Type="http://schemas.openxmlformats.org/officeDocument/2006/relationships/diagramLayout" Target="../diagrams/layout3.xml"/><Relationship Id="rId15" Type="http://schemas.openxmlformats.org/officeDocument/2006/relationships/image" Target="../media/image15.jpg"/><Relationship Id="rId10" Type="http://schemas.openxmlformats.org/officeDocument/2006/relationships/image" Target="../media/image10.jpg"/><Relationship Id="rId19" Type="http://schemas.openxmlformats.org/officeDocument/2006/relationships/image" Target="../media/image6.wmf"/><Relationship Id="rId4" Type="http://schemas.openxmlformats.org/officeDocument/2006/relationships/diagramData" Target="../diagrams/data3.xml"/><Relationship Id="rId9" Type="http://schemas.openxmlformats.org/officeDocument/2006/relationships/hyperlink" Target="http://www2.bc.edu/~heineman/schuschnigg.jpg" TargetMode="External"/><Relationship Id="rId14" Type="http://schemas.openxmlformats.org/officeDocument/2006/relationships/image" Target="../media/image14.jp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7.xml"/><Relationship Id="rId7" Type="http://schemas.openxmlformats.org/officeDocument/2006/relationships/image" Target="../media/image17.png"/><Relationship Id="rId12" Type="http://schemas.openxmlformats.org/officeDocument/2006/relationships/image" Target="../media/image22.png"/><Relationship Id="rId2" Type="http://schemas.microsoft.com/office/2007/relationships/media" Target="../media/media2.wma"/><Relationship Id="rId1" Type="http://schemas.openxmlformats.org/officeDocument/2006/relationships/audio" Target="NULL" TargetMode="Externa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audio" Target="../media/audio1.wav"/><Relationship Id="rId10" Type="http://schemas.openxmlformats.org/officeDocument/2006/relationships/image" Target="../media/image20.png"/><Relationship Id="rId4" Type="http://schemas.openxmlformats.org/officeDocument/2006/relationships/notesSlide" Target="../notesSlides/notesSlide4.xml"/><Relationship Id="rId9"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microsoft.com/office/2007/relationships/diagramDrawing" Target="../diagrams/drawing4.xml"/><Relationship Id="rId13" Type="http://schemas.openxmlformats.org/officeDocument/2006/relationships/diagramColors" Target="../diagrams/colors5.xml"/><Relationship Id="rId18" Type="http://schemas.openxmlformats.org/officeDocument/2006/relationships/image" Target="../media/image6.wmf"/><Relationship Id="rId3" Type="http://schemas.openxmlformats.org/officeDocument/2006/relationships/audio" Target="../media/audio1.wav"/><Relationship Id="rId7" Type="http://schemas.openxmlformats.org/officeDocument/2006/relationships/diagramColors" Target="../diagrams/colors4.xml"/><Relationship Id="rId12" Type="http://schemas.openxmlformats.org/officeDocument/2006/relationships/diagramQuickStyle" Target="../diagrams/quickStyle5.xml"/><Relationship Id="rId17" Type="http://schemas.openxmlformats.org/officeDocument/2006/relationships/hyperlink" Target="Why%20did%20Britain%20fail%20to%20sign%20an%20agreement%20with%20Russia.doc" TargetMode="External"/><Relationship Id="rId2" Type="http://schemas.openxmlformats.org/officeDocument/2006/relationships/notesSlide" Target="../notesSlides/notesSlide5.xml"/><Relationship Id="rId16" Type="http://schemas.openxmlformats.org/officeDocument/2006/relationships/image" Target="../media/image9.wmf"/><Relationship Id="rId1" Type="http://schemas.openxmlformats.org/officeDocument/2006/relationships/slideLayout" Target="../slideLayouts/slideLayout7.xml"/><Relationship Id="rId6" Type="http://schemas.openxmlformats.org/officeDocument/2006/relationships/diagramQuickStyle" Target="../diagrams/quickStyle4.xml"/><Relationship Id="rId11" Type="http://schemas.openxmlformats.org/officeDocument/2006/relationships/diagramLayout" Target="../diagrams/layout5.xml"/><Relationship Id="rId5" Type="http://schemas.openxmlformats.org/officeDocument/2006/relationships/diagramLayout" Target="../diagrams/layout4.xml"/><Relationship Id="rId15" Type="http://schemas.openxmlformats.org/officeDocument/2006/relationships/hyperlink" Target="Outbreak%20of%20war%201939.doc" TargetMode="External"/><Relationship Id="rId10" Type="http://schemas.openxmlformats.org/officeDocument/2006/relationships/diagramData" Target="../diagrams/data5.xml"/><Relationship Id="rId4" Type="http://schemas.openxmlformats.org/officeDocument/2006/relationships/diagramData" Target="../diagrams/data4.xml"/><Relationship Id="rId9" Type="http://schemas.openxmlformats.org/officeDocument/2006/relationships/image" Target="../media/image23.jpg"/><Relationship Id="rId14" Type="http://schemas.microsoft.com/office/2007/relationships/diagramDrawing" Target="../diagrams/drawing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2466" name="Rectangle 716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763"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838200" y="381000"/>
            <a:ext cx="7543800" cy="708025"/>
          </a:xfrm>
          <a:prstGeom prst="rect">
            <a:avLst/>
          </a:prstGeom>
          <a:solidFill>
            <a:schemeClr val="accent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a:defRPr/>
            </a:pPr>
            <a:r>
              <a:rPr lang="en-GB" sz="4000" b="1" dirty="0"/>
              <a:t>GCSE MODERN WORLD HISTORY</a:t>
            </a:r>
            <a:endParaRPr lang="en-US" sz="4000" b="1" dirty="0"/>
          </a:p>
        </p:txBody>
      </p:sp>
      <p:sp>
        <p:nvSpPr>
          <p:cNvPr id="3" name="TextBox 2"/>
          <p:cNvSpPr txBox="1">
            <a:spLocks noChangeArrowheads="1"/>
          </p:cNvSpPr>
          <p:nvPr/>
        </p:nvSpPr>
        <p:spPr bwMode="auto">
          <a:xfrm>
            <a:off x="1219200" y="1406525"/>
            <a:ext cx="6553200" cy="3622675"/>
          </a:xfrm>
          <a:prstGeom prst="rect">
            <a:avLst/>
          </a:prstGeom>
          <a:solidFill>
            <a:schemeClr val="accent1">
              <a:alpha val="30196"/>
            </a:schemeClr>
          </a:solidFill>
          <a:ln w="57150">
            <a:solidFill>
              <a:schemeClr val="accent1"/>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GB" sz="4400" b="1">
                <a:solidFill>
                  <a:srgbClr val="FFFF00"/>
                </a:solidFill>
                <a:latin typeface="Tw Cen MT" pitchFamily="34" charset="0"/>
              </a:rPr>
              <a:t>INTERNATIONAL RELATIONS 1918-1945</a:t>
            </a:r>
          </a:p>
          <a:p>
            <a:pPr algn="ctr" eaLnBrk="1" hangingPunct="1"/>
            <a:r>
              <a:rPr lang="en-GB" sz="4800" b="1" u="sng">
                <a:solidFill>
                  <a:srgbClr val="FFFF00"/>
                </a:solidFill>
                <a:latin typeface="Tw Cen MT" pitchFamily="34" charset="0"/>
              </a:rPr>
              <a:t>CAUSES OF THE SECOND WORLD WAR</a:t>
            </a:r>
          </a:p>
          <a:p>
            <a:pPr algn="ctr" eaLnBrk="1" hangingPunct="1"/>
            <a:r>
              <a:rPr lang="en-GB" sz="4400" b="1">
                <a:solidFill>
                  <a:srgbClr val="FFFF00"/>
                </a:solidFill>
                <a:latin typeface="Tw Cen MT" pitchFamily="34" charset="0"/>
              </a:rPr>
              <a:t>INTERACTIVE</a:t>
            </a:r>
            <a:endParaRPr lang="en-US" sz="4800" b="1" u="sng">
              <a:solidFill>
                <a:srgbClr val="FFFF00"/>
              </a:solidFill>
              <a:latin typeface="Tw Cen MT" pitchFamily="34" charset="0"/>
            </a:endParaRPr>
          </a:p>
        </p:txBody>
      </p:sp>
      <p:sp>
        <p:nvSpPr>
          <p:cNvPr id="4" name="TextBox 3"/>
          <p:cNvSpPr txBox="1"/>
          <p:nvPr/>
        </p:nvSpPr>
        <p:spPr>
          <a:xfrm>
            <a:off x="858838" y="5429250"/>
            <a:ext cx="7315200" cy="1200150"/>
          </a:xfrm>
          <a:prstGeom prst="rect">
            <a:avLst/>
          </a:prstGeom>
          <a:solidFill>
            <a:schemeClr val="accent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a:defRPr/>
            </a:pPr>
            <a:r>
              <a:rPr lang="en-GB" sz="3600" b="1" dirty="0"/>
              <a:t>WHO OR WHAT WAS RESPONSIBLE FOR THE SECOND WORLD WAR?</a:t>
            </a:r>
            <a:endParaRPr lang="en-US" sz="3600" b="1" dirty="0"/>
          </a:p>
        </p:txBody>
      </p:sp>
      <p:pic>
        <p:nvPicPr>
          <p:cNvPr id="6" name="BC822549.WAV">
            <a:hlinkClick r:id="" action="ppaction://media"/>
          </p:cNvPr>
          <p:cNvPicPr>
            <a:picLocks/>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304800" y="3810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0300" fill="hold"/>
                                        <p:tgtEl>
                                          <p:spTgt spid="6"/>
                                        </p:tgtEl>
                                      </p:cBhvr>
                                    </p:cmd>
                                  </p:childTnLst>
                                </p:cTn>
                              </p:par>
                              <p:par>
                                <p:cTn id="7" presetID="23" presetClass="entr" presetSubtype="16" fill="hold" nodeType="withEffect">
                                  <p:stCondLst>
                                    <p:cond delay="1000"/>
                                  </p:stCondLst>
                                  <p:childTnLst>
                                    <p:set>
                                      <p:cBhvr>
                                        <p:cTn id="8" dur="1" fill="hold">
                                          <p:stCondLst>
                                            <p:cond delay="0"/>
                                          </p:stCondLst>
                                        </p:cTn>
                                        <p:tgtEl>
                                          <p:spTgt spid="2"/>
                                        </p:tgtEl>
                                        <p:attrNameLst>
                                          <p:attrName>style.visibility</p:attrName>
                                        </p:attrNameLst>
                                      </p:cBhvr>
                                      <p:to>
                                        <p:strVal val="visible"/>
                                      </p:to>
                                    </p:set>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fltVal val="0"/>
                                          </p:val>
                                        </p:tav>
                                        <p:tav tm="100000">
                                          <p:val>
                                            <p:strVal val="#ppt_h"/>
                                          </p:val>
                                        </p:tav>
                                      </p:tavLst>
                                    </p:anim>
                                  </p:childTnLst>
                                </p:cTn>
                              </p:par>
                              <p:par>
                                <p:cTn id="11" presetID="35" presetClass="entr" presetSubtype="0" fill="hold" grpId="0" nodeType="withEffect">
                                  <p:stCondLst>
                                    <p:cond delay="20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000"/>
                                        <p:tgtEl>
                                          <p:spTgt spid="3"/>
                                        </p:tgtEl>
                                      </p:cBhvr>
                                    </p:animEffect>
                                    <p:anim calcmode="lin" valueType="num">
                                      <p:cBhvr>
                                        <p:cTn id="14" dur="2000" fill="hold"/>
                                        <p:tgtEl>
                                          <p:spTgt spid="3"/>
                                        </p:tgtEl>
                                        <p:attrNameLst>
                                          <p:attrName>style.rotation</p:attrName>
                                        </p:attrNameLst>
                                      </p:cBhvr>
                                      <p:tavLst>
                                        <p:tav tm="0">
                                          <p:val>
                                            <p:fltVal val="720"/>
                                          </p:val>
                                        </p:tav>
                                        <p:tav tm="100000">
                                          <p:val>
                                            <p:fltVal val="0"/>
                                          </p:val>
                                        </p:tav>
                                      </p:tavLst>
                                    </p:anim>
                                    <p:anim calcmode="lin" valueType="num">
                                      <p:cBhvr>
                                        <p:cTn id="15" dur="2000" fill="hold"/>
                                        <p:tgtEl>
                                          <p:spTgt spid="3"/>
                                        </p:tgtEl>
                                        <p:attrNameLst>
                                          <p:attrName>ppt_h</p:attrName>
                                        </p:attrNameLst>
                                      </p:cBhvr>
                                      <p:tavLst>
                                        <p:tav tm="0">
                                          <p:val>
                                            <p:fltVal val="0"/>
                                          </p:val>
                                        </p:tav>
                                        <p:tav tm="100000">
                                          <p:val>
                                            <p:strVal val="#ppt_h"/>
                                          </p:val>
                                        </p:tav>
                                      </p:tavLst>
                                    </p:anim>
                                    <p:anim calcmode="lin" valueType="num">
                                      <p:cBhvr>
                                        <p:cTn id="16" dur="2000" fill="hold"/>
                                        <p:tgtEl>
                                          <p:spTgt spid="3"/>
                                        </p:tgtEl>
                                        <p:attrNameLst>
                                          <p:attrName>ppt_w</p:attrName>
                                        </p:attrNameLst>
                                      </p:cBhvr>
                                      <p:tavLst>
                                        <p:tav tm="0">
                                          <p:val>
                                            <p:fltVal val="0"/>
                                          </p:val>
                                        </p:tav>
                                        <p:tav tm="100000">
                                          <p:val>
                                            <p:strVal val="#ppt_w"/>
                                          </p:val>
                                        </p:tav>
                                      </p:tavLst>
                                    </p:anim>
                                  </p:childTnLst>
                                </p:cTn>
                              </p:par>
                              <p:par>
                                <p:cTn id="17" presetID="23" presetClass="entr" presetSubtype="16" fill="hold" nodeType="withEffect">
                                  <p:stCondLst>
                                    <p:cond delay="600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21"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bldLst>
      <p:bldP spid="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Box 7"/>
          <p:cNvSpPr txBox="1"/>
          <p:nvPr/>
        </p:nvSpPr>
        <p:spPr>
          <a:xfrm>
            <a:off x="647700" y="141510"/>
            <a:ext cx="7848600" cy="1384995"/>
          </a:xfrm>
          <a:prstGeom prst="rect">
            <a:avLst/>
          </a:prstGeom>
          <a:noFill/>
        </p:spPr>
        <p:txBody>
          <a:bodyPr>
            <a:spAutoFit/>
          </a:bodyPr>
          <a:lstStyle/>
          <a:p>
            <a:pPr algn="ctr" fontAlgn="auto">
              <a:spcBef>
                <a:spcPts val="0"/>
              </a:spcBef>
              <a:spcAft>
                <a:spcPts val="0"/>
              </a:spcAft>
              <a:defRPr/>
            </a:pPr>
            <a:r>
              <a:rPr lang="en-GB" sz="4400" b="1" u="sng" kern="0" dirty="0">
                <a:solidFill>
                  <a:prstClr val="white"/>
                </a:solidFill>
                <a:latin typeface="Tw Cen MT"/>
              </a:rPr>
              <a:t>History Interactive</a:t>
            </a:r>
          </a:p>
          <a:p>
            <a:pPr algn="ctr" fontAlgn="auto">
              <a:spcBef>
                <a:spcPts val="0"/>
              </a:spcBef>
              <a:spcAft>
                <a:spcPts val="0"/>
              </a:spcAft>
              <a:defRPr/>
            </a:pPr>
            <a:r>
              <a:rPr lang="en-GB" sz="4000" b="1" kern="0" dirty="0" smtClean="0">
                <a:solidFill>
                  <a:prstClr val="white"/>
                </a:solidFill>
                <a:latin typeface="Tw Cen MT"/>
              </a:rPr>
              <a:t>Teaching and Learning Resources</a:t>
            </a:r>
            <a:endParaRPr lang="en-GB" sz="4000" b="1" kern="0" dirty="0">
              <a:solidFill>
                <a:prstClr val="white"/>
              </a:solidFill>
              <a:latin typeface="Tw Cen MT"/>
            </a:endParaRPr>
          </a:p>
        </p:txBody>
      </p:sp>
      <p:sp>
        <p:nvSpPr>
          <p:cNvPr id="9" name="TextBox 8"/>
          <p:cNvSpPr txBox="1"/>
          <p:nvPr/>
        </p:nvSpPr>
        <p:spPr>
          <a:xfrm>
            <a:off x="370113" y="1612674"/>
            <a:ext cx="8512629" cy="4462760"/>
          </a:xfrm>
          <a:prstGeom prst="rect">
            <a:avLst/>
          </a:prstGeom>
          <a:noFill/>
        </p:spPr>
        <p:txBody>
          <a:bodyPr wrap="square">
            <a:spAutoFit/>
          </a:bodyPr>
          <a:lstStyle/>
          <a:p>
            <a:pPr algn="ctr" fontAlgn="auto">
              <a:spcBef>
                <a:spcPts val="0"/>
              </a:spcBef>
              <a:spcAft>
                <a:spcPts val="0"/>
              </a:spcAft>
              <a:defRPr/>
            </a:pPr>
            <a:r>
              <a:rPr lang="en-GB" sz="4800" b="1" kern="0" dirty="0">
                <a:solidFill>
                  <a:srgbClr val="FFFF00"/>
                </a:solidFill>
                <a:latin typeface="Tw Cen MT" pitchFamily="34" charset="0"/>
              </a:rPr>
              <a:t>These are sample slides.</a:t>
            </a:r>
          </a:p>
          <a:p>
            <a:pPr algn="ctr" fontAlgn="auto">
              <a:spcBef>
                <a:spcPts val="0"/>
              </a:spcBef>
              <a:spcAft>
                <a:spcPts val="0"/>
              </a:spcAft>
              <a:defRPr/>
            </a:pPr>
            <a:r>
              <a:rPr lang="en-GB" sz="4800" kern="0" dirty="0">
                <a:solidFill>
                  <a:prstClr val="white"/>
                </a:solidFill>
                <a:latin typeface="Tw Cen MT" pitchFamily="34" charset="0"/>
              </a:rPr>
              <a:t>There </a:t>
            </a:r>
            <a:r>
              <a:rPr lang="en-GB" sz="4800" kern="0" dirty="0" smtClean="0">
                <a:solidFill>
                  <a:prstClr val="white"/>
                </a:solidFill>
                <a:latin typeface="Tw Cen MT" pitchFamily="34" charset="0"/>
              </a:rPr>
              <a:t>are no </a:t>
            </a:r>
            <a:r>
              <a:rPr lang="en-GB" sz="4800" kern="0" dirty="0">
                <a:solidFill>
                  <a:prstClr val="white"/>
                </a:solidFill>
                <a:latin typeface="Tw Cen MT" pitchFamily="34" charset="0"/>
              </a:rPr>
              <a:t>audio, document links or internet </a:t>
            </a:r>
            <a:r>
              <a:rPr lang="en-GB" sz="4800" kern="0" dirty="0" smtClean="0">
                <a:solidFill>
                  <a:prstClr val="white"/>
                </a:solidFill>
                <a:latin typeface="Tw Cen MT" pitchFamily="34" charset="0"/>
              </a:rPr>
              <a:t>links in this sample</a:t>
            </a:r>
            <a:r>
              <a:rPr lang="en-GB" sz="4800" kern="0" dirty="0" smtClean="0">
                <a:solidFill>
                  <a:prstClr val="white"/>
                </a:solidFill>
                <a:latin typeface="Tw Cen MT" pitchFamily="34" charset="0"/>
              </a:rPr>
              <a:t>.</a:t>
            </a:r>
            <a:endParaRPr lang="en-GB" sz="3200" kern="0" dirty="0" smtClean="0">
              <a:solidFill>
                <a:prstClr val="white"/>
              </a:solidFill>
              <a:latin typeface="Tw Cen MT" pitchFamily="34" charset="0"/>
            </a:endParaRPr>
          </a:p>
          <a:p>
            <a:pPr algn="ctr" fontAlgn="auto">
              <a:spcBef>
                <a:spcPts val="0"/>
              </a:spcBef>
              <a:spcAft>
                <a:spcPts val="0"/>
              </a:spcAft>
              <a:defRPr/>
            </a:pPr>
            <a:r>
              <a:rPr lang="en-GB" sz="4800" kern="0" dirty="0" smtClean="0">
                <a:solidFill>
                  <a:prstClr val="white"/>
                </a:solidFill>
                <a:latin typeface="Tw Cen MT" pitchFamily="34" charset="0"/>
              </a:rPr>
              <a:t>See all of our resources at</a:t>
            </a:r>
          </a:p>
          <a:p>
            <a:pPr algn="ctr" fontAlgn="auto">
              <a:spcBef>
                <a:spcPts val="0"/>
              </a:spcBef>
              <a:spcAft>
                <a:spcPts val="0"/>
              </a:spcAft>
              <a:defRPr/>
            </a:pPr>
            <a:r>
              <a:rPr lang="en-GB" sz="4400" kern="0" dirty="0" smtClean="0">
                <a:solidFill>
                  <a:prstClr val="white"/>
                </a:solidFill>
                <a:latin typeface="Tw Cen MT" pitchFamily="34" charset="0"/>
                <a:hlinkClick r:id="rId2"/>
              </a:rPr>
              <a:t>www.historyinteractive.co.uk</a:t>
            </a:r>
            <a:endParaRPr lang="en-GB" sz="4400" kern="0" dirty="0">
              <a:solidFill>
                <a:prstClr val="white"/>
              </a:solidFill>
              <a:latin typeface="Tw Cen MT" pitchFamily="34" charset="0"/>
            </a:endParaRPr>
          </a:p>
        </p:txBody>
      </p:sp>
      <p:sp>
        <p:nvSpPr>
          <p:cNvPr id="10" name="TextBox 9"/>
          <p:cNvSpPr txBox="1"/>
          <p:nvPr/>
        </p:nvSpPr>
        <p:spPr>
          <a:xfrm>
            <a:off x="3995057" y="6226634"/>
            <a:ext cx="4767943" cy="369332"/>
          </a:xfrm>
          <a:prstGeom prst="rect">
            <a:avLst/>
          </a:prstGeom>
          <a:noFill/>
        </p:spPr>
        <p:txBody>
          <a:bodyPr wrap="square">
            <a:spAutoFit/>
          </a:bodyPr>
          <a:lstStyle/>
          <a:p>
            <a:pPr algn="r" fontAlgn="auto">
              <a:spcBef>
                <a:spcPts val="0"/>
              </a:spcBef>
              <a:spcAft>
                <a:spcPts val="0"/>
              </a:spcAft>
              <a:defRPr/>
            </a:pPr>
            <a:r>
              <a:rPr lang="en-GB" kern="0" dirty="0">
                <a:solidFill>
                  <a:prstClr val="white"/>
                </a:solidFill>
                <a:latin typeface="Tw Cen MT"/>
              </a:rPr>
              <a:t>History </a:t>
            </a:r>
            <a:r>
              <a:rPr lang="en-GB" kern="0" dirty="0" smtClean="0">
                <a:solidFill>
                  <a:prstClr val="white"/>
                </a:solidFill>
                <a:latin typeface="Tw Cen MT"/>
              </a:rPr>
              <a:t>Interactive Teaching and Learning © 2013</a:t>
            </a:r>
            <a:endParaRPr lang="en-GB" kern="0" dirty="0">
              <a:solidFill>
                <a:prstClr val="white"/>
              </a:solidFill>
              <a:latin typeface="Tw Cen MT"/>
            </a:endParaRPr>
          </a:p>
        </p:txBody>
      </p:sp>
    </p:spTree>
    <p:extLst>
      <p:ext uri="{BB962C8B-B14F-4D97-AF65-F5344CB8AC3E}">
        <p14:creationId xmlns:p14="http://schemas.microsoft.com/office/powerpoint/2010/main" val="24051844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750" fill="hold"/>
                                        <p:tgtEl>
                                          <p:spTgt spid="8"/>
                                        </p:tgtEl>
                                        <p:attrNameLst>
                                          <p:attrName>ppt_w</p:attrName>
                                        </p:attrNameLst>
                                      </p:cBhvr>
                                      <p:tavLst>
                                        <p:tav tm="0">
                                          <p:val>
                                            <p:fltVal val="0"/>
                                          </p:val>
                                        </p:tav>
                                        <p:tav tm="100000">
                                          <p:val>
                                            <p:strVal val="#ppt_w"/>
                                          </p:val>
                                        </p:tav>
                                      </p:tavLst>
                                    </p:anim>
                                    <p:anim calcmode="lin" valueType="num">
                                      <p:cBhvr>
                                        <p:cTn id="8" dur="1750" fill="hold"/>
                                        <p:tgtEl>
                                          <p:spTgt spid="8"/>
                                        </p:tgtEl>
                                        <p:attrNameLst>
                                          <p:attrName>ppt_h</p:attrName>
                                        </p:attrNameLst>
                                      </p:cBhvr>
                                      <p:tavLst>
                                        <p:tav tm="0">
                                          <p:val>
                                            <p:fltVal val="0"/>
                                          </p:val>
                                        </p:tav>
                                        <p:tav tm="100000">
                                          <p:val>
                                            <p:strVal val="#ppt_h"/>
                                          </p:val>
                                        </p:tav>
                                      </p:tavLst>
                                    </p:anim>
                                    <p:anim calcmode="lin" valueType="num">
                                      <p:cBhvr>
                                        <p:cTn id="9" dur="1750" fill="hold"/>
                                        <p:tgtEl>
                                          <p:spTgt spid="8"/>
                                        </p:tgtEl>
                                        <p:attrNameLst>
                                          <p:attrName>style.rotation</p:attrName>
                                        </p:attrNameLst>
                                      </p:cBhvr>
                                      <p:tavLst>
                                        <p:tav tm="0">
                                          <p:val>
                                            <p:fltVal val="90"/>
                                          </p:val>
                                        </p:tav>
                                        <p:tav tm="100000">
                                          <p:val>
                                            <p:fltVal val="0"/>
                                          </p:val>
                                        </p:tav>
                                      </p:tavLst>
                                    </p:anim>
                                    <p:animEffect transition="in" filter="fade">
                                      <p:cBhvr>
                                        <p:cTn id="10" dur="1750"/>
                                        <p:tgtEl>
                                          <p:spTgt spid="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2000"/>
                                        <p:tgtEl>
                                          <p:spTgt spid="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Picture 2"/>
          <p:cNvGraphicFramePr/>
          <p:nvPr/>
        </p:nvGraphicFramePr>
        <p:xfrm>
          <a:off x="1219200" y="228003"/>
          <a:ext cx="6705600" cy="6895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3" name="Heptagon 12"/>
          <p:cNvSpPr/>
          <p:nvPr/>
        </p:nvSpPr>
        <p:spPr>
          <a:xfrm>
            <a:off x="8305800" y="228600"/>
            <a:ext cx="609600" cy="457200"/>
          </a:xfrm>
          <a:prstGeom prst="heptagon">
            <a:avLst>
              <a:gd name="hf" fmla="val 102572"/>
              <a:gd name="vf" fmla="val 105210"/>
            </a:avLst>
          </a:prstGeom>
        </p:spPr>
        <p:style>
          <a:lnRef idx="2">
            <a:schemeClr val="accent1"/>
          </a:lnRef>
          <a:fillRef idx="1">
            <a:schemeClr val="accent1"/>
          </a:fillRef>
          <a:effectRef idx="0">
            <a:schemeClr val="accent1"/>
          </a:effectRef>
          <a:fontRef idx="minor">
            <a:schemeClr val="lt1"/>
          </a:fontRef>
        </p:style>
        <p:txBody>
          <a:bodyPr anchor="ctr"/>
          <a:lstStyle/>
          <a:p>
            <a:pPr algn="ctr">
              <a:defRPr/>
            </a:pPr>
            <a:r>
              <a:rPr lang="en-GB">
                <a:solidFill>
                  <a:srgbClr val="FFFFFF"/>
                </a:solidFill>
              </a:rPr>
              <a:t>11</a:t>
            </a:r>
            <a:endParaRPr lang="en-US">
              <a:solidFill>
                <a:srgbClr val="FFFFFF"/>
              </a:solidFill>
            </a:endParaRPr>
          </a:p>
        </p:txBody>
      </p:sp>
      <p:sp>
        <p:nvSpPr>
          <p:cNvPr id="21" name="TextBox 20"/>
          <p:cNvSpPr txBox="1"/>
          <p:nvPr/>
        </p:nvSpPr>
        <p:spPr>
          <a:xfrm>
            <a:off x="381000" y="1143000"/>
            <a:ext cx="5105400" cy="4893647"/>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eaLnBrk="0" hangingPunct="0">
              <a:defRPr/>
            </a:pPr>
            <a:r>
              <a:rPr lang="en-US" sz="2400" dirty="0">
                <a:solidFill>
                  <a:schemeClr val="tx1"/>
                </a:solidFill>
                <a:cs typeface="Times New Roman" pitchFamily="18" charset="0"/>
              </a:rPr>
              <a:t>It was important for Hitler to build up his armed forces to achieve his foreign policy aims. </a:t>
            </a:r>
          </a:p>
          <a:p>
            <a:pPr eaLnBrk="0" hangingPunct="0">
              <a:defRPr/>
            </a:pPr>
            <a:r>
              <a:rPr lang="en-US" sz="2400" dirty="0">
                <a:solidFill>
                  <a:schemeClr val="tx1"/>
                </a:solidFill>
                <a:cs typeface="Times New Roman" pitchFamily="18" charset="0"/>
              </a:rPr>
              <a:t> </a:t>
            </a:r>
          </a:p>
          <a:p>
            <a:pPr eaLnBrk="0" hangingPunct="0">
              <a:defRPr/>
            </a:pPr>
            <a:r>
              <a:rPr lang="en-US" sz="2400" b="1" u="sng" dirty="0">
                <a:solidFill>
                  <a:schemeClr val="tx1"/>
                </a:solidFill>
                <a:cs typeface="Times New Roman" pitchFamily="18" charset="0"/>
              </a:rPr>
              <a:t>The Steps in German Rearmament</a:t>
            </a:r>
            <a:endParaRPr lang="en-US" sz="2400" b="1" dirty="0">
              <a:solidFill>
                <a:schemeClr val="tx1"/>
              </a:solidFill>
              <a:cs typeface="Times New Roman" pitchFamily="18" charset="0"/>
            </a:endParaRPr>
          </a:p>
          <a:p>
            <a:pPr eaLnBrk="0" hangingPunct="0">
              <a:buFont typeface="Arial" pitchFamily="34" charset="0"/>
              <a:buChar char="•"/>
              <a:defRPr/>
            </a:pPr>
            <a:r>
              <a:rPr lang="en-US" sz="2400" dirty="0">
                <a:solidFill>
                  <a:schemeClr val="tx1"/>
                </a:solidFill>
                <a:cs typeface="Times New Roman" pitchFamily="18" charset="0"/>
              </a:rPr>
              <a:t>In </a:t>
            </a:r>
            <a:r>
              <a:rPr lang="en-US" sz="2400" b="1" u="sng" dirty="0">
                <a:solidFill>
                  <a:schemeClr val="tx1"/>
                </a:solidFill>
                <a:cs typeface="Times New Roman" pitchFamily="18" charset="0"/>
              </a:rPr>
              <a:t>October 1933 </a:t>
            </a:r>
            <a:r>
              <a:rPr lang="en-US" sz="2400" dirty="0">
                <a:solidFill>
                  <a:schemeClr val="tx1"/>
                </a:solidFill>
                <a:cs typeface="Times New Roman" pitchFamily="18" charset="0"/>
              </a:rPr>
              <a:t>Hitler withdrew from the </a:t>
            </a:r>
            <a:r>
              <a:rPr lang="en-US" sz="2400" dirty="0">
                <a:solidFill>
                  <a:schemeClr val="tx1"/>
                </a:solidFill>
                <a:cs typeface="Times New Roman" pitchFamily="18" charset="0"/>
                <a:hlinkClick r:id="" action="ppaction://noaction"/>
              </a:rPr>
              <a:t>Disarmament Conference</a:t>
            </a:r>
            <a:r>
              <a:rPr lang="en-US" sz="2400" dirty="0">
                <a:solidFill>
                  <a:schemeClr val="tx1"/>
                </a:solidFill>
                <a:cs typeface="Times New Roman" pitchFamily="18" charset="0"/>
              </a:rPr>
              <a:t>. </a:t>
            </a:r>
          </a:p>
          <a:p>
            <a:pPr eaLnBrk="0" hangingPunct="0">
              <a:buFont typeface="Arial" pitchFamily="34" charset="0"/>
              <a:buChar char="•"/>
              <a:defRPr/>
            </a:pPr>
            <a:r>
              <a:rPr lang="en-US" sz="2400" dirty="0">
                <a:solidFill>
                  <a:schemeClr val="tx1"/>
                </a:solidFill>
                <a:cs typeface="Times New Roman" pitchFamily="18" charset="0"/>
              </a:rPr>
              <a:t>In </a:t>
            </a:r>
            <a:r>
              <a:rPr lang="en-US" sz="2400" b="1" u="sng" dirty="0">
                <a:solidFill>
                  <a:schemeClr val="tx1"/>
                </a:solidFill>
                <a:cs typeface="Times New Roman" pitchFamily="18" charset="0"/>
              </a:rPr>
              <a:t>May 1934 </a:t>
            </a:r>
            <a:r>
              <a:rPr lang="en-US" sz="2400" dirty="0">
                <a:solidFill>
                  <a:schemeClr val="tx1"/>
                </a:solidFill>
                <a:cs typeface="Times New Roman" pitchFamily="18" charset="0"/>
              </a:rPr>
              <a:t>German military budget showed substantial increases indicating Germany was rearming. </a:t>
            </a:r>
          </a:p>
          <a:p>
            <a:pPr eaLnBrk="0" hangingPunct="0">
              <a:buFont typeface="Arial" pitchFamily="34" charset="0"/>
              <a:buChar char="•"/>
              <a:defRPr/>
            </a:pPr>
            <a:r>
              <a:rPr lang="en-US" sz="2400" dirty="0">
                <a:solidFill>
                  <a:schemeClr val="tx1"/>
                </a:solidFill>
                <a:cs typeface="Times New Roman" pitchFamily="18" charset="0"/>
              </a:rPr>
              <a:t>In </a:t>
            </a:r>
            <a:r>
              <a:rPr lang="en-US" sz="2400" b="1" u="sng" dirty="0">
                <a:solidFill>
                  <a:schemeClr val="tx1"/>
                </a:solidFill>
                <a:cs typeface="Times New Roman" pitchFamily="18" charset="0"/>
              </a:rPr>
              <a:t>March 1935 </a:t>
            </a:r>
            <a:r>
              <a:rPr lang="en-US" sz="2400" dirty="0">
                <a:solidFill>
                  <a:schemeClr val="tx1"/>
                </a:solidFill>
                <a:cs typeface="Times New Roman" pitchFamily="18" charset="0"/>
              </a:rPr>
              <a:t>the existence of the </a:t>
            </a:r>
            <a:r>
              <a:rPr lang="en-US" sz="2400" dirty="0">
                <a:solidFill>
                  <a:schemeClr val="tx1"/>
                </a:solidFill>
                <a:cs typeface="Times New Roman" pitchFamily="18" charset="0"/>
                <a:hlinkClick r:id="" action="ppaction://noaction"/>
              </a:rPr>
              <a:t>Luftwaffe </a:t>
            </a:r>
            <a:r>
              <a:rPr lang="en-US" sz="2400" dirty="0">
                <a:solidFill>
                  <a:schemeClr val="tx1"/>
                </a:solidFill>
                <a:cs typeface="Times New Roman" pitchFamily="18" charset="0"/>
              </a:rPr>
              <a:t>was announced and general conscription was reintroduced. </a:t>
            </a:r>
          </a:p>
        </p:txBody>
      </p:sp>
      <p:sp>
        <p:nvSpPr>
          <p:cNvPr id="8" name="TextBox 7"/>
          <p:cNvSpPr txBox="1"/>
          <p:nvPr/>
        </p:nvSpPr>
        <p:spPr>
          <a:xfrm>
            <a:off x="5562600" y="1621572"/>
            <a:ext cx="3352800" cy="4093428"/>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pPr algn="ctr" eaLnBrk="0" hangingPunct="0">
              <a:defRPr/>
            </a:pPr>
            <a:r>
              <a:rPr lang="en-GB" sz="2000" b="1" dirty="0">
                <a:solidFill>
                  <a:srgbClr val="FFFFFF"/>
                </a:solidFill>
              </a:rPr>
              <a:t>ANGLO-GERMAN NAVAL AGREEMENT  JUNE 1935</a:t>
            </a:r>
            <a:endParaRPr lang="en-US" sz="2000" dirty="0">
              <a:solidFill>
                <a:srgbClr val="FFFFFF"/>
              </a:solidFill>
            </a:endParaRPr>
          </a:p>
          <a:p>
            <a:pPr algn="ctr" eaLnBrk="0" hangingPunct="0">
              <a:defRPr/>
            </a:pPr>
            <a:r>
              <a:rPr lang="en-GB" sz="2000" dirty="0" smtClean="0">
                <a:solidFill>
                  <a:srgbClr val="FFFFFF"/>
                </a:solidFill>
              </a:rPr>
              <a:t>This was an arms limitations agreement between Britain and Germany. There </a:t>
            </a:r>
            <a:r>
              <a:rPr lang="en-GB" sz="2000" dirty="0">
                <a:solidFill>
                  <a:srgbClr val="FFFFFF"/>
                </a:solidFill>
              </a:rPr>
              <a:t>was no attempt to stop German rearmament. This agreement allowed Germany to build a navy up to 35% of the size of the British navy. Britain seemed to accept that it was unfair for Germany to be the only country not allowed to rearm.</a:t>
            </a:r>
            <a:endParaRPr lang="en-US" sz="2000" dirty="0">
              <a:solidFill>
                <a:srgbClr val="FFFFFF"/>
              </a:solidFill>
            </a:endParaRPr>
          </a:p>
        </p:txBody>
      </p:sp>
      <p:sp>
        <p:nvSpPr>
          <p:cNvPr id="72714" name="TextBox 14"/>
          <p:cNvSpPr txBox="1">
            <a:spLocks noChangeArrowheads="1"/>
          </p:cNvSpPr>
          <p:nvPr/>
        </p:nvSpPr>
        <p:spPr bwMode="auto">
          <a:xfrm>
            <a:off x="6477000" y="6172200"/>
            <a:ext cx="2438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GB" sz="1200" b="1">
                <a:latin typeface="Tw Cen MT" pitchFamily="34" charset="0"/>
              </a:rPr>
              <a:t>GCSE Modern World History                           Causes of the Second World War</a:t>
            </a:r>
            <a:endParaRPr lang="en-US" sz="1200" b="1">
              <a:latin typeface="Tw Cen MT" pitchFamily="34" charset="0"/>
            </a:endParaRPr>
          </a:p>
        </p:txBody>
      </p:sp>
      <p:pic>
        <p:nvPicPr>
          <p:cNvPr id="11" name="Picture 9" descr="1932 Geneva Disarmament Conference in Session.jpg"/>
          <p:cNvPicPr>
            <a:picLocks noChangeAspect="1"/>
          </p:cNvPicPr>
          <p:nvPr/>
        </p:nvPicPr>
        <p:blipFill>
          <a:blip r:embed="rId9">
            <a:grayscl/>
          </a:blip>
          <a:srcRect t="14536"/>
          <a:stretch>
            <a:fillRect/>
          </a:stretch>
        </p:blipFill>
        <p:spPr bwMode="auto">
          <a:xfrm>
            <a:off x="381000" y="1219200"/>
            <a:ext cx="8382000" cy="46482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12" name="TextBox 11"/>
          <p:cNvSpPr txBox="1"/>
          <p:nvPr/>
        </p:nvSpPr>
        <p:spPr>
          <a:xfrm>
            <a:off x="4876800" y="5486400"/>
            <a:ext cx="3886200" cy="708025"/>
          </a:xfrm>
          <a:prstGeom prst="rect">
            <a:avLst/>
          </a:prstGeom>
        </p:spPr>
        <p:style>
          <a:lnRef idx="3">
            <a:schemeClr val="lt1"/>
          </a:lnRef>
          <a:fillRef idx="1">
            <a:schemeClr val="accent2"/>
          </a:fillRef>
          <a:effectRef idx="1">
            <a:schemeClr val="accent2"/>
          </a:effectRef>
          <a:fontRef idx="minor">
            <a:schemeClr val="lt1"/>
          </a:fontRef>
        </p:style>
        <p:txBody>
          <a:bodyPr>
            <a:spAutoFit/>
          </a:bodyPr>
          <a:lstStyle/>
          <a:p>
            <a:pPr algn="ctr">
              <a:defRPr/>
            </a:pPr>
            <a:r>
              <a:rPr lang="it-IT" sz="2000" b="1" dirty="0"/>
              <a:t>The 1932 Geneva Disarmament Conference in Session.</a:t>
            </a:r>
            <a:r>
              <a:rPr lang="it-IT" sz="2000" dirty="0"/>
              <a:t> </a:t>
            </a:r>
            <a:endParaRPr lang="en-US" sz="2000" dirty="0"/>
          </a:p>
        </p:txBody>
      </p:sp>
      <p:sp>
        <p:nvSpPr>
          <p:cNvPr id="14" name="TextBox 13"/>
          <p:cNvSpPr txBox="1"/>
          <p:nvPr/>
        </p:nvSpPr>
        <p:spPr>
          <a:xfrm>
            <a:off x="609600" y="3429000"/>
            <a:ext cx="2209800" cy="2308225"/>
          </a:xfrm>
          <a:prstGeom prst="rect">
            <a:avLst/>
          </a:prstGeom>
        </p:spPr>
        <p:style>
          <a:lnRef idx="3">
            <a:schemeClr val="lt1"/>
          </a:lnRef>
          <a:fillRef idx="1">
            <a:schemeClr val="accent1"/>
          </a:fillRef>
          <a:effectRef idx="1">
            <a:schemeClr val="accent1"/>
          </a:effectRef>
          <a:fontRef idx="minor">
            <a:schemeClr val="lt1"/>
          </a:fontRef>
        </p:style>
        <p:txBody>
          <a:bodyPr>
            <a:spAutoFit/>
          </a:bodyPr>
          <a:lstStyle/>
          <a:p>
            <a:pPr algn="ctr">
              <a:defRPr/>
            </a:pPr>
            <a:r>
              <a:rPr lang="en-GB" dirty="0"/>
              <a:t>There were attempts  between 1930 and 1933 to get countries to disarm but these attempts failed. Hitler pulled out of the  Geneva Disarmament Conference in 1933.</a:t>
            </a:r>
            <a:endParaRPr lang="en-US" dirty="0"/>
          </a:p>
        </p:txBody>
      </p:sp>
      <p:graphicFrame>
        <p:nvGraphicFramePr>
          <p:cNvPr id="15" name="Diagram 14"/>
          <p:cNvGraphicFramePr/>
          <p:nvPr>
            <p:extLst>
              <p:ext uri="{D42A27DB-BD31-4B8C-83A1-F6EECF244321}">
                <p14:modId xmlns:p14="http://schemas.microsoft.com/office/powerpoint/2010/main" val="1122805554"/>
              </p:ext>
            </p:extLst>
          </p:nvPr>
        </p:nvGraphicFramePr>
        <p:xfrm>
          <a:off x="0" y="259555"/>
          <a:ext cx="9143999" cy="6374607"/>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17414" name="Rectangle 17413">
            <a:hlinkClick r:id="rId15" action="ppaction://hlinkfile"/>
          </p:cNvPr>
          <p:cNvPicPr>
            <a:picLocks noChangeAspect="1" noChangeArrowheads="1"/>
          </p:cNvPicPr>
          <p:nvPr/>
        </p:nvPicPr>
        <p:blipFill>
          <a:blip r:embed="rId16" cstate="print"/>
          <a:srcRect/>
          <a:stretch>
            <a:fillRect/>
          </a:stretch>
        </p:blipFill>
        <p:spPr bwMode="auto">
          <a:xfrm>
            <a:off x="2438400" y="6172200"/>
            <a:ext cx="609600" cy="4572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7415" name="Rectangle 17414">
            <a:hlinkClick r:id="" action="ppaction://noaction"/>
          </p:cNvPr>
          <p:cNvPicPr>
            <a:picLocks noChangeAspect="1" noChangeArrowheads="1"/>
          </p:cNvPicPr>
          <p:nvPr/>
        </p:nvPicPr>
        <p:blipFill>
          <a:blip r:embed="rId17" cstate="print"/>
          <a:srcRect/>
          <a:stretch>
            <a:fillRect/>
          </a:stretch>
        </p:blipFill>
        <p:spPr bwMode="auto">
          <a:xfrm>
            <a:off x="152400" y="6172200"/>
            <a:ext cx="609600" cy="4572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7417" name="Rectangle 17416"/>
          <p:cNvPicPr>
            <a:picLocks noChangeAspect="1" noChangeArrowheads="1"/>
          </p:cNvPicPr>
          <p:nvPr/>
        </p:nvPicPr>
        <p:blipFill>
          <a:blip r:embed="rId18" cstate="print"/>
          <a:srcRect/>
          <a:stretch>
            <a:fillRect/>
          </a:stretch>
        </p:blipFill>
        <p:spPr bwMode="auto">
          <a:xfrm>
            <a:off x="914400" y="6172200"/>
            <a:ext cx="609600" cy="4572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6" name="Picture 5">
            <a:hlinkClick r:id="rId19" action="ppaction://hlinkfile"/>
          </p:cNvPr>
          <p:cNvPicPr>
            <a:picLocks noChangeAspect="1" noChangeArrowheads="1"/>
          </p:cNvPicPr>
          <p:nvPr/>
        </p:nvPicPr>
        <p:blipFill>
          <a:blip r:embed="rId20" cstate="print">
            <a:duotone>
              <a:srgbClr val="000000"/>
              <a:schemeClr val="accent3"/>
            </a:duotone>
          </a:blip>
          <a:srcRect/>
          <a:stretch>
            <a:fillRect/>
          </a:stretch>
        </p:blipFill>
        <p:spPr bwMode="auto">
          <a:xfrm>
            <a:off x="1682696" y="6173329"/>
            <a:ext cx="603304" cy="45607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xit" presetSubtype="21" fill="hold" grpId="0" nodeType="clickEffect">
                                  <p:stCondLst>
                                    <p:cond delay="0"/>
                                  </p:stCondLst>
                                  <p:childTnLst>
                                    <p:animEffect transition="out" filter="barn(inVertical)">
                                      <p:cBhvr>
                                        <p:cTn id="6" dur="1000"/>
                                        <p:tgtEl>
                                          <p:spTgt spid="21"/>
                                        </p:tgtEl>
                                      </p:cBhvr>
                                    </p:animEffect>
                                    <p:set>
                                      <p:cBhvr>
                                        <p:cTn id="7" dur="1" fill="hold">
                                          <p:stCondLst>
                                            <p:cond delay="999"/>
                                          </p:stCondLst>
                                        </p:cTn>
                                        <p:tgtEl>
                                          <p:spTgt spid="21"/>
                                        </p:tgtEl>
                                        <p:attrNameLst>
                                          <p:attrName>style.visibility</p:attrName>
                                        </p:attrNameLst>
                                      </p:cBhvr>
                                      <p:to>
                                        <p:strVal val="hidden"/>
                                      </p:to>
                                    </p:set>
                                  </p:childTnLst>
                                </p:cTn>
                              </p:par>
                              <p:par>
                                <p:cTn id="8" presetID="16" presetClass="exit" presetSubtype="21" fill="hold" grpId="0" nodeType="withEffect">
                                  <p:stCondLst>
                                    <p:cond delay="0"/>
                                  </p:stCondLst>
                                  <p:childTnLst>
                                    <p:animEffect transition="out" filter="barn(inVertical)">
                                      <p:cBhvr>
                                        <p:cTn id="9" dur="1000"/>
                                        <p:tgtEl>
                                          <p:spTgt spid="8"/>
                                        </p:tgtEl>
                                      </p:cBhvr>
                                    </p:animEffect>
                                    <p:set>
                                      <p:cBhvr>
                                        <p:cTn id="10" dur="1" fill="hold">
                                          <p:stCondLst>
                                            <p:cond delay="999"/>
                                          </p:stCondLst>
                                        </p:cTn>
                                        <p:tgtEl>
                                          <p:spTgt spid="8"/>
                                        </p:tgtEl>
                                        <p:attrNameLst>
                                          <p:attrName>style.visibility</p:attrName>
                                        </p:attrNameLst>
                                      </p:cBhvr>
                                      <p:to>
                                        <p:strVal val="hidden"/>
                                      </p:to>
                                    </p:set>
                                  </p:childTnLst>
                                </p:cTn>
                              </p:par>
                              <p:par>
                                <p:cTn id="11" presetID="16" presetClass="exit" presetSubtype="21" fill="hold" grpId="0" nodeType="withEffect">
                                  <p:stCondLst>
                                    <p:cond delay="0"/>
                                  </p:stCondLst>
                                  <p:childTnLst>
                                    <p:animEffect transition="out" filter="barn(inVertical)">
                                      <p:cBhvr>
                                        <p:cTn id="12" dur="1000"/>
                                        <p:tgtEl>
                                          <p:spTgt spid="7"/>
                                        </p:tgtEl>
                                      </p:cBhvr>
                                    </p:animEffect>
                                    <p:set>
                                      <p:cBhvr>
                                        <p:cTn id="13" dur="1" fill="hold">
                                          <p:stCondLst>
                                            <p:cond delay="999"/>
                                          </p:stCondLst>
                                        </p:cTn>
                                        <p:tgtEl>
                                          <p:spTgt spid="7"/>
                                        </p:tgtEl>
                                        <p:attrNameLst>
                                          <p:attrName>style.visibility</p:attrName>
                                        </p:attrNameLst>
                                      </p:cBhvr>
                                      <p:to>
                                        <p:strVal val="hidden"/>
                                      </p:to>
                                    </p:set>
                                  </p:childTnLst>
                                </p:cTn>
                              </p:par>
                              <p:par>
                                <p:cTn id="14" presetID="31" presetClass="entr" presetSubtype="0" fill="hold" nodeType="withEffect">
                                  <p:stCondLst>
                                    <p:cond delay="0"/>
                                  </p:stCondLst>
                                  <p:iterate type="lt">
                                    <p:tmPct val="5000"/>
                                  </p:iterate>
                                  <p:childTnLst>
                                    <p:set>
                                      <p:cBhvr>
                                        <p:cTn id="15" dur="1" fill="hold">
                                          <p:stCondLst>
                                            <p:cond delay="0"/>
                                          </p:stCondLst>
                                        </p:cTn>
                                        <p:tgtEl>
                                          <p:spTgt spid="11"/>
                                        </p:tgtEl>
                                        <p:attrNameLst>
                                          <p:attrName>style.visibility</p:attrName>
                                        </p:attrNameLst>
                                      </p:cBhvr>
                                      <p:to>
                                        <p:strVal val="visible"/>
                                      </p:to>
                                    </p:set>
                                    <p:anim calcmode="lin" valueType="num">
                                      <p:cBhvr>
                                        <p:cTn id="16" dur="1000" fill="hold"/>
                                        <p:tgtEl>
                                          <p:spTgt spid="11"/>
                                        </p:tgtEl>
                                        <p:attrNameLst>
                                          <p:attrName>ppt_w</p:attrName>
                                        </p:attrNameLst>
                                      </p:cBhvr>
                                      <p:tavLst>
                                        <p:tav tm="0">
                                          <p:val>
                                            <p:fltVal val="0"/>
                                          </p:val>
                                        </p:tav>
                                        <p:tav tm="100000">
                                          <p:val>
                                            <p:strVal val="#ppt_w"/>
                                          </p:val>
                                        </p:tav>
                                      </p:tavLst>
                                    </p:anim>
                                    <p:anim calcmode="lin" valueType="num">
                                      <p:cBhvr>
                                        <p:cTn id="17" dur="1000" fill="hold"/>
                                        <p:tgtEl>
                                          <p:spTgt spid="11"/>
                                        </p:tgtEl>
                                        <p:attrNameLst>
                                          <p:attrName>ppt_h</p:attrName>
                                        </p:attrNameLst>
                                      </p:cBhvr>
                                      <p:tavLst>
                                        <p:tav tm="0">
                                          <p:val>
                                            <p:fltVal val="0"/>
                                          </p:val>
                                        </p:tav>
                                        <p:tav tm="100000">
                                          <p:val>
                                            <p:strVal val="#ppt_h"/>
                                          </p:val>
                                        </p:tav>
                                      </p:tavLst>
                                    </p:anim>
                                    <p:anim calcmode="lin" valueType="num">
                                      <p:cBhvr>
                                        <p:cTn id="18" dur="1000" fill="hold"/>
                                        <p:tgtEl>
                                          <p:spTgt spid="11"/>
                                        </p:tgtEl>
                                        <p:attrNameLst>
                                          <p:attrName>style.rotation</p:attrName>
                                        </p:attrNameLst>
                                      </p:cBhvr>
                                      <p:tavLst>
                                        <p:tav tm="0">
                                          <p:val>
                                            <p:fltVal val="90"/>
                                          </p:val>
                                        </p:tav>
                                        <p:tav tm="100000">
                                          <p:val>
                                            <p:fltVal val="0"/>
                                          </p:val>
                                        </p:tav>
                                      </p:tavLst>
                                    </p:anim>
                                    <p:animEffect transition="in" filter="fade">
                                      <p:cBhvr>
                                        <p:cTn id="19" dur="1000"/>
                                        <p:tgtEl>
                                          <p:spTgt spid="11"/>
                                        </p:tgtEl>
                                      </p:cBhvr>
                                    </p:animEffect>
                                  </p:childTnLst>
                                </p:cTn>
                              </p:par>
                            </p:childTnLst>
                          </p:cTn>
                        </p:par>
                        <p:par>
                          <p:cTn id="20" fill="hold">
                            <p:stCondLst>
                              <p:cond delay="1000"/>
                            </p:stCondLst>
                            <p:childTnLst>
                              <p:par>
                                <p:cTn id="21" presetID="58" presetClass="entr" presetSubtype="0" accel="10000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strVal val="#ppt_w*2.5"/>
                                          </p:val>
                                        </p:tav>
                                        <p:tav tm="100000">
                                          <p:val>
                                            <p:strVal val="#ppt_w"/>
                                          </p:val>
                                        </p:tav>
                                      </p:tavLst>
                                    </p:anim>
                                    <p:anim calcmode="lin" valueType="num">
                                      <p:cBhvr>
                                        <p:cTn id="24" dur="500" fill="hold"/>
                                        <p:tgtEl>
                                          <p:spTgt spid="12"/>
                                        </p:tgtEl>
                                        <p:attrNameLst>
                                          <p:attrName>ppt_h</p:attrName>
                                        </p:attrNameLst>
                                      </p:cBhvr>
                                      <p:tavLst>
                                        <p:tav tm="0">
                                          <p:val>
                                            <p:strVal val="#ppt_h*0.01"/>
                                          </p:val>
                                        </p:tav>
                                        <p:tav tm="100000">
                                          <p:val>
                                            <p:strVal val="#ppt_h"/>
                                          </p:val>
                                        </p:tav>
                                      </p:tavLst>
                                    </p:anim>
                                    <p:anim calcmode="lin" valueType="num">
                                      <p:cBhvr>
                                        <p:cTn id="25" dur="500" fill="hold"/>
                                        <p:tgtEl>
                                          <p:spTgt spid="12"/>
                                        </p:tgtEl>
                                        <p:attrNameLst>
                                          <p:attrName>ppt_x</p:attrName>
                                        </p:attrNameLst>
                                      </p:cBhvr>
                                      <p:tavLst>
                                        <p:tav tm="0">
                                          <p:val>
                                            <p:strVal val="#ppt_x"/>
                                          </p:val>
                                        </p:tav>
                                        <p:tav tm="100000">
                                          <p:val>
                                            <p:strVal val="#ppt_x"/>
                                          </p:val>
                                        </p:tav>
                                      </p:tavLst>
                                    </p:anim>
                                    <p:anim calcmode="lin" valueType="num">
                                      <p:cBhvr>
                                        <p:cTn id="26" dur="500" fill="hold"/>
                                        <p:tgtEl>
                                          <p:spTgt spid="12"/>
                                        </p:tgtEl>
                                        <p:attrNameLst>
                                          <p:attrName>ppt_y</p:attrName>
                                        </p:attrNameLst>
                                      </p:cBhvr>
                                      <p:tavLst>
                                        <p:tav tm="0">
                                          <p:val>
                                            <p:strVal val="#ppt_h+1"/>
                                          </p:val>
                                        </p:tav>
                                        <p:tav tm="100000">
                                          <p:val>
                                            <p:strVal val="#ppt_y"/>
                                          </p:val>
                                        </p:tav>
                                      </p:tavLst>
                                    </p:anim>
                                    <p:animEffect transition="in" filter="fade">
                                      <p:cBhvr>
                                        <p:cTn id="27" dur="500"/>
                                        <p:tgtEl>
                                          <p:spTgt spid="12"/>
                                        </p:tgtEl>
                                      </p:cBhvr>
                                    </p:animEffect>
                                  </p:childTnLst>
                                  <p:subTnLst>
                                    <p:audio>
                                      <p:cMediaNode>
                                        <p:cTn display="0" masterRel="sameClick">
                                          <p:stCondLst>
                                            <p:cond evt="begin" delay="0">
                                              <p:tn val="21"/>
                                            </p:cond>
                                          </p:stCondLst>
                                          <p:endCondLst>
                                            <p:cond evt="onStopAudio" delay="0">
                                              <p:tgtEl>
                                                <p:sldTgt/>
                                              </p:tgtEl>
                                            </p:cond>
                                          </p:endCondLst>
                                        </p:cTn>
                                        <p:tgtEl>
                                          <p:sndTgt r:embed="rId3" name="arrow.wav"/>
                                        </p:tgtEl>
                                      </p:cMediaNode>
                                    </p:audio>
                                  </p:subTnLst>
                                </p:cTn>
                              </p:par>
                            </p:childTnLst>
                          </p:cTn>
                        </p:par>
                        <p:par>
                          <p:cTn id="28" fill="hold">
                            <p:stCondLst>
                              <p:cond delay="1500"/>
                            </p:stCondLst>
                            <p:childTnLst>
                              <p:par>
                                <p:cTn id="29" presetID="23" presetClass="entr" presetSubtype="16"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29"/>
                                            </p:cond>
                                          </p:stCondLst>
                                          <p:endCondLst>
                                            <p:cond evt="onStopAudio" delay="0">
                                              <p:tgtEl>
                                                <p:sldTgt/>
                                              </p:tgtEl>
                                            </p:cond>
                                          </p:endCondLst>
                                        </p:cTn>
                                        <p:tgtEl>
                                          <p:sndTgt r:embed="rId3" name="arrow.wav"/>
                                        </p:tgtEl>
                                      </p:cMediaNode>
                                    </p:audio>
                                  </p:subTnLst>
                                </p:cTn>
                              </p:par>
                            </p:childTnLst>
                          </p:cTn>
                        </p:par>
                      </p:childTnLst>
                    </p:cTn>
                  </p:par>
                  <p:par>
                    <p:cTn id="33" fill="hold">
                      <p:stCondLst>
                        <p:cond delay="indefinite"/>
                      </p:stCondLst>
                      <p:childTnLst>
                        <p:par>
                          <p:cTn id="34" fill="hold">
                            <p:stCondLst>
                              <p:cond delay="0"/>
                            </p:stCondLst>
                            <p:childTnLst>
                              <p:par>
                                <p:cTn id="35" presetID="31" presetClass="exit" presetSubtype="0" fill="hold" nodeType="clickEffect">
                                  <p:stCondLst>
                                    <p:cond delay="0"/>
                                  </p:stCondLst>
                                  <p:iterate type="lt">
                                    <p:tmPct val="0"/>
                                  </p:iterate>
                                  <p:childTnLst>
                                    <p:anim calcmode="lin" valueType="num">
                                      <p:cBhvr>
                                        <p:cTn id="36" dur="1000"/>
                                        <p:tgtEl>
                                          <p:spTgt spid="11"/>
                                        </p:tgtEl>
                                        <p:attrNameLst>
                                          <p:attrName>ppt_w</p:attrName>
                                        </p:attrNameLst>
                                      </p:cBhvr>
                                      <p:tavLst>
                                        <p:tav tm="0">
                                          <p:val>
                                            <p:strVal val="ppt_w"/>
                                          </p:val>
                                        </p:tav>
                                        <p:tav tm="100000">
                                          <p:val>
                                            <p:fltVal val="0"/>
                                          </p:val>
                                        </p:tav>
                                      </p:tavLst>
                                    </p:anim>
                                    <p:anim calcmode="lin" valueType="num">
                                      <p:cBhvr>
                                        <p:cTn id="37" dur="1000"/>
                                        <p:tgtEl>
                                          <p:spTgt spid="11"/>
                                        </p:tgtEl>
                                        <p:attrNameLst>
                                          <p:attrName>ppt_h</p:attrName>
                                        </p:attrNameLst>
                                      </p:cBhvr>
                                      <p:tavLst>
                                        <p:tav tm="0">
                                          <p:val>
                                            <p:strVal val="ppt_h"/>
                                          </p:val>
                                        </p:tav>
                                        <p:tav tm="100000">
                                          <p:val>
                                            <p:fltVal val="0"/>
                                          </p:val>
                                        </p:tav>
                                      </p:tavLst>
                                    </p:anim>
                                    <p:anim calcmode="lin" valueType="num">
                                      <p:cBhvr>
                                        <p:cTn id="38" dur="1000"/>
                                        <p:tgtEl>
                                          <p:spTgt spid="11"/>
                                        </p:tgtEl>
                                        <p:attrNameLst>
                                          <p:attrName>style.rotation</p:attrName>
                                        </p:attrNameLst>
                                      </p:cBhvr>
                                      <p:tavLst>
                                        <p:tav tm="0">
                                          <p:val>
                                            <p:fltVal val="0"/>
                                          </p:val>
                                        </p:tav>
                                        <p:tav tm="100000">
                                          <p:val>
                                            <p:fltVal val="90"/>
                                          </p:val>
                                        </p:tav>
                                      </p:tavLst>
                                    </p:anim>
                                    <p:animEffect transition="out" filter="fade">
                                      <p:cBhvr>
                                        <p:cTn id="39" dur="1000"/>
                                        <p:tgtEl>
                                          <p:spTgt spid="11"/>
                                        </p:tgtEl>
                                      </p:cBhvr>
                                    </p:animEffect>
                                    <p:set>
                                      <p:cBhvr>
                                        <p:cTn id="40" dur="1" fill="hold">
                                          <p:stCondLst>
                                            <p:cond delay="999"/>
                                          </p:stCondLst>
                                        </p:cTn>
                                        <p:tgtEl>
                                          <p:spTgt spid="11"/>
                                        </p:tgtEl>
                                        <p:attrNameLst>
                                          <p:attrName>style.visibility</p:attrName>
                                        </p:attrNameLst>
                                      </p:cBhvr>
                                      <p:to>
                                        <p:strVal val="hidden"/>
                                      </p:to>
                                    </p:set>
                                  </p:childTnLst>
                                </p:cTn>
                              </p:par>
                              <p:par>
                                <p:cTn id="41" presetID="31" presetClass="exit" presetSubtype="0" fill="hold" grpId="1" nodeType="withEffect">
                                  <p:stCondLst>
                                    <p:cond delay="0"/>
                                  </p:stCondLst>
                                  <p:childTnLst>
                                    <p:anim calcmode="lin" valueType="num">
                                      <p:cBhvr>
                                        <p:cTn id="42" dur="1000"/>
                                        <p:tgtEl>
                                          <p:spTgt spid="12"/>
                                        </p:tgtEl>
                                        <p:attrNameLst>
                                          <p:attrName>ppt_w</p:attrName>
                                        </p:attrNameLst>
                                      </p:cBhvr>
                                      <p:tavLst>
                                        <p:tav tm="0">
                                          <p:val>
                                            <p:strVal val="ppt_w"/>
                                          </p:val>
                                        </p:tav>
                                        <p:tav tm="100000">
                                          <p:val>
                                            <p:fltVal val="0"/>
                                          </p:val>
                                        </p:tav>
                                      </p:tavLst>
                                    </p:anim>
                                    <p:anim calcmode="lin" valueType="num">
                                      <p:cBhvr>
                                        <p:cTn id="43" dur="1000"/>
                                        <p:tgtEl>
                                          <p:spTgt spid="12"/>
                                        </p:tgtEl>
                                        <p:attrNameLst>
                                          <p:attrName>ppt_h</p:attrName>
                                        </p:attrNameLst>
                                      </p:cBhvr>
                                      <p:tavLst>
                                        <p:tav tm="0">
                                          <p:val>
                                            <p:strVal val="ppt_h"/>
                                          </p:val>
                                        </p:tav>
                                        <p:tav tm="100000">
                                          <p:val>
                                            <p:fltVal val="0"/>
                                          </p:val>
                                        </p:tav>
                                      </p:tavLst>
                                    </p:anim>
                                    <p:anim calcmode="lin" valueType="num">
                                      <p:cBhvr>
                                        <p:cTn id="44" dur="1000"/>
                                        <p:tgtEl>
                                          <p:spTgt spid="12"/>
                                        </p:tgtEl>
                                        <p:attrNameLst>
                                          <p:attrName>style.rotation</p:attrName>
                                        </p:attrNameLst>
                                      </p:cBhvr>
                                      <p:tavLst>
                                        <p:tav tm="0">
                                          <p:val>
                                            <p:fltVal val="0"/>
                                          </p:val>
                                        </p:tav>
                                        <p:tav tm="100000">
                                          <p:val>
                                            <p:fltVal val="90"/>
                                          </p:val>
                                        </p:tav>
                                      </p:tavLst>
                                    </p:anim>
                                    <p:animEffect transition="out" filter="fade">
                                      <p:cBhvr>
                                        <p:cTn id="45" dur="1000"/>
                                        <p:tgtEl>
                                          <p:spTgt spid="12"/>
                                        </p:tgtEl>
                                      </p:cBhvr>
                                    </p:animEffect>
                                    <p:set>
                                      <p:cBhvr>
                                        <p:cTn id="46" dur="1" fill="hold">
                                          <p:stCondLst>
                                            <p:cond delay="999"/>
                                          </p:stCondLst>
                                        </p:cTn>
                                        <p:tgtEl>
                                          <p:spTgt spid="12"/>
                                        </p:tgtEl>
                                        <p:attrNameLst>
                                          <p:attrName>style.visibility</p:attrName>
                                        </p:attrNameLst>
                                      </p:cBhvr>
                                      <p:to>
                                        <p:strVal val="hidden"/>
                                      </p:to>
                                    </p:set>
                                  </p:childTnLst>
                                </p:cTn>
                              </p:par>
                              <p:par>
                                <p:cTn id="47" presetID="31" presetClass="exit" presetSubtype="0" fill="hold" grpId="1" nodeType="withEffect">
                                  <p:stCondLst>
                                    <p:cond delay="0"/>
                                  </p:stCondLst>
                                  <p:childTnLst>
                                    <p:anim calcmode="lin" valueType="num">
                                      <p:cBhvr>
                                        <p:cTn id="48" dur="1000"/>
                                        <p:tgtEl>
                                          <p:spTgt spid="14"/>
                                        </p:tgtEl>
                                        <p:attrNameLst>
                                          <p:attrName>ppt_w</p:attrName>
                                        </p:attrNameLst>
                                      </p:cBhvr>
                                      <p:tavLst>
                                        <p:tav tm="0">
                                          <p:val>
                                            <p:strVal val="ppt_w"/>
                                          </p:val>
                                        </p:tav>
                                        <p:tav tm="100000">
                                          <p:val>
                                            <p:fltVal val="0"/>
                                          </p:val>
                                        </p:tav>
                                      </p:tavLst>
                                    </p:anim>
                                    <p:anim calcmode="lin" valueType="num">
                                      <p:cBhvr>
                                        <p:cTn id="49" dur="1000"/>
                                        <p:tgtEl>
                                          <p:spTgt spid="14"/>
                                        </p:tgtEl>
                                        <p:attrNameLst>
                                          <p:attrName>ppt_h</p:attrName>
                                        </p:attrNameLst>
                                      </p:cBhvr>
                                      <p:tavLst>
                                        <p:tav tm="0">
                                          <p:val>
                                            <p:strVal val="ppt_h"/>
                                          </p:val>
                                        </p:tav>
                                        <p:tav tm="100000">
                                          <p:val>
                                            <p:fltVal val="0"/>
                                          </p:val>
                                        </p:tav>
                                      </p:tavLst>
                                    </p:anim>
                                    <p:anim calcmode="lin" valueType="num">
                                      <p:cBhvr>
                                        <p:cTn id="50" dur="1000"/>
                                        <p:tgtEl>
                                          <p:spTgt spid="14"/>
                                        </p:tgtEl>
                                        <p:attrNameLst>
                                          <p:attrName>style.rotation</p:attrName>
                                        </p:attrNameLst>
                                      </p:cBhvr>
                                      <p:tavLst>
                                        <p:tav tm="0">
                                          <p:val>
                                            <p:fltVal val="0"/>
                                          </p:val>
                                        </p:tav>
                                        <p:tav tm="100000">
                                          <p:val>
                                            <p:fltVal val="90"/>
                                          </p:val>
                                        </p:tav>
                                      </p:tavLst>
                                    </p:anim>
                                    <p:animEffect transition="out" filter="fade">
                                      <p:cBhvr>
                                        <p:cTn id="51" dur="1000"/>
                                        <p:tgtEl>
                                          <p:spTgt spid="14"/>
                                        </p:tgtEl>
                                      </p:cBhvr>
                                    </p:animEffect>
                                    <p:set>
                                      <p:cBhvr>
                                        <p:cTn id="52" dur="1" fill="hold">
                                          <p:stCondLst>
                                            <p:cond delay="999"/>
                                          </p:stCondLst>
                                        </p:cTn>
                                        <p:tgtEl>
                                          <p:spTgt spid="14"/>
                                        </p:tgtEl>
                                        <p:attrNameLst>
                                          <p:attrName>style.visibility</p:attrName>
                                        </p:attrNameLst>
                                      </p:cBhvr>
                                      <p:to>
                                        <p:strVal val="hidden"/>
                                      </p:to>
                                    </p:set>
                                  </p:childTnLst>
                                </p:cTn>
                              </p:par>
                              <p:par>
                                <p:cTn id="53" presetID="53" presetClass="entr" presetSubtype="16" fill="hold" grpId="0" nodeType="withEffect">
                                  <p:stCondLst>
                                    <p:cond delay="0"/>
                                  </p:stCondLst>
                                  <p:childTnLst>
                                    <p:set>
                                      <p:cBhvr>
                                        <p:cTn id="54" dur="1" fill="hold">
                                          <p:stCondLst>
                                            <p:cond delay="0"/>
                                          </p:stCondLst>
                                        </p:cTn>
                                        <p:tgtEl>
                                          <p:spTgt spid="15">
                                            <p:graphicEl>
                                              <a:dgm id="{433034B9-ED54-4B21-BD37-5FE393B780D0}"/>
                                            </p:graphicEl>
                                          </p:spTgt>
                                        </p:tgtEl>
                                        <p:attrNameLst>
                                          <p:attrName>style.visibility</p:attrName>
                                        </p:attrNameLst>
                                      </p:cBhvr>
                                      <p:to>
                                        <p:strVal val="visible"/>
                                      </p:to>
                                    </p:set>
                                    <p:anim calcmode="lin" valueType="num">
                                      <p:cBhvr>
                                        <p:cTn id="55" dur="500" fill="hold"/>
                                        <p:tgtEl>
                                          <p:spTgt spid="15">
                                            <p:graphicEl>
                                              <a:dgm id="{433034B9-ED54-4B21-BD37-5FE393B780D0}"/>
                                            </p:graphicEl>
                                          </p:spTgt>
                                        </p:tgtEl>
                                        <p:attrNameLst>
                                          <p:attrName>ppt_w</p:attrName>
                                        </p:attrNameLst>
                                      </p:cBhvr>
                                      <p:tavLst>
                                        <p:tav tm="0">
                                          <p:val>
                                            <p:fltVal val="0"/>
                                          </p:val>
                                        </p:tav>
                                        <p:tav tm="100000">
                                          <p:val>
                                            <p:strVal val="#ppt_w"/>
                                          </p:val>
                                        </p:tav>
                                      </p:tavLst>
                                    </p:anim>
                                    <p:anim calcmode="lin" valueType="num">
                                      <p:cBhvr>
                                        <p:cTn id="56" dur="500" fill="hold"/>
                                        <p:tgtEl>
                                          <p:spTgt spid="15">
                                            <p:graphicEl>
                                              <a:dgm id="{433034B9-ED54-4B21-BD37-5FE393B780D0}"/>
                                            </p:graphicEl>
                                          </p:spTgt>
                                        </p:tgtEl>
                                        <p:attrNameLst>
                                          <p:attrName>ppt_h</p:attrName>
                                        </p:attrNameLst>
                                      </p:cBhvr>
                                      <p:tavLst>
                                        <p:tav tm="0">
                                          <p:val>
                                            <p:fltVal val="0"/>
                                          </p:val>
                                        </p:tav>
                                        <p:tav tm="100000">
                                          <p:val>
                                            <p:strVal val="#ppt_h"/>
                                          </p:val>
                                        </p:tav>
                                      </p:tavLst>
                                    </p:anim>
                                    <p:animEffect transition="in" filter="fade">
                                      <p:cBhvr>
                                        <p:cTn id="57" dur="500"/>
                                        <p:tgtEl>
                                          <p:spTgt spid="15">
                                            <p:graphicEl>
                                              <a:dgm id="{433034B9-ED54-4B21-BD37-5FE393B780D0}"/>
                                            </p:graphicEl>
                                          </p:spTgt>
                                        </p:tgtEl>
                                      </p:cBhvr>
                                    </p:animEffect>
                                  </p:childTnLst>
                                  <p:subTnLst>
                                    <p:audio>
                                      <p:cMediaNode>
                                        <p:cTn display="0" masterRel="sameClick">
                                          <p:stCondLst>
                                            <p:cond evt="begin" delay="0">
                                              <p:tn val="53"/>
                                            </p:cond>
                                          </p:stCondLst>
                                          <p:endCondLst>
                                            <p:cond evt="onStopAudio" delay="0">
                                              <p:tgtEl>
                                                <p:sldTgt/>
                                              </p:tgtEl>
                                            </p:cond>
                                          </p:endCondLst>
                                        </p:cTn>
                                        <p:tgtEl>
                                          <p:sndTgt r:embed="rId3" name="arrow.wav"/>
                                        </p:tgtEl>
                                      </p:cMediaNode>
                                    </p:audio>
                                  </p:sub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5">
                                            <p:graphicEl>
                                              <a:dgm id="{50BE6B02-11D5-4229-931B-C99084BFBF1E}"/>
                                            </p:graphicEl>
                                          </p:spTgt>
                                        </p:tgtEl>
                                        <p:attrNameLst>
                                          <p:attrName>style.visibility</p:attrName>
                                        </p:attrNameLst>
                                      </p:cBhvr>
                                      <p:to>
                                        <p:strVal val="visible"/>
                                      </p:to>
                                    </p:set>
                                    <p:anim calcmode="lin" valueType="num">
                                      <p:cBhvr>
                                        <p:cTn id="62" dur="500" fill="hold"/>
                                        <p:tgtEl>
                                          <p:spTgt spid="15">
                                            <p:graphicEl>
                                              <a:dgm id="{50BE6B02-11D5-4229-931B-C99084BFBF1E}"/>
                                            </p:graphicEl>
                                          </p:spTgt>
                                        </p:tgtEl>
                                        <p:attrNameLst>
                                          <p:attrName>ppt_w</p:attrName>
                                        </p:attrNameLst>
                                      </p:cBhvr>
                                      <p:tavLst>
                                        <p:tav tm="0">
                                          <p:val>
                                            <p:fltVal val="0"/>
                                          </p:val>
                                        </p:tav>
                                        <p:tav tm="100000">
                                          <p:val>
                                            <p:strVal val="#ppt_w"/>
                                          </p:val>
                                        </p:tav>
                                      </p:tavLst>
                                    </p:anim>
                                    <p:anim calcmode="lin" valueType="num">
                                      <p:cBhvr>
                                        <p:cTn id="63" dur="500" fill="hold"/>
                                        <p:tgtEl>
                                          <p:spTgt spid="15">
                                            <p:graphicEl>
                                              <a:dgm id="{50BE6B02-11D5-4229-931B-C99084BFBF1E}"/>
                                            </p:graphicEl>
                                          </p:spTgt>
                                        </p:tgtEl>
                                        <p:attrNameLst>
                                          <p:attrName>ppt_h</p:attrName>
                                        </p:attrNameLst>
                                      </p:cBhvr>
                                      <p:tavLst>
                                        <p:tav tm="0">
                                          <p:val>
                                            <p:fltVal val="0"/>
                                          </p:val>
                                        </p:tav>
                                        <p:tav tm="100000">
                                          <p:val>
                                            <p:strVal val="#ppt_h"/>
                                          </p:val>
                                        </p:tav>
                                      </p:tavLst>
                                    </p:anim>
                                    <p:animEffect transition="in" filter="fade">
                                      <p:cBhvr>
                                        <p:cTn id="64" dur="500"/>
                                        <p:tgtEl>
                                          <p:spTgt spid="15">
                                            <p:graphicEl>
                                              <a:dgm id="{50BE6B02-11D5-4229-931B-C99084BFBF1E}"/>
                                            </p:graphicEl>
                                          </p:spTgt>
                                        </p:tgtEl>
                                      </p:cBhvr>
                                    </p:animEffect>
                                  </p:childTnLst>
                                  <p:subTnLst>
                                    <p:audio>
                                      <p:cMediaNode>
                                        <p:cTn display="0" masterRel="sameClick">
                                          <p:stCondLst>
                                            <p:cond evt="begin" delay="0">
                                              <p:tn val="60"/>
                                            </p:cond>
                                          </p:stCondLst>
                                          <p:endCondLst>
                                            <p:cond evt="onStopAudio" delay="0">
                                              <p:tgtEl>
                                                <p:sldTgt/>
                                              </p:tgtEl>
                                            </p:cond>
                                          </p:endCondLst>
                                        </p:cTn>
                                        <p:tgtEl>
                                          <p:sndTgt r:embed="rId3" name="arrow.wav"/>
                                        </p:tgtEl>
                                      </p:cMediaNode>
                                    </p:audio>
                                  </p:subTnLst>
                                </p:cTn>
                              </p:par>
                            </p:childTnLst>
                          </p:cTn>
                        </p:par>
                      </p:childTnLst>
                    </p:cTn>
                  </p:par>
                  <p:par>
                    <p:cTn id="65" fill="hold">
                      <p:stCondLst>
                        <p:cond delay="indefinite"/>
                      </p:stCondLst>
                      <p:childTnLst>
                        <p:par>
                          <p:cTn id="66" fill="hold">
                            <p:stCondLst>
                              <p:cond delay="0"/>
                            </p:stCondLst>
                            <p:childTnLst>
                              <p:par>
                                <p:cTn id="67" presetID="53" presetClass="entr" presetSubtype="16" fill="hold" grpId="0" nodeType="clickEffect">
                                  <p:stCondLst>
                                    <p:cond delay="0"/>
                                  </p:stCondLst>
                                  <p:childTnLst>
                                    <p:set>
                                      <p:cBhvr>
                                        <p:cTn id="68" dur="1" fill="hold">
                                          <p:stCondLst>
                                            <p:cond delay="0"/>
                                          </p:stCondLst>
                                        </p:cTn>
                                        <p:tgtEl>
                                          <p:spTgt spid="15">
                                            <p:graphicEl>
                                              <a:dgm id="{5638F0DA-A2A1-4CA1-94EC-3C9521182120}"/>
                                            </p:graphicEl>
                                          </p:spTgt>
                                        </p:tgtEl>
                                        <p:attrNameLst>
                                          <p:attrName>style.visibility</p:attrName>
                                        </p:attrNameLst>
                                      </p:cBhvr>
                                      <p:to>
                                        <p:strVal val="visible"/>
                                      </p:to>
                                    </p:set>
                                    <p:anim calcmode="lin" valueType="num">
                                      <p:cBhvr>
                                        <p:cTn id="69" dur="500" fill="hold"/>
                                        <p:tgtEl>
                                          <p:spTgt spid="15">
                                            <p:graphicEl>
                                              <a:dgm id="{5638F0DA-A2A1-4CA1-94EC-3C9521182120}"/>
                                            </p:graphicEl>
                                          </p:spTgt>
                                        </p:tgtEl>
                                        <p:attrNameLst>
                                          <p:attrName>ppt_w</p:attrName>
                                        </p:attrNameLst>
                                      </p:cBhvr>
                                      <p:tavLst>
                                        <p:tav tm="0">
                                          <p:val>
                                            <p:fltVal val="0"/>
                                          </p:val>
                                        </p:tav>
                                        <p:tav tm="100000">
                                          <p:val>
                                            <p:strVal val="#ppt_w"/>
                                          </p:val>
                                        </p:tav>
                                      </p:tavLst>
                                    </p:anim>
                                    <p:anim calcmode="lin" valueType="num">
                                      <p:cBhvr>
                                        <p:cTn id="70" dur="500" fill="hold"/>
                                        <p:tgtEl>
                                          <p:spTgt spid="15">
                                            <p:graphicEl>
                                              <a:dgm id="{5638F0DA-A2A1-4CA1-94EC-3C9521182120}"/>
                                            </p:graphicEl>
                                          </p:spTgt>
                                        </p:tgtEl>
                                        <p:attrNameLst>
                                          <p:attrName>ppt_h</p:attrName>
                                        </p:attrNameLst>
                                      </p:cBhvr>
                                      <p:tavLst>
                                        <p:tav tm="0">
                                          <p:val>
                                            <p:fltVal val="0"/>
                                          </p:val>
                                        </p:tav>
                                        <p:tav tm="100000">
                                          <p:val>
                                            <p:strVal val="#ppt_h"/>
                                          </p:val>
                                        </p:tav>
                                      </p:tavLst>
                                    </p:anim>
                                    <p:animEffect transition="in" filter="fade">
                                      <p:cBhvr>
                                        <p:cTn id="71" dur="500"/>
                                        <p:tgtEl>
                                          <p:spTgt spid="15">
                                            <p:graphicEl>
                                              <a:dgm id="{5638F0DA-A2A1-4CA1-94EC-3C9521182120}"/>
                                            </p:graphicEl>
                                          </p:spTgt>
                                        </p:tgtEl>
                                      </p:cBhvr>
                                    </p:animEffect>
                                  </p:childTnLst>
                                  <p:subTnLst>
                                    <p:audio>
                                      <p:cMediaNode>
                                        <p:cTn display="0" masterRel="sameClick">
                                          <p:stCondLst>
                                            <p:cond evt="begin" delay="0">
                                              <p:tn val="67"/>
                                            </p:cond>
                                          </p:stCondLst>
                                          <p:endCondLst>
                                            <p:cond evt="onStopAudio" delay="0">
                                              <p:tgtEl>
                                                <p:sldTgt/>
                                              </p:tgtEl>
                                            </p:cond>
                                          </p:endCondLst>
                                        </p:cTn>
                                        <p:tgtEl>
                                          <p:sndTgt r:embed="rId3" name="arrow.wav"/>
                                        </p:tgtEl>
                                      </p:cMediaNode>
                                    </p:audio>
                                  </p:subTnLst>
                                </p:cTn>
                              </p:par>
                              <p:par>
                                <p:cTn id="72" presetID="53" presetClass="entr" presetSubtype="16" fill="hold" grpId="0" nodeType="withEffect">
                                  <p:stCondLst>
                                    <p:cond delay="0"/>
                                  </p:stCondLst>
                                  <p:childTnLst>
                                    <p:set>
                                      <p:cBhvr>
                                        <p:cTn id="73" dur="1" fill="hold">
                                          <p:stCondLst>
                                            <p:cond delay="0"/>
                                          </p:stCondLst>
                                        </p:cTn>
                                        <p:tgtEl>
                                          <p:spTgt spid="15">
                                            <p:graphicEl>
                                              <a:dgm id="{F1574F66-D647-4BB5-8089-75AAA31E7BDC}"/>
                                            </p:graphicEl>
                                          </p:spTgt>
                                        </p:tgtEl>
                                        <p:attrNameLst>
                                          <p:attrName>style.visibility</p:attrName>
                                        </p:attrNameLst>
                                      </p:cBhvr>
                                      <p:to>
                                        <p:strVal val="visible"/>
                                      </p:to>
                                    </p:set>
                                    <p:anim calcmode="lin" valueType="num">
                                      <p:cBhvr>
                                        <p:cTn id="74" dur="500" fill="hold"/>
                                        <p:tgtEl>
                                          <p:spTgt spid="15">
                                            <p:graphicEl>
                                              <a:dgm id="{F1574F66-D647-4BB5-8089-75AAA31E7BDC}"/>
                                            </p:graphicEl>
                                          </p:spTgt>
                                        </p:tgtEl>
                                        <p:attrNameLst>
                                          <p:attrName>ppt_w</p:attrName>
                                        </p:attrNameLst>
                                      </p:cBhvr>
                                      <p:tavLst>
                                        <p:tav tm="0">
                                          <p:val>
                                            <p:fltVal val="0"/>
                                          </p:val>
                                        </p:tav>
                                        <p:tav tm="100000">
                                          <p:val>
                                            <p:strVal val="#ppt_w"/>
                                          </p:val>
                                        </p:tav>
                                      </p:tavLst>
                                    </p:anim>
                                    <p:anim calcmode="lin" valueType="num">
                                      <p:cBhvr>
                                        <p:cTn id="75" dur="500" fill="hold"/>
                                        <p:tgtEl>
                                          <p:spTgt spid="15">
                                            <p:graphicEl>
                                              <a:dgm id="{F1574F66-D647-4BB5-8089-75AAA31E7BDC}"/>
                                            </p:graphicEl>
                                          </p:spTgt>
                                        </p:tgtEl>
                                        <p:attrNameLst>
                                          <p:attrName>ppt_h</p:attrName>
                                        </p:attrNameLst>
                                      </p:cBhvr>
                                      <p:tavLst>
                                        <p:tav tm="0">
                                          <p:val>
                                            <p:fltVal val="0"/>
                                          </p:val>
                                        </p:tav>
                                        <p:tav tm="100000">
                                          <p:val>
                                            <p:strVal val="#ppt_h"/>
                                          </p:val>
                                        </p:tav>
                                      </p:tavLst>
                                    </p:anim>
                                    <p:animEffect transition="in" filter="fade">
                                      <p:cBhvr>
                                        <p:cTn id="76" dur="500"/>
                                        <p:tgtEl>
                                          <p:spTgt spid="15">
                                            <p:graphicEl>
                                              <a:dgm id="{F1574F66-D647-4BB5-8089-75AAA31E7BDC}"/>
                                            </p:graphicEl>
                                          </p:spTgt>
                                        </p:tgtEl>
                                      </p:cBhvr>
                                    </p:animEffect>
                                  </p:childTnLst>
                                  <p:subTnLst>
                                    <p:audio>
                                      <p:cMediaNode>
                                        <p:cTn display="0" masterRel="sameClick">
                                          <p:stCondLst>
                                            <p:cond evt="begin" delay="0">
                                              <p:tn val="72"/>
                                            </p:cond>
                                          </p:stCondLst>
                                          <p:endCondLst>
                                            <p:cond evt="onStopAudio" delay="0">
                                              <p:tgtEl>
                                                <p:sldTgt/>
                                              </p:tgtEl>
                                            </p:cond>
                                          </p:endCondLst>
                                        </p:cTn>
                                        <p:tgtEl>
                                          <p:sndTgt r:embed="rId3" name="arrow.wav"/>
                                        </p:tgtEl>
                                      </p:cMediaNode>
                                    </p:audio>
                                  </p:sub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15">
                                            <p:graphicEl>
                                              <a:dgm id="{06F55FAE-0DAB-4C94-8DAC-EDF9BC288E4F}"/>
                                            </p:graphicEl>
                                          </p:spTgt>
                                        </p:tgtEl>
                                        <p:attrNameLst>
                                          <p:attrName>style.visibility</p:attrName>
                                        </p:attrNameLst>
                                      </p:cBhvr>
                                      <p:to>
                                        <p:strVal val="visible"/>
                                      </p:to>
                                    </p:set>
                                    <p:anim calcmode="lin" valueType="num">
                                      <p:cBhvr>
                                        <p:cTn id="81" dur="500" fill="hold"/>
                                        <p:tgtEl>
                                          <p:spTgt spid="15">
                                            <p:graphicEl>
                                              <a:dgm id="{06F55FAE-0DAB-4C94-8DAC-EDF9BC288E4F}"/>
                                            </p:graphicEl>
                                          </p:spTgt>
                                        </p:tgtEl>
                                        <p:attrNameLst>
                                          <p:attrName>ppt_w</p:attrName>
                                        </p:attrNameLst>
                                      </p:cBhvr>
                                      <p:tavLst>
                                        <p:tav tm="0">
                                          <p:val>
                                            <p:fltVal val="0"/>
                                          </p:val>
                                        </p:tav>
                                        <p:tav tm="100000">
                                          <p:val>
                                            <p:strVal val="#ppt_w"/>
                                          </p:val>
                                        </p:tav>
                                      </p:tavLst>
                                    </p:anim>
                                    <p:anim calcmode="lin" valueType="num">
                                      <p:cBhvr>
                                        <p:cTn id="82" dur="500" fill="hold"/>
                                        <p:tgtEl>
                                          <p:spTgt spid="15">
                                            <p:graphicEl>
                                              <a:dgm id="{06F55FAE-0DAB-4C94-8DAC-EDF9BC288E4F}"/>
                                            </p:graphicEl>
                                          </p:spTgt>
                                        </p:tgtEl>
                                        <p:attrNameLst>
                                          <p:attrName>ppt_h</p:attrName>
                                        </p:attrNameLst>
                                      </p:cBhvr>
                                      <p:tavLst>
                                        <p:tav tm="0">
                                          <p:val>
                                            <p:fltVal val="0"/>
                                          </p:val>
                                        </p:tav>
                                        <p:tav tm="100000">
                                          <p:val>
                                            <p:strVal val="#ppt_h"/>
                                          </p:val>
                                        </p:tav>
                                      </p:tavLst>
                                    </p:anim>
                                    <p:animEffect transition="in" filter="fade">
                                      <p:cBhvr>
                                        <p:cTn id="83" dur="500"/>
                                        <p:tgtEl>
                                          <p:spTgt spid="15">
                                            <p:graphicEl>
                                              <a:dgm id="{06F55FAE-0DAB-4C94-8DAC-EDF9BC288E4F}"/>
                                            </p:graphicEl>
                                          </p:spTgt>
                                        </p:tgtEl>
                                      </p:cBhvr>
                                    </p:animEffect>
                                  </p:childTnLst>
                                  <p:subTnLst>
                                    <p:audio>
                                      <p:cMediaNode>
                                        <p:cTn display="0" masterRel="sameClick">
                                          <p:stCondLst>
                                            <p:cond evt="begin" delay="0">
                                              <p:tn val="79"/>
                                            </p:cond>
                                          </p:stCondLst>
                                          <p:endCondLst>
                                            <p:cond evt="onStopAudio" delay="0">
                                              <p:tgtEl>
                                                <p:sldTgt/>
                                              </p:tgtEl>
                                            </p:cond>
                                          </p:endCondLst>
                                        </p:cTn>
                                        <p:tgtEl>
                                          <p:sndTgt r:embed="rId3" name="arrow.wav"/>
                                        </p:tgtEl>
                                      </p:cMediaNode>
                                    </p:audio>
                                  </p:subTnLst>
                                </p:cTn>
                              </p:par>
                              <p:par>
                                <p:cTn id="84" presetID="53" presetClass="entr" presetSubtype="16" fill="hold" grpId="0" nodeType="withEffect">
                                  <p:stCondLst>
                                    <p:cond delay="0"/>
                                  </p:stCondLst>
                                  <p:childTnLst>
                                    <p:set>
                                      <p:cBhvr>
                                        <p:cTn id="85" dur="1" fill="hold">
                                          <p:stCondLst>
                                            <p:cond delay="0"/>
                                          </p:stCondLst>
                                        </p:cTn>
                                        <p:tgtEl>
                                          <p:spTgt spid="15">
                                            <p:graphicEl>
                                              <a:dgm id="{3B1691C4-193B-4893-803B-A9862CF852F3}"/>
                                            </p:graphicEl>
                                          </p:spTgt>
                                        </p:tgtEl>
                                        <p:attrNameLst>
                                          <p:attrName>style.visibility</p:attrName>
                                        </p:attrNameLst>
                                      </p:cBhvr>
                                      <p:to>
                                        <p:strVal val="visible"/>
                                      </p:to>
                                    </p:set>
                                    <p:anim calcmode="lin" valueType="num">
                                      <p:cBhvr>
                                        <p:cTn id="86" dur="500" fill="hold"/>
                                        <p:tgtEl>
                                          <p:spTgt spid="15">
                                            <p:graphicEl>
                                              <a:dgm id="{3B1691C4-193B-4893-803B-A9862CF852F3}"/>
                                            </p:graphicEl>
                                          </p:spTgt>
                                        </p:tgtEl>
                                        <p:attrNameLst>
                                          <p:attrName>ppt_w</p:attrName>
                                        </p:attrNameLst>
                                      </p:cBhvr>
                                      <p:tavLst>
                                        <p:tav tm="0">
                                          <p:val>
                                            <p:fltVal val="0"/>
                                          </p:val>
                                        </p:tav>
                                        <p:tav tm="100000">
                                          <p:val>
                                            <p:strVal val="#ppt_w"/>
                                          </p:val>
                                        </p:tav>
                                      </p:tavLst>
                                    </p:anim>
                                    <p:anim calcmode="lin" valueType="num">
                                      <p:cBhvr>
                                        <p:cTn id="87" dur="500" fill="hold"/>
                                        <p:tgtEl>
                                          <p:spTgt spid="15">
                                            <p:graphicEl>
                                              <a:dgm id="{3B1691C4-193B-4893-803B-A9862CF852F3}"/>
                                            </p:graphicEl>
                                          </p:spTgt>
                                        </p:tgtEl>
                                        <p:attrNameLst>
                                          <p:attrName>ppt_h</p:attrName>
                                        </p:attrNameLst>
                                      </p:cBhvr>
                                      <p:tavLst>
                                        <p:tav tm="0">
                                          <p:val>
                                            <p:fltVal val="0"/>
                                          </p:val>
                                        </p:tav>
                                        <p:tav tm="100000">
                                          <p:val>
                                            <p:strVal val="#ppt_h"/>
                                          </p:val>
                                        </p:tav>
                                      </p:tavLst>
                                    </p:anim>
                                    <p:animEffect transition="in" filter="fade">
                                      <p:cBhvr>
                                        <p:cTn id="88" dur="500"/>
                                        <p:tgtEl>
                                          <p:spTgt spid="15">
                                            <p:graphicEl>
                                              <a:dgm id="{3B1691C4-193B-4893-803B-A9862CF852F3}"/>
                                            </p:graphicEl>
                                          </p:spTgt>
                                        </p:tgtEl>
                                      </p:cBhvr>
                                    </p:animEffect>
                                  </p:childTnLst>
                                  <p:subTnLst>
                                    <p:audio>
                                      <p:cMediaNode>
                                        <p:cTn display="0" masterRel="sameClick">
                                          <p:stCondLst>
                                            <p:cond evt="begin" delay="0">
                                              <p:tn val="84"/>
                                            </p:cond>
                                          </p:stCondLst>
                                          <p:endCondLst>
                                            <p:cond evt="onStopAudio" delay="0">
                                              <p:tgtEl>
                                                <p:sldTgt/>
                                              </p:tgtEl>
                                            </p:cond>
                                          </p:endCondLst>
                                        </p:cTn>
                                        <p:tgtEl>
                                          <p:sndTgt r:embed="rId3" name="arrow.wav"/>
                                        </p:tgtEl>
                                      </p:cMediaNode>
                                    </p:audio>
                                  </p:subTnLst>
                                </p:cTn>
                              </p:par>
                            </p:childTnLst>
                          </p:cTn>
                        </p:par>
                      </p:childTnLst>
                    </p:cTn>
                  </p:par>
                  <p:par>
                    <p:cTn id="89" fill="hold">
                      <p:stCondLst>
                        <p:cond delay="indefinite"/>
                      </p:stCondLst>
                      <p:childTnLst>
                        <p:par>
                          <p:cTn id="90" fill="hold">
                            <p:stCondLst>
                              <p:cond delay="0"/>
                            </p:stCondLst>
                            <p:childTnLst>
                              <p:par>
                                <p:cTn id="91" presetID="53" presetClass="entr" presetSubtype="16" fill="hold" grpId="0" nodeType="clickEffect">
                                  <p:stCondLst>
                                    <p:cond delay="0"/>
                                  </p:stCondLst>
                                  <p:childTnLst>
                                    <p:set>
                                      <p:cBhvr>
                                        <p:cTn id="92" dur="1" fill="hold">
                                          <p:stCondLst>
                                            <p:cond delay="0"/>
                                          </p:stCondLst>
                                        </p:cTn>
                                        <p:tgtEl>
                                          <p:spTgt spid="15">
                                            <p:graphicEl>
                                              <a:dgm id="{F260BCC8-C3C7-43A6-A438-DA70C6C57BE9}"/>
                                            </p:graphicEl>
                                          </p:spTgt>
                                        </p:tgtEl>
                                        <p:attrNameLst>
                                          <p:attrName>style.visibility</p:attrName>
                                        </p:attrNameLst>
                                      </p:cBhvr>
                                      <p:to>
                                        <p:strVal val="visible"/>
                                      </p:to>
                                    </p:set>
                                    <p:anim calcmode="lin" valueType="num">
                                      <p:cBhvr>
                                        <p:cTn id="93" dur="500" fill="hold"/>
                                        <p:tgtEl>
                                          <p:spTgt spid="15">
                                            <p:graphicEl>
                                              <a:dgm id="{F260BCC8-C3C7-43A6-A438-DA70C6C57BE9}"/>
                                            </p:graphicEl>
                                          </p:spTgt>
                                        </p:tgtEl>
                                        <p:attrNameLst>
                                          <p:attrName>ppt_w</p:attrName>
                                        </p:attrNameLst>
                                      </p:cBhvr>
                                      <p:tavLst>
                                        <p:tav tm="0">
                                          <p:val>
                                            <p:fltVal val="0"/>
                                          </p:val>
                                        </p:tav>
                                        <p:tav tm="100000">
                                          <p:val>
                                            <p:strVal val="#ppt_w"/>
                                          </p:val>
                                        </p:tav>
                                      </p:tavLst>
                                    </p:anim>
                                    <p:anim calcmode="lin" valueType="num">
                                      <p:cBhvr>
                                        <p:cTn id="94" dur="500" fill="hold"/>
                                        <p:tgtEl>
                                          <p:spTgt spid="15">
                                            <p:graphicEl>
                                              <a:dgm id="{F260BCC8-C3C7-43A6-A438-DA70C6C57BE9}"/>
                                            </p:graphicEl>
                                          </p:spTgt>
                                        </p:tgtEl>
                                        <p:attrNameLst>
                                          <p:attrName>ppt_h</p:attrName>
                                        </p:attrNameLst>
                                      </p:cBhvr>
                                      <p:tavLst>
                                        <p:tav tm="0">
                                          <p:val>
                                            <p:fltVal val="0"/>
                                          </p:val>
                                        </p:tav>
                                        <p:tav tm="100000">
                                          <p:val>
                                            <p:strVal val="#ppt_h"/>
                                          </p:val>
                                        </p:tav>
                                      </p:tavLst>
                                    </p:anim>
                                    <p:animEffect transition="in" filter="fade">
                                      <p:cBhvr>
                                        <p:cTn id="95" dur="500"/>
                                        <p:tgtEl>
                                          <p:spTgt spid="15">
                                            <p:graphicEl>
                                              <a:dgm id="{F260BCC8-C3C7-43A6-A438-DA70C6C57BE9}"/>
                                            </p:graphicEl>
                                          </p:spTgt>
                                        </p:tgtEl>
                                      </p:cBhvr>
                                    </p:animEffect>
                                  </p:childTnLst>
                                  <p:subTnLst>
                                    <p:audio>
                                      <p:cMediaNode>
                                        <p:cTn display="0" masterRel="sameClick">
                                          <p:stCondLst>
                                            <p:cond evt="begin" delay="0">
                                              <p:tn val="91"/>
                                            </p:cond>
                                          </p:stCondLst>
                                          <p:endCondLst>
                                            <p:cond evt="onStopAudio" delay="0">
                                              <p:tgtEl>
                                                <p:sldTgt/>
                                              </p:tgtEl>
                                            </p:cond>
                                          </p:endCondLst>
                                        </p:cTn>
                                        <p:tgtEl>
                                          <p:sndTgt r:embed="rId3" name="arrow.wav"/>
                                        </p:tgtEl>
                                      </p:cMediaNode>
                                    </p:audio>
                                  </p:subTnLst>
                                </p:cTn>
                              </p:par>
                              <p:par>
                                <p:cTn id="96" presetID="53" presetClass="entr" presetSubtype="16" fill="hold" grpId="0" nodeType="withEffect">
                                  <p:stCondLst>
                                    <p:cond delay="0"/>
                                  </p:stCondLst>
                                  <p:childTnLst>
                                    <p:set>
                                      <p:cBhvr>
                                        <p:cTn id="97" dur="1" fill="hold">
                                          <p:stCondLst>
                                            <p:cond delay="0"/>
                                          </p:stCondLst>
                                        </p:cTn>
                                        <p:tgtEl>
                                          <p:spTgt spid="15">
                                            <p:graphicEl>
                                              <a:dgm id="{415F2646-D2BC-4DE4-8A80-759FA80B3152}"/>
                                            </p:graphicEl>
                                          </p:spTgt>
                                        </p:tgtEl>
                                        <p:attrNameLst>
                                          <p:attrName>style.visibility</p:attrName>
                                        </p:attrNameLst>
                                      </p:cBhvr>
                                      <p:to>
                                        <p:strVal val="visible"/>
                                      </p:to>
                                    </p:set>
                                    <p:anim calcmode="lin" valueType="num">
                                      <p:cBhvr>
                                        <p:cTn id="98" dur="500" fill="hold"/>
                                        <p:tgtEl>
                                          <p:spTgt spid="15">
                                            <p:graphicEl>
                                              <a:dgm id="{415F2646-D2BC-4DE4-8A80-759FA80B3152}"/>
                                            </p:graphicEl>
                                          </p:spTgt>
                                        </p:tgtEl>
                                        <p:attrNameLst>
                                          <p:attrName>ppt_w</p:attrName>
                                        </p:attrNameLst>
                                      </p:cBhvr>
                                      <p:tavLst>
                                        <p:tav tm="0">
                                          <p:val>
                                            <p:fltVal val="0"/>
                                          </p:val>
                                        </p:tav>
                                        <p:tav tm="100000">
                                          <p:val>
                                            <p:strVal val="#ppt_w"/>
                                          </p:val>
                                        </p:tav>
                                      </p:tavLst>
                                    </p:anim>
                                    <p:anim calcmode="lin" valueType="num">
                                      <p:cBhvr>
                                        <p:cTn id="99" dur="500" fill="hold"/>
                                        <p:tgtEl>
                                          <p:spTgt spid="15">
                                            <p:graphicEl>
                                              <a:dgm id="{415F2646-D2BC-4DE4-8A80-759FA80B3152}"/>
                                            </p:graphicEl>
                                          </p:spTgt>
                                        </p:tgtEl>
                                        <p:attrNameLst>
                                          <p:attrName>ppt_h</p:attrName>
                                        </p:attrNameLst>
                                      </p:cBhvr>
                                      <p:tavLst>
                                        <p:tav tm="0">
                                          <p:val>
                                            <p:fltVal val="0"/>
                                          </p:val>
                                        </p:tav>
                                        <p:tav tm="100000">
                                          <p:val>
                                            <p:strVal val="#ppt_h"/>
                                          </p:val>
                                        </p:tav>
                                      </p:tavLst>
                                    </p:anim>
                                    <p:animEffect transition="in" filter="fade">
                                      <p:cBhvr>
                                        <p:cTn id="100" dur="500"/>
                                        <p:tgtEl>
                                          <p:spTgt spid="15">
                                            <p:graphicEl>
                                              <a:dgm id="{415F2646-D2BC-4DE4-8A80-759FA80B3152}"/>
                                            </p:graphicEl>
                                          </p:spTgt>
                                        </p:tgtEl>
                                      </p:cBhvr>
                                    </p:animEffect>
                                  </p:childTnLst>
                                  <p:subTnLst>
                                    <p:audio>
                                      <p:cMediaNode>
                                        <p:cTn display="0" masterRel="sameClick">
                                          <p:stCondLst>
                                            <p:cond evt="begin" delay="0">
                                              <p:tn val="96"/>
                                            </p:cond>
                                          </p:stCondLst>
                                          <p:endCondLst>
                                            <p:cond evt="onStopAudio" delay="0">
                                              <p:tgtEl>
                                                <p:sldTgt/>
                                              </p:tgtEl>
                                            </p:cond>
                                          </p:endCondLst>
                                        </p:cTn>
                                        <p:tgtEl>
                                          <p:sndTgt r:embed="rId3" name="arrow.wav"/>
                                        </p:tgtEl>
                                      </p:cMediaNode>
                                    </p:audio>
                                  </p:subTnLst>
                                </p:cTn>
                              </p:par>
                              <p:par>
                                <p:cTn id="101" presetID="53" presetClass="entr" presetSubtype="16" fill="hold" grpId="0" nodeType="withEffect">
                                  <p:stCondLst>
                                    <p:cond delay="0"/>
                                  </p:stCondLst>
                                  <p:childTnLst>
                                    <p:set>
                                      <p:cBhvr>
                                        <p:cTn id="102" dur="1" fill="hold">
                                          <p:stCondLst>
                                            <p:cond delay="0"/>
                                          </p:stCondLst>
                                        </p:cTn>
                                        <p:tgtEl>
                                          <p:spTgt spid="15">
                                            <p:graphicEl>
                                              <a:dgm id="{3F748379-3A87-4C22-BE32-11B9EACFD1E3}"/>
                                            </p:graphicEl>
                                          </p:spTgt>
                                        </p:tgtEl>
                                        <p:attrNameLst>
                                          <p:attrName>style.visibility</p:attrName>
                                        </p:attrNameLst>
                                      </p:cBhvr>
                                      <p:to>
                                        <p:strVal val="visible"/>
                                      </p:to>
                                    </p:set>
                                    <p:anim calcmode="lin" valueType="num">
                                      <p:cBhvr>
                                        <p:cTn id="103" dur="500" fill="hold"/>
                                        <p:tgtEl>
                                          <p:spTgt spid="15">
                                            <p:graphicEl>
                                              <a:dgm id="{3F748379-3A87-4C22-BE32-11B9EACFD1E3}"/>
                                            </p:graphicEl>
                                          </p:spTgt>
                                        </p:tgtEl>
                                        <p:attrNameLst>
                                          <p:attrName>ppt_w</p:attrName>
                                        </p:attrNameLst>
                                      </p:cBhvr>
                                      <p:tavLst>
                                        <p:tav tm="0">
                                          <p:val>
                                            <p:fltVal val="0"/>
                                          </p:val>
                                        </p:tav>
                                        <p:tav tm="100000">
                                          <p:val>
                                            <p:strVal val="#ppt_w"/>
                                          </p:val>
                                        </p:tav>
                                      </p:tavLst>
                                    </p:anim>
                                    <p:anim calcmode="lin" valueType="num">
                                      <p:cBhvr>
                                        <p:cTn id="104" dur="500" fill="hold"/>
                                        <p:tgtEl>
                                          <p:spTgt spid="15">
                                            <p:graphicEl>
                                              <a:dgm id="{3F748379-3A87-4C22-BE32-11B9EACFD1E3}"/>
                                            </p:graphicEl>
                                          </p:spTgt>
                                        </p:tgtEl>
                                        <p:attrNameLst>
                                          <p:attrName>ppt_h</p:attrName>
                                        </p:attrNameLst>
                                      </p:cBhvr>
                                      <p:tavLst>
                                        <p:tav tm="0">
                                          <p:val>
                                            <p:fltVal val="0"/>
                                          </p:val>
                                        </p:tav>
                                        <p:tav tm="100000">
                                          <p:val>
                                            <p:strVal val="#ppt_h"/>
                                          </p:val>
                                        </p:tav>
                                      </p:tavLst>
                                    </p:anim>
                                    <p:animEffect transition="in" filter="fade">
                                      <p:cBhvr>
                                        <p:cTn id="105" dur="500"/>
                                        <p:tgtEl>
                                          <p:spTgt spid="15">
                                            <p:graphicEl>
                                              <a:dgm id="{3F748379-3A87-4C22-BE32-11B9EACFD1E3}"/>
                                            </p:graphicEl>
                                          </p:spTgt>
                                        </p:tgtEl>
                                      </p:cBhvr>
                                    </p:animEffect>
                                  </p:childTnLst>
                                  <p:subTnLst>
                                    <p:audio>
                                      <p:cMediaNode>
                                        <p:cTn display="0" masterRel="sameClick">
                                          <p:stCondLst>
                                            <p:cond evt="begin" delay="0">
                                              <p:tn val="101"/>
                                            </p:cond>
                                          </p:stCondLst>
                                          <p:endCondLst>
                                            <p:cond evt="onStopAudio" delay="0">
                                              <p:tgtEl>
                                                <p:sldTgt/>
                                              </p:tgtEl>
                                            </p:cond>
                                          </p:endCondLst>
                                        </p:cTn>
                                        <p:tgtEl>
                                          <p:sndTgt r:embed="rId3" name="arrow.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21" grpId="0" animBg="1"/>
      <p:bldP spid="8" grpId="0" animBg="1"/>
      <p:bldP spid="12" grpId="0" animBg="1"/>
      <p:bldP spid="12" grpId="1" animBg="1"/>
      <p:bldP spid="14" grpId="0" animBg="1"/>
      <p:bldP spid="14" grpId="1" animBg="1"/>
      <p:bldGraphic spid="15" grpId="0">
        <p:bldSub>
          <a:bldDgm bld="lvl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Picture 3"/>
          <p:cNvGraphicFramePr/>
          <p:nvPr/>
        </p:nvGraphicFramePr>
        <p:xfrm>
          <a:off x="1219909" y="34128"/>
          <a:ext cx="6704536" cy="9912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p:cNvSpPr txBox="1"/>
          <p:nvPr/>
        </p:nvSpPr>
        <p:spPr>
          <a:xfrm>
            <a:off x="152400" y="1143000"/>
            <a:ext cx="8839200" cy="4801314"/>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pPr eaLnBrk="0" hangingPunct="0">
              <a:defRPr/>
            </a:pPr>
            <a:r>
              <a:rPr lang="en-US" sz="2000" dirty="0">
                <a:solidFill>
                  <a:srgbClr val="FFFFFF"/>
                </a:solidFill>
              </a:rPr>
              <a:t>The Treaty of Versailles had forbidden a union between Germany and Austria. (</a:t>
            </a:r>
            <a:r>
              <a:rPr lang="en-US" sz="2000" dirty="0" err="1">
                <a:solidFill>
                  <a:srgbClr val="FFFFFF"/>
                </a:solidFill>
                <a:hlinkClick r:id="" action="ppaction://noaction"/>
              </a:rPr>
              <a:t>Anschluss</a:t>
            </a:r>
            <a:r>
              <a:rPr lang="en-US" sz="2000" dirty="0">
                <a:solidFill>
                  <a:srgbClr val="FFFFFF"/>
                </a:solidFill>
              </a:rPr>
              <a:t>). Hitler threatened to take over Austria. He bullied Austrian Chancellor Schuschnigg, who came under increasing pressure to make an agreement with Hitler. Schuschnigg  was summoned to Germany and forced to put two leading Nazis into his government. When he returned home he decided to hold a </a:t>
            </a:r>
            <a:r>
              <a:rPr lang="en-US" sz="2000" dirty="0">
                <a:solidFill>
                  <a:srgbClr val="FFFFFF"/>
                </a:solidFill>
                <a:hlinkClick r:id="" action="ppaction://noaction"/>
              </a:rPr>
              <a:t>plebiscite</a:t>
            </a:r>
            <a:r>
              <a:rPr lang="en-US" sz="2000" dirty="0">
                <a:solidFill>
                  <a:srgbClr val="FFFFFF"/>
                </a:solidFill>
              </a:rPr>
              <a:t> so that the Austrian people could decide whether Austria should remain independent . </a:t>
            </a:r>
          </a:p>
          <a:p>
            <a:pPr eaLnBrk="0" hangingPunct="0">
              <a:defRPr/>
            </a:pPr>
            <a:endParaRPr lang="en-US" sz="1200" dirty="0">
              <a:solidFill>
                <a:srgbClr val="FFFFFF"/>
              </a:solidFill>
            </a:endParaRPr>
          </a:p>
          <a:p>
            <a:pPr eaLnBrk="0" hangingPunct="0">
              <a:defRPr/>
            </a:pPr>
            <a:r>
              <a:rPr lang="en-US" sz="2000" dirty="0">
                <a:solidFill>
                  <a:srgbClr val="FFFFFF"/>
                </a:solidFill>
              </a:rPr>
              <a:t>Hitler tried to stop this by moving German soldiers to the Austrian border in March 1938. Hitler ordered the Austrian Nazi party to begin a campaign in Austria for </a:t>
            </a:r>
            <a:r>
              <a:rPr lang="en-US" sz="2000" dirty="0">
                <a:solidFill>
                  <a:srgbClr val="FFFFFF"/>
                </a:solidFill>
                <a:hlinkClick r:id="" action="ppaction://noaction"/>
              </a:rPr>
              <a:t>self- determination</a:t>
            </a:r>
            <a:r>
              <a:rPr lang="en-US" sz="2000" dirty="0">
                <a:solidFill>
                  <a:srgbClr val="FFFFFF"/>
                </a:solidFill>
              </a:rPr>
              <a:t> and </a:t>
            </a:r>
            <a:r>
              <a:rPr lang="en-US" sz="2000" dirty="0" err="1">
                <a:solidFill>
                  <a:srgbClr val="FFFFFF"/>
                </a:solidFill>
              </a:rPr>
              <a:t>Anschluss</a:t>
            </a:r>
            <a:r>
              <a:rPr lang="en-US" sz="2000" dirty="0">
                <a:solidFill>
                  <a:srgbClr val="FFFFFF"/>
                </a:solidFill>
              </a:rPr>
              <a:t> with Germany. Riots and demonstrations followed. No plebiscite took place. </a:t>
            </a:r>
            <a:r>
              <a:rPr lang="en-US" sz="2000" b="1" dirty="0">
                <a:solidFill>
                  <a:srgbClr val="FFFFFF"/>
                </a:solidFill>
                <a:hlinkClick r:id="rId9"/>
              </a:rPr>
              <a:t>Schuschnigg resigned </a:t>
            </a:r>
            <a:r>
              <a:rPr lang="en-US" sz="2000" dirty="0">
                <a:solidFill>
                  <a:srgbClr val="FFFFFF"/>
                </a:solidFill>
              </a:rPr>
              <a:t>and </a:t>
            </a:r>
            <a:r>
              <a:rPr lang="en-US" sz="2000" dirty="0" err="1">
                <a:solidFill>
                  <a:srgbClr val="FFFFFF"/>
                </a:solidFill>
              </a:rPr>
              <a:t>Seyss-Inquart</a:t>
            </a:r>
            <a:r>
              <a:rPr lang="en-US" sz="2000" dirty="0">
                <a:solidFill>
                  <a:srgbClr val="FFFFFF"/>
                </a:solidFill>
              </a:rPr>
              <a:t>, a leading Nazi who Hitler had forced Schuschnigg to put in charge of the Austrian police, </a:t>
            </a:r>
            <a:r>
              <a:rPr lang="en-US" sz="2000" b="1" dirty="0">
                <a:solidFill>
                  <a:srgbClr val="FFFFFF"/>
                </a:solidFill>
              </a:rPr>
              <a:t>invited the German army into Austria</a:t>
            </a:r>
            <a:r>
              <a:rPr lang="en-US" sz="2000" dirty="0">
                <a:solidFill>
                  <a:srgbClr val="FFFFFF"/>
                </a:solidFill>
              </a:rPr>
              <a:t> to ‘restore order’. The </a:t>
            </a:r>
            <a:r>
              <a:rPr lang="en-US" sz="2000" dirty="0" err="1">
                <a:solidFill>
                  <a:srgbClr val="FFFFFF"/>
                </a:solidFill>
              </a:rPr>
              <a:t>Anschluss</a:t>
            </a:r>
            <a:r>
              <a:rPr lang="en-US" sz="2000" dirty="0">
                <a:solidFill>
                  <a:srgbClr val="FFFFFF"/>
                </a:solidFill>
              </a:rPr>
              <a:t> was now complete.</a:t>
            </a:r>
          </a:p>
          <a:p>
            <a:pPr eaLnBrk="0" hangingPunct="0">
              <a:defRPr/>
            </a:pPr>
            <a:endParaRPr lang="en-GB" sz="1400" dirty="0">
              <a:solidFill>
                <a:srgbClr val="FFFFFF"/>
              </a:solidFill>
            </a:endParaRPr>
          </a:p>
          <a:p>
            <a:pPr eaLnBrk="0" hangingPunct="0">
              <a:defRPr/>
            </a:pPr>
            <a:r>
              <a:rPr lang="en-GB" sz="2000" dirty="0">
                <a:solidFill>
                  <a:srgbClr val="FFFFFF"/>
                </a:solidFill>
              </a:rPr>
              <a:t>Hitler said the Austrians supported the </a:t>
            </a:r>
            <a:r>
              <a:rPr lang="en-GB" sz="2000" dirty="0" err="1">
                <a:solidFill>
                  <a:srgbClr val="FFFFFF"/>
                </a:solidFill>
              </a:rPr>
              <a:t>Anschluss</a:t>
            </a:r>
            <a:r>
              <a:rPr lang="en-GB" sz="2000" dirty="0">
                <a:solidFill>
                  <a:srgbClr val="FFFFFF"/>
                </a:solidFill>
              </a:rPr>
              <a:t>. In a </a:t>
            </a:r>
            <a:r>
              <a:rPr lang="en-GB" sz="2000" dirty="0" smtClean="0">
                <a:solidFill>
                  <a:srgbClr val="FFFFFF"/>
                </a:solidFill>
              </a:rPr>
              <a:t>vote, </a:t>
            </a:r>
            <a:r>
              <a:rPr lang="en-GB" sz="2000" dirty="0">
                <a:solidFill>
                  <a:srgbClr val="FFFFFF"/>
                </a:solidFill>
              </a:rPr>
              <a:t>99.75 per cent of Austrians then voted to be united with Germany. Britain and France took no action.</a:t>
            </a:r>
            <a:endParaRPr lang="en-US" sz="2000" dirty="0">
              <a:solidFill>
                <a:srgbClr val="FFFFFF"/>
              </a:solidFill>
            </a:endParaRPr>
          </a:p>
        </p:txBody>
      </p:sp>
      <p:sp>
        <p:nvSpPr>
          <p:cNvPr id="81926" name="TextBox 8"/>
          <p:cNvSpPr txBox="1">
            <a:spLocks noChangeArrowheads="1"/>
          </p:cNvSpPr>
          <p:nvPr/>
        </p:nvSpPr>
        <p:spPr bwMode="auto">
          <a:xfrm>
            <a:off x="6477000" y="6172200"/>
            <a:ext cx="2438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GB" sz="1200" b="1">
                <a:latin typeface="Tw Cen MT" pitchFamily="34" charset="0"/>
              </a:rPr>
              <a:t>GCSE Modern World History                           Causes of the Second World War</a:t>
            </a:r>
            <a:endParaRPr lang="en-US" sz="1200" b="1">
              <a:latin typeface="Tw Cen MT" pitchFamily="34" charset="0"/>
            </a:endParaRPr>
          </a:p>
        </p:txBody>
      </p:sp>
      <p:pic>
        <p:nvPicPr>
          <p:cNvPr id="2" name="Picture 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00400" y="228599"/>
            <a:ext cx="5727700" cy="6405563"/>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4" name="TextBox 3"/>
          <p:cNvSpPr txBox="1"/>
          <p:nvPr/>
        </p:nvSpPr>
        <p:spPr>
          <a:xfrm>
            <a:off x="152400" y="2362200"/>
            <a:ext cx="3276600" cy="3416320"/>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GB" sz="2400" dirty="0" err="1" smtClean="0">
                <a:latin typeface="+mn-lt"/>
              </a:rPr>
              <a:t>Seyss-Inquart</a:t>
            </a:r>
            <a:r>
              <a:rPr lang="en-GB" sz="2400" dirty="0" smtClean="0">
                <a:latin typeface="+mn-lt"/>
              </a:rPr>
              <a:t>, the Austrian Nazi and Hitler meet in Vienna, the Austrian capital after the Anschluss in March 1938. It was </a:t>
            </a:r>
            <a:r>
              <a:rPr lang="en-GB" sz="2400" dirty="0" err="1" smtClean="0">
                <a:latin typeface="+mn-lt"/>
              </a:rPr>
              <a:t>Seyss</a:t>
            </a:r>
            <a:r>
              <a:rPr lang="en-GB" sz="2400" dirty="0" err="1"/>
              <a:t>-</a:t>
            </a:r>
            <a:r>
              <a:rPr lang="en-GB" sz="2400" dirty="0" err="1" smtClean="0">
                <a:latin typeface="+mn-lt"/>
              </a:rPr>
              <a:t>Inquart</a:t>
            </a:r>
            <a:r>
              <a:rPr lang="en-GB" sz="2400" dirty="0" smtClean="0">
                <a:latin typeface="+mn-lt"/>
              </a:rPr>
              <a:t> who invited the German army into Austria ‘to restore order’.</a:t>
            </a:r>
            <a:endParaRPr lang="en-GB" sz="2400" dirty="0">
              <a:latin typeface="+mn-lt"/>
            </a:endParaRPr>
          </a:p>
        </p:txBody>
      </p:sp>
      <p:pic>
        <p:nvPicPr>
          <p:cNvPr id="5" name="Picture 4"/>
          <p:cNvPicPr>
            <a:picLocks noChangeAspect="1"/>
          </p:cNvPicPr>
          <p:nvPr/>
        </p:nvPicPr>
        <p:blipFill rotWithShape="1">
          <a:blip r:embed="rId11" cstate="print">
            <a:extLst>
              <a:ext uri="{28A0092B-C50C-407E-A947-70E740481C1C}">
                <a14:useLocalDpi xmlns:a14="http://schemas.microsoft.com/office/drawing/2010/main" val="0"/>
              </a:ext>
            </a:extLst>
          </a:blip>
          <a:srcRect l="1802" t="3333" r="2358" b="3264"/>
          <a:stretch/>
        </p:blipFill>
        <p:spPr>
          <a:xfrm>
            <a:off x="0" y="-12700"/>
            <a:ext cx="9144000" cy="6870700"/>
          </a:xfrm>
          <a:prstGeom prst="rect">
            <a:avLst/>
          </a:prstGeom>
        </p:spPr>
      </p:pic>
      <p:pic>
        <p:nvPicPr>
          <p:cNvPr id="6" name="Picture 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0" y="-43340"/>
            <a:ext cx="9144000" cy="6901339"/>
          </a:xfrm>
          <a:prstGeom prst="rect">
            <a:avLst/>
          </a:prstGeom>
        </p:spPr>
      </p:pic>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l="1219" t="1912" r="1029" b="4795"/>
          <a:stretch/>
        </p:blipFill>
        <p:spPr>
          <a:xfrm>
            <a:off x="-10300" y="-12560"/>
            <a:ext cx="9154300" cy="6870560"/>
          </a:xfrm>
          <a:prstGeom prst="rect">
            <a:avLst/>
          </a:prstGeom>
        </p:spPr>
      </p:pic>
      <p:pic>
        <p:nvPicPr>
          <p:cNvPr id="9" name="Picture 8"/>
          <p:cNvPicPr>
            <a:picLocks noChangeAspect="1"/>
          </p:cNvPicPr>
          <p:nvPr/>
        </p:nvPicPr>
        <p:blipFill rotWithShape="1">
          <a:blip r:embed="rId14">
            <a:extLst>
              <a:ext uri="{28A0092B-C50C-407E-A947-70E740481C1C}">
                <a14:useLocalDpi xmlns:a14="http://schemas.microsoft.com/office/drawing/2010/main" val="0"/>
              </a:ext>
            </a:extLst>
          </a:blip>
          <a:srcRect t="660" r="4194" b="1562"/>
          <a:stretch/>
        </p:blipFill>
        <p:spPr>
          <a:xfrm>
            <a:off x="914400" y="-30340"/>
            <a:ext cx="7086600" cy="6858000"/>
          </a:xfrm>
          <a:prstGeom prst="rect">
            <a:avLst/>
          </a:prstGeom>
        </p:spPr>
      </p:pic>
      <p:pic>
        <p:nvPicPr>
          <p:cNvPr id="11" name="Picture 10"/>
          <p:cNvPicPr>
            <a:picLocks noChangeAspect="1"/>
          </p:cNvPicPr>
          <p:nvPr/>
        </p:nvPicPr>
        <p:blipFill rotWithShape="1">
          <a:blip r:embed="rId15">
            <a:extLst>
              <a:ext uri="{28A0092B-C50C-407E-A947-70E740481C1C}">
                <a14:useLocalDpi xmlns:a14="http://schemas.microsoft.com/office/drawing/2010/main" val="0"/>
              </a:ext>
            </a:extLst>
          </a:blip>
          <a:srcRect l="1641" t="2017" r="1666" b="5614"/>
          <a:stretch/>
        </p:blipFill>
        <p:spPr>
          <a:xfrm>
            <a:off x="-46850" y="0"/>
            <a:ext cx="9190850" cy="6858000"/>
          </a:xfrm>
          <a:prstGeom prst="rect">
            <a:avLst/>
          </a:prstGeom>
        </p:spPr>
      </p:pic>
      <p:sp>
        <p:nvSpPr>
          <p:cNvPr id="12" name="TextBox 11"/>
          <p:cNvSpPr txBox="1"/>
          <p:nvPr/>
        </p:nvSpPr>
        <p:spPr>
          <a:xfrm>
            <a:off x="381000" y="228599"/>
            <a:ext cx="4191000" cy="120032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GB" sz="2400" dirty="0" smtClean="0"/>
              <a:t>The German army marches through the streets of Vienna in March 1938.</a:t>
            </a:r>
            <a:endParaRPr lang="en-GB" sz="2400" dirty="0"/>
          </a:p>
        </p:txBody>
      </p:sp>
      <p:sp>
        <p:nvSpPr>
          <p:cNvPr id="13" name="Rectangle 12"/>
          <p:cNvSpPr/>
          <p:nvPr/>
        </p:nvSpPr>
        <p:spPr>
          <a:xfrm>
            <a:off x="685799" y="502017"/>
            <a:ext cx="7537063" cy="3416320"/>
          </a:xfrm>
          <a:prstGeom prst="rect">
            <a:avLst/>
          </a:prstGeom>
          <a:noFill/>
        </p:spPr>
        <p:txBody>
          <a:bodyPr wrap="none" lIns="91440" tIns="45720" rIns="91440" bIns="45720">
            <a:spAutoFit/>
          </a:bodyPr>
          <a:lstStyle/>
          <a:p>
            <a:pPr algn="ctr"/>
            <a:r>
              <a:rPr lang="en-US" sz="72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Did the Austrian </a:t>
            </a:r>
          </a:p>
          <a:p>
            <a:pPr algn="ctr"/>
            <a:r>
              <a:rPr lang="en-US" sz="72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p</a:t>
            </a:r>
            <a:r>
              <a:rPr lang="en-US" sz="72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eople support</a:t>
            </a:r>
          </a:p>
          <a:p>
            <a:pPr algn="ctr"/>
            <a:r>
              <a:rPr lang="en-US" sz="72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t</a:t>
            </a:r>
            <a:r>
              <a:rPr lang="en-US" sz="72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he Anschluss?</a:t>
            </a:r>
            <a:endParaRPr lang="en-US" sz="72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
        <p:nvSpPr>
          <p:cNvPr id="17" name="TextBox 16"/>
          <p:cNvSpPr txBox="1"/>
          <p:nvPr/>
        </p:nvSpPr>
        <p:spPr>
          <a:xfrm>
            <a:off x="1676400" y="4343400"/>
            <a:ext cx="5791200" cy="2062103"/>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3200" dirty="0" smtClean="0"/>
              <a:t>Look at the photographs that follow. They were all taken in March 1938 after Austria and Germany were united.</a:t>
            </a:r>
            <a:endParaRPr lang="en-GB" sz="3200" dirty="0"/>
          </a:p>
        </p:txBody>
      </p:sp>
      <p:sp>
        <p:nvSpPr>
          <p:cNvPr id="18" name="TextBox 17"/>
          <p:cNvSpPr txBox="1"/>
          <p:nvPr/>
        </p:nvSpPr>
        <p:spPr>
          <a:xfrm>
            <a:off x="368300" y="228598"/>
            <a:ext cx="4191000" cy="120032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GB" sz="2400" dirty="0" smtClean="0"/>
              <a:t>Hitler drives into Vienna in March 1938 greeted by an enthusiastic crowd.</a:t>
            </a:r>
            <a:endParaRPr lang="en-GB" sz="2400" dirty="0"/>
          </a:p>
        </p:txBody>
      </p:sp>
      <p:sp>
        <p:nvSpPr>
          <p:cNvPr id="19" name="TextBox 18"/>
          <p:cNvSpPr txBox="1"/>
          <p:nvPr/>
        </p:nvSpPr>
        <p:spPr>
          <a:xfrm>
            <a:off x="381000" y="228597"/>
            <a:ext cx="4191000" cy="120032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GB" sz="2400" dirty="0" smtClean="0"/>
              <a:t>The German army moves into the city of Salzburg in Austria   March 1938.</a:t>
            </a:r>
            <a:endParaRPr lang="en-GB" sz="2400" dirty="0"/>
          </a:p>
        </p:txBody>
      </p:sp>
      <p:sp>
        <p:nvSpPr>
          <p:cNvPr id="20" name="TextBox 19"/>
          <p:cNvSpPr txBox="1"/>
          <p:nvPr/>
        </p:nvSpPr>
        <p:spPr>
          <a:xfrm>
            <a:off x="381000" y="247471"/>
            <a:ext cx="4191000" cy="120032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GB" sz="2400" dirty="0" smtClean="0"/>
              <a:t>Young Austrians celebrate the Anschluss with a soldier from the German army in March 1938.</a:t>
            </a:r>
            <a:endParaRPr lang="en-GB" sz="2400" dirty="0"/>
          </a:p>
        </p:txBody>
      </p:sp>
      <p:sp>
        <p:nvSpPr>
          <p:cNvPr id="21" name="TextBox 20"/>
          <p:cNvSpPr txBox="1"/>
          <p:nvPr/>
        </p:nvSpPr>
        <p:spPr>
          <a:xfrm>
            <a:off x="406400" y="228596"/>
            <a:ext cx="4191000" cy="1200329"/>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GB" sz="2400" dirty="0" smtClean="0"/>
              <a:t>More celebrations as Hitler’s motorcade reaches the centre of Vienna in March 1938.</a:t>
            </a:r>
            <a:endParaRPr lang="en-GB" sz="2400" dirty="0"/>
          </a:p>
        </p:txBody>
      </p:sp>
      <p:pic>
        <p:nvPicPr>
          <p:cNvPr id="22" name="Picture 5">
            <a:hlinkClick r:id="rId16" action="ppaction://hlinkfile"/>
          </p:cNvPr>
          <p:cNvPicPr>
            <a:picLocks noChangeAspect="1" noChangeArrowheads="1"/>
          </p:cNvPicPr>
          <p:nvPr/>
        </p:nvPicPr>
        <p:blipFill>
          <a:blip r:embed="rId17" cstate="print">
            <a:duotone>
              <a:srgbClr val="000000"/>
              <a:schemeClr val="accent3"/>
            </a:duotone>
          </a:blip>
          <a:srcRect/>
          <a:stretch>
            <a:fillRect/>
          </a:stretch>
        </p:blipFill>
        <p:spPr bwMode="auto">
          <a:xfrm>
            <a:off x="152399" y="6194657"/>
            <a:ext cx="603303" cy="45177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3" name="Heptagon 22"/>
          <p:cNvSpPr/>
          <p:nvPr/>
        </p:nvSpPr>
        <p:spPr>
          <a:xfrm>
            <a:off x="8382000" y="228600"/>
            <a:ext cx="609600" cy="533400"/>
          </a:xfrm>
          <a:prstGeom prst="heptagon">
            <a:avLst>
              <a:gd name="hf" fmla="val 102572"/>
              <a:gd name="vf" fmla="val 105210"/>
            </a:avLst>
          </a:prstGeom>
        </p:spPr>
        <p:style>
          <a:lnRef idx="2">
            <a:schemeClr val="accent1"/>
          </a:lnRef>
          <a:fillRef idx="1">
            <a:schemeClr val="accent1"/>
          </a:fillRef>
          <a:effectRef idx="0">
            <a:schemeClr val="accent1"/>
          </a:effectRef>
          <a:fontRef idx="minor">
            <a:schemeClr val="lt1"/>
          </a:fontRef>
        </p:style>
        <p:txBody>
          <a:bodyPr anchor="ctr"/>
          <a:lstStyle/>
          <a:p>
            <a:pPr algn="ctr">
              <a:defRPr/>
            </a:pPr>
            <a:r>
              <a:rPr lang="en-GB">
                <a:solidFill>
                  <a:srgbClr val="FFFFFF"/>
                </a:solidFill>
              </a:rPr>
              <a:t>20</a:t>
            </a:r>
            <a:endParaRPr lang="en-US">
              <a:solidFill>
                <a:srgbClr val="FFFFFF"/>
              </a:solidFill>
            </a:endParaRPr>
          </a:p>
        </p:txBody>
      </p:sp>
      <p:pic>
        <p:nvPicPr>
          <p:cNvPr id="25" name="Rectangle 39943">
            <a:hlinkClick r:id="rId18" action="ppaction://hlinkfile"/>
          </p:cNvPr>
          <p:cNvPicPr>
            <a:picLocks noChangeAspect="1" noChangeArrowheads="1"/>
          </p:cNvPicPr>
          <p:nvPr/>
        </p:nvPicPr>
        <p:blipFill>
          <a:blip r:embed="rId19" cstate="print"/>
          <a:srcRect/>
          <a:stretch>
            <a:fillRect/>
          </a:stretch>
        </p:blipFill>
        <p:spPr bwMode="auto">
          <a:xfrm>
            <a:off x="927100" y="6194657"/>
            <a:ext cx="609600" cy="4572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149591734"/>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fltVal val="0"/>
                                          </p:val>
                                        </p:tav>
                                        <p:tav tm="100000">
                                          <p:val>
                                            <p:strVal val="#ppt_w"/>
                                          </p:val>
                                        </p:tav>
                                      </p:tavLst>
                                    </p:anim>
                                    <p:anim calcmode="lin" valueType="num">
                                      <p:cBhvr>
                                        <p:cTn id="21" dur="1000" fill="hold"/>
                                        <p:tgtEl>
                                          <p:spTgt spid="5"/>
                                        </p:tgtEl>
                                        <p:attrNameLst>
                                          <p:attrName>ppt_h</p:attrName>
                                        </p:attrNameLst>
                                      </p:cBhvr>
                                      <p:tavLst>
                                        <p:tav tm="0">
                                          <p:val>
                                            <p:fltVal val="0"/>
                                          </p:val>
                                        </p:tav>
                                        <p:tav tm="100000">
                                          <p:val>
                                            <p:strVal val="#ppt_h"/>
                                          </p:val>
                                        </p:tav>
                                      </p:tavLst>
                                    </p:anim>
                                    <p:anim calcmode="lin" valueType="num">
                                      <p:cBhvr>
                                        <p:cTn id="22" dur="1000" fill="hold"/>
                                        <p:tgtEl>
                                          <p:spTgt spid="5"/>
                                        </p:tgtEl>
                                        <p:attrNameLst>
                                          <p:attrName>style.rotation</p:attrName>
                                        </p:attrNameLst>
                                      </p:cBhvr>
                                      <p:tavLst>
                                        <p:tav tm="0">
                                          <p:val>
                                            <p:fltVal val="90"/>
                                          </p:val>
                                        </p:tav>
                                        <p:tav tm="100000">
                                          <p:val>
                                            <p:fltVal val="0"/>
                                          </p:val>
                                        </p:tav>
                                      </p:tavLst>
                                    </p:anim>
                                    <p:animEffect transition="in" filter="fade">
                                      <p:cBhvr>
                                        <p:cTn id="23" dur="10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Scale>
                                      <p:cBhvr>
                                        <p:cTn id="28"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3"/>
                                        </p:tgtEl>
                                        <p:attrNameLst>
                                          <p:attrName>ppt_x</p:attrName>
                                          <p:attrName>ppt_y</p:attrName>
                                        </p:attrNameLst>
                                      </p:cBhvr>
                                    </p:animMotion>
                                    <p:animEffect transition="in" filter="fade">
                                      <p:cBhvr>
                                        <p:cTn id="30" dur="10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33"/>
                                            </p:cond>
                                          </p:stCondLst>
                                          <p:endCondLst>
                                            <p:cond evt="onStopAudio" delay="0">
                                              <p:tgtEl>
                                                <p:sldTgt/>
                                              </p:tgtEl>
                                            </p:cond>
                                          </p:endCondLst>
                                        </p:cTn>
                                        <p:tgtEl>
                                          <p:sndTgt r:embed="rId3" name="arrow.wav"/>
                                        </p:tgtEl>
                                      </p:cMediaNode>
                                    </p:audio>
                                  </p:subTnLst>
                                </p:cTn>
                              </p:par>
                            </p:childTnLst>
                          </p:cTn>
                        </p:par>
                      </p:childTnLst>
                    </p:cTn>
                  </p:par>
                  <p:par>
                    <p:cTn id="38" fill="hold">
                      <p:stCondLst>
                        <p:cond delay="indefinite"/>
                      </p:stCondLst>
                      <p:childTnLst>
                        <p:par>
                          <p:cTn id="39" fill="hold">
                            <p:stCondLst>
                              <p:cond delay="0"/>
                            </p:stCondLst>
                            <p:childTnLst>
                              <p:par>
                                <p:cTn id="40" presetID="16" presetClass="exit" presetSubtype="21" fill="hold" grpId="1" nodeType="clickEffect">
                                  <p:stCondLst>
                                    <p:cond delay="0"/>
                                  </p:stCondLst>
                                  <p:childTnLst>
                                    <p:animEffect transition="out" filter="barn(inVertical)">
                                      <p:cBhvr>
                                        <p:cTn id="41" dur="1250"/>
                                        <p:tgtEl>
                                          <p:spTgt spid="13"/>
                                        </p:tgtEl>
                                      </p:cBhvr>
                                    </p:animEffect>
                                    <p:set>
                                      <p:cBhvr>
                                        <p:cTn id="42" dur="1" fill="hold">
                                          <p:stCondLst>
                                            <p:cond delay="1249"/>
                                          </p:stCondLst>
                                        </p:cTn>
                                        <p:tgtEl>
                                          <p:spTgt spid="13"/>
                                        </p:tgtEl>
                                        <p:attrNameLst>
                                          <p:attrName>style.visibility</p:attrName>
                                        </p:attrNameLst>
                                      </p:cBhvr>
                                      <p:to>
                                        <p:strVal val="hidden"/>
                                      </p:to>
                                    </p:set>
                                  </p:childTnLst>
                                </p:cTn>
                              </p:par>
                              <p:par>
                                <p:cTn id="43" presetID="16" presetClass="exit" presetSubtype="21" fill="hold" grpId="1" nodeType="withEffect">
                                  <p:stCondLst>
                                    <p:cond delay="0"/>
                                  </p:stCondLst>
                                  <p:childTnLst>
                                    <p:animEffect transition="out" filter="barn(inVertical)">
                                      <p:cBhvr>
                                        <p:cTn id="44" dur="1250"/>
                                        <p:tgtEl>
                                          <p:spTgt spid="17"/>
                                        </p:tgtEl>
                                      </p:cBhvr>
                                    </p:animEffect>
                                    <p:set>
                                      <p:cBhvr>
                                        <p:cTn id="45" dur="1" fill="hold">
                                          <p:stCondLst>
                                            <p:cond delay="1249"/>
                                          </p:stCondLst>
                                        </p:cTn>
                                        <p:tgtEl>
                                          <p:spTgt spid="17"/>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1000"/>
                                        <p:tgtEl>
                                          <p:spTgt spid="12"/>
                                        </p:tgtEl>
                                      </p:cBhvr>
                                    </p:animEffect>
                                    <p:anim calcmode="lin" valueType="num">
                                      <p:cBhvr>
                                        <p:cTn id="51" dur="1000" fill="hold"/>
                                        <p:tgtEl>
                                          <p:spTgt spid="12"/>
                                        </p:tgtEl>
                                        <p:attrNameLst>
                                          <p:attrName>ppt_x</p:attrName>
                                        </p:attrNameLst>
                                      </p:cBhvr>
                                      <p:tavLst>
                                        <p:tav tm="0">
                                          <p:val>
                                            <p:strVal val="#ppt_x"/>
                                          </p:val>
                                        </p:tav>
                                        <p:tav tm="100000">
                                          <p:val>
                                            <p:strVal val="#ppt_x"/>
                                          </p:val>
                                        </p:tav>
                                      </p:tavLst>
                                    </p:anim>
                                    <p:anim calcmode="lin" valueType="num">
                                      <p:cBhvr>
                                        <p:cTn id="52" dur="1000" fill="hold"/>
                                        <p:tgtEl>
                                          <p:spTgt spid="12"/>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48"/>
                                            </p:cond>
                                          </p:stCondLst>
                                          <p:endCondLst>
                                            <p:cond evt="onStopAudio" delay="0">
                                              <p:tgtEl>
                                                <p:sldTgt/>
                                              </p:tgtEl>
                                            </p:cond>
                                          </p:endCondLst>
                                        </p:cTn>
                                        <p:tgtEl>
                                          <p:sndTgt r:embed="rId3" name="arrow.wav"/>
                                        </p:tgtEl>
                                      </p:cMediaNode>
                                    </p:audio>
                                  </p:subTnLst>
                                </p:cTn>
                              </p:par>
                            </p:childTnLst>
                          </p:cTn>
                        </p:par>
                      </p:childTnLst>
                    </p:cTn>
                  </p:par>
                  <p:par>
                    <p:cTn id="53" fill="hold">
                      <p:stCondLst>
                        <p:cond delay="indefinite"/>
                      </p:stCondLst>
                      <p:childTnLst>
                        <p:par>
                          <p:cTn id="54" fill="hold">
                            <p:stCondLst>
                              <p:cond delay="0"/>
                            </p:stCondLst>
                            <p:childTnLst>
                              <p:par>
                                <p:cTn id="55" presetID="42" presetClass="exit" presetSubtype="0" fill="hold" nodeType="clickEffect">
                                  <p:stCondLst>
                                    <p:cond delay="0"/>
                                  </p:stCondLst>
                                  <p:childTnLst>
                                    <p:animEffect transition="out" filter="fade">
                                      <p:cBhvr>
                                        <p:cTn id="56" dur="1000"/>
                                        <p:tgtEl>
                                          <p:spTgt spid="5"/>
                                        </p:tgtEl>
                                      </p:cBhvr>
                                    </p:animEffect>
                                    <p:anim calcmode="lin" valueType="num">
                                      <p:cBhvr>
                                        <p:cTn id="57" dur="1000"/>
                                        <p:tgtEl>
                                          <p:spTgt spid="5"/>
                                        </p:tgtEl>
                                        <p:attrNameLst>
                                          <p:attrName>ppt_x</p:attrName>
                                        </p:attrNameLst>
                                      </p:cBhvr>
                                      <p:tavLst>
                                        <p:tav tm="0">
                                          <p:val>
                                            <p:strVal val="ppt_x"/>
                                          </p:val>
                                        </p:tav>
                                        <p:tav tm="100000">
                                          <p:val>
                                            <p:strVal val="ppt_x"/>
                                          </p:val>
                                        </p:tav>
                                      </p:tavLst>
                                    </p:anim>
                                    <p:anim calcmode="lin" valueType="num">
                                      <p:cBhvr>
                                        <p:cTn id="58" dur="1000"/>
                                        <p:tgtEl>
                                          <p:spTgt spid="5"/>
                                        </p:tgtEl>
                                        <p:attrNameLst>
                                          <p:attrName>ppt_y</p:attrName>
                                        </p:attrNameLst>
                                      </p:cBhvr>
                                      <p:tavLst>
                                        <p:tav tm="0">
                                          <p:val>
                                            <p:strVal val="ppt_y"/>
                                          </p:val>
                                        </p:tav>
                                        <p:tav tm="100000">
                                          <p:val>
                                            <p:strVal val="ppt_y+.1"/>
                                          </p:val>
                                        </p:tav>
                                      </p:tavLst>
                                    </p:anim>
                                    <p:set>
                                      <p:cBhvr>
                                        <p:cTn id="59" dur="1" fill="hold">
                                          <p:stCondLst>
                                            <p:cond delay="999"/>
                                          </p:stCondLst>
                                        </p:cTn>
                                        <p:tgtEl>
                                          <p:spTgt spid="5"/>
                                        </p:tgtEl>
                                        <p:attrNameLst>
                                          <p:attrName>style.visibility</p:attrName>
                                        </p:attrNameLst>
                                      </p:cBhvr>
                                      <p:to>
                                        <p:strVal val="hidden"/>
                                      </p:to>
                                    </p:set>
                                  </p:childTnLst>
                                </p:cTn>
                              </p:par>
                              <p:par>
                                <p:cTn id="60" presetID="42" presetClass="exit" presetSubtype="0" fill="hold" grpId="1" nodeType="withEffect">
                                  <p:stCondLst>
                                    <p:cond delay="0"/>
                                  </p:stCondLst>
                                  <p:childTnLst>
                                    <p:animEffect transition="out" filter="fade">
                                      <p:cBhvr>
                                        <p:cTn id="61" dur="1000"/>
                                        <p:tgtEl>
                                          <p:spTgt spid="12"/>
                                        </p:tgtEl>
                                      </p:cBhvr>
                                    </p:animEffect>
                                    <p:anim calcmode="lin" valueType="num">
                                      <p:cBhvr>
                                        <p:cTn id="62" dur="1000"/>
                                        <p:tgtEl>
                                          <p:spTgt spid="12"/>
                                        </p:tgtEl>
                                        <p:attrNameLst>
                                          <p:attrName>ppt_x</p:attrName>
                                        </p:attrNameLst>
                                      </p:cBhvr>
                                      <p:tavLst>
                                        <p:tav tm="0">
                                          <p:val>
                                            <p:strVal val="ppt_x"/>
                                          </p:val>
                                        </p:tav>
                                        <p:tav tm="100000">
                                          <p:val>
                                            <p:strVal val="ppt_x"/>
                                          </p:val>
                                        </p:tav>
                                      </p:tavLst>
                                    </p:anim>
                                    <p:anim calcmode="lin" valueType="num">
                                      <p:cBhvr>
                                        <p:cTn id="63" dur="1000"/>
                                        <p:tgtEl>
                                          <p:spTgt spid="12"/>
                                        </p:tgtEl>
                                        <p:attrNameLst>
                                          <p:attrName>ppt_y</p:attrName>
                                        </p:attrNameLst>
                                      </p:cBhvr>
                                      <p:tavLst>
                                        <p:tav tm="0">
                                          <p:val>
                                            <p:strVal val="ppt_y"/>
                                          </p:val>
                                        </p:tav>
                                        <p:tav tm="100000">
                                          <p:val>
                                            <p:strVal val="ppt_y+.1"/>
                                          </p:val>
                                        </p:tav>
                                      </p:tavLst>
                                    </p:anim>
                                    <p:set>
                                      <p:cBhvr>
                                        <p:cTn id="64" dur="1" fill="hold">
                                          <p:stCondLst>
                                            <p:cond delay="999"/>
                                          </p:stCondLst>
                                        </p:cTn>
                                        <p:tgtEl>
                                          <p:spTgt spid="12"/>
                                        </p:tgtEl>
                                        <p:attrNameLst>
                                          <p:attrName>style.visibility</p:attrName>
                                        </p:attrNameLst>
                                      </p:cBhvr>
                                      <p:to>
                                        <p:strVal val="hidden"/>
                                      </p:to>
                                    </p:set>
                                  </p:childTnLst>
                                </p:cTn>
                              </p:par>
                              <p:par>
                                <p:cTn id="65" presetID="31" presetClass="entr" presetSubtype="0" fill="hold" nodeType="with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p:cTn id="67" dur="1000" fill="hold"/>
                                        <p:tgtEl>
                                          <p:spTgt spid="6"/>
                                        </p:tgtEl>
                                        <p:attrNameLst>
                                          <p:attrName>ppt_w</p:attrName>
                                        </p:attrNameLst>
                                      </p:cBhvr>
                                      <p:tavLst>
                                        <p:tav tm="0">
                                          <p:val>
                                            <p:fltVal val="0"/>
                                          </p:val>
                                        </p:tav>
                                        <p:tav tm="100000">
                                          <p:val>
                                            <p:strVal val="#ppt_w"/>
                                          </p:val>
                                        </p:tav>
                                      </p:tavLst>
                                    </p:anim>
                                    <p:anim calcmode="lin" valueType="num">
                                      <p:cBhvr>
                                        <p:cTn id="68" dur="1000" fill="hold"/>
                                        <p:tgtEl>
                                          <p:spTgt spid="6"/>
                                        </p:tgtEl>
                                        <p:attrNameLst>
                                          <p:attrName>ppt_h</p:attrName>
                                        </p:attrNameLst>
                                      </p:cBhvr>
                                      <p:tavLst>
                                        <p:tav tm="0">
                                          <p:val>
                                            <p:fltVal val="0"/>
                                          </p:val>
                                        </p:tav>
                                        <p:tav tm="100000">
                                          <p:val>
                                            <p:strVal val="#ppt_h"/>
                                          </p:val>
                                        </p:tav>
                                      </p:tavLst>
                                    </p:anim>
                                    <p:anim calcmode="lin" valueType="num">
                                      <p:cBhvr>
                                        <p:cTn id="69" dur="1000" fill="hold"/>
                                        <p:tgtEl>
                                          <p:spTgt spid="6"/>
                                        </p:tgtEl>
                                        <p:attrNameLst>
                                          <p:attrName>style.rotation</p:attrName>
                                        </p:attrNameLst>
                                      </p:cBhvr>
                                      <p:tavLst>
                                        <p:tav tm="0">
                                          <p:val>
                                            <p:fltVal val="90"/>
                                          </p:val>
                                        </p:tav>
                                        <p:tav tm="100000">
                                          <p:val>
                                            <p:fltVal val="0"/>
                                          </p:val>
                                        </p:tav>
                                      </p:tavLst>
                                    </p:anim>
                                    <p:animEffect transition="in" filter="fade">
                                      <p:cBhvr>
                                        <p:cTn id="70" dur="1000"/>
                                        <p:tgtEl>
                                          <p:spTgt spid="6"/>
                                        </p:tgtEl>
                                      </p:cBhvr>
                                    </p:animEffect>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fade">
                                      <p:cBhvr>
                                        <p:cTn id="75" dur="1000"/>
                                        <p:tgtEl>
                                          <p:spTgt spid="18"/>
                                        </p:tgtEl>
                                      </p:cBhvr>
                                    </p:animEffect>
                                    <p:anim calcmode="lin" valueType="num">
                                      <p:cBhvr>
                                        <p:cTn id="76" dur="1000" fill="hold"/>
                                        <p:tgtEl>
                                          <p:spTgt spid="18"/>
                                        </p:tgtEl>
                                        <p:attrNameLst>
                                          <p:attrName>ppt_x</p:attrName>
                                        </p:attrNameLst>
                                      </p:cBhvr>
                                      <p:tavLst>
                                        <p:tav tm="0">
                                          <p:val>
                                            <p:strVal val="#ppt_x"/>
                                          </p:val>
                                        </p:tav>
                                        <p:tav tm="100000">
                                          <p:val>
                                            <p:strVal val="#ppt_x"/>
                                          </p:val>
                                        </p:tav>
                                      </p:tavLst>
                                    </p:anim>
                                    <p:anim calcmode="lin" valueType="num">
                                      <p:cBhvr>
                                        <p:cTn id="77" dur="1000" fill="hold"/>
                                        <p:tgtEl>
                                          <p:spTgt spid="18"/>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73"/>
                                            </p:cond>
                                          </p:stCondLst>
                                          <p:endCondLst>
                                            <p:cond evt="onStopAudio" delay="0">
                                              <p:tgtEl>
                                                <p:sldTgt/>
                                              </p:tgtEl>
                                            </p:cond>
                                          </p:endCondLst>
                                        </p:cTn>
                                        <p:tgtEl>
                                          <p:sndTgt r:embed="rId3" name="arrow.wav"/>
                                        </p:tgtEl>
                                      </p:cMediaNode>
                                    </p:audio>
                                  </p:subTnLst>
                                </p:cTn>
                              </p:par>
                            </p:childTnLst>
                          </p:cTn>
                        </p:par>
                      </p:childTnLst>
                    </p:cTn>
                  </p:par>
                  <p:par>
                    <p:cTn id="78" fill="hold">
                      <p:stCondLst>
                        <p:cond delay="indefinite"/>
                      </p:stCondLst>
                      <p:childTnLst>
                        <p:par>
                          <p:cTn id="79" fill="hold">
                            <p:stCondLst>
                              <p:cond delay="0"/>
                            </p:stCondLst>
                            <p:childTnLst>
                              <p:par>
                                <p:cTn id="80" presetID="42" presetClass="exit" presetSubtype="0" fill="hold" nodeType="clickEffect">
                                  <p:stCondLst>
                                    <p:cond delay="0"/>
                                  </p:stCondLst>
                                  <p:childTnLst>
                                    <p:animEffect transition="out" filter="fade">
                                      <p:cBhvr>
                                        <p:cTn id="81" dur="1000"/>
                                        <p:tgtEl>
                                          <p:spTgt spid="6"/>
                                        </p:tgtEl>
                                      </p:cBhvr>
                                    </p:animEffect>
                                    <p:anim calcmode="lin" valueType="num">
                                      <p:cBhvr>
                                        <p:cTn id="82" dur="1000"/>
                                        <p:tgtEl>
                                          <p:spTgt spid="6"/>
                                        </p:tgtEl>
                                        <p:attrNameLst>
                                          <p:attrName>ppt_x</p:attrName>
                                        </p:attrNameLst>
                                      </p:cBhvr>
                                      <p:tavLst>
                                        <p:tav tm="0">
                                          <p:val>
                                            <p:strVal val="ppt_x"/>
                                          </p:val>
                                        </p:tav>
                                        <p:tav tm="100000">
                                          <p:val>
                                            <p:strVal val="ppt_x"/>
                                          </p:val>
                                        </p:tav>
                                      </p:tavLst>
                                    </p:anim>
                                    <p:anim calcmode="lin" valueType="num">
                                      <p:cBhvr>
                                        <p:cTn id="83" dur="1000"/>
                                        <p:tgtEl>
                                          <p:spTgt spid="6"/>
                                        </p:tgtEl>
                                        <p:attrNameLst>
                                          <p:attrName>ppt_y</p:attrName>
                                        </p:attrNameLst>
                                      </p:cBhvr>
                                      <p:tavLst>
                                        <p:tav tm="0">
                                          <p:val>
                                            <p:strVal val="ppt_y"/>
                                          </p:val>
                                        </p:tav>
                                        <p:tav tm="100000">
                                          <p:val>
                                            <p:strVal val="ppt_y+.1"/>
                                          </p:val>
                                        </p:tav>
                                      </p:tavLst>
                                    </p:anim>
                                    <p:set>
                                      <p:cBhvr>
                                        <p:cTn id="84" dur="1" fill="hold">
                                          <p:stCondLst>
                                            <p:cond delay="999"/>
                                          </p:stCondLst>
                                        </p:cTn>
                                        <p:tgtEl>
                                          <p:spTgt spid="6"/>
                                        </p:tgtEl>
                                        <p:attrNameLst>
                                          <p:attrName>style.visibility</p:attrName>
                                        </p:attrNameLst>
                                      </p:cBhvr>
                                      <p:to>
                                        <p:strVal val="hidden"/>
                                      </p:to>
                                    </p:set>
                                  </p:childTnLst>
                                </p:cTn>
                              </p:par>
                              <p:par>
                                <p:cTn id="85" presetID="42" presetClass="exit" presetSubtype="0" fill="hold" grpId="1" nodeType="withEffect">
                                  <p:stCondLst>
                                    <p:cond delay="0"/>
                                  </p:stCondLst>
                                  <p:childTnLst>
                                    <p:animEffect transition="out" filter="fade">
                                      <p:cBhvr>
                                        <p:cTn id="86" dur="1000"/>
                                        <p:tgtEl>
                                          <p:spTgt spid="18"/>
                                        </p:tgtEl>
                                      </p:cBhvr>
                                    </p:animEffect>
                                    <p:anim calcmode="lin" valueType="num">
                                      <p:cBhvr>
                                        <p:cTn id="87" dur="1000"/>
                                        <p:tgtEl>
                                          <p:spTgt spid="18"/>
                                        </p:tgtEl>
                                        <p:attrNameLst>
                                          <p:attrName>ppt_x</p:attrName>
                                        </p:attrNameLst>
                                      </p:cBhvr>
                                      <p:tavLst>
                                        <p:tav tm="0">
                                          <p:val>
                                            <p:strVal val="ppt_x"/>
                                          </p:val>
                                        </p:tav>
                                        <p:tav tm="100000">
                                          <p:val>
                                            <p:strVal val="ppt_x"/>
                                          </p:val>
                                        </p:tav>
                                      </p:tavLst>
                                    </p:anim>
                                    <p:anim calcmode="lin" valueType="num">
                                      <p:cBhvr>
                                        <p:cTn id="88" dur="1000"/>
                                        <p:tgtEl>
                                          <p:spTgt spid="18"/>
                                        </p:tgtEl>
                                        <p:attrNameLst>
                                          <p:attrName>ppt_y</p:attrName>
                                        </p:attrNameLst>
                                      </p:cBhvr>
                                      <p:tavLst>
                                        <p:tav tm="0">
                                          <p:val>
                                            <p:strVal val="ppt_y"/>
                                          </p:val>
                                        </p:tav>
                                        <p:tav tm="100000">
                                          <p:val>
                                            <p:strVal val="ppt_y+.1"/>
                                          </p:val>
                                        </p:tav>
                                      </p:tavLst>
                                    </p:anim>
                                    <p:set>
                                      <p:cBhvr>
                                        <p:cTn id="89" dur="1" fill="hold">
                                          <p:stCondLst>
                                            <p:cond delay="999"/>
                                          </p:stCondLst>
                                        </p:cTn>
                                        <p:tgtEl>
                                          <p:spTgt spid="18"/>
                                        </p:tgtEl>
                                        <p:attrNameLst>
                                          <p:attrName>style.visibility</p:attrName>
                                        </p:attrNameLst>
                                      </p:cBhvr>
                                      <p:to>
                                        <p:strVal val="hidden"/>
                                      </p:to>
                                    </p:set>
                                  </p:childTnLst>
                                </p:cTn>
                              </p:par>
                              <p:par>
                                <p:cTn id="90" presetID="31" presetClass="entr" presetSubtype="0" fill="hold" nodeType="withEffect">
                                  <p:stCondLst>
                                    <p:cond delay="0"/>
                                  </p:stCondLst>
                                  <p:childTnLst>
                                    <p:set>
                                      <p:cBhvr>
                                        <p:cTn id="91" dur="1" fill="hold">
                                          <p:stCondLst>
                                            <p:cond delay="0"/>
                                          </p:stCondLst>
                                        </p:cTn>
                                        <p:tgtEl>
                                          <p:spTgt spid="7"/>
                                        </p:tgtEl>
                                        <p:attrNameLst>
                                          <p:attrName>style.visibility</p:attrName>
                                        </p:attrNameLst>
                                      </p:cBhvr>
                                      <p:to>
                                        <p:strVal val="visible"/>
                                      </p:to>
                                    </p:set>
                                    <p:anim calcmode="lin" valueType="num">
                                      <p:cBhvr>
                                        <p:cTn id="92" dur="1000" fill="hold"/>
                                        <p:tgtEl>
                                          <p:spTgt spid="7"/>
                                        </p:tgtEl>
                                        <p:attrNameLst>
                                          <p:attrName>ppt_w</p:attrName>
                                        </p:attrNameLst>
                                      </p:cBhvr>
                                      <p:tavLst>
                                        <p:tav tm="0">
                                          <p:val>
                                            <p:fltVal val="0"/>
                                          </p:val>
                                        </p:tav>
                                        <p:tav tm="100000">
                                          <p:val>
                                            <p:strVal val="#ppt_w"/>
                                          </p:val>
                                        </p:tav>
                                      </p:tavLst>
                                    </p:anim>
                                    <p:anim calcmode="lin" valueType="num">
                                      <p:cBhvr>
                                        <p:cTn id="93" dur="1000" fill="hold"/>
                                        <p:tgtEl>
                                          <p:spTgt spid="7"/>
                                        </p:tgtEl>
                                        <p:attrNameLst>
                                          <p:attrName>ppt_h</p:attrName>
                                        </p:attrNameLst>
                                      </p:cBhvr>
                                      <p:tavLst>
                                        <p:tav tm="0">
                                          <p:val>
                                            <p:fltVal val="0"/>
                                          </p:val>
                                        </p:tav>
                                        <p:tav tm="100000">
                                          <p:val>
                                            <p:strVal val="#ppt_h"/>
                                          </p:val>
                                        </p:tav>
                                      </p:tavLst>
                                    </p:anim>
                                    <p:anim calcmode="lin" valueType="num">
                                      <p:cBhvr>
                                        <p:cTn id="94" dur="1000" fill="hold"/>
                                        <p:tgtEl>
                                          <p:spTgt spid="7"/>
                                        </p:tgtEl>
                                        <p:attrNameLst>
                                          <p:attrName>style.rotation</p:attrName>
                                        </p:attrNameLst>
                                      </p:cBhvr>
                                      <p:tavLst>
                                        <p:tav tm="0">
                                          <p:val>
                                            <p:fltVal val="90"/>
                                          </p:val>
                                        </p:tav>
                                        <p:tav tm="100000">
                                          <p:val>
                                            <p:fltVal val="0"/>
                                          </p:val>
                                        </p:tav>
                                      </p:tavLst>
                                    </p:anim>
                                    <p:animEffect transition="in" filter="fade">
                                      <p:cBhvr>
                                        <p:cTn id="95" dur="1000"/>
                                        <p:tgtEl>
                                          <p:spTgt spid="7"/>
                                        </p:tgtEl>
                                      </p:cBhvr>
                                    </p:animEffect>
                                  </p:childTnLst>
                                </p:cTn>
                              </p:par>
                            </p:childTnLst>
                          </p:cTn>
                        </p:par>
                      </p:childTnLst>
                    </p:cTn>
                  </p:par>
                  <p:par>
                    <p:cTn id="96" fill="hold">
                      <p:stCondLst>
                        <p:cond delay="indefinite"/>
                      </p:stCondLst>
                      <p:childTnLst>
                        <p:par>
                          <p:cTn id="97" fill="hold">
                            <p:stCondLst>
                              <p:cond delay="0"/>
                            </p:stCondLst>
                            <p:childTnLst>
                              <p:par>
                                <p:cTn id="98" presetID="42" presetClass="entr" presetSubtype="0" fill="hold" grpId="0" nodeType="clickEffect">
                                  <p:stCondLst>
                                    <p:cond delay="0"/>
                                  </p:stCondLst>
                                  <p:childTnLst>
                                    <p:set>
                                      <p:cBhvr>
                                        <p:cTn id="99" dur="1" fill="hold">
                                          <p:stCondLst>
                                            <p:cond delay="0"/>
                                          </p:stCondLst>
                                        </p:cTn>
                                        <p:tgtEl>
                                          <p:spTgt spid="19"/>
                                        </p:tgtEl>
                                        <p:attrNameLst>
                                          <p:attrName>style.visibility</p:attrName>
                                        </p:attrNameLst>
                                      </p:cBhvr>
                                      <p:to>
                                        <p:strVal val="visible"/>
                                      </p:to>
                                    </p:set>
                                    <p:animEffect transition="in" filter="fade">
                                      <p:cBhvr>
                                        <p:cTn id="100" dur="1000"/>
                                        <p:tgtEl>
                                          <p:spTgt spid="19"/>
                                        </p:tgtEl>
                                      </p:cBhvr>
                                    </p:animEffect>
                                    <p:anim calcmode="lin" valueType="num">
                                      <p:cBhvr>
                                        <p:cTn id="101" dur="1000" fill="hold"/>
                                        <p:tgtEl>
                                          <p:spTgt spid="19"/>
                                        </p:tgtEl>
                                        <p:attrNameLst>
                                          <p:attrName>ppt_x</p:attrName>
                                        </p:attrNameLst>
                                      </p:cBhvr>
                                      <p:tavLst>
                                        <p:tav tm="0">
                                          <p:val>
                                            <p:strVal val="#ppt_x"/>
                                          </p:val>
                                        </p:tav>
                                        <p:tav tm="100000">
                                          <p:val>
                                            <p:strVal val="#ppt_x"/>
                                          </p:val>
                                        </p:tav>
                                      </p:tavLst>
                                    </p:anim>
                                    <p:anim calcmode="lin" valueType="num">
                                      <p:cBhvr>
                                        <p:cTn id="102" dur="1000" fill="hold"/>
                                        <p:tgtEl>
                                          <p:spTgt spid="19"/>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98"/>
                                            </p:cond>
                                          </p:stCondLst>
                                          <p:endCondLst>
                                            <p:cond evt="onStopAudio" delay="0">
                                              <p:tgtEl>
                                                <p:sldTgt/>
                                              </p:tgtEl>
                                            </p:cond>
                                          </p:endCondLst>
                                        </p:cTn>
                                        <p:tgtEl>
                                          <p:sndTgt r:embed="rId3" name="arrow.wav"/>
                                        </p:tgtEl>
                                      </p:cMediaNode>
                                    </p:audio>
                                  </p:subTnLst>
                                </p:cTn>
                              </p:par>
                            </p:childTnLst>
                          </p:cTn>
                        </p:par>
                      </p:childTnLst>
                    </p:cTn>
                  </p:par>
                  <p:par>
                    <p:cTn id="103" fill="hold">
                      <p:stCondLst>
                        <p:cond delay="indefinite"/>
                      </p:stCondLst>
                      <p:childTnLst>
                        <p:par>
                          <p:cTn id="104" fill="hold">
                            <p:stCondLst>
                              <p:cond delay="0"/>
                            </p:stCondLst>
                            <p:childTnLst>
                              <p:par>
                                <p:cTn id="105" presetID="42" presetClass="exit" presetSubtype="0" fill="hold" nodeType="clickEffect">
                                  <p:stCondLst>
                                    <p:cond delay="0"/>
                                  </p:stCondLst>
                                  <p:childTnLst>
                                    <p:animEffect transition="out" filter="fade">
                                      <p:cBhvr>
                                        <p:cTn id="106" dur="1000"/>
                                        <p:tgtEl>
                                          <p:spTgt spid="7"/>
                                        </p:tgtEl>
                                      </p:cBhvr>
                                    </p:animEffect>
                                    <p:anim calcmode="lin" valueType="num">
                                      <p:cBhvr>
                                        <p:cTn id="107" dur="1000"/>
                                        <p:tgtEl>
                                          <p:spTgt spid="7"/>
                                        </p:tgtEl>
                                        <p:attrNameLst>
                                          <p:attrName>ppt_x</p:attrName>
                                        </p:attrNameLst>
                                      </p:cBhvr>
                                      <p:tavLst>
                                        <p:tav tm="0">
                                          <p:val>
                                            <p:strVal val="ppt_x"/>
                                          </p:val>
                                        </p:tav>
                                        <p:tav tm="100000">
                                          <p:val>
                                            <p:strVal val="ppt_x"/>
                                          </p:val>
                                        </p:tav>
                                      </p:tavLst>
                                    </p:anim>
                                    <p:anim calcmode="lin" valueType="num">
                                      <p:cBhvr>
                                        <p:cTn id="108" dur="1000"/>
                                        <p:tgtEl>
                                          <p:spTgt spid="7"/>
                                        </p:tgtEl>
                                        <p:attrNameLst>
                                          <p:attrName>ppt_y</p:attrName>
                                        </p:attrNameLst>
                                      </p:cBhvr>
                                      <p:tavLst>
                                        <p:tav tm="0">
                                          <p:val>
                                            <p:strVal val="ppt_y"/>
                                          </p:val>
                                        </p:tav>
                                        <p:tav tm="100000">
                                          <p:val>
                                            <p:strVal val="ppt_y+.1"/>
                                          </p:val>
                                        </p:tav>
                                      </p:tavLst>
                                    </p:anim>
                                    <p:set>
                                      <p:cBhvr>
                                        <p:cTn id="109" dur="1" fill="hold">
                                          <p:stCondLst>
                                            <p:cond delay="999"/>
                                          </p:stCondLst>
                                        </p:cTn>
                                        <p:tgtEl>
                                          <p:spTgt spid="7"/>
                                        </p:tgtEl>
                                        <p:attrNameLst>
                                          <p:attrName>style.visibility</p:attrName>
                                        </p:attrNameLst>
                                      </p:cBhvr>
                                      <p:to>
                                        <p:strVal val="hidden"/>
                                      </p:to>
                                    </p:set>
                                  </p:childTnLst>
                                </p:cTn>
                              </p:par>
                              <p:par>
                                <p:cTn id="110" presetID="42" presetClass="exit" presetSubtype="0" fill="hold" grpId="1" nodeType="withEffect">
                                  <p:stCondLst>
                                    <p:cond delay="0"/>
                                  </p:stCondLst>
                                  <p:childTnLst>
                                    <p:animEffect transition="out" filter="fade">
                                      <p:cBhvr>
                                        <p:cTn id="111" dur="1000"/>
                                        <p:tgtEl>
                                          <p:spTgt spid="19"/>
                                        </p:tgtEl>
                                      </p:cBhvr>
                                    </p:animEffect>
                                    <p:anim calcmode="lin" valueType="num">
                                      <p:cBhvr>
                                        <p:cTn id="112" dur="1000"/>
                                        <p:tgtEl>
                                          <p:spTgt spid="19"/>
                                        </p:tgtEl>
                                        <p:attrNameLst>
                                          <p:attrName>ppt_x</p:attrName>
                                        </p:attrNameLst>
                                      </p:cBhvr>
                                      <p:tavLst>
                                        <p:tav tm="0">
                                          <p:val>
                                            <p:strVal val="ppt_x"/>
                                          </p:val>
                                        </p:tav>
                                        <p:tav tm="100000">
                                          <p:val>
                                            <p:strVal val="ppt_x"/>
                                          </p:val>
                                        </p:tav>
                                      </p:tavLst>
                                    </p:anim>
                                    <p:anim calcmode="lin" valueType="num">
                                      <p:cBhvr>
                                        <p:cTn id="113" dur="1000"/>
                                        <p:tgtEl>
                                          <p:spTgt spid="19"/>
                                        </p:tgtEl>
                                        <p:attrNameLst>
                                          <p:attrName>ppt_y</p:attrName>
                                        </p:attrNameLst>
                                      </p:cBhvr>
                                      <p:tavLst>
                                        <p:tav tm="0">
                                          <p:val>
                                            <p:strVal val="ppt_y"/>
                                          </p:val>
                                        </p:tav>
                                        <p:tav tm="100000">
                                          <p:val>
                                            <p:strVal val="ppt_y+.1"/>
                                          </p:val>
                                        </p:tav>
                                      </p:tavLst>
                                    </p:anim>
                                    <p:set>
                                      <p:cBhvr>
                                        <p:cTn id="114" dur="1" fill="hold">
                                          <p:stCondLst>
                                            <p:cond delay="999"/>
                                          </p:stCondLst>
                                        </p:cTn>
                                        <p:tgtEl>
                                          <p:spTgt spid="19"/>
                                        </p:tgtEl>
                                        <p:attrNameLst>
                                          <p:attrName>style.visibility</p:attrName>
                                        </p:attrNameLst>
                                      </p:cBhvr>
                                      <p:to>
                                        <p:strVal val="hidden"/>
                                      </p:to>
                                    </p:set>
                                  </p:childTnLst>
                                </p:cTn>
                              </p:par>
                              <p:par>
                                <p:cTn id="115" presetID="31" presetClass="entr" presetSubtype="0" fill="hold" nodeType="withEffect">
                                  <p:stCondLst>
                                    <p:cond delay="0"/>
                                  </p:stCondLst>
                                  <p:childTnLst>
                                    <p:set>
                                      <p:cBhvr>
                                        <p:cTn id="116" dur="1" fill="hold">
                                          <p:stCondLst>
                                            <p:cond delay="0"/>
                                          </p:stCondLst>
                                        </p:cTn>
                                        <p:tgtEl>
                                          <p:spTgt spid="9"/>
                                        </p:tgtEl>
                                        <p:attrNameLst>
                                          <p:attrName>style.visibility</p:attrName>
                                        </p:attrNameLst>
                                      </p:cBhvr>
                                      <p:to>
                                        <p:strVal val="visible"/>
                                      </p:to>
                                    </p:set>
                                    <p:anim calcmode="lin" valueType="num">
                                      <p:cBhvr>
                                        <p:cTn id="117" dur="1000" fill="hold"/>
                                        <p:tgtEl>
                                          <p:spTgt spid="9"/>
                                        </p:tgtEl>
                                        <p:attrNameLst>
                                          <p:attrName>ppt_w</p:attrName>
                                        </p:attrNameLst>
                                      </p:cBhvr>
                                      <p:tavLst>
                                        <p:tav tm="0">
                                          <p:val>
                                            <p:fltVal val="0"/>
                                          </p:val>
                                        </p:tav>
                                        <p:tav tm="100000">
                                          <p:val>
                                            <p:strVal val="#ppt_w"/>
                                          </p:val>
                                        </p:tav>
                                      </p:tavLst>
                                    </p:anim>
                                    <p:anim calcmode="lin" valueType="num">
                                      <p:cBhvr>
                                        <p:cTn id="118" dur="1000" fill="hold"/>
                                        <p:tgtEl>
                                          <p:spTgt spid="9"/>
                                        </p:tgtEl>
                                        <p:attrNameLst>
                                          <p:attrName>ppt_h</p:attrName>
                                        </p:attrNameLst>
                                      </p:cBhvr>
                                      <p:tavLst>
                                        <p:tav tm="0">
                                          <p:val>
                                            <p:fltVal val="0"/>
                                          </p:val>
                                        </p:tav>
                                        <p:tav tm="100000">
                                          <p:val>
                                            <p:strVal val="#ppt_h"/>
                                          </p:val>
                                        </p:tav>
                                      </p:tavLst>
                                    </p:anim>
                                    <p:anim calcmode="lin" valueType="num">
                                      <p:cBhvr>
                                        <p:cTn id="119" dur="1000" fill="hold"/>
                                        <p:tgtEl>
                                          <p:spTgt spid="9"/>
                                        </p:tgtEl>
                                        <p:attrNameLst>
                                          <p:attrName>style.rotation</p:attrName>
                                        </p:attrNameLst>
                                      </p:cBhvr>
                                      <p:tavLst>
                                        <p:tav tm="0">
                                          <p:val>
                                            <p:fltVal val="90"/>
                                          </p:val>
                                        </p:tav>
                                        <p:tav tm="100000">
                                          <p:val>
                                            <p:fltVal val="0"/>
                                          </p:val>
                                        </p:tav>
                                      </p:tavLst>
                                    </p:anim>
                                    <p:animEffect transition="in" filter="fade">
                                      <p:cBhvr>
                                        <p:cTn id="120" dur="1000"/>
                                        <p:tgtEl>
                                          <p:spTgt spid="9"/>
                                        </p:tgtEl>
                                      </p:cBhvr>
                                    </p:animEffect>
                                  </p:childTnLst>
                                </p:cTn>
                              </p:par>
                            </p:childTnLst>
                          </p:cTn>
                        </p:par>
                      </p:childTnLst>
                    </p:cTn>
                  </p:par>
                  <p:par>
                    <p:cTn id="121" fill="hold">
                      <p:stCondLst>
                        <p:cond delay="indefinite"/>
                      </p:stCondLst>
                      <p:childTnLst>
                        <p:par>
                          <p:cTn id="122" fill="hold">
                            <p:stCondLst>
                              <p:cond delay="0"/>
                            </p:stCondLst>
                            <p:childTnLst>
                              <p:par>
                                <p:cTn id="123" presetID="42" presetClass="entr" presetSubtype="0" fill="hold" grpId="0" nodeType="clickEffect">
                                  <p:stCondLst>
                                    <p:cond delay="0"/>
                                  </p:stCondLst>
                                  <p:childTnLst>
                                    <p:set>
                                      <p:cBhvr>
                                        <p:cTn id="124" dur="1" fill="hold">
                                          <p:stCondLst>
                                            <p:cond delay="0"/>
                                          </p:stCondLst>
                                        </p:cTn>
                                        <p:tgtEl>
                                          <p:spTgt spid="20"/>
                                        </p:tgtEl>
                                        <p:attrNameLst>
                                          <p:attrName>style.visibility</p:attrName>
                                        </p:attrNameLst>
                                      </p:cBhvr>
                                      <p:to>
                                        <p:strVal val="visible"/>
                                      </p:to>
                                    </p:set>
                                    <p:animEffect transition="in" filter="fade">
                                      <p:cBhvr>
                                        <p:cTn id="125" dur="1000"/>
                                        <p:tgtEl>
                                          <p:spTgt spid="20"/>
                                        </p:tgtEl>
                                      </p:cBhvr>
                                    </p:animEffect>
                                    <p:anim calcmode="lin" valueType="num">
                                      <p:cBhvr>
                                        <p:cTn id="126" dur="1000" fill="hold"/>
                                        <p:tgtEl>
                                          <p:spTgt spid="20"/>
                                        </p:tgtEl>
                                        <p:attrNameLst>
                                          <p:attrName>ppt_x</p:attrName>
                                        </p:attrNameLst>
                                      </p:cBhvr>
                                      <p:tavLst>
                                        <p:tav tm="0">
                                          <p:val>
                                            <p:strVal val="#ppt_x"/>
                                          </p:val>
                                        </p:tav>
                                        <p:tav tm="100000">
                                          <p:val>
                                            <p:strVal val="#ppt_x"/>
                                          </p:val>
                                        </p:tav>
                                      </p:tavLst>
                                    </p:anim>
                                    <p:anim calcmode="lin" valueType="num">
                                      <p:cBhvr>
                                        <p:cTn id="127" dur="1000" fill="hold"/>
                                        <p:tgtEl>
                                          <p:spTgt spid="20"/>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23"/>
                                            </p:cond>
                                          </p:stCondLst>
                                          <p:endCondLst>
                                            <p:cond evt="onStopAudio" delay="0">
                                              <p:tgtEl>
                                                <p:sldTgt/>
                                              </p:tgtEl>
                                            </p:cond>
                                          </p:endCondLst>
                                        </p:cTn>
                                        <p:tgtEl>
                                          <p:sndTgt r:embed="rId3" name="arrow.wav"/>
                                        </p:tgtEl>
                                      </p:cMediaNode>
                                    </p:audio>
                                  </p:subTnLst>
                                </p:cTn>
                              </p:par>
                            </p:childTnLst>
                          </p:cTn>
                        </p:par>
                      </p:childTnLst>
                    </p:cTn>
                  </p:par>
                  <p:par>
                    <p:cTn id="128" fill="hold">
                      <p:stCondLst>
                        <p:cond delay="indefinite"/>
                      </p:stCondLst>
                      <p:childTnLst>
                        <p:par>
                          <p:cTn id="129" fill="hold">
                            <p:stCondLst>
                              <p:cond delay="0"/>
                            </p:stCondLst>
                            <p:childTnLst>
                              <p:par>
                                <p:cTn id="130" presetID="42" presetClass="exit" presetSubtype="0" fill="hold" nodeType="clickEffect">
                                  <p:stCondLst>
                                    <p:cond delay="0"/>
                                  </p:stCondLst>
                                  <p:childTnLst>
                                    <p:animEffect transition="out" filter="fade">
                                      <p:cBhvr>
                                        <p:cTn id="131" dur="1000"/>
                                        <p:tgtEl>
                                          <p:spTgt spid="9"/>
                                        </p:tgtEl>
                                      </p:cBhvr>
                                    </p:animEffect>
                                    <p:anim calcmode="lin" valueType="num">
                                      <p:cBhvr>
                                        <p:cTn id="132" dur="1000"/>
                                        <p:tgtEl>
                                          <p:spTgt spid="9"/>
                                        </p:tgtEl>
                                        <p:attrNameLst>
                                          <p:attrName>ppt_x</p:attrName>
                                        </p:attrNameLst>
                                      </p:cBhvr>
                                      <p:tavLst>
                                        <p:tav tm="0">
                                          <p:val>
                                            <p:strVal val="ppt_x"/>
                                          </p:val>
                                        </p:tav>
                                        <p:tav tm="100000">
                                          <p:val>
                                            <p:strVal val="ppt_x"/>
                                          </p:val>
                                        </p:tav>
                                      </p:tavLst>
                                    </p:anim>
                                    <p:anim calcmode="lin" valueType="num">
                                      <p:cBhvr>
                                        <p:cTn id="133" dur="1000"/>
                                        <p:tgtEl>
                                          <p:spTgt spid="9"/>
                                        </p:tgtEl>
                                        <p:attrNameLst>
                                          <p:attrName>ppt_y</p:attrName>
                                        </p:attrNameLst>
                                      </p:cBhvr>
                                      <p:tavLst>
                                        <p:tav tm="0">
                                          <p:val>
                                            <p:strVal val="ppt_y"/>
                                          </p:val>
                                        </p:tav>
                                        <p:tav tm="100000">
                                          <p:val>
                                            <p:strVal val="ppt_y+.1"/>
                                          </p:val>
                                        </p:tav>
                                      </p:tavLst>
                                    </p:anim>
                                    <p:set>
                                      <p:cBhvr>
                                        <p:cTn id="134" dur="1" fill="hold">
                                          <p:stCondLst>
                                            <p:cond delay="999"/>
                                          </p:stCondLst>
                                        </p:cTn>
                                        <p:tgtEl>
                                          <p:spTgt spid="9"/>
                                        </p:tgtEl>
                                        <p:attrNameLst>
                                          <p:attrName>style.visibility</p:attrName>
                                        </p:attrNameLst>
                                      </p:cBhvr>
                                      <p:to>
                                        <p:strVal val="hidden"/>
                                      </p:to>
                                    </p:set>
                                  </p:childTnLst>
                                </p:cTn>
                              </p:par>
                              <p:par>
                                <p:cTn id="135" presetID="42" presetClass="exit" presetSubtype="0" fill="hold" grpId="1" nodeType="withEffect">
                                  <p:stCondLst>
                                    <p:cond delay="0"/>
                                  </p:stCondLst>
                                  <p:childTnLst>
                                    <p:animEffect transition="out" filter="fade">
                                      <p:cBhvr>
                                        <p:cTn id="136" dur="1000"/>
                                        <p:tgtEl>
                                          <p:spTgt spid="20"/>
                                        </p:tgtEl>
                                      </p:cBhvr>
                                    </p:animEffect>
                                    <p:anim calcmode="lin" valueType="num">
                                      <p:cBhvr>
                                        <p:cTn id="137" dur="1000"/>
                                        <p:tgtEl>
                                          <p:spTgt spid="20"/>
                                        </p:tgtEl>
                                        <p:attrNameLst>
                                          <p:attrName>ppt_x</p:attrName>
                                        </p:attrNameLst>
                                      </p:cBhvr>
                                      <p:tavLst>
                                        <p:tav tm="0">
                                          <p:val>
                                            <p:strVal val="ppt_x"/>
                                          </p:val>
                                        </p:tav>
                                        <p:tav tm="100000">
                                          <p:val>
                                            <p:strVal val="ppt_x"/>
                                          </p:val>
                                        </p:tav>
                                      </p:tavLst>
                                    </p:anim>
                                    <p:anim calcmode="lin" valueType="num">
                                      <p:cBhvr>
                                        <p:cTn id="138" dur="1000"/>
                                        <p:tgtEl>
                                          <p:spTgt spid="20"/>
                                        </p:tgtEl>
                                        <p:attrNameLst>
                                          <p:attrName>ppt_y</p:attrName>
                                        </p:attrNameLst>
                                      </p:cBhvr>
                                      <p:tavLst>
                                        <p:tav tm="0">
                                          <p:val>
                                            <p:strVal val="ppt_y"/>
                                          </p:val>
                                        </p:tav>
                                        <p:tav tm="100000">
                                          <p:val>
                                            <p:strVal val="ppt_y+.1"/>
                                          </p:val>
                                        </p:tav>
                                      </p:tavLst>
                                    </p:anim>
                                    <p:set>
                                      <p:cBhvr>
                                        <p:cTn id="139" dur="1" fill="hold">
                                          <p:stCondLst>
                                            <p:cond delay="999"/>
                                          </p:stCondLst>
                                        </p:cTn>
                                        <p:tgtEl>
                                          <p:spTgt spid="20"/>
                                        </p:tgtEl>
                                        <p:attrNameLst>
                                          <p:attrName>style.visibility</p:attrName>
                                        </p:attrNameLst>
                                      </p:cBhvr>
                                      <p:to>
                                        <p:strVal val="hidden"/>
                                      </p:to>
                                    </p:set>
                                  </p:childTnLst>
                                </p:cTn>
                              </p:par>
                              <p:par>
                                <p:cTn id="140" presetID="31" presetClass="entr" presetSubtype="0" fill="hold" nodeType="withEffect">
                                  <p:stCondLst>
                                    <p:cond delay="0"/>
                                  </p:stCondLst>
                                  <p:childTnLst>
                                    <p:set>
                                      <p:cBhvr>
                                        <p:cTn id="141" dur="1" fill="hold">
                                          <p:stCondLst>
                                            <p:cond delay="0"/>
                                          </p:stCondLst>
                                        </p:cTn>
                                        <p:tgtEl>
                                          <p:spTgt spid="11"/>
                                        </p:tgtEl>
                                        <p:attrNameLst>
                                          <p:attrName>style.visibility</p:attrName>
                                        </p:attrNameLst>
                                      </p:cBhvr>
                                      <p:to>
                                        <p:strVal val="visible"/>
                                      </p:to>
                                    </p:set>
                                    <p:anim calcmode="lin" valueType="num">
                                      <p:cBhvr>
                                        <p:cTn id="142" dur="1000" fill="hold"/>
                                        <p:tgtEl>
                                          <p:spTgt spid="11"/>
                                        </p:tgtEl>
                                        <p:attrNameLst>
                                          <p:attrName>ppt_w</p:attrName>
                                        </p:attrNameLst>
                                      </p:cBhvr>
                                      <p:tavLst>
                                        <p:tav tm="0">
                                          <p:val>
                                            <p:fltVal val="0"/>
                                          </p:val>
                                        </p:tav>
                                        <p:tav tm="100000">
                                          <p:val>
                                            <p:strVal val="#ppt_w"/>
                                          </p:val>
                                        </p:tav>
                                      </p:tavLst>
                                    </p:anim>
                                    <p:anim calcmode="lin" valueType="num">
                                      <p:cBhvr>
                                        <p:cTn id="143" dur="1000" fill="hold"/>
                                        <p:tgtEl>
                                          <p:spTgt spid="11"/>
                                        </p:tgtEl>
                                        <p:attrNameLst>
                                          <p:attrName>ppt_h</p:attrName>
                                        </p:attrNameLst>
                                      </p:cBhvr>
                                      <p:tavLst>
                                        <p:tav tm="0">
                                          <p:val>
                                            <p:fltVal val="0"/>
                                          </p:val>
                                        </p:tav>
                                        <p:tav tm="100000">
                                          <p:val>
                                            <p:strVal val="#ppt_h"/>
                                          </p:val>
                                        </p:tav>
                                      </p:tavLst>
                                    </p:anim>
                                    <p:anim calcmode="lin" valueType="num">
                                      <p:cBhvr>
                                        <p:cTn id="144" dur="1000" fill="hold"/>
                                        <p:tgtEl>
                                          <p:spTgt spid="11"/>
                                        </p:tgtEl>
                                        <p:attrNameLst>
                                          <p:attrName>style.rotation</p:attrName>
                                        </p:attrNameLst>
                                      </p:cBhvr>
                                      <p:tavLst>
                                        <p:tav tm="0">
                                          <p:val>
                                            <p:fltVal val="90"/>
                                          </p:val>
                                        </p:tav>
                                        <p:tav tm="100000">
                                          <p:val>
                                            <p:fltVal val="0"/>
                                          </p:val>
                                        </p:tav>
                                      </p:tavLst>
                                    </p:anim>
                                    <p:animEffect transition="in" filter="fade">
                                      <p:cBhvr>
                                        <p:cTn id="145" dur="1000"/>
                                        <p:tgtEl>
                                          <p:spTgt spid="11"/>
                                        </p:tgtEl>
                                      </p:cBhvr>
                                    </p:animEffect>
                                  </p:childTnLst>
                                </p:cTn>
                              </p:par>
                            </p:childTnLst>
                          </p:cTn>
                        </p:par>
                      </p:childTnLst>
                    </p:cTn>
                  </p:par>
                  <p:par>
                    <p:cTn id="146" fill="hold">
                      <p:stCondLst>
                        <p:cond delay="indefinite"/>
                      </p:stCondLst>
                      <p:childTnLst>
                        <p:par>
                          <p:cTn id="147" fill="hold">
                            <p:stCondLst>
                              <p:cond delay="0"/>
                            </p:stCondLst>
                            <p:childTnLst>
                              <p:par>
                                <p:cTn id="148" presetID="42" presetClass="entr" presetSubtype="0" fill="hold" grpId="0" nodeType="clickEffect">
                                  <p:stCondLst>
                                    <p:cond delay="0"/>
                                  </p:stCondLst>
                                  <p:childTnLst>
                                    <p:set>
                                      <p:cBhvr>
                                        <p:cTn id="149" dur="1" fill="hold">
                                          <p:stCondLst>
                                            <p:cond delay="0"/>
                                          </p:stCondLst>
                                        </p:cTn>
                                        <p:tgtEl>
                                          <p:spTgt spid="21"/>
                                        </p:tgtEl>
                                        <p:attrNameLst>
                                          <p:attrName>style.visibility</p:attrName>
                                        </p:attrNameLst>
                                      </p:cBhvr>
                                      <p:to>
                                        <p:strVal val="visible"/>
                                      </p:to>
                                    </p:set>
                                    <p:animEffect transition="in" filter="fade">
                                      <p:cBhvr>
                                        <p:cTn id="150" dur="1000"/>
                                        <p:tgtEl>
                                          <p:spTgt spid="21"/>
                                        </p:tgtEl>
                                      </p:cBhvr>
                                    </p:animEffect>
                                    <p:anim calcmode="lin" valueType="num">
                                      <p:cBhvr>
                                        <p:cTn id="151" dur="1000" fill="hold"/>
                                        <p:tgtEl>
                                          <p:spTgt spid="21"/>
                                        </p:tgtEl>
                                        <p:attrNameLst>
                                          <p:attrName>ppt_x</p:attrName>
                                        </p:attrNameLst>
                                      </p:cBhvr>
                                      <p:tavLst>
                                        <p:tav tm="0">
                                          <p:val>
                                            <p:strVal val="#ppt_x"/>
                                          </p:val>
                                        </p:tav>
                                        <p:tav tm="100000">
                                          <p:val>
                                            <p:strVal val="#ppt_x"/>
                                          </p:val>
                                        </p:tav>
                                      </p:tavLst>
                                    </p:anim>
                                    <p:anim calcmode="lin" valueType="num">
                                      <p:cBhvr>
                                        <p:cTn id="152" dur="1000" fill="hold"/>
                                        <p:tgtEl>
                                          <p:spTgt spid="21"/>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48"/>
                                            </p:cond>
                                          </p:stCondLst>
                                          <p:endCondLst>
                                            <p:cond evt="onStopAudio" delay="0">
                                              <p:tgtEl>
                                                <p:sldTgt/>
                                              </p:tgtEl>
                                            </p:cond>
                                          </p:endCondLst>
                                        </p:cTn>
                                        <p:tgtEl>
                                          <p:sndTgt r:embed="rId3" name="arrow.wav"/>
                                        </p:tgtEl>
                                      </p:cMediaNode>
                                    </p:audio>
                                  </p:subTnLst>
                                </p:cTn>
                              </p:par>
                            </p:childTnLst>
                          </p:cTn>
                        </p:par>
                      </p:childTnLst>
                    </p:cTn>
                  </p:par>
                  <p:par>
                    <p:cTn id="153" fill="hold">
                      <p:stCondLst>
                        <p:cond delay="indefinite"/>
                      </p:stCondLst>
                      <p:childTnLst>
                        <p:par>
                          <p:cTn id="154" fill="hold">
                            <p:stCondLst>
                              <p:cond delay="0"/>
                            </p:stCondLst>
                            <p:childTnLst>
                              <p:par>
                                <p:cTn id="155" presetID="42" presetClass="exit" presetSubtype="0" fill="hold" nodeType="clickEffect">
                                  <p:stCondLst>
                                    <p:cond delay="0"/>
                                  </p:stCondLst>
                                  <p:childTnLst>
                                    <p:animEffect transition="out" filter="fade">
                                      <p:cBhvr>
                                        <p:cTn id="156" dur="1000"/>
                                        <p:tgtEl>
                                          <p:spTgt spid="11"/>
                                        </p:tgtEl>
                                      </p:cBhvr>
                                    </p:animEffect>
                                    <p:anim calcmode="lin" valueType="num">
                                      <p:cBhvr>
                                        <p:cTn id="157" dur="1000"/>
                                        <p:tgtEl>
                                          <p:spTgt spid="11"/>
                                        </p:tgtEl>
                                        <p:attrNameLst>
                                          <p:attrName>ppt_x</p:attrName>
                                        </p:attrNameLst>
                                      </p:cBhvr>
                                      <p:tavLst>
                                        <p:tav tm="0">
                                          <p:val>
                                            <p:strVal val="ppt_x"/>
                                          </p:val>
                                        </p:tav>
                                        <p:tav tm="100000">
                                          <p:val>
                                            <p:strVal val="ppt_x"/>
                                          </p:val>
                                        </p:tav>
                                      </p:tavLst>
                                    </p:anim>
                                    <p:anim calcmode="lin" valueType="num">
                                      <p:cBhvr>
                                        <p:cTn id="158" dur="1000"/>
                                        <p:tgtEl>
                                          <p:spTgt spid="11"/>
                                        </p:tgtEl>
                                        <p:attrNameLst>
                                          <p:attrName>ppt_y</p:attrName>
                                        </p:attrNameLst>
                                      </p:cBhvr>
                                      <p:tavLst>
                                        <p:tav tm="0">
                                          <p:val>
                                            <p:strVal val="ppt_y"/>
                                          </p:val>
                                        </p:tav>
                                        <p:tav tm="100000">
                                          <p:val>
                                            <p:strVal val="ppt_y+.1"/>
                                          </p:val>
                                        </p:tav>
                                      </p:tavLst>
                                    </p:anim>
                                    <p:set>
                                      <p:cBhvr>
                                        <p:cTn id="159" dur="1" fill="hold">
                                          <p:stCondLst>
                                            <p:cond delay="999"/>
                                          </p:stCondLst>
                                        </p:cTn>
                                        <p:tgtEl>
                                          <p:spTgt spid="11"/>
                                        </p:tgtEl>
                                        <p:attrNameLst>
                                          <p:attrName>style.visibility</p:attrName>
                                        </p:attrNameLst>
                                      </p:cBhvr>
                                      <p:to>
                                        <p:strVal val="hidden"/>
                                      </p:to>
                                    </p:set>
                                  </p:childTnLst>
                                </p:cTn>
                              </p:par>
                              <p:par>
                                <p:cTn id="160" presetID="42" presetClass="exit" presetSubtype="0" fill="hold" grpId="1" nodeType="withEffect">
                                  <p:stCondLst>
                                    <p:cond delay="0"/>
                                  </p:stCondLst>
                                  <p:childTnLst>
                                    <p:animEffect transition="out" filter="fade">
                                      <p:cBhvr>
                                        <p:cTn id="161" dur="1000"/>
                                        <p:tgtEl>
                                          <p:spTgt spid="21"/>
                                        </p:tgtEl>
                                      </p:cBhvr>
                                    </p:animEffect>
                                    <p:anim calcmode="lin" valueType="num">
                                      <p:cBhvr>
                                        <p:cTn id="162" dur="1000"/>
                                        <p:tgtEl>
                                          <p:spTgt spid="21"/>
                                        </p:tgtEl>
                                        <p:attrNameLst>
                                          <p:attrName>ppt_x</p:attrName>
                                        </p:attrNameLst>
                                      </p:cBhvr>
                                      <p:tavLst>
                                        <p:tav tm="0">
                                          <p:val>
                                            <p:strVal val="ppt_x"/>
                                          </p:val>
                                        </p:tav>
                                        <p:tav tm="100000">
                                          <p:val>
                                            <p:strVal val="ppt_x"/>
                                          </p:val>
                                        </p:tav>
                                      </p:tavLst>
                                    </p:anim>
                                    <p:anim calcmode="lin" valueType="num">
                                      <p:cBhvr>
                                        <p:cTn id="163" dur="1000"/>
                                        <p:tgtEl>
                                          <p:spTgt spid="21"/>
                                        </p:tgtEl>
                                        <p:attrNameLst>
                                          <p:attrName>ppt_y</p:attrName>
                                        </p:attrNameLst>
                                      </p:cBhvr>
                                      <p:tavLst>
                                        <p:tav tm="0">
                                          <p:val>
                                            <p:strVal val="ppt_y"/>
                                          </p:val>
                                        </p:tav>
                                        <p:tav tm="100000">
                                          <p:val>
                                            <p:strVal val="ppt_y+.1"/>
                                          </p:val>
                                        </p:tav>
                                      </p:tavLst>
                                    </p:anim>
                                    <p:set>
                                      <p:cBhvr>
                                        <p:cTn id="164" dur="1" fill="hold">
                                          <p:stCondLst>
                                            <p:cond delay="9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12" grpId="1" animBg="1"/>
      <p:bldP spid="13" grpId="0"/>
      <p:bldP spid="13" grpId="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rotWithShape="1">
          <a:blip r:embed="rId6" cstate="print">
            <a:extLst/>
          </a:blip>
          <a:srcRect l="2289" t="4001" r="24261" b="4001"/>
          <a:stretch/>
        </p:blipFill>
        <p:spPr>
          <a:xfrm>
            <a:off x="4327" y="0"/>
            <a:ext cx="9139673" cy="6858000"/>
          </a:xfrm>
          <a:prstGeom prst="rect">
            <a:avLst/>
          </a:prstGeom>
          <a:effectLst>
            <a:softEdge rad="635000"/>
          </a:effectLst>
        </p:spPr>
      </p:pic>
      <p:pic>
        <p:nvPicPr>
          <p:cNvPr id="18" name="Picture 17"/>
          <p:cNvPicPr>
            <a:picLocks noChangeAspect="1"/>
          </p:cNvPicPr>
          <p:nvPr/>
        </p:nvPicPr>
        <p:blipFill>
          <a:blip r:embed="rId7" cstate="print">
            <a:duotone>
              <a:prstClr val="black"/>
              <a:schemeClr val="accent3">
                <a:tint val="45000"/>
                <a:satMod val="400000"/>
              </a:schemeClr>
            </a:duotone>
            <a:extLst/>
          </a:blip>
          <a:stretch>
            <a:fillRect/>
          </a:stretch>
        </p:blipFill>
        <p:spPr>
          <a:xfrm>
            <a:off x="1592319" y="2585544"/>
            <a:ext cx="1434662" cy="2144110"/>
          </a:xfrm>
          <a:prstGeom prst="rect">
            <a:avLst/>
          </a:prstGeom>
          <a:effectLst>
            <a:softEdge rad="63500"/>
          </a:effectLst>
        </p:spPr>
      </p:pic>
      <p:pic>
        <p:nvPicPr>
          <p:cNvPr id="19" name="Picture 18"/>
          <p:cNvPicPr>
            <a:picLocks noChangeAspect="1"/>
          </p:cNvPicPr>
          <p:nvPr/>
        </p:nvPicPr>
        <p:blipFill>
          <a:blip r:embed="rId8" cstate="print">
            <a:duotone>
              <a:prstClr val="black"/>
              <a:schemeClr val="accent3">
                <a:tint val="45000"/>
                <a:satMod val="400000"/>
              </a:schemeClr>
            </a:duotone>
            <a:extLst/>
          </a:blip>
          <a:stretch>
            <a:fillRect/>
          </a:stretch>
        </p:blipFill>
        <p:spPr>
          <a:xfrm>
            <a:off x="1820421" y="4330628"/>
            <a:ext cx="407315" cy="241372"/>
          </a:xfrm>
          <a:prstGeom prst="rect">
            <a:avLst/>
          </a:prstGeom>
        </p:spPr>
      </p:pic>
      <p:pic>
        <p:nvPicPr>
          <p:cNvPr id="20" name="Picture 19"/>
          <p:cNvPicPr>
            <a:picLocks noChangeAspect="1"/>
          </p:cNvPicPr>
          <p:nvPr/>
        </p:nvPicPr>
        <p:blipFill>
          <a:blip r:embed="rId9" cstate="print">
            <a:duotone>
              <a:prstClr val="black"/>
              <a:schemeClr val="accent3">
                <a:tint val="45000"/>
                <a:satMod val="400000"/>
              </a:schemeClr>
            </a:duotone>
            <a:extLst/>
          </a:blip>
          <a:stretch>
            <a:fillRect/>
          </a:stretch>
        </p:blipFill>
        <p:spPr>
          <a:xfrm>
            <a:off x="3020413" y="4746247"/>
            <a:ext cx="3756194" cy="2079330"/>
          </a:xfrm>
          <a:prstGeom prst="rect">
            <a:avLst/>
          </a:prstGeom>
          <a:effectLst>
            <a:softEdge rad="127000"/>
          </a:effectLst>
        </p:spPr>
      </p:pic>
      <p:sp>
        <p:nvSpPr>
          <p:cNvPr id="22" name="TextBox 21"/>
          <p:cNvSpPr txBox="1"/>
          <p:nvPr/>
        </p:nvSpPr>
        <p:spPr>
          <a:xfrm>
            <a:off x="5057775" y="5499100"/>
            <a:ext cx="1095375" cy="461963"/>
          </a:xfrm>
          <a:prstGeom prst="rect">
            <a:avLst/>
          </a:prstGeom>
          <a:noFill/>
        </p:spPr>
        <p:txBody>
          <a:bodyPr>
            <a:spAutoFit/>
          </a:bodyPr>
          <a:lstStyle/>
          <a:p>
            <a:pPr>
              <a:defRPr/>
            </a:pPr>
            <a:r>
              <a:rPr lang="en-GB" sz="2400" b="1" dirty="0">
                <a:solidFill>
                  <a:schemeClr val="bg2"/>
                </a:solidFill>
                <a:latin typeface="+mj-lt"/>
              </a:rPr>
              <a:t>Austria</a:t>
            </a:r>
            <a:endParaRPr lang="en-US" sz="2400" b="1" dirty="0">
              <a:solidFill>
                <a:schemeClr val="bg2"/>
              </a:solidFill>
              <a:latin typeface="+mj-lt"/>
            </a:endParaRPr>
          </a:p>
        </p:txBody>
      </p:sp>
      <p:sp>
        <p:nvSpPr>
          <p:cNvPr id="24" name="TextBox 23"/>
          <p:cNvSpPr txBox="1"/>
          <p:nvPr/>
        </p:nvSpPr>
        <p:spPr>
          <a:xfrm rot="14986302" flipH="1" flipV="1">
            <a:off x="1287463" y="3473450"/>
            <a:ext cx="1760537" cy="461963"/>
          </a:xfrm>
          <a:prstGeom prst="rect">
            <a:avLst/>
          </a:prstGeom>
          <a:noFill/>
        </p:spPr>
        <p:txBody>
          <a:bodyPr>
            <a:spAutoFit/>
          </a:bodyPr>
          <a:lstStyle/>
          <a:p>
            <a:pPr>
              <a:defRPr/>
            </a:pPr>
            <a:r>
              <a:rPr lang="en-GB" sz="2400" b="1" dirty="0">
                <a:solidFill>
                  <a:schemeClr val="bg2"/>
                </a:solidFill>
                <a:latin typeface="+mj-lt"/>
              </a:rPr>
              <a:t>Rhineland</a:t>
            </a:r>
            <a:endParaRPr lang="en-US" sz="2400" b="1" dirty="0">
              <a:solidFill>
                <a:schemeClr val="bg2"/>
              </a:solidFill>
              <a:latin typeface="+mj-lt"/>
            </a:endParaRPr>
          </a:p>
        </p:txBody>
      </p:sp>
      <p:sp>
        <p:nvSpPr>
          <p:cNvPr id="23" name="Heptagon 22"/>
          <p:cNvSpPr/>
          <p:nvPr/>
        </p:nvSpPr>
        <p:spPr>
          <a:xfrm>
            <a:off x="8382000" y="228600"/>
            <a:ext cx="609600" cy="533400"/>
          </a:xfrm>
          <a:prstGeom prst="heptagon">
            <a:avLst>
              <a:gd name="hf" fmla="val 102572"/>
              <a:gd name="vf" fmla="val 105210"/>
            </a:avLst>
          </a:prstGeom>
        </p:spPr>
        <p:style>
          <a:lnRef idx="2">
            <a:schemeClr val="accent1"/>
          </a:lnRef>
          <a:fillRef idx="1">
            <a:schemeClr val="accent1"/>
          </a:fillRef>
          <a:effectRef idx="0">
            <a:schemeClr val="accent1"/>
          </a:effectRef>
          <a:fontRef idx="minor">
            <a:schemeClr val="lt1"/>
          </a:fontRef>
        </p:style>
        <p:txBody>
          <a:bodyPr anchor="ctr"/>
          <a:lstStyle/>
          <a:p>
            <a:pPr algn="ctr">
              <a:defRPr/>
            </a:pPr>
            <a:r>
              <a:rPr lang="en-GB">
                <a:solidFill>
                  <a:srgbClr val="FFFFFF"/>
                </a:solidFill>
              </a:rPr>
              <a:t>21</a:t>
            </a:r>
            <a:endParaRPr lang="en-US">
              <a:solidFill>
                <a:srgbClr val="FFFFFF"/>
              </a:solidFill>
            </a:endParaRPr>
          </a:p>
        </p:txBody>
      </p:sp>
      <p:sp>
        <p:nvSpPr>
          <p:cNvPr id="82953" name="TextBox 27651"/>
          <p:cNvSpPr txBox="1">
            <a:spLocks noChangeArrowheads="1"/>
          </p:cNvSpPr>
          <p:nvPr/>
        </p:nvSpPr>
        <p:spPr bwMode="auto">
          <a:xfrm>
            <a:off x="5334000" y="1447800"/>
            <a:ext cx="3505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GB"/>
          </a:p>
        </p:txBody>
      </p:sp>
      <p:sp>
        <p:nvSpPr>
          <p:cNvPr id="82954" name="TextBox 7"/>
          <p:cNvSpPr txBox="1">
            <a:spLocks noChangeArrowheads="1"/>
          </p:cNvSpPr>
          <p:nvPr/>
        </p:nvSpPr>
        <p:spPr bwMode="auto">
          <a:xfrm>
            <a:off x="6530975" y="6364288"/>
            <a:ext cx="2438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GB" sz="1200" b="1">
                <a:latin typeface="Tw Cen MT" pitchFamily="34" charset="0"/>
              </a:rPr>
              <a:t>GCSE Modern World History                           Causes of the Second World War</a:t>
            </a:r>
            <a:endParaRPr lang="en-US" sz="1200" b="1">
              <a:latin typeface="Tw Cen MT" pitchFamily="34" charset="0"/>
            </a:endParaRPr>
          </a:p>
        </p:txBody>
      </p:sp>
      <p:cxnSp>
        <p:nvCxnSpPr>
          <p:cNvPr id="28" name="Straight Arrow Connector 27"/>
          <p:cNvCxnSpPr/>
          <p:nvPr/>
        </p:nvCxnSpPr>
        <p:spPr>
          <a:xfrm flipV="1">
            <a:off x="1112838" y="4481513"/>
            <a:ext cx="685800" cy="228600"/>
          </a:xfrm>
          <a:prstGeom prst="straightConnector1">
            <a:avLst/>
          </a:prstGeom>
          <a:ln w="57150" cap="rnd" cmpd="sng" algn="ctr">
            <a:solidFill>
              <a:schemeClr val="accent4"/>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164658" y="4711701"/>
            <a:ext cx="2123913" cy="1569660"/>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lgn="ctr" eaLnBrk="0" hangingPunct="0">
              <a:defRPr/>
            </a:pPr>
            <a:r>
              <a:rPr lang="en-GB" sz="2400" dirty="0">
                <a:solidFill>
                  <a:srgbClr val="FFFFFF"/>
                </a:solidFill>
              </a:rPr>
              <a:t>Germany gained the Saar coalfields in 1935. </a:t>
            </a:r>
            <a:endParaRPr lang="en-US" sz="2400" dirty="0">
              <a:solidFill>
                <a:srgbClr val="FFFFFF"/>
              </a:solidFill>
            </a:endParaRPr>
          </a:p>
        </p:txBody>
      </p:sp>
      <p:cxnSp>
        <p:nvCxnSpPr>
          <p:cNvPr id="30" name="Straight Arrow Connector 29"/>
          <p:cNvCxnSpPr/>
          <p:nvPr/>
        </p:nvCxnSpPr>
        <p:spPr>
          <a:xfrm>
            <a:off x="1319213" y="2265363"/>
            <a:ext cx="495300" cy="1438275"/>
          </a:xfrm>
          <a:prstGeom prst="straightConnector1">
            <a:avLst/>
          </a:prstGeom>
          <a:ln w="57150" cap="rnd" cmpd="sng" algn="ctr">
            <a:solidFill>
              <a:schemeClr val="accent4"/>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315119" y="868740"/>
            <a:ext cx="1852612" cy="1569660"/>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lgn="ctr" eaLnBrk="0" hangingPunct="0">
              <a:defRPr/>
            </a:pPr>
            <a:r>
              <a:rPr lang="en-GB" sz="2400" dirty="0">
                <a:solidFill>
                  <a:srgbClr val="FFFFFF"/>
                </a:solidFill>
              </a:rPr>
              <a:t>Germany reoccupied the Rhineland in 1936.</a:t>
            </a:r>
            <a:endParaRPr lang="en-US" sz="2400" dirty="0">
              <a:solidFill>
                <a:srgbClr val="FFFFFF"/>
              </a:solidFill>
            </a:endParaRPr>
          </a:p>
        </p:txBody>
      </p:sp>
      <p:cxnSp>
        <p:nvCxnSpPr>
          <p:cNvPr id="32" name="Straight Arrow Connector 31"/>
          <p:cNvCxnSpPr/>
          <p:nvPr/>
        </p:nvCxnSpPr>
        <p:spPr>
          <a:xfrm rot="10800000" flipV="1">
            <a:off x="6400800" y="5195888"/>
            <a:ext cx="762000" cy="381000"/>
          </a:xfrm>
          <a:prstGeom prst="straightConnector1">
            <a:avLst/>
          </a:prstGeom>
          <a:ln w="57150" cap="rnd" cmpd="sng" algn="ctr">
            <a:solidFill>
              <a:schemeClr val="accent4"/>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010400" y="4595813"/>
            <a:ext cx="1950118" cy="1938992"/>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lgn="ctr" eaLnBrk="0" hangingPunct="0">
              <a:defRPr/>
            </a:pPr>
            <a:r>
              <a:rPr lang="en-GB" sz="2400" dirty="0">
                <a:solidFill>
                  <a:srgbClr val="FFFFFF"/>
                </a:solidFill>
              </a:rPr>
              <a:t>Germany achieved the Anschluss with</a:t>
            </a:r>
            <a:endParaRPr lang="en-US" sz="2400" dirty="0">
              <a:solidFill>
                <a:srgbClr val="FFFFFF"/>
              </a:solidFill>
            </a:endParaRPr>
          </a:p>
          <a:p>
            <a:pPr algn="ctr" eaLnBrk="0" hangingPunct="0">
              <a:defRPr/>
            </a:pPr>
            <a:r>
              <a:rPr lang="en-GB" sz="2400" dirty="0">
                <a:solidFill>
                  <a:srgbClr val="FFFFFF"/>
                </a:solidFill>
              </a:rPr>
              <a:t>Austria in 1938.</a:t>
            </a:r>
            <a:endParaRPr lang="en-US" sz="2400" dirty="0">
              <a:solidFill>
                <a:srgbClr val="FFFFFF"/>
              </a:solidFill>
            </a:endParaRPr>
          </a:p>
        </p:txBody>
      </p:sp>
      <p:sp>
        <p:nvSpPr>
          <p:cNvPr id="2" name="TextBox 1"/>
          <p:cNvSpPr txBox="1"/>
          <p:nvPr/>
        </p:nvSpPr>
        <p:spPr>
          <a:xfrm>
            <a:off x="6777038" y="2209800"/>
            <a:ext cx="1757362" cy="461963"/>
          </a:xfrm>
          <a:prstGeom prst="rect">
            <a:avLst/>
          </a:prstGeom>
          <a:noFill/>
        </p:spPr>
        <p:txBody>
          <a:bodyPr>
            <a:spAutoFit/>
          </a:bodyPr>
          <a:lstStyle/>
          <a:p>
            <a:pPr>
              <a:defRPr/>
            </a:pPr>
            <a:r>
              <a:rPr lang="en-GB" sz="2400" b="1" dirty="0">
                <a:solidFill>
                  <a:schemeClr val="bg2"/>
                </a:solidFill>
                <a:latin typeface="+mn-lt"/>
              </a:rPr>
              <a:t>Poland</a:t>
            </a:r>
            <a:endParaRPr lang="en-GB" b="1" dirty="0">
              <a:solidFill>
                <a:schemeClr val="bg2"/>
              </a:solidFill>
              <a:latin typeface="+mn-lt"/>
            </a:endParaRPr>
          </a:p>
        </p:txBody>
      </p:sp>
      <p:sp>
        <p:nvSpPr>
          <p:cNvPr id="33" name="TextBox 32"/>
          <p:cNvSpPr txBox="1"/>
          <p:nvPr/>
        </p:nvSpPr>
        <p:spPr>
          <a:xfrm rot="1970365">
            <a:off x="4829175" y="4298950"/>
            <a:ext cx="2441575" cy="461963"/>
          </a:xfrm>
          <a:prstGeom prst="rect">
            <a:avLst/>
          </a:prstGeom>
          <a:noFill/>
        </p:spPr>
        <p:txBody>
          <a:bodyPr>
            <a:spAutoFit/>
          </a:bodyPr>
          <a:lstStyle/>
          <a:p>
            <a:pPr>
              <a:defRPr/>
            </a:pPr>
            <a:r>
              <a:rPr lang="en-GB" sz="2400" b="1" dirty="0">
                <a:solidFill>
                  <a:schemeClr val="bg2"/>
                </a:solidFill>
                <a:latin typeface="+mn-lt"/>
              </a:rPr>
              <a:t>Czechoslovakia</a:t>
            </a:r>
            <a:endParaRPr lang="en-GB" b="1" dirty="0">
              <a:solidFill>
                <a:schemeClr val="bg2"/>
              </a:solidFill>
              <a:latin typeface="+mn-lt"/>
            </a:endParaRPr>
          </a:p>
        </p:txBody>
      </p:sp>
      <p:sp>
        <p:nvSpPr>
          <p:cNvPr id="34" name="TextBox 33"/>
          <p:cNvSpPr txBox="1"/>
          <p:nvPr/>
        </p:nvSpPr>
        <p:spPr>
          <a:xfrm>
            <a:off x="3140075" y="2551113"/>
            <a:ext cx="1758950" cy="584200"/>
          </a:xfrm>
          <a:prstGeom prst="rect">
            <a:avLst/>
          </a:prstGeom>
          <a:noFill/>
        </p:spPr>
        <p:txBody>
          <a:bodyPr>
            <a:spAutoFit/>
          </a:bodyPr>
          <a:lstStyle/>
          <a:p>
            <a:pPr>
              <a:defRPr/>
            </a:pPr>
            <a:r>
              <a:rPr lang="en-GB" sz="3200" b="1" dirty="0">
                <a:solidFill>
                  <a:schemeClr val="bg2"/>
                </a:solidFill>
                <a:latin typeface="+mn-lt"/>
              </a:rPr>
              <a:t>Germany</a:t>
            </a:r>
            <a:endParaRPr lang="en-GB" b="1" dirty="0">
              <a:solidFill>
                <a:schemeClr val="bg2"/>
              </a:solidFill>
              <a:latin typeface="+mn-lt"/>
            </a:endParaRPr>
          </a:p>
        </p:txBody>
      </p:sp>
      <p:sp>
        <p:nvSpPr>
          <p:cNvPr id="35" name="TextBox 34"/>
          <p:cNvSpPr txBox="1"/>
          <p:nvPr/>
        </p:nvSpPr>
        <p:spPr>
          <a:xfrm>
            <a:off x="141288" y="4032250"/>
            <a:ext cx="1757362" cy="460375"/>
          </a:xfrm>
          <a:prstGeom prst="rect">
            <a:avLst/>
          </a:prstGeom>
          <a:noFill/>
        </p:spPr>
        <p:txBody>
          <a:bodyPr>
            <a:spAutoFit/>
          </a:bodyPr>
          <a:lstStyle/>
          <a:p>
            <a:pPr>
              <a:defRPr/>
            </a:pPr>
            <a:r>
              <a:rPr lang="en-GB" sz="2400" b="1" dirty="0">
                <a:solidFill>
                  <a:schemeClr val="bg2"/>
                </a:solidFill>
                <a:latin typeface="+mn-lt"/>
              </a:rPr>
              <a:t>France</a:t>
            </a:r>
            <a:endParaRPr lang="en-GB" b="1" dirty="0">
              <a:solidFill>
                <a:schemeClr val="bg2"/>
              </a:solidFill>
              <a:latin typeface="+mn-lt"/>
            </a:endParaRPr>
          </a:p>
        </p:txBody>
      </p:sp>
      <p:pic>
        <p:nvPicPr>
          <p:cNvPr id="82965" name="Picture 35"/>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613150" y="1852613"/>
            <a:ext cx="715963"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1574721" y="88782"/>
            <a:ext cx="5799665" cy="707886"/>
          </a:xfrm>
          <a:prstGeom prst="rect">
            <a:avLst/>
          </a:prstGeom>
        </p:spPr>
        <p:style>
          <a:lnRef idx="3">
            <a:schemeClr val="lt1"/>
          </a:lnRef>
          <a:fillRef idx="1">
            <a:schemeClr val="accent6"/>
          </a:fillRef>
          <a:effectRef idx="1">
            <a:schemeClr val="accent6"/>
          </a:effectRef>
          <a:fontRef idx="minor">
            <a:schemeClr val="lt1"/>
          </a:fontRef>
        </p:style>
        <p:txBody>
          <a:bodyPr wrap="none">
            <a:spAutoFit/>
          </a:bodyPr>
          <a:lstStyle/>
          <a:p>
            <a:pPr algn="ctr">
              <a:defRPr/>
            </a:pPr>
            <a:r>
              <a:rPr 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rPr>
              <a:t>Anschluss with Austria 1938</a:t>
            </a:r>
          </a:p>
        </p:txBody>
      </p:sp>
      <p:sp>
        <p:nvSpPr>
          <p:cNvPr id="3" name="Rectangle 2"/>
          <p:cNvSpPr/>
          <p:nvPr/>
        </p:nvSpPr>
        <p:spPr>
          <a:xfrm>
            <a:off x="4835525" y="838200"/>
            <a:ext cx="4133850" cy="2462213"/>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pPr algn="ctr">
              <a:defRPr/>
            </a:pPr>
            <a:r>
              <a:rPr lang="en-GB" sz="2200" dirty="0"/>
              <a:t>Britain and France again did no more than protest and Czechoslovakia  could now be attacked from the south as well as from the west and north. All was set for Hitler to demand the Sudetenland.</a:t>
            </a:r>
            <a:endParaRPr lang="en-US" sz="2200" dirty="0"/>
          </a:p>
        </p:txBody>
      </p:sp>
      <p:pic>
        <p:nvPicPr>
          <p:cNvPr id="25" name="Picture 24"/>
          <p:cNvPicPr>
            <a:picLocks noChangeAspect="1"/>
          </p:cNvPicPr>
          <p:nvPr/>
        </p:nvPicPr>
        <p:blipFill>
          <a:blip r:embed="rId11" cstate="print">
            <a:duotone>
              <a:prstClr val="black"/>
              <a:schemeClr val="accent1">
                <a:tint val="45000"/>
                <a:satMod val="400000"/>
              </a:schemeClr>
            </a:duotone>
            <a:extLst/>
          </a:blip>
          <a:stretch>
            <a:fillRect/>
          </a:stretch>
        </p:blipFill>
        <p:spPr>
          <a:xfrm>
            <a:off x="4377094" y="3326164"/>
            <a:ext cx="2361873" cy="1852449"/>
          </a:xfrm>
          <a:prstGeom prst="rect">
            <a:avLst/>
          </a:prstGeom>
          <a:effectLst>
            <a:softEdge rad="63500"/>
          </a:effectLst>
        </p:spPr>
      </p:pic>
      <p:cxnSp>
        <p:nvCxnSpPr>
          <p:cNvPr id="29" name="Straight Arrow Connector 28"/>
          <p:cNvCxnSpPr/>
          <p:nvPr/>
        </p:nvCxnSpPr>
        <p:spPr>
          <a:xfrm rot="10800000" flipV="1">
            <a:off x="5334000" y="3306763"/>
            <a:ext cx="762000" cy="381000"/>
          </a:xfrm>
          <a:prstGeom prst="straightConnector1">
            <a:avLst/>
          </a:prstGeom>
          <a:ln w="57150" cap="rnd" cmpd="sng" algn="ctr">
            <a:solidFill>
              <a:schemeClr val="accent4"/>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6" name="Britain.wma">
            <a:hlinkClick r:id="" action="ppaction://media"/>
          </p:cNvPr>
          <p:cNvPicPr>
            <a:picLocks noChangeAspect="1"/>
          </p:cNvPicPr>
          <p:nvPr>
            <a:audioFile r:link="rId1"/>
            <p:extLst>
              <p:ext uri="{DAA4B4D4-6D71-4841-9C94-3DE7FCFB9230}">
                <p14:media xmlns:p14="http://schemas.microsoft.com/office/powerpoint/2010/main" r:embed="rId2">
                  <p14:trim st="1689.8588"/>
                </p14:media>
              </p:ext>
            </p:extLst>
          </p:nvPr>
        </p:nvPicPr>
        <p:blipFill>
          <a:blip r:embed="rId12">
            <a:extLst>
              <a:ext uri="{28A0092B-C50C-407E-A947-70E740481C1C}">
                <a14:useLocalDpi xmlns:a14="http://schemas.microsoft.com/office/drawing/2010/main" val="0"/>
              </a:ext>
            </a:extLst>
          </a:blip>
          <a:srcRect/>
          <a:stretch>
            <a:fillRect/>
          </a:stretch>
        </p:blipFill>
        <p:spPr bwMode="auto">
          <a:xfrm>
            <a:off x="4530725" y="11430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p:cNvSpPr txBox="1"/>
          <p:nvPr/>
        </p:nvSpPr>
        <p:spPr>
          <a:xfrm>
            <a:off x="685800" y="1371600"/>
            <a:ext cx="7772400" cy="4176713"/>
          </a:xfrm>
          <a:prstGeom prst="rect">
            <a:avLst/>
          </a:prstGeom>
        </p:spPr>
        <p:style>
          <a:lnRef idx="3">
            <a:schemeClr val="lt1"/>
          </a:lnRef>
          <a:fillRef idx="1">
            <a:schemeClr val="accent1"/>
          </a:fillRef>
          <a:effectRef idx="1">
            <a:schemeClr val="accent1"/>
          </a:effectRef>
          <a:fontRef idx="minor">
            <a:schemeClr val="lt1"/>
          </a:fontRef>
        </p:style>
        <p:txBody>
          <a:bodyPr>
            <a:spAutoFit/>
          </a:bodyPr>
          <a:lstStyle/>
          <a:p>
            <a:pPr algn="ctr">
              <a:defRPr/>
            </a:pPr>
            <a:r>
              <a:rPr lang="en-GB" sz="3200" b="1" dirty="0"/>
              <a:t>How successful was Hitler in achieving his foreign policy aims by 1938?</a:t>
            </a:r>
          </a:p>
          <a:p>
            <a:pPr algn="ctr">
              <a:defRPr/>
            </a:pPr>
            <a:r>
              <a:rPr lang="en-GB" sz="3200" dirty="0"/>
              <a:t>Hitler was very successful in achieving his aim of destroying the Treaty of Versailles. By 1938, Germany had rearmed, occupied the Rhineland and united with Austria. This was partly achieved because of Britain’s policy of </a:t>
            </a:r>
            <a:r>
              <a:rPr lang="en-GB" sz="3200" dirty="0">
                <a:hlinkClick r:id="" action="ppaction://noaction"/>
              </a:rPr>
              <a:t>appeasement</a:t>
            </a:r>
            <a:r>
              <a:rPr lang="en-GB" sz="3200" dirty="0"/>
              <a:t>.</a:t>
            </a:r>
          </a:p>
          <a:p>
            <a:pPr>
              <a:defRPr/>
            </a:pPr>
            <a:endParaRPr lang="en-US" sz="3200" dirty="0"/>
          </a:p>
        </p:txBody>
      </p:sp>
    </p:spTree>
    <p:extLst>
      <p:ext uri="{BB962C8B-B14F-4D97-AF65-F5344CB8AC3E}">
        <p14:creationId xmlns:p14="http://schemas.microsoft.com/office/powerpoint/2010/main" val="2694175913"/>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xit" presetSubtype="10" fill="hold" grpId="1" nodeType="clickEffect">
                                  <p:stCondLst>
                                    <p:cond delay="0"/>
                                  </p:stCondLst>
                                  <p:childTnLst>
                                    <p:anim calcmode="lin" valueType="num">
                                      <p:cBhvr>
                                        <p:cTn id="12" dur="500"/>
                                        <p:tgtEl>
                                          <p:spTgt spid="16"/>
                                        </p:tgtEl>
                                        <p:attrNameLst>
                                          <p:attrName>ppt_w</p:attrName>
                                        </p:attrNameLst>
                                      </p:cBhvr>
                                      <p:tavLst>
                                        <p:tav tm="0">
                                          <p:val>
                                            <p:strVal val="ppt_w"/>
                                          </p:val>
                                        </p:tav>
                                        <p:tav tm="100000">
                                          <p:val>
                                            <p:fltVal val="0"/>
                                          </p:val>
                                        </p:tav>
                                      </p:tavLst>
                                    </p:anim>
                                    <p:anim calcmode="lin" valueType="num">
                                      <p:cBhvr>
                                        <p:cTn id="13" dur="500"/>
                                        <p:tgtEl>
                                          <p:spTgt spid="16"/>
                                        </p:tgtEl>
                                        <p:attrNameLst>
                                          <p:attrName>ppt_h</p:attrName>
                                        </p:attrNameLst>
                                      </p:cBhvr>
                                      <p:tavLst>
                                        <p:tav tm="0">
                                          <p:val>
                                            <p:strVal val="ppt_h"/>
                                          </p:val>
                                        </p:tav>
                                        <p:tav tm="100000">
                                          <p:val>
                                            <p:strVal val="ppt_h"/>
                                          </p:val>
                                        </p:tav>
                                      </p:tavLst>
                                    </p:anim>
                                    <p:set>
                                      <p:cBhvr>
                                        <p:cTn id="14" dur="1" fill="hold">
                                          <p:stCondLst>
                                            <p:cond delay="499"/>
                                          </p:stCondLst>
                                        </p:cTn>
                                        <p:tgtEl>
                                          <p:spTgt spid="16"/>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Effect transition="in" filter="fade">
                                      <p:cBhvr>
                                        <p:cTn id="21" dur="500"/>
                                        <p:tgtEl>
                                          <p:spTgt spid="26"/>
                                        </p:tgtEl>
                                      </p:cBhvr>
                                    </p:animEffect>
                                  </p:childTnLst>
                                </p:cTn>
                              </p:par>
                            </p:childTnLst>
                          </p:cTn>
                        </p:par>
                        <p:par>
                          <p:cTn id="22" fill="hold" nodeType="afterGroup">
                            <p:stCondLst>
                              <p:cond delay="500"/>
                            </p:stCondLst>
                            <p:childTnLst>
                              <p:par>
                                <p:cTn id="23" presetID="22" presetClass="entr" presetSubtype="8"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1500"/>
                                        <p:tgtEl>
                                          <p:spTgt spid="28"/>
                                        </p:tgtEl>
                                      </p:cBhvr>
                                    </p:animEffect>
                                  </p:childTnLst>
                                </p:cTn>
                              </p:par>
                            </p:childTnLst>
                          </p:cTn>
                        </p:par>
                        <p:par>
                          <p:cTn id="26" fill="hold" nodeType="afterGroup">
                            <p:stCondLst>
                              <p:cond delay="2000"/>
                            </p:stCondLst>
                            <p:childTnLst>
                              <p:par>
                                <p:cTn id="27" presetID="22" presetClass="entr" presetSubtype="8"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left)">
                                      <p:cBhvr>
                                        <p:cTn id="29" dur="2000"/>
                                        <p:tgtEl>
                                          <p:spTgt spid="19"/>
                                        </p:tgtEl>
                                      </p:cBhvr>
                                    </p:animEffect>
                                  </p:childTnLst>
                                  <p:subTnLst>
                                    <p:audio>
                                      <p:cMediaNode>
                                        <p:cTn display="0" masterRel="sameClick">
                                          <p:stCondLst>
                                            <p:cond evt="begin" delay="0">
                                              <p:tn val="27"/>
                                            </p:cond>
                                          </p:stCondLst>
                                          <p:endCondLst>
                                            <p:cond evt="onStopAudio" delay="0">
                                              <p:tgtEl>
                                                <p:sldTgt/>
                                              </p:tgtEl>
                                            </p:cond>
                                          </p:endCondLst>
                                        </p:cTn>
                                        <p:tgtEl>
                                          <p:sndTgt r:embed="rId5" name="arrow.wav"/>
                                        </p:tgtEl>
                                      </p:cMediaNode>
                                    </p:audio>
                                  </p:subTnLst>
                                </p:cTn>
                              </p:par>
                            </p:childTnLst>
                          </p:cTn>
                        </p:par>
                      </p:childTnLst>
                    </p:cTn>
                  </p:par>
                  <p:par>
                    <p:cTn id="30" fill="hold" nodeType="clickPar">
                      <p:stCondLst>
                        <p:cond delay="indefinite"/>
                      </p:stCondLst>
                      <p:childTnLst>
                        <p:par>
                          <p:cTn id="31" fill="hold" nodeType="withGroup">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p:cTn id="34" dur="500" fill="hold"/>
                                        <p:tgtEl>
                                          <p:spTgt spid="27"/>
                                        </p:tgtEl>
                                        <p:attrNameLst>
                                          <p:attrName>ppt_w</p:attrName>
                                        </p:attrNameLst>
                                      </p:cBhvr>
                                      <p:tavLst>
                                        <p:tav tm="0">
                                          <p:val>
                                            <p:fltVal val="0"/>
                                          </p:val>
                                        </p:tav>
                                        <p:tav tm="100000">
                                          <p:val>
                                            <p:strVal val="#ppt_w"/>
                                          </p:val>
                                        </p:tav>
                                      </p:tavLst>
                                    </p:anim>
                                    <p:anim calcmode="lin" valueType="num">
                                      <p:cBhvr>
                                        <p:cTn id="35" dur="500" fill="hold"/>
                                        <p:tgtEl>
                                          <p:spTgt spid="27"/>
                                        </p:tgtEl>
                                        <p:attrNameLst>
                                          <p:attrName>ppt_h</p:attrName>
                                        </p:attrNameLst>
                                      </p:cBhvr>
                                      <p:tavLst>
                                        <p:tav tm="0">
                                          <p:val>
                                            <p:fltVal val="0"/>
                                          </p:val>
                                        </p:tav>
                                        <p:tav tm="100000">
                                          <p:val>
                                            <p:strVal val="#ppt_h"/>
                                          </p:val>
                                        </p:tav>
                                      </p:tavLst>
                                    </p:anim>
                                    <p:animEffect transition="in" filter="fade">
                                      <p:cBhvr>
                                        <p:cTn id="36" dur="500"/>
                                        <p:tgtEl>
                                          <p:spTgt spid="27"/>
                                        </p:tgtEl>
                                      </p:cBhvr>
                                    </p:animEffect>
                                  </p:childTnLst>
                                </p:cTn>
                              </p:par>
                              <p:par>
                                <p:cTn id="37" presetID="22" presetClass="entr" presetSubtype="8" fill="hold"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left)">
                                      <p:cBhvr>
                                        <p:cTn id="39" dur="1500"/>
                                        <p:tgtEl>
                                          <p:spTgt spid="30"/>
                                        </p:tgtEl>
                                      </p:cBhvr>
                                    </p:animEffect>
                                  </p:childTnLst>
                                </p:cTn>
                              </p:par>
                            </p:childTnLst>
                          </p:cTn>
                        </p:par>
                        <p:par>
                          <p:cTn id="40" fill="hold" nodeType="afterGroup">
                            <p:stCondLst>
                              <p:cond delay="1500"/>
                            </p:stCondLst>
                            <p:childTnLst>
                              <p:par>
                                <p:cTn id="41" presetID="22" presetClass="entr" presetSubtype="1"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up)">
                                      <p:cBhvr>
                                        <p:cTn id="43" dur="2000"/>
                                        <p:tgtEl>
                                          <p:spTgt spid="18"/>
                                        </p:tgtEl>
                                      </p:cBhvr>
                                    </p:animEffect>
                                  </p:childTnLst>
                                  <p:subTnLst>
                                    <p:audio>
                                      <p:cMediaNode>
                                        <p:cTn display="0" masterRel="sameClick">
                                          <p:stCondLst>
                                            <p:cond evt="begin" delay="0">
                                              <p:tn val="41"/>
                                            </p:cond>
                                          </p:stCondLst>
                                          <p:endCondLst>
                                            <p:cond evt="onStopAudio" delay="0">
                                              <p:tgtEl>
                                                <p:sldTgt/>
                                              </p:tgtEl>
                                            </p:cond>
                                          </p:endCondLst>
                                        </p:cTn>
                                        <p:tgtEl>
                                          <p:sndTgt r:embed="rId5" name="arrow.wav"/>
                                        </p:tgtEl>
                                      </p:cMediaNode>
                                    </p:audio>
                                  </p:subTnLst>
                                </p:cTn>
                              </p:par>
                            </p:childTnLst>
                          </p:cTn>
                        </p:par>
                      </p:childTnLst>
                    </p:cTn>
                  </p:par>
                  <p:par>
                    <p:cTn id="44" fill="hold" nodeType="clickPar">
                      <p:stCondLst>
                        <p:cond delay="indefinite"/>
                      </p:stCondLst>
                      <p:childTnLst>
                        <p:par>
                          <p:cTn id="45" fill="hold" nodeType="withGroup">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p:cTn id="48" dur="500" fill="hold"/>
                                        <p:tgtEl>
                                          <p:spTgt spid="21"/>
                                        </p:tgtEl>
                                        <p:attrNameLst>
                                          <p:attrName>ppt_w</p:attrName>
                                        </p:attrNameLst>
                                      </p:cBhvr>
                                      <p:tavLst>
                                        <p:tav tm="0">
                                          <p:val>
                                            <p:fltVal val="0"/>
                                          </p:val>
                                        </p:tav>
                                        <p:tav tm="100000">
                                          <p:val>
                                            <p:strVal val="#ppt_w"/>
                                          </p:val>
                                        </p:tav>
                                      </p:tavLst>
                                    </p:anim>
                                    <p:anim calcmode="lin" valueType="num">
                                      <p:cBhvr>
                                        <p:cTn id="49" dur="500" fill="hold"/>
                                        <p:tgtEl>
                                          <p:spTgt spid="21"/>
                                        </p:tgtEl>
                                        <p:attrNameLst>
                                          <p:attrName>ppt_h</p:attrName>
                                        </p:attrNameLst>
                                      </p:cBhvr>
                                      <p:tavLst>
                                        <p:tav tm="0">
                                          <p:val>
                                            <p:fltVal val="0"/>
                                          </p:val>
                                        </p:tav>
                                        <p:tav tm="100000">
                                          <p:val>
                                            <p:strVal val="#ppt_h"/>
                                          </p:val>
                                        </p:tav>
                                      </p:tavLst>
                                    </p:anim>
                                    <p:animEffect transition="in" filter="fade">
                                      <p:cBhvr>
                                        <p:cTn id="50" dur="500"/>
                                        <p:tgtEl>
                                          <p:spTgt spid="21"/>
                                        </p:tgtEl>
                                      </p:cBhvr>
                                    </p:animEffect>
                                  </p:childTnLst>
                                </p:cTn>
                              </p:par>
                              <p:par>
                                <p:cTn id="51" presetID="22" presetClass="entr" presetSubtype="2" fill="hold"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right)">
                                      <p:cBhvr>
                                        <p:cTn id="53" dur="1500"/>
                                        <p:tgtEl>
                                          <p:spTgt spid="32"/>
                                        </p:tgtEl>
                                      </p:cBhvr>
                                    </p:animEffect>
                                  </p:childTnLst>
                                </p:cTn>
                              </p:par>
                            </p:childTnLst>
                          </p:cTn>
                        </p:par>
                        <p:par>
                          <p:cTn id="54" fill="hold" nodeType="afterGroup">
                            <p:stCondLst>
                              <p:cond delay="1500"/>
                            </p:stCondLst>
                            <p:childTnLst>
                              <p:par>
                                <p:cTn id="55" presetID="22" presetClass="entr" presetSubtype="8" fill="hold"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2000"/>
                                        <p:tgtEl>
                                          <p:spTgt spid="20"/>
                                        </p:tgtEl>
                                      </p:cBhvr>
                                    </p:animEffect>
                                  </p:childTnLst>
                                  <p:subTnLst>
                                    <p:audio>
                                      <p:cMediaNode>
                                        <p:cTn display="0" masterRel="sameClick">
                                          <p:stCondLst>
                                            <p:cond evt="begin" delay="0">
                                              <p:tn val="55"/>
                                            </p:cond>
                                          </p:stCondLst>
                                          <p:endCondLst>
                                            <p:cond evt="onStopAudio" delay="0">
                                              <p:tgtEl>
                                                <p:sldTgt/>
                                              </p:tgtEl>
                                            </p:cond>
                                          </p:endCondLst>
                                        </p:cTn>
                                        <p:tgtEl>
                                          <p:sndTgt r:embed="rId5" name="arrow.wav"/>
                                        </p:tgtEl>
                                      </p:cMediaNode>
                                    </p:audio>
                                  </p:subTnLst>
                                </p:cTn>
                              </p:par>
                            </p:childTnLst>
                          </p:cTn>
                        </p:par>
                      </p:childTnLst>
                    </p:cTn>
                  </p:par>
                  <p:par>
                    <p:cTn id="58" fill="hold" nodeType="clickPar">
                      <p:stCondLst>
                        <p:cond delay="indefinite"/>
                      </p:stCondLst>
                      <p:childTnLst>
                        <p:par>
                          <p:cTn id="59" fill="hold" nodeType="withGroup">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fade">
                                      <p:cBhvr>
                                        <p:cTn id="62" dur="1000"/>
                                        <p:tgtEl>
                                          <p:spTgt spid="3"/>
                                        </p:tgtEl>
                                      </p:cBhvr>
                                    </p:animEffect>
                                    <p:anim calcmode="lin" valueType="num">
                                      <p:cBhvr>
                                        <p:cTn id="63" dur="1000" fill="hold"/>
                                        <p:tgtEl>
                                          <p:spTgt spid="3"/>
                                        </p:tgtEl>
                                        <p:attrNameLst>
                                          <p:attrName>ppt_x</p:attrName>
                                        </p:attrNameLst>
                                      </p:cBhvr>
                                      <p:tavLst>
                                        <p:tav tm="0">
                                          <p:val>
                                            <p:strVal val="#ppt_x"/>
                                          </p:val>
                                        </p:tav>
                                        <p:tav tm="100000">
                                          <p:val>
                                            <p:strVal val="#ppt_x"/>
                                          </p:val>
                                        </p:tav>
                                      </p:tavLst>
                                    </p:anim>
                                    <p:anim calcmode="lin" valueType="num">
                                      <p:cBhvr>
                                        <p:cTn id="64" dur="1000" fill="hold"/>
                                        <p:tgtEl>
                                          <p:spTgt spid="3"/>
                                        </p:tgtEl>
                                        <p:attrNameLst>
                                          <p:attrName>ppt_y</p:attrName>
                                        </p:attrNameLst>
                                      </p:cBhvr>
                                      <p:tavLst>
                                        <p:tav tm="0">
                                          <p:val>
                                            <p:strVal val="#ppt_y+.1"/>
                                          </p:val>
                                        </p:tav>
                                        <p:tav tm="100000">
                                          <p:val>
                                            <p:strVal val="#ppt_y"/>
                                          </p:val>
                                        </p:tav>
                                      </p:tavLst>
                                    </p:anim>
                                  </p:childTnLst>
                                </p:cTn>
                              </p:par>
                              <p:par>
                                <p:cTn id="65" presetID="1" presetClass="mediacall" presetSubtype="0" fill="hold" nodeType="withEffect">
                                  <p:stCondLst>
                                    <p:cond delay="0"/>
                                  </p:stCondLst>
                                  <p:childTnLst>
                                    <p:cmd type="call" cmd="playFrom(0.0)">
                                      <p:cBhvr>
                                        <p:cTn id="66" dur="19393" fill="hold"/>
                                        <p:tgtEl>
                                          <p:spTgt spid="6"/>
                                        </p:tgtEl>
                                      </p:cBhvr>
                                    </p:cmd>
                                  </p:childTnLst>
                                </p:cTn>
                              </p:par>
                              <p:par>
                                <p:cTn id="67" presetID="22" presetClass="entr" presetSubtype="8" fill="hold" nodeType="with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wipe(left)">
                                      <p:cBhvr>
                                        <p:cTn id="69" dur="2000"/>
                                        <p:tgtEl>
                                          <p:spTgt spid="25"/>
                                        </p:tgtEl>
                                      </p:cBhvr>
                                    </p:animEffect>
                                  </p:childTnLst>
                                  <p:subTnLst>
                                    <p:audio>
                                      <p:cMediaNode>
                                        <p:cTn display="0" masterRel="sameClick">
                                          <p:stCondLst>
                                            <p:cond evt="begin" delay="0">
                                              <p:tn val="67"/>
                                            </p:cond>
                                          </p:stCondLst>
                                          <p:endCondLst>
                                            <p:cond evt="onStopAudio" delay="0">
                                              <p:tgtEl>
                                                <p:sldTgt/>
                                              </p:tgtEl>
                                            </p:cond>
                                          </p:endCondLst>
                                        </p:cTn>
                                        <p:tgtEl>
                                          <p:sndTgt r:embed="rId5" name="arrow.wav"/>
                                        </p:tgtEl>
                                      </p:cMediaNode>
                                    </p:audio>
                                  </p:subTnLst>
                                </p:cTn>
                              </p:par>
                              <p:par>
                                <p:cTn id="70" presetID="22" presetClass="entr" presetSubtype="2" fill="hold" nodeType="with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wipe(right)">
                                      <p:cBhvr>
                                        <p:cTn id="72" dur="12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3" fill="hold" display="0">
                  <p:stCondLst>
                    <p:cond delay="indefinite"/>
                  </p:stCondLst>
                  <p:endCondLst>
                    <p:cond evt="onStopAudio" delay="0">
                      <p:tgtEl>
                        <p:sldTgt/>
                      </p:tgtEl>
                    </p:cond>
                    <p:cond evt="onNext" delay="0">
                      <p:tgtEl>
                        <p:sldTgt/>
                      </p:tgtEl>
                    </p:cond>
                  </p:endCondLst>
                </p:cTn>
                <p:tgtEl>
                  <p:spTgt spid="6"/>
                </p:tgtEl>
              </p:cMediaNode>
            </p:audio>
          </p:childTnLst>
        </p:cTn>
      </p:par>
    </p:tnLst>
    <p:bldLst>
      <p:bldP spid="26" grpId="0" animBg="1"/>
      <p:bldP spid="27" grpId="0" animBg="1"/>
      <p:bldP spid="21" grpId="0" animBg="1"/>
      <p:bldP spid="3" grpId="0" animBg="1"/>
      <p:bldP spid="16" grpId="0" animBg="1"/>
      <p:bldP spid="16" grpId="1"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Picture 2"/>
          <p:cNvGraphicFramePr/>
          <p:nvPr/>
        </p:nvGraphicFramePr>
        <p:xfrm>
          <a:off x="1219200" y="227408"/>
          <a:ext cx="6705600" cy="91770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p:cNvSpPr txBox="1"/>
          <p:nvPr/>
        </p:nvSpPr>
        <p:spPr>
          <a:xfrm>
            <a:off x="228600" y="1371600"/>
            <a:ext cx="8534400" cy="4616648"/>
          </a:xfrm>
          <a:prstGeom prst="rect">
            <a:avLst/>
          </a:prstGeom>
          <a:ln w="3175" cap="flat" cmpd="sng" algn="ctr">
            <a:solidFill>
              <a:schemeClr val="tx1"/>
            </a:solidFill>
            <a:prstDash val="solid"/>
          </a:ln>
        </p:spPr>
        <p:style>
          <a:lnRef idx="2">
            <a:schemeClr val="accent1"/>
          </a:lnRef>
          <a:fillRef idx="1">
            <a:schemeClr val="accent1"/>
          </a:fillRef>
          <a:effectRef idx="0">
            <a:schemeClr val="accent1"/>
          </a:effectRef>
          <a:fontRef idx="minor">
            <a:schemeClr val="lt1"/>
          </a:fontRef>
        </p:style>
        <p:txBody>
          <a:bodyPr wrap="square">
            <a:spAutoFit/>
          </a:bodyPr>
          <a:lstStyle/>
          <a:p>
            <a:pPr eaLnBrk="0" hangingPunct="0">
              <a:defRPr/>
            </a:pPr>
            <a:r>
              <a:rPr lang="en-US" sz="2100" dirty="0">
                <a:solidFill>
                  <a:srgbClr val="FFFFFF"/>
                </a:solidFill>
              </a:rPr>
              <a:t>As expected, in 1939 Hitler began to demand the port of Danzig and the Polish corridor from Poland. </a:t>
            </a:r>
            <a:r>
              <a:rPr lang="en-US" sz="2100" dirty="0" smtClean="0">
                <a:solidFill>
                  <a:srgbClr val="FFFFFF"/>
                </a:solidFill>
              </a:rPr>
              <a:t>Some </a:t>
            </a:r>
            <a:r>
              <a:rPr lang="en-US" sz="2100" dirty="0">
                <a:solidFill>
                  <a:srgbClr val="FFFFFF"/>
                </a:solidFill>
              </a:rPr>
              <a:t>British politicians argued that Poland could not be defended without help from Russia. Stalin was concerned that if Hitler invaded Poland it would open the way for a German attack on Russia. British, France and Russia started to negotiate a military alliance but negotiations broke down in July 1939. Stalin instead turned for help to the man he trusted least: Hitler. They signed an agreement not to fight each other if there was a war in Poland. In secret, they also promised to divide Poland between them after it was conquered. This agreement was called the </a:t>
            </a:r>
            <a:r>
              <a:rPr lang="en-US" sz="2100" b="1" dirty="0">
                <a:solidFill>
                  <a:srgbClr val="FFFFFF"/>
                </a:solidFill>
              </a:rPr>
              <a:t>Nazi-Soviet Pact</a:t>
            </a:r>
            <a:r>
              <a:rPr lang="en-US" sz="2100" dirty="0">
                <a:solidFill>
                  <a:srgbClr val="FFFFFF"/>
                </a:solidFill>
              </a:rPr>
              <a:t>. The world was shocked.</a:t>
            </a:r>
          </a:p>
          <a:p>
            <a:pPr eaLnBrk="0" hangingPunct="0">
              <a:defRPr/>
            </a:pPr>
            <a:endParaRPr lang="en-US" sz="2100" dirty="0">
              <a:solidFill>
                <a:srgbClr val="FFFFFF"/>
              </a:solidFill>
            </a:endParaRPr>
          </a:p>
          <a:p>
            <a:pPr eaLnBrk="0" hangingPunct="0">
              <a:defRPr/>
            </a:pPr>
            <a:r>
              <a:rPr lang="en-US" sz="2100" dirty="0">
                <a:solidFill>
                  <a:srgbClr val="FFFFFF"/>
                </a:solidFill>
              </a:rPr>
              <a:t>Only a week after the Nazi-Soviet Pact, the German army invaded Poland. Britain and France now </a:t>
            </a:r>
            <a:r>
              <a:rPr lang="en-US" sz="2100" dirty="0" err="1">
                <a:solidFill>
                  <a:srgbClr val="FFFFFF"/>
                </a:solidFill>
              </a:rPr>
              <a:t>honoured</a:t>
            </a:r>
            <a:r>
              <a:rPr lang="en-US" sz="2100" dirty="0">
                <a:solidFill>
                  <a:srgbClr val="FFFFFF"/>
                </a:solidFill>
              </a:rPr>
              <a:t> their promise to Poland and declared war on Germany and its ally, Italy</a:t>
            </a:r>
            <a:r>
              <a:rPr lang="en-US" sz="2100" dirty="0" smtClean="0">
                <a:solidFill>
                  <a:srgbClr val="FFFFFF"/>
                </a:solidFill>
              </a:rPr>
              <a:t>. </a:t>
            </a:r>
            <a:r>
              <a:rPr lang="en-US" sz="2100" b="1" dirty="0" smtClean="0">
                <a:solidFill>
                  <a:srgbClr val="FFFFFF"/>
                </a:solidFill>
              </a:rPr>
              <a:t>The Second War began on 1 September 1939.</a:t>
            </a:r>
            <a:endParaRPr lang="en-US" sz="2100" b="1" dirty="0">
              <a:solidFill>
                <a:srgbClr val="FFFFFF"/>
              </a:solidFill>
            </a:endParaRPr>
          </a:p>
        </p:txBody>
      </p:sp>
      <p:sp>
        <p:nvSpPr>
          <p:cNvPr id="95238" name="TextBox 8"/>
          <p:cNvSpPr txBox="1">
            <a:spLocks noChangeArrowheads="1"/>
          </p:cNvSpPr>
          <p:nvPr/>
        </p:nvSpPr>
        <p:spPr bwMode="auto">
          <a:xfrm>
            <a:off x="6477000" y="6172200"/>
            <a:ext cx="2438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GB" sz="1200" b="1" dirty="0">
                <a:latin typeface="Tw Cen MT" pitchFamily="34" charset="0"/>
              </a:rPr>
              <a:t>GCSE Modern World History                           Causes of the Second World War</a:t>
            </a:r>
            <a:endParaRPr lang="en-US" sz="1200" b="1" dirty="0">
              <a:latin typeface="Tw Cen MT" pitchFamily="34" charset="0"/>
            </a:endParaRPr>
          </a:p>
        </p:txBody>
      </p:sp>
      <p:pic>
        <p:nvPicPr>
          <p:cNvPr id="2" name="Picture 1"/>
          <p:cNvPicPr>
            <a:picLocks noChangeAspect="1"/>
          </p:cNvPicPr>
          <p:nvPr/>
        </p:nvPicPr>
        <p:blipFill rotWithShape="1">
          <a:blip r:embed="rId9">
            <a:extLst>
              <a:ext uri="{28A0092B-C50C-407E-A947-70E740481C1C}">
                <a14:useLocalDpi xmlns:a14="http://schemas.microsoft.com/office/drawing/2010/main" val="0"/>
              </a:ext>
            </a:extLst>
          </a:blip>
          <a:srcRect t="32222"/>
          <a:stretch/>
        </p:blipFill>
        <p:spPr>
          <a:xfrm>
            <a:off x="-25400" y="-38100"/>
            <a:ext cx="9169400" cy="6972300"/>
          </a:xfrm>
          <a:prstGeom prst="rect">
            <a:avLst/>
          </a:prstGeom>
        </p:spPr>
      </p:pic>
      <p:sp>
        <p:nvSpPr>
          <p:cNvPr id="3" name="TextBox 2"/>
          <p:cNvSpPr txBox="1"/>
          <p:nvPr/>
        </p:nvSpPr>
        <p:spPr>
          <a:xfrm>
            <a:off x="5029200" y="3213080"/>
            <a:ext cx="3873501" cy="3477875"/>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GB" sz="2800" b="1" dirty="0" smtClean="0">
                <a:latin typeface="+mn-lt"/>
              </a:rPr>
              <a:t>The Nazi-Soviet Pact</a:t>
            </a:r>
          </a:p>
          <a:p>
            <a:pPr algn="ctr"/>
            <a:r>
              <a:rPr lang="en-GB" sz="2400" dirty="0" smtClean="0">
                <a:latin typeface="+mn-lt"/>
              </a:rPr>
              <a:t>Soviet </a:t>
            </a:r>
            <a:r>
              <a:rPr lang="en-GB" sz="2400" dirty="0">
                <a:latin typeface="+mn-lt"/>
              </a:rPr>
              <a:t>Foreign Minister Molotov signs the </a:t>
            </a:r>
            <a:r>
              <a:rPr lang="en-GB" sz="2400" dirty="0" smtClean="0"/>
              <a:t>Nazi</a:t>
            </a:r>
            <a:r>
              <a:rPr lang="en-GB" sz="2400" dirty="0" smtClean="0">
                <a:latin typeface="+mn-lt"/>
              </a:rPr>
              <a:t>-Soviet </a:t>
            </a:r>
            <a:r>
              <a:rPr lang="en-GB" sz="2400" dirty="0">
                <a:latin typeface="+mn-lt"/>
              </a:rPr>
              <a:t>non-aggression </a:t>
            </a:r>
            <a:r>
              <a:rPr lang="en-GB" sz="2400" dirty="0" smtClean="0">
                <a:latin typeface="+mn-lt"/>
              </a:rPr>
              <a:t>pact with German </a:t>
            </a:r>
            <a:r>
              <a:rPr lang="en-GB" sz="2400" dirty="0"/>
              <a:t>Foreign Minister </a:t>
            </a:r>
            <a:r>
              <a:rPr lang="en-GB" sz="2400" dirty="0" smtClean="0">
                <a:latin typeface="+mn-lt"/>
              </a:rPr>
              <a:t>Ribbentrop. It was a 10 Year Non-Aggression Pact. Josef </a:t>
            </a:r>
            <a:r>
              <a:rPr lang="en-GB" sz="2400" dirty="0">
                <a:latin typeface="+mn-lt"/>
              </a:rPr>
              <a:t>Stalin </a:t>
            </a:r>
            <a:r>
              <a:rPr lang="en-GB" sz="2400" dirty="0" smtClean="0">
                <a:latin typeface="+mn-lt"/>
              </a:rPr>
              <a:t>looks on in the background</a:t>
            </a:r>
            <a:r>
              <a:rPr lang="en-GB" sz="2400" dirty="0" smtClean="0"/>
              <a:t>, 23 August 1939.</a:t>
            </a:r>
            <a:endParaRPr lang="en-GB" sz="2400" dirty="0" smtClean="0">
              <a:latin typeface="+mn-lt"/>
            </a:endParaRPr>
          </a:p>
        </p:txBody>
      </p:sp>
      <p:sp>
        <p:nvSpPr>
          <p:cNvPr id="4" name="TextBox 3"/>
          <p:cNvSpPr txBox="1"/>
          <p:nvPr/>
        </p:nvSpPr>
        <p:spPr>
          <a:xfrm>
            <a:off x="2362200" y="317500"/>
            <a:ext cx="1828800" cy="461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GB" sz="2400" dirty="0" smtClean="0"/>
              <a:t>Ribbentrop</a:t>
            </a:r>
            <a:endParaRPr lang="en-GB" sz="2400" dirty="0"/>
          </a:p>
        </p:txBody>
      </p:sp>
      <p:sp>
        <p:nvSpPr>
          <p:cNvPr id="12" name="TextBox 11"/>
          <p:cNvSpPr txBox="1"/>
          <p:nvPr/>
        </p:nvSpPr>
        <p:spPr>
          <a:xfrm>
            <a:off x="2743200" y="4567535"/>
            <a:ext cx="1828800" cy="461665"/>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400" dirty="0" smtClean="0"/>
              <a:t>Molotov</a:t>
            </a:r>
            <a:endParaRPr lang="en-GB" sz="2400" dirty="0"/>
          </a:p>
        </p:txBody>
      </p:sp>
      <p:sp>
        <p:nvSpPr>
          <p:cNvPr id="13" name="TextBox 12"/>
          <p:cNvSpPr txBox="1"/>
          <p:nvPr/>
        </p:nvSpPr>
        <p:spPr>
          <a:xfrm>
            <a:off x="5334000" y="548332"/>
            <a:ext cx="1828800" cy="461665"/>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400" dirty="0" smtClean="0"/>
              <a:t>Stalin</a:t>
            </a:r>
            <a:endParaRPr lang="en-GB" sz="2400" dirty="0"/>
          </a:p>
        </p:txBody>
      </p:sp>
      <p:graphicFrame>
        <p:nvGraphicFramePr>
          <p:cNvPr id="5" name="Diagram 4"/>
          <p:cNvGraphicFramePr/>
          <p:nvPr>
            <p:extLst>
              <p:ext uri="{D42A27DB-BD31-4B8C-83A1-F6EECF244321}">
                <p14:modId xmlns:p14="http://schemas.microsoft.com/office/powerpoint/2010/main" val="292596924"/>
              </p:ext>
            </p:extLst>
          </p:nvPr>
        </p:nvGraphicFramePr>
        <p:xfrm>
          <a:off x="609600" y="761436"/>
          <a:ext cx="8229600" cy="6325164"/>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6" name="TextBox 5"/>
          <p:cNvSpPr txBox="1"/>
          <p:nvPr/>
        </p:nvSpPr>
        <p:spPr>
          <a:xfrm>
            <a:off x="1330352" y="194389"/>
            <a:ext cx="6483297" cy="707886"/>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GB" sz="4000" b="1" dirty="0" smtClean="0">
                <a:latin typeface="+mn-lt"/>
              </a:rPr>
              <a:t>The Nazi-Soviet Pact</a:t>
            </a:r>
            <a:endParaRPr lang="en-GB" sz="4000" b="1" dirty="0">
              <a:latin typeface="+mn-lt"/>
            </a:endParaRPr>
          </a:p>
        </p:txBody>
      </p:sp>
      <p:pic>
        <p:nvPicPr>
          <p:cNvPr id="14" name="Picture 6">
            <a:hlinkClick r:id="rId15" action="ppaction://hlinkfile"/>
          </p:cNvPr>
          <p:cNvPicPr>
            <a:picLocks noChangeAspect="1" noChangeArrowheads="1"/>
          </p:cNvPicPr>
          <p:nvPr/>
        </p:nvPicPr>
        <p:blipFill>
          <a:blip r:embed="rId16" cstate="print">
            <a:duotone>
              <a:srgbClr val="000000"/>
              <a:schemeClr val="accent3"/>
            </a:duotone>
          </a:blip>
          <a:srcRect/>
          <a:stretch>
            <a:fillRect/>
          </a:stretch>
        </p:blipFill>
        <p:spPr bwMode="auto">
          <a:xfrm>
            <a:off x="304800" y="6325729"/>
            <a:ext cx="603303" cy="45607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5" name="Rectangle 39943">
            <a:hlinkClick r:id="rId17" action="ppaction://hlinkfile"/>
          </p:cNvPr>
          <p:cNvPicPr>
            <a:picLocks noChangeAspect="1" noChangeArrowheads="1"/>
          </p:cNvPicPr>
          <p:nvPr/>
        </p:nvPicPr>
        <p:blipFill>
          <a:blip r:embed="rId18" cstate="print"/>
          <a:srcRect/>
          <a:stretch>
            <a:fillRect/>
          </a:stretch>
        </p:blipFill>
        <p:spPr bwMode="auto">
          <a:xfrm>
            <a:off x="1066800" y="6324600"/>
            <a:ext cx="609600" cy="4572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1" name="Heptagon 10"/>
          <p:cNvSpPr/>
          <p:nvPr/>
        </p:nvSpPr>
        <p:spPr>
          <a:xfrm>
            <a:off x="8382000" y="228600"/>
            <a:ext cx="609600" cy="533400"/>
          </a:xfrm>
          <a:prstGeom prst="heptagon">
            <a:avLst>
              <a:gd name="hf" fmla="val 102572"/>
              <a:gd name="vf" fmla="val 105210"/>
            </a:avLst>
          </a:prstGeom>
        </p:spPr>
        <p:style>
          <a:lnRef idx="2">
            <a:schemeClr val="accent1"/>
          </a:lnRef>
          <a:fillRef idx="1">
            <a:schemeClr val="accent1"/>
          </a:fillRef>
          <a:effectRef idx="0">
            <a:schemeClr val="accent1"/>
          </a:effectRef>
          <a:fontRef idx="minor">
            <a:schemeClr val="lt1"/>
          </a:fontRef>
        </p:style>
        <p:txBody>
          <a:bodyPr anchor="ctr"/>
          <a:lstStyle/>
          <a:p>
            <a:pPr algn="ctr">
              <a:defRPr/>
            </a:pPr>
            <a:r>
              <a:rPr lang="en-GB">
                <a:solidFill>
                  <a:srgbClr val="FFFFFF"/>
                </a:solidFill>
              </a:rPr>
              <a:t>33</a:t>
            </a:r>
            <a:endParaRPr lang="en-US">
              <a:solidFill>
                <a:srgbClr val="FFFFFF"/>
              </a:solidFill>
            </a:endParaRP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1000" fill="hold"/>
                                        <p:tgtEl>
                                          <p:spTgt spid="4"/>
                                        </p:tgtEl>
                                        <p:attrNameLst>
                                          <p:attrName>ppt_w</p:attrName>
                                        </p:attrNameLst>
                                      </p:cBhvr>
                                      <p:tavLst>
                                        <p:tav tm="0">
                                          <p:val>
                                            <p:strVal val="#ppt_w*0.70"/>
                                          </p:val>
                                        </p:tav>
                                        <p:tav tm="100000">
                                          <p:val>
                                            <p:strVal val="#ppt_w"/>
                                          </p:val>
                                        </p:tav>
                                      </p:tavLst>
                                    </p:anim>
                                    <p:anim calcmode="lin" valueType="num">
                                      <p:cBhvr>
                                        <p:cTn id="23" dur="1000" fill="hold"/>
                                        <p:tgtEl>
                                          <p:spTgt spid="4"/>
                                        </p:tgtEl>
                                        <p:attrNameLst>
                                          <p:attrName>ppt_h</p:attrName>
                                        </p:attrNameLst>
                                      </p:cBhvr>
                                      <p:tavLst>
                                        <p:tav tm="0">
                                          <p:val>
                                            <p:strVal val="#ppt_h"/>
                                          </p:val>
                                        </p:tav>
                                        <p:tav tm="100000">
                                          <p:val>
                                            <p:strVal val="#ppt_h"/>
                                          </p:val>
                                        </p:tav>
                                      </p:tavLst>
                                    </p:anim>
                                    <p:animEffect transition="in" filter="fade">
                                      <p:cBhvr>
                                        <p:cTn id="24" dur="1000"/>
                                        <p:tgtEl>
                                          <p:spTgt spid="4"/>
                                        </p:tgtEl>
                                      </p:cBhvr>
                                    </p:animEffect>
                                  </p:childTnLst>
                                  <p:subTnLst>
                                    <p:audio>
                                      <p:cMediaNode>
                                        <p:cTn display="0" masterRel="sameClick">
                                          <p:stCondLst>
                                            <p:cond evt="begin" delay="0">
                                              <p:tn val="20"/>
                                            </p:cond>
                                          </p:stCondLst>
                                          <p:endCondLst>
                                            <p:cond evt="onStopAudio" delay="0">
                                              <p:tgtEl>
                                                <p:sldTgt/>
                                              </p:tgtEl>
                                            </p:cond>
                                          </p:endCondLst>
                                        </p:cTn>
                                        <p:tgtEl>
                                          <p:sndTgt r:embed="rId3" name="arrow.wav"/>
                                        </p:tgtEl>
                                      </p:cMediaNode>
                                    </p:audio>
                                  </p:subTnLst>
                                </p:cTn>
                              </p:par>
                            </p:childTnLst>
                          </p:cTn>
                        </p:par>
                      </p:childTnLst>
                    </p:cTn>
                  </p:par>
                  <p:par>
                    <p:cTn id="25" fill="hold">
                      <p:stCondLst>
                        <p:cond delay="indefinite"/>
                      </p:stCondLst>
                      <p:childTnLst>
                        <p:par>
                          <p:cTn id="26" fill="hold">
                            <p:stCondLst>
                              <p:cond delay="0"/>
                            </p:stCondLst>
                            <p:childTnLst>
                              <p:par>
                                <p:cTn id="27" presetID="55"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1000" fill="hold"/>
                                        <p:tgtEl>
                                          <p:spTgt spid="12"/>
                                        </p:tgtEl>
                                        <p:attrNameLst>
                                          <p:attrName>ppt_w</p:attrName>
                                        </p:attrNameLst>
                                      </p:cBhvr>
                                      <p:tavLst>
                                        <p:tav tm="0">
                                          <p:val>
                                            <p:strVal val="#ppt_w*0.70"/>
                                          </p:val>
                                        </p:tav>
                                        <p:tav tm="100000">
                                          <p:val>
                                            <p:strVal val="#ppt_w"/>
                                          </p:val>
                                        </p:tav>
                                      </p:tavLst>
                                    </p:anim>
                                    <p:anim calcmode="lin" valueType="num">
                                      <p:cBhvr>
                                        <p:cTn id="30" dur="1000" fill="hold"/>
                                        <p:tgtEl>
                                          <p:spTgt spid="12"/>
                                        </p:tgtEl>
                                        <p:attrNameLst>
                                          <p:attrName>ppt_h</p:attrName>
                                        </p:attrNameLst>
                                      </p:cBhvr>
                                      <p:tavLst>
                                        <p:tav tm="0">
                                          <p:val>
                                            <p:strVal val="#ppt_h"/>
                                          </p:val>
                                        </p:tav>
                                        <p:tav tm="100000">
                                          <p:val>
                                            <p:strVal val="#ppt_h"/>
                                          </p:val>
                                        </p:tav>
                                      </p:tavLst>
                                    </p:anim>
                                    <p:animEffect transition="in" filter="fade">
                                      <p:cBhvr>
                                        <p:cTn id="31" dur="1000"/>
                                        <p:tgtEl>
                                          <p:spTgt spid="12"/>
                                        </p:tgtEl>
                                      </p:cBhvr>
                                    </p:animEffect>
                                  </p:childTnLst>
                                  <p:subTnLst>
                                    <p:audio>
                                      <p:cMediaNode>
                                        <p:cTn display="0" masterRel="sameClick">
                                          <p:stCondLst>
                                            <p:cond evt="begin" delay="0">
                                              <p:tn val="27"/>
                                            </p:cond>
                                          </p:stCondLst>
                                          <p:endCondLst>
                                            <p:cond evt="onStopAudio" delay="0">
                                              <p:tgtEl>
                                                <p:sldTgt/>
                                              </p:tgtEl>
                                            </p:cond>
                                          </p:endCondLst>
                                        </p:cTn>
                                        <p:tgtEl>
                                          <p:sndTgt r:embed="rId3" name="arrow.wav"/>
                                        </p:tgtEl>
                                      </p:cMediaNode>
                                    </p:audio>
                                  </p:subTnLst>
                                </p:cTn>
                              </p:par>
                            </p:childTnLst>
                          </p:cTn>
                        </p:par>
                      </p:childTnLst>
                    </p:cTn>
                  </p:par>
                  <p:par>
                    <p:cTn id="32" fill="hold">
                      <p:stCondLst>
                        <p:cond delay="indefinite"/>
                      </p:stCondLst>
                      <p:childTnLst>
                        <p:par>
                          <p:cTn id="33" fill="hold">
                            <p:stCondLst>
                              <p:cond delay="0"/>
                            </p:stCondLst>
                            <p:childTnLst>
                              <p:par>
                                <p:cTn id="34" presetID="55" presetClass="entr" presetSubtype="0"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1000" fill="hold"/>
                                        <p:tgtEl>
                                          <p:spTgt spid="13"/>
                                        </p:tgtEl>
                                        <p:attrNameLst>
                                          <p:attrName>ppt_w</p:attrName>
                                        </p:attrNameLst>
                                      </p:cBhvr>
                                      <p:tavLst>
                                        <p:tav tm="0">
                                          <p:val>
                                            <p:strVal val="#ppt_w*0.70"/>
                                          </p:val>
                                        </p:tav>
                                        <p:tav tm="100000">
                                          <p:val>
                                            <p:strVal val="#ppt_w"/>
                                          </p:val>
                                        </p:tav>
                                      </p:tavLst>
                                    </p:anim>
                                    <p:anim calcmode="lin" valueType="num">
                                      <p:cBhvr>
                                        <p:cTn id="37" dur="1000" fill="hold"/>
                                        <p:tgtEl>
                                          <p:spTgt spid="13"/>
                                        </p:tgtEl>
                                        <p:attrNameLst>
                                          <p:attrName>ppt_h</p:attrName>
                                        </p:attrNameLst>
                                      </p:cBhvr>
                                      <p:tavLst>
                                        <p:tav tm="0">
                                          <p:val>
                                            <p:strVal val="#ppt_h"/>
                                          </p:val>
                                        </p:tav>
                                        <p:tav tm="100000">
                                          <p:val>
                                            <p:strVal val="#ppt_h"/>
                                          </p:val>
                                        </p:tav>
                                      </p:tavLst>
                                    </p:anim>
                                    <p:animEffect transition="in" filter="fade">
                                      <p:cBhvr>
                                        <p:cTn id="38" dur="1000"/>
                                        <p:tgtEl>
                                          <p:spTgt spid="13"/>
                                        </p:tgtEl>
                                      </p:cBhvr>
                                    </p:animEffect>
                                  </p:childTnLst>
                                  <p:subTnLst>
                                    <p:audio>
                                      <p:cMediaNode>
                                        <p:cTn display="0" masterRel="sameClick">
                                          <p:stCondLst>
                                            <p:cond evt="begin" delay="0">
                                              <p:tn val="34"/>
                                            </p:cond>
                                          </p:stCondLst>
                                          <p:endCondLst>
                                            <p:cond evt="onStopAudio" delay="0">
                                              <p:tgtEl>
                                                <p:sldTgt/>
                                              </p:tgtEl>
                                            </p:cond>
                                          </p:endCondLst>
                                        </p:cTn>
                                        <p:tgtEl>
                                          <p:sndTgt r:embed="rId3" name="arrow.wav"/>
                                        </p:tgtEl>
                                      </p:cMediaNode>
                                    </p:audio>
                                  </p:subTnLst>
                                </p:cTn>
                              </p:par>
                            </p:childTnLst>
                          </p:cTn>
                        </p:par>
                      </p:childTnLst>
                    </p:cTn>
                  </p:par>
                  <p:par>
                    <p:cTn id="39" fill="hold">
                      <p:stCondLst>
                        <p:cond delay="indefinite"/>
                      </p:stCondLst>
                      <p:childTnLst>
                        <p:par>
                          <p:cTn id="40" fill="hold">
                            <p:stCondLst>
                              <p:cond delay="0"/>
                            </p:stCondLst>
                            <p:childTnLst>
                              <p:par>
                                <p:cTn id="41" presetID="31" presetClass="exit" presetSubtype="0" fill="hold" grpId="1" nodeType="clickEffect">
                                  <p:stCondLst>
                                    <p:cond delay="0"/>
                                  </p:stCondLst>
                                  <p:childTnLst>
                                    <p:anim calcmode="lin" valueType="num">
                                      <p:cBhvr>
                                        <p:cTn id="42" dur="1000"/>
                                        <p:tgtEl>
                                          <p:spTgt spid="3"/>
                                        </p:tgtEl>
                                        <p:attrNameLst>
                                          <p:attrName>ppt_w</p:attrName>
                                        </p:attrNameLst>
                                      </p:cBhvr>
                                      <p:tavLst>
                                        <p:tav tm="0">
                                          <p:val>
                                            <p:strVal val="ppt_w"/>
                                          </p:val>
                                        </p:tav>
                                        <p:tav tm="100000">
                                          <p:val>
                                            <p:fltVal val="0"/>
                                          </p:val>
                                        </p:tav>
                                      </p:tavLst>
                                    </p:anim>
                                    <p:anim calcmode="lin" valueType="num">
                                      <p:cBhvr>
                                        <p:cTn id="43" dur="1000"/>
                                        <p:tgtEl>
                                          <p:spTgt spid="3"/>
                                        </p:tgtEl>
                                        <p:attrNameLst>
                                          <p:attrName>ppt_h</p:attrName>
                                        </p:attrNameLst>
                                      </p:cBhvr>
                                      <p:tavLst>
                                        <p:tav tm="0">
                                          <p:val>
                                            <p:strVal val="ppt_h"/>
                                          </p:val>
                                        </p:tav>
                                        <p:tav tm="100000">
                                          <p:val>
                                            <p:fltVal val="0"/>
                                          </p:val>
                                        </p:tav>
                                      </p:tavLst>
                                    </p:anim>
                                    <p:anim calcmode="lin" valueType="num">
                                      <p:cBhvr>
                                        <p:cTn id="44" dur="1000"/>
                                        <p:tgtEl>
                                          <p:spTgt spid="3"/>
                                        </p:tgtEl>
                                        <p:attrNameLst>
                                          <p:attrName>style.rotation</p:attrName>
                                        </p:attrNameLst>
                                      </p:cBhvr>
                                      <p:tavLst>
                                        <p:tav tm="0">
                                          <p:val>
                                            <p:fltVal val="0"/>
                                          </p:val>
                                        </p:tav>
                                        <p:tav tm="100000">
                                          <p:val>
                                            <p:fltVal val="90"/>
                                          </p:val>
                                        </p:tav>
                                      </p:tavLst>
                                    </p:anim>
                                    <p:animEffect transition="out" filter="fade">
                                      <p:cBhvr>
                                        <p:cTn id="45" dur="1000"/>
                                        <p:tgtEl>
                                          <p:spTgt spid="3"/>
                                        </p:tgtEl>
                                      </p:cBhvr>
                                    </p:animEffect>
                                    <p:set>
                                      <p:cBhvr>
                                        <p:cTn id="46" dur="1" fill="hold">
                                          <p:stCondLst>
                                            <p:cond delay="999"/>
                                          </p:stCondLst>
                                        </p:cTn>
                                        <p:tgtEl>
                                          <p:spTgt spid="3"/>
                                        </p:tgtEl>
                                        <p:attrNameLst>
                                          <p:attrName>style.visibility</p:attrName>
                                        </p:attrNameLst>
                                      </p:cBhvr>
                                      <p:to>
                                        <p:strVal val="hidden"/>
                                      </p:to>
                                    </p:set>
                                  </p:childTnLst>
                                </p:cTn>
                              </p:par>
                              <p:par>
                                <p:cTn id="47" presetID="31" presetClass="exit" presetSubtype="0" fill="hold" grpId="1" nodeType="withEffect">
                                  <p:stCondLst>
                                    <p:cond delay="0"/>
                                  </p:stCondLst>
                                  <p:childTnLst>
                                    <p:anim calcmode="lin" valueType="num">
                                      <p:cBhvr>
                                        <p:cTn id="48" dur="1000"/>
                                        <p:tgtEl>
                                          <p:spTgt spid="4"/>
                                        </p:tgtEl>
                                        <p:attrNameLst>
                                          <p:attrName>ppt_w</p:attrName>
                                        </p:attrNameLst>
                                      </p:cBhvr>
                                      <p:tavLst>
                                        <p:tav tm="0">
                                          <p:val>
                                            <p:strVal val="ppt_w"/>
                                          </p:val>
                                        </p:tav>
                                        <p:tav tm="100000">
                                          <p:val>
                                            <p:fltVal val="0"/>
                                          </p:val>
                                        </p:tav>
                                      </p:tavLst>
                                    </p:anim>
                                    <p:anim calcmode="lin" valueType="num">
                                      <p:cBhvr>
                                        <p:cTn id="49" dur="1000"/>
                                        <p:tgtEl>
                                          <p:spTgt spid="4"/>
                                        </p:tgtEl>
                                        <p:attrNameLst>
                                          <p:attrName>ppt_h</p:attrName>
                                        </p:attrNameLst>
                                      </p:cBhvr>
                                      <p:tavLst>
                                        <p:tav tm="0">
                                          <p:val>
                                            <p:strVal val="ppt_h"/>
                                          </p:val>
                                        </p:tav>
                                        <p:tav tm="100000">
                                          <p:val>
                                            <p:fltVal val="0"/>
                                          </p:val>
                                        </p:tav>
                                      </p:tavLst>
                                    </p:anim>
                                    <p:anim calcmode="lin" valueType="num">
                                      <p:cBhvr>
                                        <p:cTn id="50" dur="1000"/>
                                        <p:tgtEl>
                                          <p:spTgt spid="4"/>
                                        </p:tgtEl>
                                        <p:attrNameLst>
                                          <p:attrName>style.rotation</p:attrName>
                                        </p:attrNameLst>
                                      </p:cBhvr>
                                      <p:tavLst>
                                        <p:tav tm="0">
                                          <p:val>
                                            <p:fltVal val="0"/>
                                          </p:val>
                                        </p:tav>
                                        <p:tav tm="100000">
                                          <p:val>
                                            <p:fltVal val="90"/>
                                          </p:val>
                                        </p:tav>
                                      </p:tavLst>
                                    </p:anim>
                                    <p:animEffect transition="out" filter="fade">
                                      <p:cBhvr>
                                        <p:cTn id="51" dur="1000"/>
                                        <p:tgtEl>
                                          <p:spTgt spid="4"/>
                                        </p:tgtEl>
                                      </p:cBhvr>
                                    </p:animEffect>
                                    <p:set>
                                      <p:cBhvr>
                                        <p:cTn id="52" dur="1" fill="hold">
                                          <p:stCondLst>
                                            <p:cond delay="999"/>
                                          </p:stCondLst>
                                        </p:cTn>
                                        <p:tgtEl>
                                          <p:spTgt spid="4"/>
                                        </p:tgtEl>
                                        <p:attrNameLst>
                                          <p:attrName>style.visibility</p:attrName>
                                        </p:attrNameLst>
                                      </p:cBhvr>
                                      <p:to>
                                        <p:strVal val="hidden"/>
                                      </p:to>
                                    </p:set>
                                  </p:childTnLst>
                                </p:cTn>
                              </p:par>
                              <p:par>
                                <p:cTn id="53" presetID="31" presetClass="exit" presetSubtype="0" fill="hold" grpId="1" nodeType="withEffect">
                                  <p:stCondLst>
                                    <p:cond delay="0"/>
                                  </p:stCondLst>
                                  <p:childTnLst>
                                    <p:anim calcmode="lin" valueType="num">
                                      <p:cBhvr>
                                        <p:cTn id="54" dur="1000"/>
                                        <p:tgtEl>
                                          <p:spTgt spid="12"/>
                                        </p:tgtEl>
                                        <p:attrNameLst>
                                          <p:attrName>ppt_w</p:attrName>
                                        </p:attrNameLst>
                                      </p:cBhvr>
                                      <p:tavLst>
                                        <p:tav tm="0">
                                          <p:val>
                                            <p:strVal val="ppt_w"/>
                                          </p:val>
                                        </p:tav>
                                        <p:tav tm="100000">
                                          <p:val>
                                            <p:fltVal val="0"/>
                                          </p:val>
                                        </p:tav>
                                      </p:tavLst>
                                    </p:anim>
                                    <p:anim calcmode="lin" valueType="num">
                                      <p:cBhvr>
                                        <p:cTn id="55" dur="1000"/>
                                        <p:tgtEl>
                                          <p:spTgt spid="12"/>
                                        </p:tgtEl>
                                        <p:attrNameLst>
                                          <p:attrName>ppt_h</p:attrName>
                                        </p:attrNameLst>
                                      </p:cBhvr>
                                      <p:tavLst>
                                        <p:tav tm="0">
                                          <p:val>
                                            <p:strVal val="ppt_h"/>
                                          </p:val>
                                        </p:tav>
                                        <p:tav tm="100000">
                                          <p:val>
                                            <p:fltVal val="0"/>
                                          </p:val>
                                        </p:tav>
                                      </p:tavLst>
                                    </p:anim>
                                    <p:anim calcmode="lin" valueType="num">
                                      <p:cBhvr>
                                        <p:cTn id="56" dur="1000"/>
                                        <p:tgtEl>
                                          <p:spTgt spid="12"/>
                                        </p:tgtEl>
                                        <p:attrNameLst>
                                          <p:attrName>style.rotation</p:attrName>
                                        </p:attrNameLst>
                                      </p:cBhvr>
                                      <p:tavLst>
                                        <p:tav tm="0">
                                          <p:val>
                                            <p:fltVal val="0"/>
                                          </p:val>
                                        </p:tav>
                                        <p:tav tm="100000">
                                          <p:val>
                                            <p:fltVal val="90"/>
                                          </p:val>
                                        </p:tav>
                                      </p:tavLst>
                                    </p:anim>
                                    <p:animEffect transition="out" filter="fade">
                                      <p:cBhvr>
                                        <p:cTn id="57" dur="1000"/>
                                        <p:tgtEl>
                                          <p:spTgt spid="12"/>
                                        </p:tgtEl>
                                      </p:cBhvr>
                                    </p:animEffect>
                                    <p:set>
                                      <p:cBhvr>
                                        <p:cTn id="58" dur="1" fill="hold">
                                          <p:stCondLst>
                                            <p:cond delay="999"/>
                                          </p:stCondLst>
                                        </p:cTn>
                                        <p:tgtEl>
                                          <p:spTgt spid="12"/>
                                        </p:tgtEl>
                                        <p:attrNameLst>
                                          <p:attrName>style.visibility</p:attrName>
                                        </p:attrNameLst>
                                      </p:cBhvr>
                                      <p:to>
                                        <p:strVal val="hidden"/>
                                      </p:to>
                                    </p:set>
                                  </p:childTnLst>
                                </p:cTn>
                              </p:par>
                              <p:par>
                                <p:cTn id="59" presetID="31" presetClass="exit" presetSubtype="0" fill="hold" grpId="1" nodeType="withEffect">
                                  <p:stCondLst>
                                    <p:cond delay="0"/>
                                  </p:stCondLst>
                                  <p:childTnLst>
                                    <p:anim calcmode="lin" valueType="num">
                                      <p:cBhvr>
                                        <p:cTn id="60" dur="1000"/>
                                        <p:tgtEl>
                                          <p:spTgt spid="13"/>
                                        </p:tgtEl>
                                        <p:attrNameLst>
                                          <p:attrName>ppt_w</p:attrName>
                                        </p:attrNameLst>
                                      </p:cBhvr>
                                      <p:tavLst>
                                        <p:tav tm="0">
                                          <p:val>
                                            <p:strVal val="ppt_w"/>
                                          </p:val>
                                        </p:tav>
                                        <p:tav tm="100000">
                                          <p:val>
                                            <p:fltVal val="0"/>
                                          </p:val>
                                        </p:tav>
                                      </p:tavLst>
                                    </p:anim>
                                    <p:anim calcmode="lin" valueType="num">
                                      <p:cBhvr>
                                        <p:cTn id="61" dur="1000"/>
                                        <p:tgtEl>
                                          <p:spTgt spid="13"/>
                                        </p:tgtEl>
                                        <p:attrNameLst>
                                          <p:attrName>ppt_h</p:attrName>
                                        </p:attrNameLst>
                                      </p:cBhvr>
                                      <p:tavLst>
                                        <p:tav tm="0">
                                          <p:val>
                                            <p:strVal val="ppt_h"/>
                                          </p:val>
                                        </p:tav>
                                        <p:tav tm="100000">
                                          <p:val>
                                            <p:fltVal val="0"/>
                                          </p:val>
                                        </p:tav>
                                      </p:tavLst>
                                    </p:anim>
                                    <p:anim calcmode="lin" valueType="num">
                                      <p:cBhvr>
                                        <p:cTn id="62" dur="1000"/>
                                        <p:tgtEl>
                                          <p:spTgt spid="13"/>
                                        </p:tgtEl>
                                        <p:attrNameLst>
                                          <p:attrName>style.rotation</p:attrName>
                                        </p:attrNameLst>
                                      </p:cBhvr>
                                      <p:tavLst>
                                        <p:tav tm="0">
                                          <p:val>
                                            <p:fltVal val="0"/>
                                          </p:val>
                                        </p:tav>
                                        <p:tav tm="100000">
                                          <p:val>
                                            <p:fltVal val="90"/>
                                          </p:val>
                                        </p:tav>
                                      </p:tavLst>
                                    </p:anim>
                                    <p:animEffect transition="out" filter="fade">
                                      <p:cBhvr>
                                        <p:cTn id="63" dur="1000"/>
                                        <p:tgtEl>
                                          <p:spTgt spid="13"/>
                                        </p:tgtEl>
                                      </p:cBhvr>
                                    </p:animEffect>
                                    <p:set>
                                      <p:cBhvr>
                                        <p:cTn id="64" dur="1" fill="hold">
                                          <p:stCondLst>
                                            <p:cond delay="999"/>
                                          </p:stCondLst>
                                        </p:cTn>
                                        <p:tgtEl>
                                          <p:spTgt spid="13"/>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52" presetClass="entr" presetSubtype="0" fill="hold" grpId="0" nodeType="clickEffect">
                                  <p:stCondLst>
                                    <p:cond delay="0"/>
                                  </p:stCondLst>
                                  <p:childTnLst>
                                    <p:set>
                                      <p:cBhvr>
                                        <p:cTn id="68" dur="1" fill="hold">
                                          <p:stCondLst>
                                            <p:cond delay="0"/>
                                          </p:stCondLst>
                                        </p:cTn>
                                        <p:tgtEl>
                                          <p:spTgt spid="6"/>
                                        </p:tgtEl>
                                        <p:attrNameLst>
                                          <p:attrName>style.visibility</p:attrName>
                                        </p:attrNameLst>
                                      </p:cBhvr>
                                      <p:to>
                                        <p:strVal val="visible"/>
                                      </p:to>
                                    </p:set>
                                    <p:animScale>
                                      <p:cBhvr>
                                        <p:cTn id="69"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0" dur="1000" decel="50000" fill="hold">
                                          <p:stCondLst>
                                            <p:cond delay="0"/>
                                          </p:stCondLst>
                                        </p:cTn>
                                        <p:tgtEl>
                                          <p:spTgt spid="6"/>
                                        </p:tgtEl>
                                        <p:attrNameLst>
                                          <p:attrName>ppt_x</p:attrName>
                                          <p:attrName>ppt_y</p:attrName>
                                        </p:attrNameLst>
                                      </p:cBhvr>
                                    </p:animMotion>
                                    <p:animEffect transition="in" filter="fade">
                                      <p:cBhvr>
                                        <p:cTn id="71" dur="1000"/>
                                        <p:tgtEl>
                                          <p:spTgt spid="6"/>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grpId="0" nodeType="clickEffect">
                                  <p:stCondLst>
                                    <p:cond delay="0"/>
                                  </p:stCondLst>
                                  <p:childTnLst>
                                    <p:set>
                                      <p:cBhvr>
                                        <p:cTn id="75" dur="1" fill="hold">
                                          <p:stCondLst>
                                            <p:cond delay="0"/>
                                          </p:stCondLst>
                                        </p:cTn>
                                        <p:tgtEl>
                                          <p:spTgt spid="5">
                                            <p:graphicEl>
                                              <a:dgm id="{FA48070B-8535-4279-9855-8649D14AF91E}"/>
                                            </p:graphicEl>
                                          </p:spTgt>
                                        </p:tgtEl>
                                        <p:attrNameLst>
                                          <p:attrName>style.visibility</p:attrName>
                                        </p:attrNameLst>
                                      </p:cBhvr>
                                      <p:to>
                                        <p:strVal val="visible"/>
                                      </p:to>
                                    </p:set>
                                    <p:anim calcmode="lin" valueType="num">
                                      <p:cBhvr>
                                        <p:cTn id="76" dur="500" fill="hold"/>
                                        <p:tgtEl>
                                          <p:spTgt spid="5">
                                            <p:graphicEl>
                                              <a:dgm id="{FA48070B-8535-4279-9855-8649D14AF91E}"/>
                                            </p:graphicEl>
                                          </p:spTgt>
                                        </p:tgtEl>
                                        <p:attrNameLst>
                                          <p:attrName>ppt_w</p:attrName>
                                        </p:attrNameLst>
                                      </p:cBhvr>
                                      <p:tavLst>
                                        <p:tav tm="0">
                                          <p:val>
                                            <p:fltVal val="0"/>
                                          </p:val>
                                        </p:tav>
                                        <p:tav tm="100000">
                                          <p:val>
                                            <p:strVal val="#ppt_w"/>
                                          </p:val>
                                        </p:tav>
                                      </p:tavLst>
                                    </p:anim>
                                    <p:anim calcmode="lin" valueType="num">
                                      <p:cBhvr>
                                        <p:cTn id="77" dur="500" fill="hold"/>
                                        <p:tgtEl>
                                          <p:spTgt spid="5">
                                            <p:graphicEl>
                                              <a:dgm id="{FA48070B-8535-4279-9855-8649D14AF91E}"/>
                                            </p:graphicEl>
                                          </p:spTgt>
                                        </p:tgtEl>
                                        <p:attrNameLst>
                                          <p:attrName>ppt_h</p:attrName>
                                        </p:attrNameLst>
                                      </p:cBhvr>
                                      <p:tavLst>
                                        <p:tav tm="0">
                                          <p:val>
                                            <p:fltVal val="0"/>
                                          </p:val>
                                        </p:tav>
                                        <p:tav tm="100000">
                                          <p:val>
                                            <p:strVal val="#ppt_h"/>
                                          </p:val>
                                        </p:tav>
                                      </p:tavLst>
                                    </p:anim>
                                    <p:animEffect transition="in" filter="fade">
                                      <p:cBhvr>
                                        <p:cTn id="78" dur="500"/>
                                        <p:tgtEl>
                                          <p:spTgt spid="5">
                                            <p:graphicEl>
                                              <a:dgm id="{FA48070B-8535-4279-9855-8649D14AF91E}"/>
                                            </p:graphicEl>
                                          </p:spTgt>
                                        </p:tgtEl>
                                      </p:cBhvr>
                                    </p:animEffect>
                                  </p:childTnLst>
                                  <p:subTnLst>
                                    <p:audio>
                                      <p:cMediaNode>
                                        <p:cTn display="0" masterRel="sameClick">
                                          <p:stCondLst>
                                            <p:cond evt="begin" delay="0">
                                              <p:tn val="74"/>
                                            </p:cond>
                                          </p:stCondLst>
                                          <p:endCondLst>
                                            <p:cond evt="onStopAudio" delay="0">
                                              <p:tgtEl>
                                                <p:sldTgt/>
                                              </p:tgtEl>
                                            </p:cond>
                                          </p:endCondLst>
                                        </p:cTn>
                                        <p:tgtEl>
                                          <p:sndTgt r:embed="rId3" name="arrow.wav"/>
                                        </p:tgtEl>
                                      </p:cMediaNode>
                                    </p:audio>
                                  </p:subTnLst>
                                </p:cTn>
                              </p:par>
                            </p:childTnLst>
                          </p:cTn>
                        </p:par>
                      </p:childTnLst>
                    </p:cTn>
                  </p:par>
                  <p:par>
                    <p:cTn id="79" fill="hold">
                      <p:stCondLst>
                        <p:cond delay="indefinite"/>
                      </p:stCondLst>
                      <p:childTnLst>
                        <p:par>
                          <p:cTn id="80" fill="hold">
                            <p:stCondLst>
                              <p:cond delay="0"/>
                            </p:stCondLst>
                            <p:childTnLst>
                              <p:par>
                                <p:cTn id="81" presetID="53" presetClass="entr" presetSubtype="16" fill="hold" grpId="0" nodeType="clickEffect">
                                  <p:stCondLst>
                                    <p:cond delay="0"/>
                                  </p:stCondLst>
                                  <p:childTnLst>
                                    <p:set>
                                      <p:cBhvr>
                                        <p:cTn id="82" dur="1" fill="hold">
                                          <p:stCondLst>
                                            <p:cond delay="0"/>
                                          </p:stCondLst>
                                        </p:cTn>
                                        <p:tgtEl>
                                          <p:spTgt spid="5">
                                            <p:graphicEl>
                                              <a:dgm id="{8A11EA3F-F89C-438D-B0F1-7C0B23FCBCE8}"/>
                                            </p:graphicEl>
                                          </p:spTgt>
                                        </p:tgtEl>
                                        <p:attrNameLst>
                                          <p:attrName>style.visibility</p:attrName>
                                        </p:attrNameLst>
                                      </p:cBhvr>
                                      <p:to>
                                        <p:strVal val="visible"/>
                                      </p:to>
                                    </p:set>
                                    <p:anim calcmode="lin" valueType="num">
                                      <p:cBhvr>
                                        <p:cTn id="83" dur="500" fill="hold"/>
                                        <p:tgtEl>
                                          <p:spTgt spid="5">
                                            <p:graphicEl>
                                              <a:dgm id="{8A11EA3F-F89C-438D-B0F1-7C0B23FCBCE8}"/>
                                            </p:graphicEl>
                                          </p:spTgt>
                                        </p:tgtEl>
                                        <p:attrNameLst>
                                          <p:attrName>ppt_w</p:attrName>
                                        </p:attrNameLst>
                                      </p:cBhvr>
                                      <p:tavLst>
                                        <p:tav tm="0">
                                          <p:val>
                                            <p:fltVal val="0"/>
                                          </p:val>
                                        </p:tav>
                                        <p:tav tm="100000">
                                          <p:val>
                                            <p:strVal val="#ppt_w"/>
                                          </p:val>
                                        </p:tav>
                                      </p:tavLst>
                                    </p:anim>
                                    <p:anim calcmode="lin" valueType="num">
                                      <p:cBhvr>
                                        <p:cTn id="84" dur="500" fill="hold"/>
                                        <p:tgtEl>
                                          <p:spTgt spid="5">
                                            <p:graphicEl>
                                              <a:dgm id="{8A11EA3F-F89C-438D-B0F1-7C0B23FCBCE8}"/>
                                            </p:graphicEl>
                                          </p:spTgt>
                                        </p:tgtEl>
                                        <p:attrNameLst>
                                          <p:attrName>ppt_h</p:attrName>
                                        </p:attrNameLst>
                                      </p:cBhvr>
                                      <p:tavLst>
                                        <p:tav tm="0">
                                          <p:val>
                                            <p:fltVal val="0"/>
                                          </p:val>
                                        </p:tav>
                                        <p:tav tm="100000">
                                          <p:val>
                                            <p:strVal val="#ppt_h"/>
                                          </p:val>
                                        </p:tav>
                                      </p:tavLst>
                                    </p:anim>
                                    <p:animEffect transition="in" filter="fade">
                                      <p:cBhvr>
                                        <p:cTn id="85" dur="500"/>
                                        <p:tgtEl>
                                          <p:spTgt spid="5">
                                            <p:graphicEl>
                                              <a:dgm id="{8A11EA3F-F89C-438D-B0F1-7C0B23FCBCE8}"/>
                                            </p:graphicEl>
                                          </p:spTgt>
                                        </p:tgtEl>
                                      </p:cBhvr>
                                    </p:animEffect>
                                  </p:childTnLst>
                                  <p:subTnLst>
                                    <p:audio>
                                      <p:cMediaNode>
                                        <p:cTn display="0" masterRel="sameClick">
                                          <p:stCondLst>
                                            <p:cond evt="begin" delay="0">
                                              <p:tn val="81"/>
                                            </p:cond>
                                          </p:stCondLst>
                                          <p:endCondLst>
                                            <p:cond evt="onStopAudio" delay="0">
                                              <p:tgtEl>
                                                <p:sldTgt/>
                                              </p:tgtEl>
                                            </p:cond>
                                          </p:endCondLst>
                                        </p:cTn>
                                        <p:tgtEl>
                                          <p:sndTgt r:embed="rId3" name="arrow.wav"/>
                                        </p:tgtEl>
                                      </p:cMediaNode>
                                    </p:audio>
                                  </p:subTnLst>
                                </p:cTn>
                              </p:par>
                              <p:par>
                                <p:cTn id="86" presetID="53" presetClass="entr" presetSubtype="16" fill="hold" grpId="0" nodeType="withEffect">
                                  <p:stCondLst>
                                    <p:cond delay="0"/>
                                  </p:stCondLst>
                                  <p:childTnLst>
                                    <p:set>
                                      <p:cBhvr>
                                        <p:cTn id="87" dur="1" fill="hold">
                                          <p:stCondLst>
                                            <p:cond delay="0"/>
                                          </p:stCondLst>
                                        </p:cTn>
                                        <p:tgtEl>
                                          <p:spTgt spid="5">
                                            <p:graphicEl>
                                              <a:dgm id="{A85C5EA6-C441-4442-BD51-EE6BF3CD80D4}"/>
                                            </p:graphicEl>
                                          </p:spTgt>
                                        </p:tgtEl>
                                        <p:attrNameLst>
                                          <p:attrName>style.visibility</p:attrName>
                                        </p:attrNameLst>
                                      </p:cBhvr>
                                      <p:to>
                                        <p:strVal val="visible"/>
                                      </p:to>
                                    </p:set>
                                    <p:anim calcmode="lin" valueType="num">
                                      <p:cBhvr>
                                        <p:cTn id="88" dur="500" fill="hold"/>
                                        <p:tgtEl>
                                          <p:spTgt spid="5">
                                            <p:graphicEl>
                                              <a:dgm id="{A85C5EA6-C441-4442-BD51-EE6BF3CD80D4}"/>
                                            </p:graphicEl>
                                          </p:spTgt>
                                        </p:tgtEl>
                                        <p:attrNameLst>
                                          <p:attrName>ppt_w</p:attrName>
                                        </p:attrNameLst>
                                      </p:cBhvr>
                                      <p:tavLst>
                                        <p:tav tm="0">
                                          <p:val>
                                            <p:fltVal val="0"/>
                                          </p:val>
                                        </p:tav>
                                        <p:tav tm="100000">
                                          <p:val>
                                            <p:strVal val="#ppt_w"/>
                                          </p:val>
                                        </p:tav>
                                      </p:tavLst>
                                    </p:anim>
                                    <p:anim calcmode="lin" valueType="num">
                                      <p:cBhvr>
                                        <p:cTn id="89" dur="500" fill="hold"/>
                                        <p:tgtEl>
                                          <p:spTgt spid="5">
                                            <p:graphicEl>
                                              <a:dgm id="{A85C5EA6-C441-4442-BD51-EE6BF3CD80D4}"/>
                                            </p:graphicEl>
                                          </p:spTgt>
                                        </p:tgtEl>
                                        <p:attrNameLst>
                                          <p:attrName>ppt_h</p:attrName>
                                        </p:attrNameLst>
                                      </p:cBhvr>
                                      <p:tavLst>
                                        <p:tav tm="0">
                                          <p:val>
                                            <p:fltVal val="0"/>
                                          </p:val>
                                        </p:tav>
                                        <p:tav tm="100000">
                                          <p:val>
                                            <p:strVal val="#ppt_h"/>
                                          </p:val>
                                        </p:tav>
                                      </p:tavLst>
                                    </p:anim>
                                    <p:animEffect transition="in" filter="fade">
                                      <p:cBhvr>
                                        <p:cTn id="90" dur="500"/>
                                        <p:tgtEl>
                                          <p:spTgt spid="5">
                                            <p:graphicEl>
                                              <a:dgm id="{A85C5EA6-C441-4442-BD51-EE6BF3CD80D4}"/>
                                            </p:graphicEl>
                                          </p:spTgt>
                                        </p:tgtEl>
                                      </p:cBhvr>
                                    </p:animEffect>
                                  </p:childTnLst>
                                  <p:subTnLst>
                                    <p:audio>
                                      <p:cMediaNode>
                                        <p:cTn display="0" masterRel="sameClick">
                                          <p:stCondLst>
                                            <p:cond evt="begin" delay="0">
                                              <p:tn val="86"/>
                                            </p:cond>
                                          </p:stCondLst>
                                          <p:endCondLst>
                                            <p:cond evt="onStopAudio" delay="0">
                                              <p:tgtEl>
                                                <p:sldTgt/>
                                              </p:tgtEl>
                                            </p:cond>
                                          </p:endCondLst>
                                        </p:cTn>
                                        <p:tgtEl>
                                          <p:sndTgt r:embed="rId3" name="arrow.wav"/>
                                        </p:tgtEl>
                                      </p:cMediaNode>
                                    </p:audio>
                                  </p:subTnLst>
                                </p:cTn>
                              </p:par>
                            </p:childTnLst>
                          </p:cTn>
                        </p:par>
                      </p:childTnLst>
                    </p:cTn>
                  </p:par>
                  <p:par>
                    <p:cTn id="91" fill="hold">
                      <p:stCondLst>
                        <p:cond delay="indefinite"/>
                      </p:stCondLst>
                      <p:childTnLst>
                        <p:par>
                          <p:cTn id="92" fill="hold">
                            <p:stCondLst>
                              <p:cond delay="0"/>
                            </p:stCondLst>
                            <p:childTnLst>
                              <p:par>
                                <p:cTn id="93" presetID="53" presetClass="entr" presetSubtype="16" fill="hold" grpId="0" nodeType="clickEffect">
                                  <p:stCondLst>
                                    <p:cond delay="0"/>
                                  </p:stCondLst>
                                  <p:childTnLst>
                                    <p:set>
                                      <p:cBhvr>
                                        <p:cTn id="94" dur="1" fill="hold">
                                          <p:stCondLst>
                                            <p:cond delay="0"/>
                                          </p:stCondLst>
                                        </p:cTn>
                                        <p:tgtEl>
                                          <p:spTgt spid="5">
                                            <p:graphicEl>
                                              <a:dgm id="{7F02E4F8-7760-47A4-8F7D-DB23E7D39E60}"/>
                                            </p:graphicEl>
                                          </p:spTgt>
                                        </p:tgtEl>
                                        <p:attrNameLst>
                                          <p:attrName>style.visibility</p:attrName>
                                        </p:attrNameLst>
                                      </p:cBhvr>
                                      <p:to>
                                        <p:strVal val="visible"/>
                                      </p:to>
                                    </p:set>
                                    <p:anim calcmode="lin" valueType="num">
                                      <p:cBhvr>
                                        <p:cTn id="95" dur="500" fill="hold"/>
                                        <p:tgtEl>
                                          <p:spTgt spid="5">
                                            <p:graphicEl>
                                              <a:dgm id="{7F02E4F8-7760-47A4-8F7D-DB23E7D39E60}"/>
                                            </p:graphicEl>
                                          </p:spTgt>
                                        </p:tgtEl>
                                        <p:attrNameLst>
                                          <p:attrName>ppt_w</p:attrName>
                                        </p:attrNameLst>
                                      </p:cBhvr>
                                      <p:tavLst>
                                        <p:tav tm="0">
                                          <p:val>
                                            <p:fltVal val="0"/>
                                          </p:val>
                                        </p:tav>
                                        <p:tav tm="100000">
                                          <p:val>
                                            <p:strVal val="#ppt_w"/>
                                          </p:val>
                                        </p:tav>
                                      </p:tavLst>
                                    </p:anim>
                                    <p:anim calcmode="lin" valueType="num">
                                      <p:cBhvr>
                                        <p:cTn id="96" dur="500" fill="hold"/>
                                        <p:tgtEl>
                                          <p:spTgt spid="5">
                                            <p:graphicEl>
                                              <a:dgm id="{7F02E4F8-7760-47A4-8F7D-DB23E7D39E60}"/>
                                            </p:graphicEl>
                                          </p:spTgt>
                                        </p:tgtEl>
                                        <p:attrNameLst>
                                          <p:attrName>ppt_h</p:attrName>
                                        </p:attrNameLst>
                                      </p:cBhvr>
                                      <p:tavLst>
                                        <p:tav tm="0">
                                          <p:val>
                                            <p:fltVal val="0"/>
                                          </p:val>
                                        </p:tav>
                                        <p:tav tm="100000">
                                          <p:val>
                                            <p:strVal val="#ppt_h"/>
                                          </p:val>
                                        </p:tav>
                                      </p:tavLst>
                                    </p:anim>
                                    <p:animEffect transition="in" filter="fade">
                                      <p:cBhvr>
                                        <p:cTn id="97" dur="500"/>
                                        <p:tgtEl>
                                          <p:spTgt spid="5">
                                            <p:graphicEl>
                                              <a:dgm id="{7F02E4F8-7760-47A4-8F7D-DB23E7D39E60}"/>
                                            </p:graphicEl>
                                          </p:spTgt>
                                        </p:tgtEl>
                                      </p:cBhvr>
                                    </p:animEffect>
                                  </p:childTnLst>
                                  <p:subTnLst>
                                    <p:audio>
                                      <p:cMediaNode>
                                        <p:cTn display="0" masterRel="sameClick">
                                          <p:stCondLst>
                                            <p:cond evt="begin" delay="0">
                                              <p:tn val="93"/>
                                            </p:cond>
                                          </p:stCondLst>
                                          <p:endCondLst>
                                            <p:cond evt="onStopAudio" delay="0">
                                              <p:tgtEl>
                                                <p:sldTgt/>
                                              </p:tgtEl>
                                            </p:cond>
                                          </p:endCondLst>
                                        </p:cTn>
                                        <p:tgtEl>
                                          <p:sndTgt r:embed="rId3" name="arrow.wav"/>
                                        </p:tgtEl>
                                      </p:cMediaNode>
                                    </p:audio>
                                  </p:subTnLst>
                                </p:cTn>
                              </p:par>
                              <p:par>
                                <p:cTn id="98" presetID="53" presetClass="entr" presetSubtype="16" fill="hold" grpId="0" nodeType="withEffect">
                                  <p:stCondLst>
                                    <p:cond delay="0"/>
                                  </p:stCondLst>
                                  <p:childTnLst>
                                    <p:set>
                                      <p:cBhvr>
                                        <p:cTn id="99" dur="1" fill="hold">
                                          <p:stCondLst>
                                            <p:cond delay="0"/>
                                          </p:stCondLst>
                                        </p:cTn>
                                        <p:tgtEl>
                                          <p:spTgt spid="5">
                                            <p:graphicEl>
                                              <a:dgm id="{0CDD1735-AD59-4F7B-B2F5-1A222E2926AA}"/>
                                            </p:graphicEl>
                                          </p:spTgt>
                                        </p:tgtEl>
                                        <p:attrNameLst>
                                          <p:attrName>style.visibility</p:attrName>
                                        </p:attrNameLst>
                                      </p:cBhvr>
                                      <p:to>
                                        <p:strVal val="visible"/>
                                      </p:to>
                                    </p:set>
                                    <p:anim calcmode="lin" valueType="num">
                                      <p:cBhvr>
                                        <p:cTn id="100" dur="500" fill="hold"/>
                                        <p:tgtEl>
                                          <p:spTgt spid="5">
                                            <p:graphicEl>
                                              <a:dgm id="{0CDD1735-AD59-4F7B-B2F5-1A222E2926AA}"/>
                                            </p:graphicEl>
                                          </p:spTgt>
                                        </p:tgtEl>
                                        <p:attrNameLst>
                                          <p:attrName>ppt_w</p:attrName>
                                        </p:attrNameLst>
                                      </p:cBhvr>
                                      <p:tavLst>
                                        <p:tav tm="0">
                                          <p:val>
                                            <p:fltVal val="0"/>
                                          </p:val>
                                        </p:tav>
                                        <p:tav tm="100000">
                                          <p:val>
                                            <p:strVal val="#ppt_w"/>
                                          </p:val>
                                        </p:tav>
                                      </p:tavLst>
                                    </p:anim>
                                    <p:anim calcmode="lin" valueType="num">
                                      <p:cBhvr>
                                        <p:cTn id="101" dur="500" fill="hold"/>
                                        <p:tgtEl>
                                          <p:spTgt spid="5">
                                            <p:graphicEl>
                                              <a:dgm id="{0CDD1735-AD59-4F7B-B2F5-1A222E2926AA}"/>
                                            </p:graphicEl>
                                          </p:spTgt>
                                        </p:tgtEl>
                                        <p:attrNameLst>
                                          <p:attrName>ppt_h</p:attrName>
                                        </p:attrNameLst>
                                      </p:cBhvr>
                                      <p:tavLst>
                                        <p:tav tm="0">
                                          <p:val>
                                            <p:fltVal val="0"/>
                                          </p:val>
                                        </p:tav>
                                        <p:tav tm="100000">
                                          <p:val>
                                            <p:strVal val="#ppt_h"/>
                                          </p:val>
                                        </p:tav>
                                      </p:tavLst>
                                    </p:anim>
                                    <p:animEffect transition="in" filter="fade">
                                      <p:cBhvr>
                                        <p:cTn id="102" dur="500"/>
                                        <p:tgtEl>
                                          <p:spTgt spid="5">
                                            <p:graphicEl>
                                              <a:dgm id="{0CDD1735-AD59-4F7B-B2F5-1A222E2926AA}"/>
                                            </p:graphicEl>
                                          </p:spTgt>
                                        </p:tgtEl>
                                      </p:cBhvr>
                                    </p:animEffect>
                                  </p:childTnLst>
                                  <p:subTnLst>
                                    <p:audio>
                                      <p:cMediaNode>
                                        <p:cTn display="0" masterRel="sameClick">
                                          <p:stCondLst>
                                            <p:cond evt="begin" delay="0">
                                              <p:tn val="98"/>
                                            </p:cond>
                                          </p:stCondLst>
                                          <p:endCondLst>
                                            <p:cond evt="onStopAudio" delay="0">
                                              <p:tgtEl>
                                                <p:sldTgt/>
                                              </p:tgtEl>
                                            </p:cond>
                                          </p:endCondLst>
                                        </p:cTn>
                                        <p:tgtEl>
                                          <p:sndTgt r:embed="rId3" name="arrow.wav"/>
                                        </p:tgtEl>
                                      </p:cMediaNode>
                                    </p:audio>
                                  </p:subTnLst>
                                </p:cTn>
                              </p:par>
                            </p:childTnLst>
                          </p:cTn>
                        </p:par>
                      </p:childTnLst>
                    </p:cTn>
                  </p:par>
                  <p:par>
                    <p:cTn id="103" fill="hold">
                      <p:stCondLst>
                        <p:cond delay="indefinite"/>
                      </p:stCondLst>
                      <p:childTnLst>
                        <p:par>
                          <p:cTn id="104" fill="hold">
                            <p:stCondLst>
                              <p:cond delay="0"/>
                            </p:stCondLst>
                            <p:childTnLst>
                              <p:par>
                                <p:cTn id="105" presetID="53" presetClass="entr" presetSubtype="16" fill="hold" grpId="0" nodeType="clickEffect">
                                  <p:stCondLst>
                                    <p:cond delay="0"/>
                                  </p:stCondLst>
                                  <p:childTnLst>
                                    <p:set>
                                      <p:cBhvr>
                                        <p:cTn id="106" dur="1" fill="hold">
                                          <p:stCondLst>
                                            <p:cond delay="0"/>
                                          </p:stCondLst>
                                        </p:cTn>
                                        <p:tgtEl>
                                          <p:spTgt spid="5">
                                            <p:graphicEl>
                                              <a:dgm id="{156F0B58-70F9-4AE7-9639-C90D33D106CF}"/>
                                            </p:graphicEl>
                                          </p:spTgt>
                                        </p:tgtEl>
                                        <p:attrNameLst>
                                          <p:attrName>style.visibility</p:attrName>
                                        </p:attrNameLst>
                                      </p:cBhvr>
                                      <p:to>
                                        <p:strVal val="visible"/>
                                      </p:to>
                                    </p:set>
                                    <p:anim calcmode="lin" valueType="num">
                                      <p:cBhvr>
                                        <p:cTn id="107" dur="500" fill="hold"/>
                                        <p:tgtEl>
                                          <p:spTgt spid="5">
                                            <p:graphicEl>
                                              <a:dgm id="{156F0B58-70F9-4AE7-9639-C90D33D106CF}"/>
                                            </p:graphicEl>
                                          </p:spTgt>
                                        </p:tgtEl>
                                        <p:attrNameLst>
                                          <p:attrName>ppt_w</p:attrName>
                                        </p:attrNameLst>
                                      </p:cBhvr>
                                      <p:tavLst>
                                        <p:tav tm="0">
                                          <p:val>
                                            <p:fltVal val="0"/>
                                          </p:val>
                                        </p:tav>
                                        <p:tav tm="100000">
                                          <p:val>
                                            <p:strVal val="#ppt_w"/>
                                          </p:val>
                                        </p:tav>
                                      </p:tavLst>
                                    </p:anim>
                                    <p:anim calcmode="lin" valueType="num">
                                      <p:cBhvr>
                                        <p:cTn id="108" dur="500" fill="hold"/>
                                        <p:tgtEl>
                                          <p:spTgt spid="5">
                                            <p:graphicEl>
                                              <a:dgm id="{156F0B58-70F9-4AE7-9639-C90D33D106CF}"/>
                                            </p:graphicEl>
                                          </p:spTgt>
                                        </p:tgtEl>
                                        <p:attrNameLst>
                                          <p:attrName>ppt_h</p:attrName>
                                        </p:attrNameLst>
                                      </p:cBhvr>
                                      <p:tavLst>
                                        <p:tav tm="0">
                                          <p:val>
                                            <p:fltVal val="0"/>
                                          </p:val>
                                        </p:tav>
                                        <p:tav tm="100000">
                                          <p:val>
                                            <p:strVal val="#ppt_h"/>
                                          </p:val>
                                        </p:tav>
                                      </p:tavLst>
                                    </p:anim>
                                    <p:animEffect transition="in" filter="fade">
                                      <p:cBhvr>
                                        <p:cTn id="109" dur="500"/>
                                        <p:tgtEl>
                                          <p:spTgt spid="5">
                                            <p:graphicEl>
                                              <a:dgm id="{156F0B58-70F9-4AE7-9639-C90D33D106CF}"/>
                                            </p:graphicEl>
                                          </p:spTgt>
                                        </p:tgtEl>
                                      </p:cBhvr>
                                    </p:animEffect>
                                  </p:childTnLst>
                                  <p:subTnLst>
                                    <p:audio>
                                      <p:cMediaNode>
                                        <p:cTn display="0" masterRel="sameClick">
                                          <p:stCondLst>
                                            <p:cond evt="begin" delay="0">
                                              <p:tn val="105"/>
                                            </p:cond>
                                          </p:stCondLst>
                                          <p:endCondLst>
                                            <p:cond evt="onStopAudio" delay="0">
                                              <p:tgtEl>
                                                <p:sldTgt/>
                                              </p:tgtEl>
                                            </p:cond>
                                          </p:endCondLst>
                                        </p:cTn>
                                        <p:tgtEl>
                                          <p:sndTgt r:embed="rId3" name="arrow.wav"/>
                                        </p:tgtEl>
                                      </p:cMediaNode>
                                    </p:audio>
                                  </p:subTnLst>
                                </p:cTn>
                              </p:par>
                            </p:childTnLst>
                          </p:cTn>
                        </p:par>
                      </p:childTnLst>
                    </p:cTn>
                  </p:par>
                  <p:par>
                    <p:cTn id="110" fill="hold">
                      <p:stCondLst>
                        <p:cond delay="indefinite"/>
                      </p:stCondLst>
                      <p:childTnLst>
                        <p:par>
                          <p:cTn id="111" fill="hold">
                            <p:stCondLst>
                              <p:cond delay="0"/>
                            </p:stCondLst>
                            <p:childTnLst>
                              <p:par>
                                <p:cTn id="112" presetID="53" presetClass="entr" presetSubtype="16" fill="hold" grpId="0" nodeType="clickEffect">
                                  <p:stCondLst>
                                    <p:cond delay="0"/>
                                  </p:stCondLst>
                                  <p:childTnLst>
                                    <p:set>
                                      <p:cBhvr>
                                        <p:cTn id="113" dur="1" fill="hold">
                                          <p:stCondLst>
                                            <p:cond delay="0"/>
                                          </p:stCondLst>
                                        </p:cTn>
                                        <p:tgtEl>
                                          <p:spTgt spid="5">
                                            <p:graphicEl>
                                              <a:dgm id="{19226EB7-B42C-4A9C-AEF8-10508986D1C8}"/>
                                            </p:graphicEl>
                                          </p:spTgt>
                                        </p:tgtEl>
                                        <p:attrNameLst>
                                          <p:attrName>style.visibility</p:attrName>
                                        </p:attrNameLst>
                                      </p:cBhvr>
                                      <p:to>
                                        <p:strVal val="visible"/>
                                      </p:to>
                                    </p:set>
                                    <p:anim calcmode="lin" valueType="num">
                                      <p:cBhvr>
                                        <p:cTn id="114" dur="500" fill="hold"/>
                                        <p:tgtEl>
                                          <p:spTgt spid="5">
                                            <p:graphicEl>
                                              <a:dgm id="{19226EB7-B42C-4A9C-AEF8-10508986D1C8}"/>
                                            </p:graphicEl>
                                          </p:spTgt>
                                        </p:tgtEl>
                                        <p:attrNameLst>
                                          <p:attrName>ppt_w</p:attrName>
                                        </p:attrNameLst>
                                      </p:cBhvr>
                                      <p:tavLst>
                                        <p:tav tm="0">
                                          <p:val>
                                            <p:fltVal val="0"/>
                                          </p:val>
                                        </p:tav>
                                        <p:tav tm="100000">
                                          <p:val>
                                            <p:strVal val="#ppt_w"/>
                                          </p:val>
                                        </p:tav>
                                      </p:tavLst>
                                    </p:anim>
                                    <p:anim calcmode="lin" valueType="num">
                                      <p:cBhvr>
                                        <p:cTn id="115" dur="500" fill="hold"/>
                                        <p:tgtEl>
                                          <p:spTgt spid="5">
                                            <p:graphicEl>
                                              <a:dgm id="{19226EB7-B42C-4A9C-AEF8-10508986D1C8}"/>
                                            </p:graphicEl>
                                          </p:spTgt>
                                        </p:tgtEl>
                                        <p:attrNameLst>
                                          <p:attrName>ppt_h</p:attrName>
                                        </p:attrNameLst>
                                      </p:cBhvr>
                                      <p:tavLst>
                                        <p:tav tm="0">
                                          <p:val>
                                            <p:fltVal val="0"/>
                                          </p:val>
                                        </p:tav>
                                        <p:tav tm="100000">
                                          <p:val>
                                            <p:strVal val="#ppt_h"/>
                                          </p:val>
                                        </p:tav>
                                      </p:tavLst>
                                    </p:anim>
                                    <p:animEffect transition="in" filter="fade">
                                      <p:cBhvr>
                                        <p:cTn id="116" dur="500"/>
                                        <p:tgtEl>
                                          <p:spTgt spid="5">
                                            <p:graphicEl>
                                              <a:dgm id="{19226EB7-B42C-4A9C-AEF8-10508986D1C8}"/>
                                            </p:graphicEl>
                                          </p:spTgt>
                                        </p:tgtEl>
                                      </p:cBhvr>
                                    </p:animEffect>
                                  </p:childTnLst>
                                  <p:subTnLst>
                                    <p:audio>
                                      <p:cMediaNode>
                                        <p:cTn display="0" masterRel="sameClick">
                                          <p:stCondLst>
                                            <p:cond evt="begin" delay="0">
                                              <p:tn val="112"/>
                                            </p:cond>
                                          </p:stCondLst>
                                          <p:endCondLst>
                                            <p:cond evt="onStopAudio" delay="0">
                                              <p:tgtEl>
                                                <p:sldTgt/>
                                              </p:tgtEl>
                                            </p:cond>
                                          </p:endCondLst>
                                        </p:cTn>
                                        <p:tgtEl>
                                          <p:sndTgt r:embed="rId3" name="arrow.wav"/>
                                        </p:tgtEl>
                                      </p:cMediaNode>
                                    </p:audio>
                                  </p:subTnLst>
                                </p:cTn>
                              </p:par>
                              <p:par>
                                <p:cTn id="117" presetID="53" presetClass="entr" presetSubtype="16" fill="hold" grpId="0" nodeType="withEffect">
                                  <p:stCondLst>
                                    <p:cond delay="0"/>
                                  </p:stCondLst>
                                  <p:childTnLst>
                                    <p:set>
                                      <p:cBhvr>
                                        <p:cTn id="118" dur="1" fill="hold">
                                          <p:stCondLst>
                                            <p:cond delay="0"/>
                                          </p:stCondLst>
                                        </p:cTn>
                                        <p:tgtEl>
                                          <p:spTgt spid="5">
                                            <p:graphicEl>
                                              <a:dgm id="{64B563B2-601D-4EF4-B759-FADF928E280E}"/>
                                            </p:graphicEl>
                                          </p:spTgt>
                                        </p:tgtEl>
                                        <p:attrNameLst>
                                          <p:attrName>style.visibility</p:attrName>
                                        </p:attrNameLst>
                                      </p:cBhvr>
                                      <p:to>
                                        <p:strVal val="visible"/>
                                      </p:to>
                                    </p:set>
                                    <p:anim calcmode="lin" valueType="num">
                                      <p:cBhvr>
                                        <p:cTn id="119" dur="500" fill="hold"/>
                                        <p:tgtEl>
                                          <p:spTgt spid="5">
                                            <p:graphicEl>
                                              <a:dgm id="{64B563B2-601D-4EF4-B759-FADF928E280E}"/>
                                            </p:graphicEl>
                                          </p:spTgt>
                                        </p:tgtEl>
                                        <p:attrNameLst>
                                          <p:attrName>ppt_w</p:attrName>
                                        </p:attrNameLst>
                                      </p:cBhvr>
                                      <p:tavLst>
                                        <p:tav tm="0">
                                          <p:val>
                                            <p:fltVal val="0"/>
                                          </p:val>
                                        </p:tav>
                                        <p:tav tm="100000">
                                          <p:val>
                                            <p:strVal val="#ppt_w"/>
                                          </p:val>
                                        </p:tav>
                                      </p:tavLst>
                                    </p:anim>
                                    <p:anim calcmode="lin" valueType="num">
                                      <p:cBhvr>
                                        <p:cTn id="120" dur="500" fill="hold"/>
                                        <p:tgtEl>
                                          <p:spTgt spid="5">
                                            <p:graphicEl>
                                              <a:dgm id="{64B563B2-601D-4EF4-B759-FADF928E280E}"/>
                                            </p:graphicEl>
                                          </p:spTgt>
                                        </p:tgtEl>
                                        <p:attrNameLst>
                                          <p:attrName>ppt_h</p:attrName>
                                        </p:attrNameLst>
                                      </p:cBhvr>
                                      <p:tavLst>
                                        <p:tav tm="0">
                                          <p:val>
                                            <p:fltVal val="0"/>
                                          </p:val>
                                        </p:tav>
                                        <p:tav tm="100000">
                                          <p:val>
                                            <p:strVal val="#ppt_h"/>
                                          </p:val>
                                        </p:tav>
                                      </p:tavLst>
                                    </p:anim>
                                    <p:animEffect transition="in" filter="fade">
                                      <p:cBhvr>
                                        <p:cTn id="121" dur="500"/>
                                        <p:tgtEl>
                                          <p:spTgt spid="5">
                                            <p:graphicEl>
                                              <a:dgm id="{64B563B2-601D-4EF4-B759-FADF928E280E}"/>
                                            </p:graphicEl>
                                          </p:spTgt>
                                        </p:tgtEl>
                                      </p:cBhvr>
                                    </p:animEffect>
                                  </p:childTnLst>
                                  <p:subTnLst>
                                    <p:audio>
                                      <p:cMediaNode>
                                        <p:cTn display="0" masterRel="sameClick">
                                          <p:stCondLst>
                                            <p:cond evt="begin" delay="0">
                                              <p:tn val="117"/>
                                            </p:cond>
                                          </p:stCondLst>
                                          <p:endCondLst>
                                            <p:cond evt="onStopAudio" delay="0">
                                              <p:tgtEl>
                                                <p:sldTgt/>
                                              </p:tgtEl>
                                            </p:cond>
                                          </p:endCondLst>
                                        </p:cTn>
                                        <p:tgtEl>
                                          <p:sndTgt r:embed="rId3" name="arrow.wav"/>
                                        </p:tgtEl>
                                      </p:cMediaNode>
                                    </p:audio>
                                  </p:subTnLst>
                                </p:cTn>
                              </p:par>
                            </p:childTnLst>
                          </p:cTn>
                        </p:par>
                      </p:childTnLst>
                    </p:cTn>
                  </p:par>
                  <p:par>
                    <p:cTn id="122" fill="hold">
                      <p:stCondLst>
                        <p:cond delay="indefinite"/>
                      </p:stCondLst>
                      <p:childTnLst>
                        <p:par>
                          <p:cTn id="123" fill="hold">
                            <p:stCondLst>
                              <p:cond delay="0"/>
                            </p:stCondLst>
                            <p:childTnLst>
                              <p:par>
                                <p:cTn id="124" presetID="53" presetClass="entr" presetSubtype="16" fill="hold" grpId="0" nodeType="clickEffect">
                                  <p:stCondLst>
                                    <p:cond delay="0"/>
                                  </p:stCondLst>
                                  <p:childTnLst>
                                    <p:set>
                                      <p:cBhvr>
                                        <p:cTn id="125" dur="1" fill="hold">
                                          <p:stCondLst>
                                            <p:cond delay="0"/>
                                          </p:stCondLst>
                                        </p:cTn>
                                        <p:tgtEl>
                                          <p:spTgt spid="5">
                                            <p:graphicEl>
                                              <a:dgm id="{7972AD46-6B7B-4548-BB49-2A998E6F7F29}"/>
                                            </p:graphicEl>
                                          </p:spTgt>
                                        </p:tgtEl>
                                        <p:attrNameLst>
                                          <p:attrName>style.visibility</p:attrName>
                                        </p:attrNameLst>
                                      </p:cBhvr>
                                      <p:to>
                                        <p:strVal val="visible"/>
                                      </p:to>
                                    </p:set>
                                    <p:anim calcmode="lin" valueType="num">
                                      <p:cBhvr>
                                        <p:cTn id="126" dur="500" fill="hold"/>
                                        <p:tgtEl>
                                          <p:spTgt spid="5">
                                            <p:graphicEl>
                                              <a:dgm id="{7972AD46-6B7B-4548-BB49-2A998E6F7F29}"/>
                                            </p:graphicEl>
                                          </p:spTgt>
                                        </p:tgtEl>
                                        <p:attrNameLst>
                                          <p:attrName>ppt_w</p:attrName>
                                        </p:attrNameLst>
                                      </p:cBhvr>
                                      <p:tavLst>
                                        <p:tav tm="0">
                                          <p:val>
                                            <p:fltVal val="0"/>
                                          </p:val>
                                        </p:tav>
                                        <p:tav tm="100000">
                                          <p:val>
                                            <p:strVal val="#ppt_w"/>
                                          </p:val>
                                        </p:tav>
                                      </p:tavLst>
                                    </p:anim>
                                    <p:anim calcmode="lin" valueType="num">
                                      <p:cBhvr>
                                        <p:cTn id="127" dur="500" fill="hold"/>
                                        <p:tgtEl>
                                          <p:spTgt spid="5">
                                            <p:graphicEl>
                                              <a:dgm id="{7972AD46-6B7B-4548-BB49-2A998E6F7F29}"/>
                                            </p:graphicEl>
                                          </p:spTgt>
                                        </p:tgtEl>
                                        <p:attrNameLst>
                                          <p:attrName>ppt_h</p:attrName>
                                        </p:attrNameLst>
                                      </p:cBhvr>
                                      <p:tavLst>
                                        <p:tav tm="0">
                                          <p:val>
                                            <p:fltVal val="0"/>
                                          </p:val>
                                        </p:tav>
                                        <p:tav tm="100000">
                                          <p:val>
                                            <p:strVal val="#ppt_h"/>
                                          </p:val>
                                        </p:tav>
                                      </p:tavLst>
                                    </p:anim>
                                    <p:animEffect transition="in" filter="fade">
                                      <p:cBhvr>
                                        <p:cTn id="128" dur="500"/>
                                        <p:tgtEl>
                                          <p:spTgt spid="5">
                                            <p:graphicEl>
                                              <a:dgm id="{7972AD46-6B7B-4548-BB49-2A998E6F7F29}"/>
                                            </p:graphicEl>
                                          </p:spTgt>
                                        </p:tgtEl>
                                      </p:cBhvr>
                                    </p:animEffect>
                                  </p:childTnLst>
                                  <p:subTnLst>
                                    <p:audio>
                                      <p:cMediaNode>
                                        <p:cTn display="0" masterRel="sameClick">
                                          <p:stCondLst>
                                            <p:cond evt="begin" delay="0">
                                              <p:tn val="124"/>
                                            </p:cond>
                                          </p:stCondLst>
                                          <p:endCondLst>
                                            <p:cond evt="onStopAudio" delay="0">
                                              <p:tgtEl>
                                                <p:sldTgt/>
                                              </p:tgtEl>
                                            </p:cond>
                                          </p:endCondLst>
                                        </p:cTn>
                                        <p:tgtEl>
                                          <p:sndTgt r:embed="rId3" name="arrow.wav"/>
                                        </p:tgtEl>
                                      </p:cMediaNode>
                                    </p:audio>
                                  </p:subTnLst>
                                </p:cTn>
                              </p:par>
                              <p:par>
                                <p:cTn id="129" presetID="53" presetClass="entr" presetSubtype="16" fill="hold" grpId="0" nodeType="withEffect">
                                  <p:stCondLst>
                                    <p:cond delay="0"/>
                                  </p:stCondLst>
                                  <p:childTnLst>
                                    <p:set>
                                      <p:cBhvr>
                                        <p:cTn id="130" dur="1" fill="hold">
                                          <p:stCondLst>
                                            <p:cond delay="0"/>
                                          </p:stCondLst>
                                        </p:cTn>
                                        <p:tgtEl>
                                          <p:spTgt spid="5">
                                            <p:graphicEl>
                                              <a:dgm id="{9A3962CC-D44B-4A44-8A3B-660A86AB866F}"/>
                                            </p:graphicEl>
                                          </p:spTgt>
                                        </p:tgtEl>
                                        <p:attrNameLst>
                                          <p:attrName>style.visibility</p:attrName>
                                        </p:attrNameLst>
                                      </p:cBhvr>
                                      <p:to>
                                        <p:strVal val="visible"/>
                                      </p:to>
                                    </p:set>
                                    <p:anim calcmode="lin" valueType="num">
                                      <p:cBhvr>
                                        <p:cTn id="131" dur="500" fill="hold"/>
                                        <p:tgtEl>
                                          <p:spTgt spid="5">
                                            <p:graphicEl>
                                              <a:dgm id="{9A3962CC-D44B-4A44-8A3B-660A86AB866F}"/>
                                            </p:graphicEl>
                                          </p:spTgt>
                                        </p:tgtEl>
                                        <p:attrNameLst>
                                          <p:attrName>ppt_w</p:attrName>
                                        </p:attrNameLst>
                                      </p:cBhvr>
                                      <p:tavLst>
                                        <p:tav tm="0">
                                          <p:val>
                                            <p:fltVal val="0"/>
                                          </p:val>
                                        </p:tav>
                                        <p:tav tm="100000">
                                          <p:val>
                                            <p:strVal val="#ppt_w"/>
                                          </p:val>
                                        </p:tav>
                                      </p:tavLst>
                                    </p:anim>
                                    <p:anim calcmode="lin" valueType="num">
                                      <p:cBhvr>
                                        <p:cTn id="132" dur="500" fill="hold"/>
                                        <p:tgtEl>
                                          <p:spTgt spid="5">
                                            <p:graphicEl>
                                              <a:dgm id="{9A3962CC-D44B-4A44-8A3B-660A86AB866F}"/>
                                            </p:graphicEl>
                                          </p:spTgt>
                                        </p:tgtEl>
                                        <p:attrNameLst>
                                          <p:attrName>ppt_h</p:attrName>
                                        </p:attrNameLst>
                                      </p:cBhvr>
                                      <p:tavLst>
                                        <p:tav tm="0">
                                          <p:val>
                                            <p:fltVal val="0"/>
                                          </p:val>
                                        </p:tav>
                                        <p:tav tm="100000">
                                          <p:val>
                                            <p:strVal val="#ppt_h"/>
                                          </p:val>
                                        </p:tav>
                                      </p:tavLst>
                                    </p:anim>
                                    <p:animEffect transition="in" filter="fade">
                                      <p:cBhvr>
                                        <p:cTn id="133" dur="500"/>
                                        <p:tgtEl>
                                          <p:spTgt spid="5">
                                            <p:graphicEl>
                                              <a:dgm id="{9A3962CC-D44B-4A44-8A3B-660A86AB866F}"/>
                                            </p:graphicEl>
                                          </p:spTgt>
                                        </p:tgtEl>
                                      </p:cBhvr>
                                    </p:animEffect>
                                  </p:childTnLst>
                                  <p:subTnLst>
                                    <p:audio>
                                      <p:cMediaNode>
                                        <p:cTn display="0" masterRel="sameClick">
                                          <p:stCondLst>
                                            <p:cond evt="begin" delay="0">
                                              <p:tn val="129"/>
                                            </p:cond>
                                          </p:stCondLst>
                                          <p:endCondLst>
                                            <p:cond evt="onStopAudio" delay="0">
                                              <p:tgtEl>
                                                <p:sldTgt/>
                                              </p:tgtEl>
                                            </p:cond>
                                          </p:endCondLst>
                                        </p:cTn>
                                        <p:tgtEl>
                                          <p:sndTgt r:embed="rId3" name="arrow.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12" grpId="0" animBg="1"/>
      <p:bldP spid="12" grpId="1" animBg="1"/>
      <p:bldP spid="13" grpId="0" animBg="1"/>
      <p:bldP spid="13" grpId="1" animBg="1"/>
      <p:bldGraphic spid="5" grpId="0">
        <p:bldSub>
          <a:bldDgm bld="one"/>
        </p:bldSub>
      </p:bldGraphic>
      <p:bldP spid="6" grpId="0" animBg="1"/>
    </p:bldLst>
  </p:timing>
</p:sld>
</file>

<file path=ppt/theme/_rels/them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1_Median">
  <a:themeElements>
    <a:clrScheme name="Custom 12">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D2DA7A"/>
      </a:hlink>
      <a:folHlink>
        <a:srgbClr val="9FB8CD"/>
      </a:folHlink>
    </a:clrScheme>
    <a:fontScheme name="1_Median">
      <a:majorFont>
        <a:latin typeface="Tw Cen MT"/>
        <a:ea typeface=""/>
        <a:cs typeface=""/>
      </a:majorFont>
      <a:minorFont>
        <a:latin typeface="Tw Cen M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extraClrScheme>
      <a:clrScheme name="1_Median 1">
        <a:dk1>
          <a:srgbClr val="1F497D"/>
        </a:dk1>
        <a:lt1>
          <a:srgbClr val="FFFFFF"/>
        </a:lt1>
        <a:dk2>
          <a:srgbClr val="000000"/>
        </a:dk2>
        <a:lt2>
          <a:srgbClr val="EEECE1"/>
        </a:lt2>
        <a:accent1>
          <a:srgbClr val="4F81BD"/>
        </a:accent1>
        <a:accent2>
          <a:srgbClr val="C0504D"/>
        </a:accent2>
        <a:accent3>
          <a:srgbClr val="AAAAAA"/>
        </a:accent3>
        <a:accent4>
          <a:srgbClr val="DADADA"/>
        </a:accent4>
        <a:accent5>
          <a:srgbClr val="B2C1DB"/>
        </a:accent5>
        <a:accent6>
          <a:srgbClr val="AE4845"/>
        </a:accent6>
        <a:hlink>
          <a:srgbClr val="9BBB59"/>
        </a:hlink>
        <a:folHlink>
          <a:srgbClr val="C0504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Median">
  <a:themeElements>
    <a:clrScheme name="2_Media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C0504D"/>
      </a:folHlink>
    </a:clrScheme>
    <a:fontScheme name="2_Median">
      <a:majorFont>
        <a:latin typeface="Tw Cen MT"/>
        <a:ea typeface=""/>
        <a:cs typeface=""/>
      </a:majorFont>
      <a:minorFont>
        <a:latin typeface="Tw Cen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extraClrScheme>
      <a:clrScheme name="2_Media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C0504D"/>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Median">
  <a:themeElements>
    <a:clrScheme name="3_Media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C0504D"/>
      </a:folHlink>
    </a:clrScheme>
    <a:fontScheme name="3_Median">
      <a:majorFont>
        <a:latin typeface="Tw Cen MT"/>
        <a:ea typeface=""/>
        <a:cs typeface=""/>
      </a:majorFont>
      <a:minorFont>
        <a:latin typeface="Tw Cen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extraClrScheme>
      <a:clrScheme name="3_Media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C0504D"/>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Median">
  <a:themeElements>
    <a:clrScheme name="4_Media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C0504D"/>
      </a:folHlink>
    </a:clrScheme>
    <a:fontScheme name="4_Median">
      <a:majorFont>
        <a:latin typeface="Tw Cen MT"/>
        <a:ea typeface=""/>
        <a:cs typeface=""/>
      </a:majorFont>
      <a:minorFont>
        <a:latin typeface="Tw Cen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extraClrScheme>
      <a:clrScheme name="4_Media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C0504D"/>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Median">
  <a:themeElements>
    <a:clrScheme name="6_Media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C0504D"/>
      </a:folHlink>
    </a:clrScheme>
    <a:fontScheme name="6_Median">
      <a:majorFont>
        <a:latin typeface="Tw Cen MT"/>
        <a:ea typeface=""/>
        <a:cs typeface=""/>
      </a:majorFont>
      <a:minorFont>
        <a:latin typeface="Tw Cen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extraClrScheme>
      <a:clrScheme name="6_Media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C0504D"/>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Paper">
  <a:themeElements>
    <a:clrScheme name="Custom 10">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FFD147"/>
      </a:hlink>
      <a:folHlink>
        <a:srgbClr val="96A9A9"/>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17561</TotalTime>
  <Words>1034</Words>
  <Application>Microsoft Office PowerPoint</Application>
  <PresentationFormat>On-screen Show (4:3)</PresentationFormat>
  <Paragraphs>82</Paragraphs>
  <Slides>6</Slides>
  <Notes>5</Notes>
  <HiddenSlides>0</HiddenSlides>
  <MMClips>2</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6</vt:i4>
      </vt:variant>
    </vt:vector>
  </HeadingPairs>
  <TitlesOfParts>
    <vt:vector size="19" baseType="lpstr">
      <vt:lpstr>Arial</vt:lpstr>
      <vt:lpstr>Calibri</vt:lpstr>
      <vt:lpstr>Times New Roman</vt:lpstr>
      <vt:lpstr>Tw Cen MT</vt:lpstr>
      <vt:lpstr>Wingdings</vt:lpstr>
      <vt:lpstr>Wingdings 2</vt:lpstr>
      <vt:lpstr>Constantia</vt:lpstr>
      <vt:lpstr>1_Median</vt:lpstr>
      <vt:lpstr>2_Median</vt:lpstr>
      <vt:lpstr>3_Median</vt:lpstr>
      <vt:lpstr>4_Median</vt:lpstr>
      <vt:lpstr>6_Median</vt:lpstr>
      <vt:lpstr>Paper</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Anthony Robinson</dc:creator>
  <cp:lastModifiedBy>MR ROBINSON</cp:lastModifiedBy>
  <cp:revision>2029</cp:revision>
  <dcterms:created xsi:type="dcterms:W3CDTF">2006-09-05T19:41:34Z</dcterms:created>
  <dcterms:modified xsi:type="dcterms:W3CDTF">2020-05-05T16:50:53Z</dcterms:modified>
</cp:coreProperties>
</file>