
<file path=[Content_Types].xml><?xml version="1.0" encoding="utf-8"?>
<Types xmlns="http://schemas.openxmlformats.org/package/2006/content-types">
  <Default Extension="mp3" ContentType="audio/unknown"/>
  <Default Extension="png" ContentType="image/png"/>
  <Default Extension="jpeg" ContentType="image/jpeg"/>
  <Default Extension="wma" ContentType="audio/x-ms-wma"/>
  <Default Extension="wmf" ContentType="image/x-wmf"/>
  <Default Extension="rels" ContentType="application/vnd.openxmlformats-package.relationships+xml"/>
  <Default Extension="xml" ContentType="application/xml"/>
  <Default Extension="fntdata" ContentType="application/x-fontdata"/>
  <Default Extension="wav" ContentType="audio/wav"/>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embedTrueTypeFonts="1" saveSubsetFonts="1">
  <p:sldMasterIdLst>
    <p:sldMasterId id="2147483648" r:id="rId1"/>
    <p:sldMasterId id="2147484059" r:id="rId2"/>
    <p:sldMasterId id="2147486093" r:id="rId3"/>
  </p:sldMasterIdLst>
  <p:notesMasterIdLst>
    <p:notesMasterId r:id="rId13"/>
  </p:notesMasterIdLst>
  <p:handoutMasterIdLst>
    <p:handoutMasterId r:id="rId14"/>
  </p:handoutMasterIdLst>
  <p:sldIdLst>
    <p:sldId id="551" r:id="rId4"/>
    <p:sldId id="674" r:id="rId5"/>
    <p:sldId id="619" r:id="rId6"/>
    <p:sldId id="523" r:id="rId7"/>
    <p:sldId id="666" r:id="rId8"/>
    <p:sldId id="669" r:id="rId9"/>
    <p:sldId id="673" r:id="rId10"/>
    <p:sldId id="597" r:id="rId11"/>
    <p:sldId id="650" r:id="rId12"/>
  </p:sldIdLst>
  <p:sldSz cx="9144000" cy="6858000" type="screen4x3"/>
  <p:notesSz cx="6858000" cy="9144000"/>
  <p:embeddedFontLst>
    <p:embeddedFont>
      <p:font typeface="Tahoma" panose="020B0604030504040204" pitchFamily="34" charset="0"/>
      <p:regular r:id="rId15"/>
      <p:bold r:id="rId16"/>
    </p:embeddedFont>
    <p:embeddedFont>
      <p:font typeface="Wingdings 2" panose="05020102010507070707" pitchFamily="18" charset="2"/>
      <p:regular r:id="rId17"/>
    </p:embeddedFont>
    <p:embeddedFont>
      <p:font typeface="Constantia" panose="02030602050306030303" pitchFamily="18" charset="0"/>
      <p:regular r:id="rId18"/>
      <p:bold r:id="rId19"/>
      <p:italic r:id="rId20"/>
      <p:boldItalic r:id="rId21"/>
    </p:embeddedFont>
    <p:embeddedFont>
      <p:font typeface="Calibri" panose="020F0502020204030204" pitchFamily="34" charset="0"/>
      <p:regular r:id="rId22"/>
      <p:bold r:id="rId23"/>
      <p:italic r:id="rId24"/>
      <p:boldItalic r:id="rId25"/>
    </p:embeddedFont>
    <p:embeddedFont>
      <p:font typeface="Tw Cen MT" panose="020B0602020104020603" pitchFamily="34" charset="0"/>
      <p:regular r:id="rId26"/>
      <p:bold r:id="rId27"/>
      <p:italic r:id="rId28"/>
      <p:boldItalic r:id="rId29"/>
    </p:embeddedFont>
  </p:embeddedFont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6FF33"/>
    <a:srgbClr val="CC3399"/>
    <a:srgbClr val="7C2A92"/>
    <a:srgbClr val="C6627A"/>
    <a:srgbClr val="D18194"/>
    <a:srgbClr val="41C363"/>
    <a:srgbClr val="F50B4E"/>
    <a:srgbClr val="00642D"/>
    <a:srgbClr val="979937"/>
    <a:srgbClr val="BF01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9">
    <a:wholeTbl>
      <a:tcTxStyle>
        <a:fontRef idx="minor">
          <a:scrgbClr r="0" g="0" b="0"/>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fontRef idx="minor">
          <a:scrgbClr r="0" g="0" b="0"/>
        </a:fontRef>
        <a:schemeClr val="lt1"/>
      </a:tcTxStyle>
      <a:tcStyle>
        <a:tcBdr>
          <a:top>
            <a:ln w="38100" cmpd="sng">
              <a:solidFill>
                <a:schemeClr val="lt1"/>
              </a:solidFill>
            </a:ln>
          </a:top>
        </a:tcBdr>
        <a:fill>
          <a:solidFill>
            <a:schemeClr val="accent1"/>
          </a:solidFill>
        </a:fill>
      </a:tcStyle>
    </a:lastRow>
    <a:seCell>
      <a:tcStyle>
        <a:tcBdr/>
      </a:tcStyle>
    </a:seCell>
    <a:swCell>
      <a:tcStyle>
        <a:tcBdr/>
      </a:tcStyle>
    </a:swCell>
    <a:firstRow>
      <a:tcTxStyle b="on">
        <a:fontRef idx="minor">
          <a:scrgbClr r="0" g="0" b="0"/>
        </a:fontRef>
        <a:schemeClr val="lt1"/>
      </a:tcTxStyle>
      <a:tcStyle>
        <a:tcBdr>
          <a:bottom>
            <a:ln w="38100" cmpd="sng">
              <a:solidFill>
                <a:schemeClr val="lt1"/>
              </a:solidFill>
            </a:ln>
          </a:bottom>
        </a:tcBdr>
        <a:fill>
          <a:solidFill>
            <a:schemeClr val="accent1"/>
          </a:solidFill>
        </a:fill>
      </a:tcStyle>
    </a:firstRow>
    <a:neCell>
      <a:tcStyle>
        <a:tcBdr/>
      </a:tcStyle>
    </a:neCell>
    <a:nwCell>
      <a:tcStyle>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30" autoAdjust="0"/>
    <p:restoredTop sz="96811" autoAdjust="0"/>
  </p:normalViewPr>
  <p:slideViewPr>
    <p:cSldViewPr snapToGrid="0">
      <p:cViewPr>
        <p:scale>
          <a:sx n="70" d="100"/>
          <a:sy n="70" d="100"/>
        </p:scale>
        <p:origin x="-2814" y="-1380"/>
      </p:cViewPr>
      <p:guideLst>
        <p:guide orient="horz" pos="2160"/>
        <p:guide orient="horz" pos="808"/>
        <p:guide orient="horz" pos="2572"/>
        <p:guide pos="224"/>
        <p:guide pos="2057"/>
        <p:guide pos="2314"/>
      </p:guideLst>
    </p:cSldViewPr>
  </p:slideViewPr>
  <p:outlineViewPr>
    <p:cViewPr>
      <p:scale>
        <a:sx n="33" d="100"/>
        <a:sy n="33" d="100"/>
      </p:scale>
      <p:origin x="0" y="2574"/>
    </p:cViewPr>
  </p:outlineViewPr>
  <p:notesTextViewPr>
    <p:cViewPr>
      <p:scale>
        <a:sx n="100" d="100"/>
        <a:sy n="100" d="100"/>
      </p:scale>
      <p:origin x="0" y="0"/>
    </p:cViewPr>
  </p:notesTextViewPr>
  <p:sorterViewPr>
    <p:cViewPr>
      <p:scale>
        <a:sx n="66" d="100"/>
        <a:sy n="66" d="100"/>
      </p:scale>
      <p:origin x="0" y="4830"/>
    </p:cViewPr>
  </p:sorterViewPr>
  <p:notesViewPr>
    <p:cSldViewPr snapToGrid="0">
      <p:cViewPr varScale="1">
        <p:scale>
          <a:sx n="53" d="100"/>
          <a:sy n="53" d="100"/>
        </p:scale>
        <p:origin x="-178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Master" Target="slideMasters/slideMaster3.xml"/><Relationship Id="rId21" Type="http://schemas.openxmlformats.org/officeDocument/2006/relationships/font" Target="fonts/font7.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10.fntdata"/><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7.xml"/><Relationship Id="rId19" Type="http://schemas.openxmlformats.org/officeDocument/2006/relationships/font" Target="fonts/font5.fntdata"/><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handoutMaster" Target="handoutMasters/handout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lang="en-GB" sz="3200"/>
            </a:pPr>
            <a:r>
              <a:rPr lang="en-US" sz="3200" dirty="0" smtClean="0"/>
              <a:t>Where did Louis XVI’s money go?</a:t>
            </a:r>
            <a:endParaRPr lang="en-US" sz="3200" dirty="0"/>
          </a:p>
        </c:rich>
      </c:tx>
      <c:layout/>
      <c:overlay val="0"/>
      <c:spPr>
        <a:solidFill>
          <a:schemeClr val="accent1"/>
        </a:solidFill>
      </c:spPr>
    </c:title>
    <c:autoTitleDeleted val="0"/>
    <c:plotArea>
      <c:layout/>
      <c:pieChart>
        <c:varyColors val="1"/>
        <c:ser>
          <c:idx val="0"/>
          <c:order val="0"/>
          <c:tx>
            <c:strRef>
              <c:f>Sheet1!$B$1</c:f>
              <c:strCache>
                <c:ptCount val="1"/>
                <c:pt idx="0">
                  <c:v>Sales</c:v>
                </c:pt>
              </c:strCache>
            </c:strRef>
          </c:tx>
          <c:dLbls>
            <c:dLbl>
              <c:idx val="0"/>
              <c:layout>
                <c:manualLayout>
                  <c:x val="-0.20576104936378181"/>
                  <c:y val="-3.6655695686365959E-2"/>
                </c:manualLayout>
              </c:layout>
              <c:spPr/>
              <c:txPr>
                <a:bodyPr/>
                <a:lstStyle/>
                <a:p>
                  <a:pPr>
                    <a:defRPr lang="en-GB" sz="2800"/>
                  </a:pPr>
                  <a:endParaRPr lang="en-US"/>
                </a:p>
              </c:txPr>
              <c:showLegendKey val="0"/>
              <c:showVal val="0"/>
              <c:showCatName val="1"/>
              <c:showSerName val="0"/>
              <c:showPercent val="1"/>
              <c:showBubbleSize val="0"/>
            </c:dLbl>
            <c:dLbl>
              <c:idx val="1"/>
              <c:layout>
                <c:manualLayout>
                  <c:x val="0.18577616145111633"/>
                  <c:y val="-0.14368068312394425"/>
                </c:manualLayout>
              </c:layout>
              <c:showLegendKey val="0"/>
              <c:showVal val="0"/>
              <c:showCatName val="1"/>
              <c:showSerName val="0"/>
              <c:showPercent val="1"/>
              <c:showBubbleSize val="0"/>
            </c:dLbl>
            <c:dLbl>
              <c:idx val="2"/>
              <c:layout>
                <c:manualLayout>
                  <c:x val="0.21951970119888936"/>
                  <c:y val="-0.13246943272384792"/>
                </c:manualLayout>
              </c:layout>
              <c:spPr/>
              <c:txPr>
                <a:bodyPr/>
                <a:lstStyle/>
                <a:p>
                  <a:pPr>
                    <a:defRPr lang="en-GB" sz="2400"/>
                  </a:pPr>
                  <a:endParaRPr lang="en-US"/>
                </a:p>
              </c:txPr>
              <c:showLegendKey val="0"/>
              <c:showVal val="0"/>
              <c:showCatName val="1"/>
              <c:showSerName val="0"/>
              <c:showPercent val="1"/>
              <c:showBubbleSize val="0"/>
            </c:dLbl>
            <c:dLbl>
              <c:idx val="3"/>
              <c:layout>
                <c:manualLayout>
                  <c:x val="0.11689825083905429"/>
                  <c:y val="0.17989685947643674"/>
                </c:manualLayout>
              </c:layout>
              <c:spPr/>
              <c:txPr>
                <a:bodyPr/>
                <a:lstStyle/>
                <a:p>
                  <a:pPr>
                    <a:defRPr lang="en-GB" sz="2800"/>
                  </a:pPr>
                  <a:endParaRPr lang="en-US"/>
                </a:p>
              </c:txPr>
              <c:showLegendKey val="0"/>
              <c:showVal val="0"/>
              <c:showCatName val="1"/>
              <c:showSerName val="0"/>
              <c:showPercent val="1"/>
              <c:showBubbleSize val="0"/>
            </c:dLbl>
            <c:txPr>
              <a:bodyPr/>
              <a:lstStyle/>
              <a:p>
                <a:pPr>
                  <a:defRPr lang="en-GB"/>
                </a:pPr>
                <a:endParaRPr lang="en-US"/>
              </a:p>
            </c:txPr>
            <c:showLegendKey val="0"/>
            <c:showVal val="0"/>
            <c:showCatName val="1"/>
            <c:showSerName val="0"/>
            <c:showPercent val="1"/>
            <c:showBubbleSize val="0"/>
            <c:showLeaderLines val="1"/>
          </c:dLbls>
          <c:cat>
            <c:strRef>
              <c:f>Sheet1!$A$2:$A$5</c:f>
              <c:strCache>
                <c:ptCount val="4"/>
                <c:pt idx="0">
                  <c:v>Debt</c:v>
                </c:pt>
                <c:pt idx="1">
                  <c:v>Palace Expenses</c:v>
                </c:pt>
                <c:pt idx="2">
                  <c:v>The Government</c:v>
                </c:pt>
                <c:pt idx="3">
                  <c:v>War</c:v>
                </c:pt>
              </c:strCache>
            </c:strRef>
          </c:cat>
          <c:val>
            <c:numRef>
              <c:f>Sheet1!$B$2:$B$5</c:f>
              <c:numCache>
                <c:formatCode>0%</c:formatCode>
                <c:ptCount val="4"/>
                <c:pt idx="0">
                  <c:v>0.5</c:v>
                </c:pt>
                <c:pt idx="1">
                  <c:v>0.1</c:v>
                </c:pt>
                <c:pt idx="2">
                  <c:v>0.15000000000000013</c:v>
                </c:pt>
                <c:pt idx="3">
                  <c:v>0.25</c:v>
                </c:pt>
              </c:numCache>
            </c:numRef>
          </c:val>
        </c:ser>
        <c:dLbls>
          <c:showLegendKey val="0"/>
          <c:showVal val="0"/>
          <c:showCatName val="1"/>
          <c:showSerName val="0"/>
          <c:showPercent val="1"/>
          <c:showBubbleSize val="0"/>
          <c:showLeaderLines val="1"/>
        </c:dLbls>
        <c:firstSliceAng val="0"/>
      </c:pieChart>
    </c:plotArea>
    <c:plotVisOnly val="1"/>
    <c:dispBlanksAs val="zero"/>
    <c:showDLblsOverMax val="0"/>
  </c:chart>
  <c:spPr>
    <a:solidFill>
      <a:schemeClr val="bg2">
        <a:alpha val="69000"/>
      </a:schemeClr>
    </a:solidFill>
  </c:spPr>
  <c:txPr>
    <a:bodyPr/>
    <a:lstStyle/>
    <a:p>
      <a:pPr>
        <a:defRPr sz="2000">
          <a:latin typeface="Tw Cen MT" pitchFamily="34" charset="0"/>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9960A3-39F2-42CC-B3B1-6F9645FFF747}"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GB"/>
        </a:p>
      </dgm:t>
    </dgm:pt>
    <dgm:pt modelId="{68A58396-25E6-4C66-A0D1-AD8F75F25346}">
      <dgm:prSet phldrT="[Text]" custT="1"/>
      <dgm:spPr/>
      <dgm:t>
        <a:bodyPr/>
        <a:lstStyle/>
        <a:p>
          <a:r>
            <a:rPr lang="en-GB" sz="2800" b="1" dirty="0" smtClean="0">
              <a:latin typeface="Tw Cen MT" pitchFamily="34" charset="0"/>
            </a:rPr>
            <a:t>France had many money problems</a:t>
          </a:r>
          <a:endParaRPr lang="en-GB" sz="2800" b="1" dirty="0">
            <a:latin typeface="Tw Cen MT" pitchFamily="34" charset="0"/>
          </a:endParaRPr>
        </a:p>
      </dgm:t>
    </dgm:pt>
    <dgm:pt modelId="{96D74EA4-931F-4897-B6B8-44E9303DA446}" type="parTrans" cxnId="{605BAF24-D1BF-4457-835B-53865C375852}">
      <dgm:prSet/>
      <dgm:spPr/>
      <dgm:t>
        <a:bodyPr/>
        <a:lstStyle/>
        <a:p>
          <a:endParaRPr lang="en-GB" sz="2400">
            <a:latin typeface="Tw Cen MT" pitchFamily="34" charset="0"/>
          </a:endParaRPr>
        </a:p>
      </dgm:t>
    </dgm:pt>
    <dgm:pt modelId="{9E5669B2-0E9F-40E7-A793-7BC972BBED23}" type="sibTrans" cxnId="{605BAF24-D1BF-4457-835B-53865C375852}">
      <dgm:prSet/>
      <dgm:spPr/>
      <dgm:t>
        <a:bodyPr/>
        <a:lstStyle/>
        <a:p>
          <a:endParaRPr lang="en-GB" sz="2400">
            <a:latin typeface="Tw Cen MT" pitchFamily="34" charset="0"/>
          </a:endParaRPr>
        </a:p>
      </dgm:t>
    </dgm:pt>
    <dgm:pt modelId="{6AF0BF08-7AF6-4C74-9631-8AD1E417D824}">
      <dgm:prSet phldrT="[Text]" custT="1"/>
      <dgm:spPr/>
      <dgm:t>
        <a:bodyPr/>
        <a:lstStyle/>
        <a:p>
          <a:r>
            <a:rPr lang="en-GB" sz="2400" dirty="0" smtClean="0">
              <a:latin typeface="Tw Cen MT" pitchFamily="34" charset="0"/>
            </a:rPr>
            <a:t>It was 4000 million </a:t>
          </a:r>
          <a:r>
            <a:rPr lang="en-GB" sz="2400" dirty="0" smtClean="0">
              <a:latin typeface="Tw Cen MT" pitchFamily="34" charset="0"/>
              <a:hlinkClick xmlns:r="http://schemas.openxmlformats.org/officeDocument/2006/relationships" r:id="" action="ppaction://noaction"/>
            </a:rPr>
            <a:t>livres</a:t>
          </a:r>
          <a:r>
            <a:rPr lang="en-GB" sz="2400" dirty="0" smtClean="0">
              <a:latin typeface="Tw Cen MT" pitchFamily="34" charset="0"/>
            </a:rPr>
            <a:t> in debts. Banks refused to lend Louis any more money.</a:t>
          </a:r>
          <a:endParaRPr lang="en-GB" sz="2400" dirty="0">
            <a:latin typeface="Tw Cen MT" pitchFamily="34" charset="0"/>
          </a:endParaRPr>
        </a:p>
      </dgm:t>
    </dgm:pt>
    <dgm:pt modelId="{EBCD7336-E13F-499A-B8DF-8FDDC78E9B5F}" type="parTrans" cxnId="{4110E9FF-EB6B-46E2-A42A-5D22C98C56E3}">
      <dgm:prSet/>
      <dgm:spPr/>
      <dgm:t>
        <a:bodyPr/>
        <a:lstStyle/>
        <a:p>
          <a:endParaRPr lang="en-GB" sz="2400">
            <a:latin typeface="Tw Cen MT" pitchFamily="34" charset="0"/>
          </a:endParaRPr>
        </a:p>
      </dgm:t>
    </dgm:pt>
    <dgm:pt modelId="{140F4FCD-2050-4C6C-B90D-CA191B3C75FA}" type="sibTrans" cxnId="{4110E9FF-EB6B-46E2-A42A-5D22C98C56E3}">
      <dgm:prSet/>
      <dgm:spPr/>
      <dgm:t>
        <a:bodyPr/>
        <a:lstStyle/>
        <a:p>
          <a:endParaRPr lang="en-GB" sz="2400">
            <a:latin typeface="Tw Cen MT" pitchFamily="34" charset="0"/>
          </a:endParaRPr>
        </a:p>
      </dgm:t>
    </dgm:pt>
    <dgm:pt modelId="{A5291E8E-1C7C-44FC-8EA0-2242F77E53AC}">
      <dgm:prSet phldrT="[Text]" custT="1"/>
      <dgm:spPr/>
      <dgm:t>
        <a:bodyPr/>
        <a:lstStyle/>
        <a:p>
          <a:r>
            <a:rPr lang="en-GB" sz="2400" dirty="0" smtClean="0">
              <a:latin typeface="Tw Cen MT" pitchFamily="34" charset="0"/>
            </a:rPr>
            <a:t>Corrupt tax collectors did not hand over all the money to the government.</a:t>
          </a:r>
          <a:endParaRPr lang="en-GB" sz="2400" dirty="0">
            <a:latin typeface="Tw Cen MT" pitchFamily="34" charset="0"/>
          </a:endParaRPr>
        </a:p>
      </dgm:t>
    </dgm:pt>
    <dgm:pt modelId="{BE38B4B5-D7C8-4126-96C7-39C2F931720D}" type="parTrans" cxnId="{6DE392FF-BEDF-4535-A5C3-9BD1E33486F0}">
      <dgm:prSet/>
      <dgm:spPr/>
      <dgm:t>
        <a:bodyPr/>
        <a:lstStyle/>
        <a:p>
          <a:endParaRPr lang="en-GB" sz="2400">
            <a:latin typeface="Tw Cen MT" pitchFamily="34" charset="0"/>
          </a:endParaRPr>
        </a:p>
      </dgm:t>
    </dgm:pt>
    <dgm:pt modelId="{EAF44B8C-8325-4A5C-9092-88B932626BE0}" type="sibTrans" cxnId="{6DE392FF-BEDF-4535-A5C3-9BD1E33486F0}">
      <dgm:prSet/>
      <dgm:spPr/>
      <dgm:t>
        <a:bodyPr/>
        <a:lstStyle/>
        <a:p>
          <a:endParaRPr lang="en-GB" sz="2400">
            <a:latin typeface="Tw Cen MT" pitchFamily="34" charset="0"/>
          </a:endParaRPr>
        </a:p>
      </dgm:t>
    </dgm:pt>
    <dgm:pt modelId="{9F89909C-A889-4A0A-B507-3B5DB7191C58}">
      <dgm:prSet phldrT="[Text]" custT="1"/>
      <dgm:spPr/>
      <dgm:t>
        <a:bodyPr/>
        <a:lstStyle/>
        <a:p>
          <a:r>
            <a:rPr lang="en-US" sz="2400" dirty="0" smtClean="0">
              <a:latin typeface="Tw Cen MT" pitchFamily="34" charset="0"/>
            </a:rPr>
            <a:t>Louis and Marie-Antoinette continued to spend lavishly on palace luxuries. </a:t>
          </a:r>
          <a:endParaRPr lang="en-GB" sz="2400" dirty="0">
            <a:latin typeface="Tw Cen MT" pitchFamily="34" charset="0"/>
          </a:endParaRPr>
        </a:p>
      </dgm:t>
    </dgm:pt>
    <dgm:pt modelId="{DD875CBC-550E-42B1-B7B9-62C238555359}" type="parTrans" cxnId="{443CC727-B25C-4F7F-97F9-45730C1568A9}">
      <dgm:prSet/>
      <dgm:spPr/>
      <dgm:t>
        <a:bodyPr/>
        <a:lstStyle/>
        <a:p>
          <a:endParaRPr lang="en-GB" sz="2400">
            <a:latin typeface="Tw Cen MT" pitchFamily="34" charset="0"/>
          </a:endParaRPr>
        </a:p>
      </dgm:t>
    </dgm:pt>
    <dgm:pt modelId="{D74DE2A2-9AA3-4F86-B713-0F94B9216E36}" type="sibTrans" cxnId="{443CC727-B25C-4F7F-97F9-45730C1568A9}">
      <dgm:prSet/>
      <dgm:spPr/>
      <dgm:t>
        <a:bodyPr/>
        <a:lstStyle/>
        <a:p>
          <a:endParaRPr lang="en-GB" sz="2400">
            <a:latin typeface="Tw Cen MT" pitchFamily="34" charset="0"/>
          </a:endParaRPr>
        </a:p>
      </dgm:t>
    </dgm:pt>
    <dgm:pt modelId="{FBE0558A-42C2-46F5-BFEB-C15426410919}" type="pres">
      <dgm:prSet presAssocID="{BE9960A3-39F2-42CC-B3B1-6F9645FFF747}" presName="cycle" presStyleCnt="0">
        <dgm:presLayoutVars>
          <dgm:chMax val="1"/>
          <dgm:dir/>
          <dgm:animLvl val="ctr"/>
          <dgm:resizeHandles val="exact"/>
        </dgm:presLayoutVars>
      </dgm:prSet>
      <dgm:spPr/>
      <dgm:t>
        <a:bodyPr/>
        <a:lstStyle/>
        <a:p>
          <a:endParaRPr lang="en-GB"/>
        </a:p>
      </dgm:t>
    </dgm:pt>
    <dgm:pt modelId="{F8B09308-216E-4AD4-8A87-A105BCBED716}" type="pres">
      <dgm:prSet presAssocID="{68A58396-25E6-4C66-A0D1-AD8F75F25346}" presName="centerShape" presStyleLbl="node0" presStyleIdx="0" presStyleCnt="1"/>
      <dgm:spPr/>
      <dgm:t>
        <a:bodyPr/>
        <a:lstStyle/>
        <a:p>
          <a:endParaRPr lang="en-GB"/>
        </a:p>
      </dgm:t>
    </dgm:pt>
    <dgm:pt modelId="{F02A6140-A160-4858-B58D-7FDCBFF007B0}" type="pres">
      <dgm:prSet presAssocID="{EBCD7336-E13F-499A-B8DF-8FDDC78E9B5F}" presName="parTrans" presStyleLbl="bgSibTrans2D1" presStyleIdx="0" presStyleCnt="3"/>
      <dgm:spPr/>
      <dgm:t>
        <a:bodyPr/>
        <a:lstStyle/>
        <a:p>
          <a:endParaRPr lang="en-GB"/>
        </a:p>
      </dgm:t>
    </dgm:pt>
    <dgm:pt modelId="{9FB12482-A1BC-4A6A-94A5-182BE2096957}" type="pres">
      <dgm:prSet presAssocID="{6AF0BF08-7AF6-4C74-9631-8AD1E417D824}" presName="node" presStyleLbl="node1" presStyleIdx="0" presStyleCnt="3" custScaleX="112140">
        <dgm:presLayoutVars>
          <dgm:bulletEnabled val="1"/>
        </dgm:presLayoutVars>
      </dgm:prSet>
      <dgm:spPr/>
      <dgm:t>
        <a:bodyPr/>
        <a:lstStyle/>
        <a:p>
          <a:endParaRPr lang="en-GB"/>
        </a:p>
      </dgm:t>
    </dgm:pt>
    <dgm:pt modelId="{766066C3-6712-4E1C-A8E8-F083E0A364A0}" type="pres">
      <dgm:prSet presAssocID="{BE38B4B5-D7C8-4126-96C7-39C2F931720D}" presName="parTrans" presStyleLbl="bgSibTrans2D1" presStyleIdx="1" presStyleCnt="3"/>
      <dgm:spPr/>
      <dgm:t>
        <a:bodyPr/>
        <a:lstStyle/>
        <a:p>
          <a:endParaRPr lang="en-GB"/>
        </a:p>
      </dgm:t>
    </dgm:pt>
    <dgm:pt modelId="{03305A23-8FF7-4B6A-9D3C-B421D203648E}" type="pres">
      <dgm:prSet presAssocID="{A5291E8E-1C7C-44FC-8EA0-2242F77E53AC}" presName="node" presStyleLbl="node1" presStyleIdx="1" presStyleCnt="3" custScaleX="112140">
        <dgm:presLayoutVars>
          <dgm:bulletEnabled val="1"/>
        </dgm:presLayoutVars>
      </dgm:prSet>
      <dgm:spPr/>
      <dgm:t>
        <a:bodyPr/>
        <a:lstStyle/>
        <a:p>
          <a:endParaRPr lang="en-GB"/>
        </a:p>
      </dgm:t>
    </dgm:pt>
    <dgm:pt modelId="{E7C5C4E1-6EA1-4306-9F54-A6C12EA32506}" type="pres">
      <dgm:prSet presAssocID="{DD875CBC-550E-42B1-B7B9-62C238555359}" presName="parTrans" presStyleLbl="bgSibTrans2D1" presStyleIdx="2" presStyleCnt="3"/>
      <dgm:spPr/>
      <dgm:t>
        <a:bodyPr/>
        <a:lstStyle/>
        <a:p>
          <a:endParaRPr lang="en-GB"/>
        </a:p>
      </dgm:t>
    </dgm:pt>
    <dgm:pt modelId="{FD537BFD-580A-4EA8-996A-39A60D8DBFBD}" type="pres">
      <dgm:prSet presAssocID="{9F89909C-A889-4A0A-B507-3B5DB7191C58}" presName="node" presStyleLbl="node1" presStyleIdx="2" presStyleCnt="3" custScaleX="112140">
        <dgm:presLayoutVars>
          <dgm:bulletEnabled val="1"/>
        </dgm:presLayoutVars>
      </dgm:prSet>
      <dgm:spPr/>
      <dgm:t>
        <a:bodyPr/>
        <a:lstStyle/>
        <a:p>
          <a:endParaRPr lang="en-GB"/>
        </a:p>
      </dgm:t>
    </dgm:pt>
  </dgm:ptLst>
  <dgm:cxnLst>
    <dgm:cxn modelId="{26424B40-B3EB-4AFB-9B6A-52A1F275D30F}" type="presOf" srcId="{BE9960A3-39F2-42CC-B3B1-6F9645FFF747}" destId="{FBE0558A-42C2-46F5-BFEB-C15426410919}" srcOrd="0" destOrd="0" presId="urn:microsoft.com/office/officeart/2005/8/layout/radial4"/>
    <dgm:cxn modelId="{1900FABB-66E5-4F48-AF04-18AAA4751F9B}" type="presOf" srcId="{68A58396-25E6-4C66-A0D1-AD8F75F25346}" destId="{F8B09308-216E-4AD4-8A87-A105BCBED716}" srcOrd="0" destOrd="0" presId="urn:microsoft.com/office/officeart/2005/8/layout/radial4"/>
    <dgm:cxn modelId="{3ED4FB72-E39B-4C86-A1A3-799E8DE22208}" type="presOf" srcId="{DD875CBC-550E-42B1-B7B9-62C238555359}" destId="{E7C5C4E1-6EA1-4306-9F54-A6C12EA32506}" srcOrd="0" destOrd="0" presId="urn:microsoft.com/office/officeart/2005/8/layout/radial4"/>
    <dgm:cxn modelId="{EC8F8279-98D9-47CF-A199-8C3052CA11D4}" type="presOf" srcId="{EBCD7336-E13F-499A-B8DF-8FDDC78E9B5F}" destId="{F02A6140-A160-4858-B58D-7FDCBFF007B0}" srcOrd="0" destOrd="0" presId="urn:microsoft.com/office/officeart/2005/8/layout/radial4"/>
    <dgm:cxn modelId="{D8B2EF29-F083-4F5F-B58B-5DC0B6DF0209}" type="presOf" srcId="{9F89909C-A889-4A0A-B507-3B5DB7191C58}" destId="{FD537BFD-580A-4EA8-996A-39A60D8DBFBD}" srcOrd="0" destOrd="0" presId="urn:microsoft.com/office/officeart/2005/8/layout/radial4"/>
    <dgm:cxn modelId="{605BAF24-D1BF-4457-835B-53865C375852}" srcId="{BE9960A3-39F2-42CC-B3B1-6F9645FFF747}" destId="{68A58396-25E6-4C66-A0D1-AD8F75F25346}" srcOrd="0" destOrd="0" parTransId="{96D74EA4-931F-4897-B6B8-44E9303DA446}" sibTransId="{9E5669B2-0E9F-40E7-A793-7BC972BBED23}"/>
    <dgm:cxn modelId="{4110E9FF-EB6B-46E2-A42A-5D22C98C56E3}" srcId="{68A58396-25E6-4C66-A0D1-AD8F75F25346}" destId="{6AF0BF08-7AF6-4C74-9631-8AD1E417D824}" srcOrd="0" destOrd="0" parTransId="{EBCD7336-E13F-499A-B8DF-8FDDC78E9B5F}" sibTransId="{140F4FCD-2050-4C6C-B90D-CA191B3C75FA}"/>
    <dgm:cxn modelId="{443CC727-B25C-4F7F-97F9-45730C1568A9}" srcId="{68A58396-25E6-4C66-A0D1-AD8F75F25346}" destId="{9F89909C-A889-4A0A-B507-3B5DB7191C58}" srcOrd="2" destOrd="0" parTransId="{DD875CBC-550E-42B1-B7B9-62C238555359}" sibTransId="{D74DE2A2-9AA3-4F86-B713-0F94B9216E36}"/>
    <dgm:cxn modelId="{C464B054-64B4-4502-ADD4-ADC8D0394610}" type="presOf" srcId="{BE38B4B5-D7C8-4126-96C7-39C2F931720D}" destId="{766066C3-6712-4E1C-A8E8-F083E0A364A0}" srcOrd="0" destOrd="0" presId="urn:microsoft.com/office/officeart/2005/8/layout/radial4"/>
    <dgm:cxn modelId="{79483FBC-673D-4B2E-8A3C-2C471A6A6702}" type="presOf" srcId="{6AF0BF08-7AF6-4C74-9631-8AD1E417D824}" destId="{9FB12482-A1BC-4A6A-94A5-182BE2096957}" srcOrd="0" destOrd="0" presId="urn:microsoft.com/office/officeart/2005/8/layout/radial4"/>
    <dgm:cxn modelId="{086A4FB2-5C65-4B9A-8557-7FB82D15AAF0}" type="presOf" srcId="{A5291E8E-1C7C-44FC-8EA0-2242F77E53AC}" destId="{03305A23-8FF7-4B6A-9D3C-B421D203648E}" srcOrd="0" destOrd="0" presId="urn:microsoft.com/office/officeart/2005/8/layout/radial4"/>
    <dgm:cxn modelId="{6DE392FF-BEDF-4535-A5C3-9BD1E33486F0}" srcId="{68A58396-25E6-4C66-A0D1-AD8F75F25346}" destId="{A5291E8E-1C7C-44FC-8EA0-2242F77E53AC}" srcOrd="1" destOrd="0" parTransId="{BE38B4B5-D7C8-4126-96C7-39C2F931720D}" sibTransId="{EAF44B8C-8325-4A5C-9092-88B932626BE0}"/>
    <dgm:cxn modelId="{C20F9883-9CAC-4184-A111-F396A338A8F2}" type="presParOf" srcId="{FBE0558A-42C2-46F5-BFEB-C15426410919}" destId="{F8B09308-216E-4AD4-8A87-A105BCBED716}" srcOrd="0" destOrd="0" presId="urn:microsoft.com/office/officeart/2005/8/layout/radial4"/>
    <dgm:cxn modelId="{AD35AAB6-BCD2-4552-B320-B3CDB1193B73}" type="presParOf" srcId="{FBE0558A-42C2-46F5-BFEB-C15426410919}" destId="{F02A6140-A160-4858-B58D-7FDCBFF007B0}" srcOrd="1" destOrd="0" presId="urn:microsoft.com/office/officeart/2005/8/layout/radial4"/>
    <dgm:cxn modelId="{E4D571DB-A684-4771-898C-576B20FD445C}" type="presParOf" srcId="{FBE0558A-42C2-46F5-BFEB-C15426410919}" destId="{9FB12482-A1BC-4A6A-94A5-182BE2096957}" srcOrd="2" destOrd="0" presId="urn:microsoft.com/office/officeart/2005/8/layout/radial4"/>
    <dgm:cxn modelId="{B6B926BC-D355-48ED-B746-6EDB23ABEA5D}" type="presParOf" srcId="{FBE0558A-42C2-46F5-BFEB-C15426410919}" destId="{766066C3-6712-4E1C-A8E8-F083E0A364A0}" srcOrd="3" destOrd="0" presId="urn:microsoft.com/office/officeart/2005/8/layout/radial4"/>
    <dgm:cxn modelId="{AE74F368-1304-4A26-B3E9-A1CA2C4F50CF}" type="presParOf" srcId="{FBE0558A-42C2-46F5-BFEB-C15426410919}" destId="{03305A23-8FF7-4B6A-9D3C-B421D203648E}" srcOrd="4" destOrd="0" presId="urn:microsoft.com/office/officeart/2005/8/layout/radial4"/>
    <dgm:cxn modelId="{2E535808-91F2-4B94-A5F3-22CF20DF2F61}" type="presParOf" srcId="{FBE0558A-42C2-46F5-BFEB-C15426410919}" destId="{E7C5C4E1-6EA1-4306-9F54-A6C12EA32506}" srcOrd="5" destOrd="0" presId="urn:microsoft.com/office/officeart/2005/8/layout/radial4"/>
    <dgm:cxn modelId="{E9A7591B-DCD3-425B-8D77-F8200E1EF58B}" type="presParOf" srcId="{FBE0558A-42C2-46F5-BFEB-C15426410919}" destId="{FD537BFD-580A-4EA8-996A-39A60D8DBFBD}" srcOrd="6" destOrd="0" presId="urn:microsoft.com/office/officeart/2005/8/layout/radial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82B6F43-AB3B-4E04-BAF3-8759C96650CB}" type="doc">
      <dgm:prSet loTypeId="urn:microsoft.com/office/officeart/2008/layout/RadialCluster" loCatId="cycle" qsTypeId="urn:microsoft.com/office/officeart/2005/8/quickstyle/simple1" qsCatId="simple" csTypeId="urn:microsoft.com/office/officeart/2005/8/colors/colorful5" csCatId="colorful" phldr="1"/>
      <dgm:spPr/>
      <dgm:t>
        <a:bodyPr/>
        <a:lstStyle/>
        <a:p>
          <a:endParaRPr lang="en-GB"/>
        </a:p>
      </dgm:t>
    </dgm:pt>
    <dgm:pt modelId="{9525AD9E-6D50-4CEF-8C4B-DA1D836BAFF9}">
      <dgm:prSet phldrT="[Text]" custT="1"/>
      <dgm:spPr/>
      <dgm:t>
        <a:bodyPr/>
        <a:lstStyle/>
        <a:p>
          <a:r>
            <a:rPr lang="en-GB" sz="2800" dirty="0" smtClean="0">
              <a:latin typeface="Tw Cen MT" pitchFamily="34" charset="0"/>
            </a:rPr>
            <a:t>Why were Louis and Marie-Antoinette executed?</a:t>
          </a:r>
          <a:endParaRPr lang="en-GB" sz="2800" dirty="0">
            <a:latin typeface="Tw Cen MT" pitchFamily="34" charset="0"/>
          </a:endParaRPr>
        </a:p>
      </dgm:t>
    </dgm:pt>
    <dgm:pt modelId="{50DEC6F2-BBFF-437F-AC09-35DBC93F1BC9}" type="parTrans" cxnId="{A493E3B6-1275-4245-A25D-676C2326DDCC}">
      <dgm:prSet/>
      <dgm:spPr/>
      <dgm:t>
        <a:bodyPr/>
        <a:lstStyle/>
        <a:p>
          <a:endParaRPr lang="en-GB" sz="2400">
            <a:latin typeface="Tw Cen MT" pitchFamily="34" charset="0"/>
          </a:endParaRPr>
        </a:p>
      </dgm:t>
    </dgm:pt>
    <dgm:pt modelId="{09E0241D-1D68-47C1-B153-73214A3837C4}" type="sibTrans" cxnId="{A493E3B6-1275-4245-A25D-676C2326DDCC}">
      <dgm:prSet/>
      <dgm:spPr/>
      <dgm:t>
        <a:bodyPr/>
        <a:lstStyle/>
        <a:p>
          <a:endParaRPr lang="en-GB" sz="2400">
            <a:latin typeface="Tw Cen MT" pitchFamily="34" charset="0"/>
          </a:endParaRPr>
        </a:p>
      </dgm:t>
    </dgm:pt>
    <dgm:pt modelId="{9FAC3872-E9CF-4A69-AE3F-67667B7FC79B}">
      <dgm:prSet phldrT="[Text]" custT="1"/>
      <dgm:spPr/>
      <dgm:t>
        <a:bodyPr/>
        <a:lstStyle/>
        <a:p>
          <a:r>
            <a:rPr lang="en-GB" sz="2400" dirty="0" smtClean="0">
              <a:latin typeface="Tw Cen MT" pitchFamily="34" charset="0"/>
            </a:rPr>
            <a:t>They had tried to escape.</a:t>
          </a:r>
          <a:endParaRPr lang="en-GB" sz="2400" dirty="0">
            <a:latin typeface="Tw Cen MT" pitchFamily="34" charset="0"/>
          </a:endParaRPr>
        </a:p>
      </dgm:t>
    </dgm:pt>
    <dgm:pt modelId="{7968D2B2-248F-4D4E-9114-E7FDE9071D2F}" type="parTrans" cxnId="{77280C8D-6E63-4824-ABC5-C99A3B5F4175}">
      <dgm:prSet/>
      <dgm:spPr/>
      <dgm:t>
        <a:bodyPr/>
        <a:lstStyle/>
        <a:p>
          <a:endParaRPr lang="en-GB" sz="2400">
            <a:latin typeface="Tw Cen MT" pitchFamily="34" charset="0"/>
          </a:endParaRPr>
        </a:p>
      </dgm:t>
    </dgm:pt>
    <dgm:pt modelId="{B7C2AC57-5BE7-4502-86C5-9D99368CE4F4}" type="sibTrans" cxnId="{77280C8D-6E63-4824-ABC5-C99A3B5F4175}">
      <dgm:prSet/>
      <dgm:spPr/>
      <dgm:t>
        <a:bodyPr/>
        <a:lstStyle/>
        <a:p>
          <a:endParaRPr lang="en-GB" sz="2400">
            <a:latin typeface="Tw Cen MT" pitchFamily="34" charset="0"/>
          </a:endParaRPr>
        </a:p>
      </dgm:t>
    </dgm:pt>
    <dgm:pt modelId="{DDA43DB3-A36C-4D60-AFD7-C5517EB97D4F}">
      <dgm:prSet phldrT="[Text]" custT="1"/>
      <dgm:spPr/>
      <dgm:t>
        <a:bodyPr/>
        <a:lstStyle/>
        <a:p>
          <a:r>
            <a:rPr lang="en-GB" sz="2400" dirty="0" smtClean="0">
              <a:latin typeface="Tw Cen MT" pitchFamily="34" charset="0"/>
            </a:rPr>
            <a:t>They could not be trusted.</a:t>
          </a:r>
          <a:endParaRPr lang="en-GB" sz="2400" dirty="0">
            <a:latin typeface="Tw Cen MT" pitchFamily="34" charset="0"/>
          </a:endParaRPr>
        </a:p>
      </dgm:t>
    </dgm:pt>
    <dgm:pt modelId="{84409A69-5702-46F3-B045-4C6EB854034A}" type="parTrans" cxnId="{9AC18D42-99A6-49E2-88A4-93D4D68261F7}">
      <dgm:prSet/>
      <dgm:spPr/>
      <dgm:t>
        <a:bodyPr/>
        <a:lstStyle/>
        <a:p>
          <a:endParaRPr lang="en-GB" sz="2400">
            <a:latin typeface="Tw Cen MT" pitchFamily="34" charset="0"/>
          </a:endParaRPr>
        </a:p>
      </dgm:t>
    </dgm:pt>
    <dgm:pt modelId="{B7882155-B1D1-4EDB-AAF6-0C78400C6312}" type="sibTrans" cxnId="{9AC18D42-99A6-49E2-88A4-93D4D68261F7}">
      <dgm:prSet/>
      <dgm:spPr/>
      <dgm:t>
        <a:bodyPr/>
        <a:lstStyle/>
        <a:p>
          <a:endParaRPr lang="en-GB" sz="2400">
            <a:latin typeface="Tw Cen MT" pitchFamily="34" charset="0"/>
          </a:endParaRPr>
        </a:p>
      </dgm:t>
    </dgm:pt>
    <dgm:pt modelId="{1E742178-86B8-449F-82AC-477CAAA81E15}">
      <dgm:prSet phldrT="[Text]" custT="1"/>
      <dgm:spPr/>
      <dgm:t>
        <a:bodyPr/>
        <a:lstStyle/>
        <a:p>
          <a:r>
            <a:rPr lang="en-GB" sz="2400" dirty="0" smtClean="0">
              <a:latin typeface="Tw Cen MT" pitchFamily="34" charset="0"/>
            </a:rPr>
            <a:t>Marie Antoinette was very unpopular.</a:t>
          </a:r>
          <a:endParaRPr lang="en-GB" sz="2400" dirty="0">
            <a:latin typeface="Tw Cen MT" pitchFamily="34" charset="0"/>
          </a:endParaRPr>
        </a:p>
      </dgm:t>
    </dgm:pt>
    <dgm:pt modelId="{54DF9585-B850-41EE-A821-3555D22D3376}" type="parTrans" cxnId="{0A61894A-479C-4A94-87CF-C75FA27DCF2D}">
      <dgm:prSet/>
      <dgm:spPr/>
      <dgm:t>
        <a:bodyPr/>
        <a:lstStyle/>
        <a:p>
          <a:endParaRPr lang="en-GB" sz="2400">
            <a:latin typeface="Tw Cen MT" pitchFamily="34" charset="0"/>
          </a:endParaRPr>
        </a:p>
      </dgm:t>
    </dgm:pt>
    <dgm:pt modelId="{E4D75488-0B1B-4DB7-B107-549658F8BD15}" type="sibTrans" cxnId="{0A61894A-479C-4A94-87CF-C75FA27DCF2D}">
      <dgm:prSet/>
      <dgm:spPr/>
      <dgm:t>
        <a:bodyPr/>
        <a:lstStyle/>
        <a:p>
          <a:endParaRPr lang="en-GB" sz="2400">
            <a:latin typeface="Tw Cen MT" pitchFamily="34" charset="0"/>
          </a:endParaRPr>
        </a:p>
      </dgm:t>
    </dgm:pt>
    <dgm:pt modelId="{8B3382D7-A452-463D-B730-18162CC612A4}">
      <dgm:prSet custT="1"/>
      <dgm:spPr/>
      <dgm:t>
        <a:bodyPr/>
        <a:lstStyle/>
        <a:p>
          <a:r>
            <a:rPr lang="en-GB" sz="2400" dirty="0" smtClean="0">
              <a:latin typeface="Tw Cen MT" pitchFamily="34" charset="0"/>
            </a:rPr>
            <a:t>Austria could try to rescue them.</a:t>
          </a:r>
          <a:endParaRPr lang="en-GB" sz="2400" dirty="0">
            <a:latin typeface="Tw Cen MT" pitchFamily="34" charset="0"/>
          </a:endParaRPr>
        </a:p>
      </dgm:t>
    </dgm:pt>
    <dgm:pt modelId="{D553B2BA-8814-46D2-A0AB-C9067CDD5D79}" type="parTrans" cxnId="{C3BC8699-48A2-4754-B508-5B7A45912256}">
      <dgm:prSet/>
      <dgm:spPr/>
      <dgm:t>
        <a:bodyPr/>
        <a:lstStyle/>
        <a:p>
          <a:endParaRPr lang="en-GB" sz="2400">
            <a:latin typeface="Tw Cen MT" pitchFamily="34" charset="0"/>
          </a:endParaRPr>
        </a:p>
      </dgm:t>
    </dgm:pt>
    <dgm:pt modelId="{F8069AED-F952-4A0E-80CA-EEE39808BD2E}" type="sibTrans" cxnId="{C3BC8699-48A2-4754-B508-5B7A45912256}">
      <dgm:prSet/>
      <dgm:spPr/>
      <dgm:t>
        <a:bodyPr/>
        <a:lstStyle/>
        <a:p>
          <a:endParaRPr lang="en-GB" sz="2400">
            <a:latin typeface="Tw Cen MT" pitchFamily="34" charset="0"/>
          </a:endParaRPr>
        </a:p>
      </dgm:t>
    </dgm:pt>
    <dgm:pt modelId="{896D8FC6-C1CC-4417-8F23-3DB8452B3870}">
      <dgm:prSet custT="1"/>
      <dgm:spPr/>
      <dgm:t>
        <a:bodyPr/>
        <a:lstStyle/>
        <a:p>
          <a:r>
            <a:rPr lang="en-GB" sz="2400" dirty="0" smtClean="0">
              <a:latin typeface="Tw Cen MT" pitchFamily="34" charset="0"/>
            </a:rPr>
            <a:t>The Revolution had turned to terror.</a:t>
          </a:r>
          <a:endParaRPr lang="en-GB" sz="2400" dirty="0">
            <a:latin typeface="Tw Cen MT" pitchFamily="34" charset="0"/>
          </a:endParaRPr>
        </a:p>
      </dgm:t>
    </dgm:pt>
    <dgm:pt modelId="{1B0391A0-73E2-4CF4-A372-BA279E311072}" type="parTrans" cxnId="{A9C30B3A-FD34-4DDD-A43E-10D062F677B8}">
      <dgm:prSet/>
      <dgm:spPr/>
      <dgm:t>
        <a:bodyPr/>
        <a:lstStyle/>
        <a:p>
          <a:endParaRPr lang="en-GB" sz="2400">
            <a:latin typeface="Tw Cen MT" pitchFamily="34" charset="0"/>
          </a:endParaRPr>
        </a:p>
      </dgm:t>
    </dgm:pt>
    <dgm:pt modelId="{70CCD3A1-360B-4228-84F3-2A26928BDF82}" type="sibTrans" cxnId="{A9C30B3A-FD34-4DDD-A43E-10D062F677B8}">
      <dgm:prSet/>
      <dgm:spPr/>
      <dgm:t>
        <a:bodyPr/>
        <a:lstStyle/>
        <a:p>
          <a:endParaRPr lang="en-GB" sz="2400">
            <a:latin typeface="Tw Cen MT" pitchFamily="34" charset="0"/>
          </a:endParaRPr>
        </a:p>
      </dgm:t>
    </dgm:pt>
    <dgm:pt modelId="{597ECE28-CE62-4265-8E19-1C6FB11512A2}" type="pres">
      <dgm:prSet presAssocID="{A82B6F43-AB3B-4E04-BAF3-8759C96650CB}" presName="Name0" presStyleCnt="0">
        <dgm:presLayoutVars>
          <dgm:chMax val="1"/>
          <dgm:chPref val="1"/>
          <dgm:dir/>
          <dgm:animOne val="branch"/>
          <dgm:animLvl val="lvl"/>
        </dgm:presLayoutVars>
      </dgm:prSet>
      <dgm:spPr/>
      <dgm:t>
        <a:bodyPr/>
        <a:lstStyle/>
        <a:p>
          <a:endParaRPr lang="en-GB"/>
        </a:p>
      </dgm:t>
    </dgm:pt>
    <dgm:pt modelId="{661DA005-C366-4158-9720-33DA21F2FBDA}" type="pres">
      <dgm:prSet presAssocID="{9525AD9E-6D50-4CEF-8C4B-DA1D836BAFF9}" presName="singleCycle" presStyleCnt="0"/>
      <dgm:spPr/>
    </dgm:pt>
    <dgm:pt modelId="{AF7E46F8-E9D6-4395-B76C-AC7727E7304A}" type="pres">
      <dgm:prSet presAssocID="{9525AD9E-6D50-4CEF-8C4B-DA1D836BAFF9}" presName="singleCenter" presStyleLbl="node1" presStyleIdx="0" presStyleCnt="6" custScaleX="165409">
        <dgm:presLayoutVars>
          <dgm:chMax val="7"/>
          <dgm:chPref val="7"/>
        </dgm:presLayoutVars>
      </dgm:prSet>
      <dgm:spPr/>
      <dgm:t>
        <a:bodyPr/>
        <a:lstStyle/>
        <a:p>
          <a:endParaRPr lang="en-GB"/>
        </a:p>
      </dgm:t>
    </dgm:pt>
    <dgm:pt modelId="{7F82B85A-8985-4032-BD25-E8EC2F72AA1C}" type="pres">
      <dgm:prSet presAssocID="{7968D2B2-248F-4D4E-9114-E7FDE9071D2F}" presName="Name56" presStyleLbl="parChTrans1D2" presStyleIdx="0" presStyleCnt="5"/>
      <dgm:spPr/>
      <dgm:t>
        <a:bodyPr/>
        <a:lstStyle/>
        <a:p>
          <a:endParaRPr lang="en-GB"/>
        </a:p>
      </dgm:t>
    </dgm:pt>
    <dgm:pt modelId="{DC8444B6-8EE2-4269-9702-CC21E090F9B1}" type="pres">
      <dgm:prSet presAssocID="{9FAC3872-E9CF-4A69-AE3F-67667B7FC79B}" presName="text0" presStyleLbl="node1" presStyleIdx="1" presStyleCnt="6" custScaleX="178042" custScaleY="126684">
        <dgm:presLayoutVars>
          <dgm:bulletEnabled val="1"/>
        </dgm:presLayoutVars>
      </dgm:prSet>
      <dgm:spPr/>
      <dgm:t>
        <a:bodyPr/>
        <a:lstStyle/>
        <a:p>
          <a:endParaRPr lang="en-GB"/>
        </a:p>
      </dgm:t>
    </dgm:pt>
    <dgm:pt modelId="{5E349C4B-1CE7-47F9-8122-4D722745D9FB}" type="pres">
      <dgm:prSet presAssocID="{84409A69-5702-46F3-B045-4C6EB854034A}" presName="Name56" presStyleLbl="parChTrans1D2" presStyleIdx="1" presStyleCnt="5"/>
      <dgm:spPr/>
      <dgm:t>
        <a:bodyPr/>
        <a:lstStyle/>
        <a:p>
          <a:endParaRPr lang="en-GB"/>
        </a:p>
      </dgm:t>
    </dgm:pt>
    <dgm:pt modelId="{E05517E4-A375-4D90-A0D8-1EC54427E5C1}" type="pres">
      <dgm:prSet presAssocID="{DDA43DB3-A36C-4D60-AFD7-C5517EB97D4F}" presName="text0" presStyleLbl="node1" presStyleIdx="2" presStyleCnt="6" custScaleX="178042" custScaleY="126684" custRadScaleRad="124611" custRadScaleInc="10115">
        <dgm:presLayoutVars>
          <dgm:bulletEnabled val="1"/>
        </dgm:presLayoutVars>
      </dgm:prSet>
      <dgm:spPr/>
      <dgm:t>
        <a:bodyPr/>
        <a:lstStyle/>
        <a:p>
          <a:endParaRPr lang="en-GB"/>
        </a:p>
      </dgm:t>
    </dgm:pt>
    <dgm:pt modelId="{8DDEC377-E9B7-4A5E-A5EA-8B7A412580E0}" type="pres">
      <dgm:prSet presAssocID="{D553B2BA-8814-46D2-A0AB-C9067CDD5D79}" presName="Name56" presStyleLbl="parChTrans1D2" presStyleIdx="2" presStyleCnt="5"/>
      <dgm:spPr/>
      <dgm:t>
        <a:bodyPr/>
        <a:lstStyle/>
        <a:p>
          <a:endParaRPr lang="en-GB"/>
        </a:p>
      </dgm:t>
    </dgm:pt>
    <dgm:pt modelId="{6578B53B-A611-4DE4-9871-A809D497AA44}" type="pres">
      <dgm:prSet presAssocID="{8B3382D7-A452-463D-B730-18162CC612A4}" presName="text0" presStyleLbl="node1" presStyleIdx="3" presStyleCnt="6" custScaleX="178042" custScaleY="126684">
        <dgm:presLayoutVars>
          <dgm:bulletEnabled val="1"/>
        </dgm:presLayoutVars>
      </dgm:prSet>
      <dgm:spPr/>
      <dgm:t>
        <a:bodyPr/>
        <a:lstStyle/>
        <a:p>
          <a:endParaRPr lang="en-GB"/>
        </a:p>
      </dgm:t>
    </dgm:pt>
    <dgm:pt modelId="{D871F8B3-1658-4EE9-A134-B60BE317BC26}" type="pres">
      <dgm:prSet presAssocID="{54DF9585-B850-41EE-A821-3555D22D3376}" presName="Name56" presStyleLbl="parChTrans1D2" presStyleIdx="3" presStyleCnt="5"/>
      <dgm:spPr/>
      <dgm:t>
        <a:bodyPr/>
        <a:lstStyle/>
        <a:p>
          <a:endParaRPr lang="en-GB"/>
        </a:p>
      </dgm:t>
    </dgm:pt>
    <dgm:pt modelId="{F8623DE5-BB79-41ED-9FD5-29DE01C41358}" type="pres">
      <dgm:prSet presAssocID="{1E742178-86B8-449F-82AC-477CAAA81E15}" presName="text0" presStyleLbl="node1" presStyleIdx="4" presStyleCnt="6" custScaleX="178042" custScaleY="126684">
        <dgm:presLayoutVars>
          <dgm:bulletEnabled val="1"/>
        </dgm:presLayoutVars>
      </dgm:prSet>
      <dgm:spPr/>
      <dgm:t>
        <a:bodyPr/>
        <a:lstStyle/>
        <a:p>
          <a:endParaRPr lang="en-GB"/>
        </a:p>
      </dgm:t>
    </dgm:pt>
    <dgm:pt modelId="{DC80A798-9921-4E67-97BE-CABD8668DF94}" type="pres">
      <dgm:prSet presAssocID="{1B0391A0-73E2-4CF4-A372-BA279E311072}" presName="Name56" presStyleLbl="parChTrans1D2" presStyleIdx="4" presStyleCnt="5"/>
      <dgm:spPr/>
      <dgm:t>
        <a:bodyPr/>
        <a:lstStyle/>
        <a:p>
          <a:endParaRPr lang="en-GB"/>
        </a:p>
      </dgm:t>
    </dgm:pt>
    <dgm:pt modelId="{249C827F-76B5-4AFC-9820-BAC3652F9B16}" type="pres">
      <dgm:prSet presAssocID="{896D8FC6-C1CC-4417-8F23-3DB8452B3870}" presName="text0" presStyleLbl="node1" presStyleIdx="5" presStyleCnt="6" custScaleX="178042" custScaleY="126684" custRadScaleRad="125046" custRadScaleInc="-10257">
        <dgm:presLayoutVars>
          <dgm:bulletEnabled val="1"/>
        </dgm:presLayoutVars>
      </dgm:prSet>
      <dgm:spPr/>
      <dgm:t>
        <a:bodyPr/>
        <a:lstStyle/>
        <a:p>
          <a:endParaRPr lang="en-GB"/>
        </a:p>
      </dgm:t>
    </dgm:pt>
  </dgm:ptLst>
  <dgm:cxnLst>
    <dgm:cxn modelId="{A548F9F1-AC4F-418B-918E-3A872C1D0B6E}" type="presOf" srcId="{1E742178-86B8-449F-82AC-477CAAA81E15}" destId="{F8623DE5-BB79-41ED-9FD5-29DE01C41358}" srcOrd="0" destOrd="0" presId="urn:microsoft.com/office/officeart/2008/layout/RadialCluster"/>
    <dgm:cxn modelId="{87D3E389-CADE-40CE-99AE-A18A8DEE1C8E}" type="presOf" srcId="{8B3382D7-A452-463D-B730-18162CC612A4}" destId="{6578B53B-A611-4DE4-9871-A809D497AA44}" srcOrd="0" destOrd="0" presId="urn:microsoft.com/office/officeart/2008/layout/RadialCluster"/>
    <dgm:cxn modelId="{9AC18D42-99A6-49E2-88A4-93D4D68261F7}" srcId="{9525AD9E-6D50-4CEF-8C4B-DA1D836BAFF9}" destId="{DDA43DB3-A36C-4D60-AFD7-C5517EB97D4F}" srcOrd="1" destOrd="0" parTransId="{84409A69-5702-46F3-B045-4C6EB854034A}" sibTransId="{B7882155-B1D1-4EDB-AAF6-0C78400C6312}"/>
    <dgm:cxn modelId="{77280C8D-6E63-4824-ABC5-C99A3B5F4175}" srcId="{9525AD9E-6D50-4CEF-8C4B-DA1D836BAFF9}" destId="{9FAC3872-E9CF-4A69-AE3F-67667B7FC79B}" srcOrd="0" destOrd="0" parTransId="{7968D2B2-248F-4D4E-9114-E7FDE9071D2F}" sibTransId="{B7C2AC57-5BE7-4502-86C5-9D99368CE4F4}"/>
    <dgm:cxn modelId="{4168B712-6AB0-43FF-A7E7-90458AB92D59}" type="presOf" srcId="{84409A69-5702-46F3-B045-4C6EB854034A}" destId="{5E349C4B-1CE7-47F9-8122-4D722745D9FB}" srcOrd="0" destOrd="0" presId="urn:microsoft.com/office/officeart/2008/layout/RadialCluster"/>
    <dgm:cxn modelId="{0A61894A-479C-4A94-87CF-C75FA27DCF2D}" srcId="{9525AD9E-6D50-4CEF-8C4B-DA1D836BAFF9}" destId="{1E742178-86B8-449F-82AC-477CAAA81E15}" srcOrd="3" destOrd="0" parTransId="{54DF9585-B850-41EE-A821-3555D22D3376}" sibTransId="{E4D75488-0B1B-4DB7-B107-549658F8BD15}"/>
    <dgm:cxn modelId="{C3BC8699-48A2-4754-B508-5B7A45912256}" srcId="{9525AD9E-6D50-4CEF-8C4B-DA1D836BAFF9}" destId="{8B3382D7-A452-463D-B730-18162CC612A4}" srcOrd="2" destOrd="0" parTransId="{D553B2BA-8814-46D2-A0AB-C9067CDD5D79}" sibTransId="{F8069AED-F952-4A0E-80CA-EEE39808BD2E}"/>
    <dgm:cxn modelId="{A9C30B3A-FD34-4DDD-A43E-10D062F677B8}" srcId="{9525AD9E-6D50-4CEF-8C4B-DA1D836BAFF9}" destId="{896D8FC6-C1CC-4417-8F23-3DB8452B3870}" srcOrd="4" destOrd="0" parTransId="{1B0391A0-73E2-4CF4-A372-BA279E311072}" sibTransId="{70CCD3A1-360B-4228-84F3-2A26928BDF82}"/>
    <dgm:cxn modelId="{0D3EEAB2-03EE-4D66-9F34-111122C6ABDF}" type="presOf" srcId="{A82B6F43-AB3B-4E04-BAF3-8759C96650CB}" destId="{597ECE28-CE62-4265-8E19-1C6FB11512A2}" srcOrd="0" destOrd="0" presId="urn:microsoft.com/office/officeart/2008/layout/RadialCluster"/>
    <dgm:cxn modelId="{29F8EBE1-FEA1-4127-82BA-7CEEE8676FA3}" type="presOf" srcId="{9FAC3872-E9CF-4A69-AE3F-67667B7FC79B}" destId="{DC8444B6-8EE2-4269-9702-CC21E090F9B1}" srcOrd="0" destOrd="0" presId="urn:microsoft.com/office/officeart/2008/layout/RadialCluster"/>
    <dgm:cxn modelId="{40826D9E-3E9B-40C5-970F-97CCA97FC6E1}" type="presOf" srcId="{DDA43DB3-A36C-4D60-AFD7-C5517EB97D4F}" destId="{E05517E4-A375-4D90-A0D8-1EC54427E5C1}" srcOrd="0" destOrd="0" presId="urn:microsoft.com/office/officeart/2008/layout/RadialCluster"/>
    <dgm:cxn modelId="{AFA01C23-BEEC-480B-9999-60DDD239C9F8}" type="presOf" srcId="{7968D2B2-248F-4D4E-9114-E7FDE9071D2F}" destId="{7F82B85A-8985-4032-BD25-E8EC2F72AA1C}" srcOrd="0" destOrd="0" presId="urn:microsoft.com/office/officeart/2008/layout/RadialCluster"/>
    <dgm:cxn modelId="{A493E3B6-1275-4245-A25D-676C2326DDCC}" srcId="{A82B6F43-AB3B-4E04-BAF3-8759C96650CB}" destId="{9525AD9E-6D50-4CEF-8C4B-DA1D836BAFF9}" srcOrd="0" destOrd="0" parTransId="{50DEC6F2-BBFF-437F-AC09-35DBC93F1BC9}" sibTransId="{09E0241D-1D68-47C1-B153-73214A3837C4}"/>
    <dgm:cxn modelId="{BF91E61B-7248-4589-BC0D-E5AAE20777BB}" type="presOf" srcId="{1B0391A0-73E2-4CF4-A372-BA279E311072}" destId="{DC80A798-9921-4E67-97BE-CABD8668DF94}" srcOrd="0" destOrd="0" presId="urn:microsoft.com/office/officeart/2008/layout/RadialCluster"/>
    <dgm:cxn modelId="{A6801C5D-A4C7-4160-B02A-9A696696265B}" type="presOf" srcId="{54DF9585-B850-41EE-A821-3555D22D3376}" destId="{D871F8B3-1658-4EE9-A134-B60BE317BC26}" srcOrd="0" destOrd="0" presId="urn:microsoft.com/office/officeart/2008/layout/RadialCluster"/>
    <dgm:cxn modelId="{583E2739-7202-4C53-BF0E-5C42059CCA02}" type="presOf" srcId="{896D8FC6-C1CC-4417-8F23-3DB8452B3870}" destId="{249C827F-76B5-4AFC-9820-BAC3652F9B16}" srcOrd="0" destOrd="0" presId="urn:microsoft.com/office/officeart/2008/layout/RadialCluster"/>
    <dgm:cxn modelId="{BC1B6D6A-9ADF-477F-9D35-E0D64486C58B}" type="presOf" srcId="{9525AD9E-6D50-4CEF-8C4B-DA1D836BAFF9}" destId="{AF7E46F8-E9D6-4395-B76C-AC7727E7304A}" srcOrd="0" destOrd="0" presId="urn:microsoft.com/office/officeart/2008/layout/RadialCluster"/>
    <dgm:cxn modelId="{01AC6651-065B-4AFA-96B5-7332F80E9616}" type="presOf" srcId="{D553B2BA-8814-46D2-A0AB-C9067CDD5D79}" destId="{8DDEC377-E9B7-4A5E-A5EA-8B7A412580E0}" srcOrd="0" destOrd="0" presId="urn:microsoft.com/office/officeart/2008/layout/RadialCluster"/>
    <dgm:cxn modelId="{22CDD899-95E4-4752-A6C4-F601C241B8E0}" type="presParOf" srcId="{597ECE28-CE62-4265-8E19-1C6FB11512A2}" destId="{661DA005-C366-4158-9720-33DA21F2FBDA}" srcOrd="0" destOrd="0" presId="urn:microsoft.com/office/officeart/2008/layout/RadialCluster"/>
    <dgm:cxn modelId="{91CE061C-AC82-402D-9C71-157E9AC447FA}" type="presParOf" srcId="{661DA005-C366-4158-9720-33DA21F2FBDA}" destId="{AF7E46F8-E9D6-4395-B76C-AC7727E7304A}" srcOrd="0" destOrd="0" presId="urn:microsoft.com/office/officeart/2008/layout/RadialCluster"/>
    <dgm:cxn modelId="{CA7D4E94-CBB7-416A-8505-FE82E825321B}" type="presParOf" srcId="{661DA005-C366-4158-9720-33DA21F2FBDA}" destId="{7F82B85A-8985-4032-BD25-E8EC2F72AA1C}" srcOrd="1" destOrd="0" presId="urn:microsoft.com/office/officeart/2008/layout/RadialCluster"/>
    <dgm:cxn modelId="{D5053B46-1E34-4656-BD9D-EABE631810BC}" type="presParOf" srcId="{661DA005-C366-4158-9720-33DA21F2FBDA}" destId="{DC8444B6-8EE2-4269-9702-CC21E090F9B1}" srcOrd="2" destOrd="0" presId="urn:microsoft.com/office/officeart/2008/layout/RadialCluster"/>
    <dgm:cxn modelId="{998DB586-860B-48D1-8DB9-AE13CD14D39A}" type="presParOf" srcId="{661DA005-C366-4158-9720-33DA21F2FBDA}" destId="{5E349C4B-1CE7-47F9-8122-4D722745D9FB}" srcOrd="3" destOrd="0" presId="urn:microsoft.com/office/officeart/2008/layout/RadialCluster"/>
    <dgm:cxn modelId="{75999440-9823-4CE1-BBAF-01852207BEFF}" type="presParOf" srcId="{661DA005-C366-4158-9720-33DA21F2FBDA}" destId="{E05517E4-A375-4D90-A0D8-1EC54427E5C1}" srcOrd="4" destOrd="0" presId="urn:microsoft.com/office/officeart/2008/layout/RadialCluster"/>
    <dgm:cxn modelId="{2068EE53-109E-4C61-BD68-5152ACB11AA8}" type="presParOf" srcId="{661DA005-C366-4158-9720-33DA21F2FBDA}" destId="{8DDEC377-E9B7-4A5E-A5EA-8B7A412580E0}" srcOrd="5" destOrd="0" presId="urn:microsoft.com/office/officeart/2008/layout/RadialCluster"/>
    <dgm:cxn modelId="{6B217D9B-8B26-4F2B-99FF-1DB4BBFD2C8F}" type="presParOf" srcId="{661DA005-C366-4158-9720-33DA21F2FBDA}" destId="{6578B53B-A611-4DE4-9871-A809D497AA44}" srcOrd="6" destOrd="0" presId="urn:microsoft.com/office/officeart/2008/layout/RadialCluster"/>
    <dgm:cxn modelId="{FCBA1479-93F4-4709-AB5A-AA70E5637454}" type="presParOf" srcId="{661DA005-C366-4158-9720-33DA21F2FBDA}" destId="{D871F8B3-1658-4EE9-A134-B60BE317BC26}" srcOrd="7" destOrd="0" presId="urn:microsoft.com/office/officeart/2008/layout/RadialCluster"/>
    <dgm:cxn modelId="{B4C27A0A-9C87-4DD8-9BBF-E9FCF163E850}" type="presParOf" srcId="{661DA005-C366-4158-9720-33DA21F2FBDA}" destId="{F8623DE5-BB79-41ED-9FD5-29DE01C41358}" srcOrd="8" destOrd="0" presId="urn:microsoft.com/office/officeart/2008/layout/RadialCluster"/>
    <dgm:cxn modelId="{A9F9A990-11EA-495B-94FB-ECA8D9A2ECBB}" type="presParOf" srcId="{661DA005-C366-4158-9720-33DA21F2FBDA}" destId="{DC80A798-9921-4E67-97BE-CABD8668DF94}" srcOrd="9" destOrd="0" presId="urn:microsoft.com/office/officeart/2008/layout/RadialCluster"/>
    <dgm:cxn modelId="{86D7C323-79D0-4283-BD11-E5397BA3553A}" type="presParOf" srcId="{661DA005-C366-4158-9720-33DA21F2FBDA}" destId="{249C827F-76B5-4AFC-9820-BAC3652F9B16}" srcOrd="10" destOrd="0" presId="urn:microsoft.com/office/officeart/2008/layout/RadialCluster"/>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BFCCDFE-946E-4598-AC57-BC532E087F3D}" type="doc">
      <dgm:prSet loTypeId="urn:microsoft.com/office/officeart/2005/8/layout/hierarchy3" loCatId="list" qsTypeId="urn:microsoft.com/office/officeart/2005/8/quickstyle/simple1" qsCatId="simple" csTypeId="urn:microsoft.com/office/officeart/2005/8/colors/accent0_3" csCatId="mainScheme" phldr="1"/>
      <dgm:spPr/>
      <dgm:t>
        <a:bodyPr/>
        <a:lstStyle/>
        <a:p>
          <a:endParaRPr lang="en-GB"/>
        </a:p>
      </dgm:t>
    </dgm:pt>
    <dgm:pt modelId="{7579A6F6-D0FC-4BB2-A0BC-BB0F8C1701A1}">
      <dgm:prSet phldrT="[Text]"/>
      <dgm:spPr/>
      <dgm:t>
        <a:bodyPr/>
        <a:lstStyle/>
        <a:p>
          <a:r>
            <a:rPr lang="en-GB" dirty="0" smtClean="0">
              <a:latin typeface="Tw Cen MT" pitchFamily="34" charset="0"/>
            </a:rPr>
            <a:t>What was positive?</a:t>
          </a:r>
          <a:endParaRPr lang="en-GB" dirty="0">
            <a:latin typeface="Tw Cen MT" pitchFamily="34" charset="0"/>
          </a:endParaRPr>
        </a:p>
      </dgm:t>
    </dgm:pt>
    <dgm:pt modelId="{FCC4CCFF-E8A6-4121-AF31-FCC8A2F442DB}" type="parTrans" cxnId="{361E3439-65B1-4E93-9530-03D81CF7173D}">
      <dgm:prSet/>
      <dgm:spPr/>
      <dgm:t>
        <a:bodyPr/>
        <a:lstStyle/>
        <a:p>
          <a:endParaRPr lang="en-GB">
            <a:latin typeface="Tw Cen MT" pitchFamily="34" charset="0"/>
          </a:endParaRPr>
        </a:p>
      </dgm:t>
    </dgm:pt>
    <dgm:pt modelId="{84FC63AF-E235-4C0D-B929-9876137A6198}" type="sibTrans" cxnId="{361E3439-65B1-4E93-9530-03D81CF7173D}">
      <dgm:prSet/>
      <dgm:spPr/>
      <dgm:t>
        <a:bodyPr/>
        <a:lstStyle/>
        <a:p>
          <a:endParaRPr lang="en-GB">
            <a:latin typeface="Tw Cen MT" pitchFamily="34" charset="0"/>
          </a:endParaRPr>
        </a:p>
      </dgm:t>
    </dgm:pt>
    <dgm:pt modelId="{A9384CF1-161B-42D1-9A4B-D948EE298500}">
      <dgm:prSet phldrT="[Text]"/>
      <dgm:spPr/>
      <dgm:t>
        <a:bodyPr/>
        <a:lstStyle/>
        <a:p>
          <a:r>
            <a:rPr lang="en-GB" dirty="0" smtClean="0">
              <a:latin typeface="Tw Cen MT" pitchFamily="34" charset="0"/>
            </a:rPr>
            <a:t>The Code said that everyone should be treated equally.</a:t>
          </a:r>
          <a:endParaRPr lang="en-GB" dirty="0">
            <a:latin typeface="Tw Cen MT" pitchFamily="34" charset="0"/>
          </a:endParaRPr>
        </a:p>
      </dgm:t>
    </dgm:pt>
    <dgm:pt modelId="{04C6FBD2-5665-4D93-9F2A-8BD6BBA86252}" type="parTrans" cxnId="{4D83AA5F-2B9A-46DE-A5D3-84A6B472424E}">
      <dgm:prSet/>
      <dgm:spPr/>
      <dgm:t>
        <a:bodyPr/>
        <a:lstStyle/>
        <a:p>
          <a:endParaRPr lang="en-GB">
            <a:latin typeface="Tw Cen MT" pitchFamily="34" charset="0"/>
          </a:endParaRPr>
        </a:p>
      </dgm:t>
    </dgm:pt>
    <dgm:pt modelId="{4C7FC05B-7ABC-4066-8436-FE9D2F8C16C3}" type="sibTrans" cxnId="{4D83AA5F-2B9A-46DE-A5D3-84A6B472424E}">
      <dgm:prSet/>
      <dgm:spPr/>
      <dgm:t>
        <a:bodyPr/>
        <a:lstStyle/>
        <a:p>
          <a:endParaRPr lang="en-GB">
            <a:latin typeface="Tw Cen MT" pitchFamily="34" charset="0"/>
          </a:endParaRPr>
        </a:p>
      </dgm:t>
    </dgm:pt>
    <dgm:pt modelId="{858C3F9A-79BC-4FED-9A0E-4B6755AB2CB2}">
      <dgm:prSet phldrT="[Text]"/>
      <dgm:spPr/>
      <dgm:t>
        <a:bodyPr/>
        <a:lstStyle/>
        <a:p>
          <a:r>
            <a:rPr lang="en-GB" dirty="0" smtClean="0">
              <a:latin typeface="Tw Cen MT" pitchFamily="34" charset="0"/>
            </a:rPr>
            <a:t>There were no longer special privileges for rich people.</a:t>
          </a:r>
          <a:endParaRPr lang="en-GB" dirty="0">
            <a:latin typeface="Tw Cen MT" pitchFamily="34" charset="0"/>
          </a:endParaRPr>
        </a:p>
      </dgm:t>
    </dgm:pt>
    <dgm:pt modelId="{669AB86E-E560-4268-AEE3-A06C2C8E0B1D}" type="parTrans" cxnId="{631FD6D8-3CCF-494E-81FC-DCFE0E6989C4}">
      <dgm:prSet/>
      <dgm:spPr/>
      <dgm:t>
        <a:bodyPr/>
        <a:lstStyle/>
        <a:p>
          <a:endParaRPr lang="en-GB">
            <a:latin typeface="Tw Cen MT" pitchFamily="34" charset="0"/>
          </a:endParaRPr>
        </a:p>
      </dgm:t>
    </dgm:pt>
    <dgm:pt modelId="{853D0E63-2F4B-427C-AA1A-389452713135}" type="sibTrans" cxnId="{631FD6D8-3CCF-494E-81FC-DCFE0E6989C4}">
      <dgm:prSet/>
      <dgm:spPr/>
      <dgm:t>
        <a:bodyPr/>
        <a:lstStyle/>
        <a:p>
          <a:endParaRPr lang="en-GB">
            <a:latin typeface="Tw Cen MT" pitchFamily="34" charset="0"/>
          </a:endParaRPr>
        </a:p>
      </dgm:t>
    </dgm:pt>
    <dgm:pt modelId="{2D05A126-BC42-4E4F-94B4-638F685BA6BC}">
      <dgm:prSet phldrT="[Text]"/>
      <dgm:spPr/>
      <dgm:t>
        <a:bodyPr/>
        <a:lstStyle/>
        <a:p>
          <a:r>
            <a:rPr lang="en-GB" dirty="0" smtClean="0">
              <a:latin typeface="Tw Cen MT" pitchFamily="34" charset="0"/>
            </a:rPr>
            <a:t>What was negative?</a:t>
          </a:r>
          <a:endParaRPr lang="en-GB" dirty="0">
            <a:latin typeface="Tw Cen MT" pitchFamily="34" charset="0"/>
          </a:endParaRPr>
        </a:p>
      </dgm:t>
    </dgm:pt>
    <dgm:pt modelId="{E00C0F2A-F409-4E70-A948-75D3070E7102}" type="parTrans" cxnId="{7F323759-C217-4323-B087-C802DA670741}">
      <dgm:prSet/>
      <dgm:spPr/>
      <dgm:t>
        <a:bodyPr/>
        <a:lstStyle/>
        <a:p>
          <a:endParaRPr lang="en-GB">
            <a:latin typeface="Tw Cen MT" pitchFamily="34" charset="0"/>
          </a:endParaRPr>
        </a:p>
      </dgm:t>
    </dgm:pt>
    <dgm:pt modelId="{D2FCCE76-CAD1-4A91-A232-C53FD1594777}" type="sibTrans" cxnId="{7F323759-C217-4323-B087-C802DA670741}">
      <dgm:prSet/>
      <dgm:spPr/>
      <dgm:t>
        <a:bodyPr/>
        <a:lstStyle/>
        <a:p>
          <a:endParaRPr lang="en-GB">
            <a:latin typeface="Tw Cen MT" pitchFamily="34" charset="0"/>
          </a:endParaRPr>
        </a:p>
      </dgm:t>
    </dgm:pt>
    <dgm:pt modelId="{D6C7B472-8DA8-438F-85AE-B1A166944D61}">
      <dgm:prSet phldrT="[Text]"/>
      <dgm:spPr/>
      <dgm:t>
        <a:bodyPr/>
        <a:lstStyle/>
        <a:p>
          <a:r>
            <a:rPr lang="en-GB" dirty="0" smtClean="0">
              <a:latin typeface="Tw Cen MT" pitchFamily="34" charset="0"/>
            </a:rPr>
            <a:t>A secret police force would spy on people and arrest them. </a:t>
          </a:r>
          <a:endParaRPr lang="en-GB" dirty="0">
            <a:latin typeface="Tw Cen MT" pitchFamily="34" charset="0"/>
          </a:endParaRPr>
        </a:p>
      </dgm:t>
    </dgm:pt>
    <dgm:pt modelId="{6874A348-456D-4935-8468-D41EC2D3479B}" type="parTrans" cxnId="{23EA497F-1A64-4B33-B268-77627E69B0B7}">
      <dgm:prSet/>
      <dgm:spPr/>
      <dgm:t>
        <a:bodyPr/>
        <a:lstStyle/>
        <a:p>
          <a:endParaRPr lang="en-GB">
            <a:latin typeface="Tw Cen MT" pitchFamily="34" charset="0"/>
          </a:endParaRPr>
        </a:p>
      </dgm:t>
    </dgm:pt>
    <dgm:pt modelId="{F9886C2C-599D-4A36-BDAD-91BB6727EFD4}" type="sibTrans" cxnId="{23EA497F-1A64-4B33-B268-77627E69B0B7}">
      <dgm:prSet/>
      <dgm:spPr/>
      <dgm:t>
        <a:bodyPr/>
        <a:lstStyle/>
        <a:p>
          <a:endParaRPr lang="en-GB">
            <a:latin typeface="Tw Cen MT" pitchFamily="34" charset="0"/>
          </a:endParaRPr>
        </a:p>
      </dgm:t>
    </dgm:pt>
    <dgm:pt modelId="{E84AC38B-5F24-451D-BF29-EC7CFEA2FFC3}">
      <dgm:prSet phldrT="[Text]"/>
      <dgm:spPr/>
      <dgm:t>
        <a:bodyPr/>
        <a:lstStyle/>
        <a:p>
          <a:r>
            <a:rPr lang="en-GB" dirty="0" smtClean="0">
              <a:latin typeface="Tw Cen MT" pitchFamily="34" charset="0"/>
            </a:rPr>
            <a:t>Napoleon tried to control newspapers and freedom of speech.</a:t>
          </a:r>
          <a:endParaRPr lang="en-GB" dirty="0">
            <a:latin typeface="Tw Cen MT" pitchFamily="34" charset="0"/>
          </a:endParaRPr>
        </a:p>
      </dgm:t>
    </dgm:pt>
    <dgm:pt modelId="{FD830002-D7F7-49CE-BF48-BE9C7DBC2B68}" type="parTrans" cxnId="{05945E7E-3CBA-4FCF-A9CE-ECEF842B6914}">
      <dgm:prSet/>
      <dgm:spPr/>
      <dgm:t>
        <a:bodyPr/>
        <a:lstStyle/>
        <a:p>
          <a:endParaRPr lang="en-GB">
            <a:latin typeface="Tw Cen MT" pitchFamily="34" charset="0"/>
          </a:endParaRPr>
        </a:p>
      </dgm:t>
    </dgm:pt>
    <dgm:pt modelId="{D40D8B3E-0AE9-43D9-9368-D7B0DDF034AD}" type="sibTrans" cxnId="{05945E7E-3CBA-4FCF-A9CE-ECEF842B6914}">
      <dgm:prSet/>
      <dgm:spPr/>
      <dgm:t>
        <a:bodyPr/>
        <a:lstStyle/>
        <a:p>
          <a:endParaRPr lang="en-GB">
            <a:latin typeface="Tw Cen MT" pitchFamily="34" charset="0"/>
          </a:endParaRPr>
        </a:p>
      </dgm:t>
    </dgm:pt>
    <dgm:pt modelId="{6E2E0F82-4C68-4FEC-A6F7-408DF1B48E4C}" type="pres">
      <dgm:prSet presAssocID="{CBFCCDFE-946E-4598-AC57-BC532E087F3D}" presName="diagram" presStyleCnt="0">
        <dgm:presLayoutVars>
          <dgm:chPref val="1"/>
          <dgm:dir/>
          <dgm:animOne val="branch"/>
          <dgm:animLvl val="lvl"/>
          <dgm:resizeHandles/>
        </dgm:presLayoutVars>
      </dgm:prSet>
      <dgm:spPr/>
      <dgm:t>
        <a:bodyPr/>
        <a:lstStyle/>
        <a:p>
          <a:endParaRPr lang="en-GB"/>
        </a:p>
      </dgm:t>
    </dgm:pt>
    <dgm:pt modelId="{2B61DACE-0B70-40C0-82CB-09A7739EC87B}" type="pres">
      <dgm:prSet presAssocID="{7579A6F6-D0FC-4BB2-A0BC-BB0F8C1701A1}" presName="root" presStyleCnt="0"/>
      <dgm:spPr/>
    </dgm:pt>
    <dgm:pt modelId="{D449EAC2-523E-426F-804D-6B291171F4F1}" type="pres">
      <dgm:prSet presAssocID="{7579A6F6-D0FC-4BB2-A0BC-BB0F8C1701A1}" presName="rootComposite" presStyleCnt="0"/>
      <dgm:spPr/>
    </dgm:pt>
    <dgm:pt modelId="{F0376244-1642-40EA-9B90-AD9259CF44B6}" type="pres">
      <dgm:prSet presAssocID="{7579A6F6-D0FC-4BB2-A0BC-BB0F8C1701A1}" presName="rootText" presStyleLbl="node1" presStyleIdx="0" presStyleCnt="2"/>
      <dgm:spPr/>
      <dgm:t>
        <a:bodyPr/>
        <a:lstStyle/>
        <a:p>
          <a:endParaRPr lang="en-GB"/>
        </a:p>
      </dgm:t>
    </dgm:pt>
    <dgm:pt modelId="{5BA21593-A5B8-4753-B218-E060C91E888A}" type="pres">
      <dgm:prSet presAssocID="{7579A6F6-D0FC-4BB2-A0BC-BB0F8C1701A1}" presName="rootConnector" presStyleLbl="node1" presStyleIdx="0" presStyleCnt="2"/>
      <dgm:spPr/>
      <dgm:t>
        <a:bodyPr/>
        <a:lstStyle/>
        <a:p>
          <a:endParaRPr lang="en-GB"/>
        </a:p>
      </dgm:t>
    </dgm:pt>
    <dgm:pt modelId="{5F0B15CC-40D2-413D-9B78-55B2042D50DC}" type="pres">
      <dgm:prSet presAssocID="{7579A6F6-D0FC-4BB2-A0BC-BB0F8C1701A1}" presName="childShape" presStyleCnt="0"/>
      <dgm:spPr/>
    </dgm:pt>
    <dgm:pt modelId="{6CCD6859-B415-44B0-B7CB-C862E876F8BE}" type="pres">
      <dgm:prSet presAssocID="{04C6FBD2-5665-4D93-9F2A-8BD6BBA86252}" presName="Name13" presStyleLbl="parChTrans1D2" presStyleIdx="0" presStyleCnt="4"/>
      <dgm:spPr/>
      <dgm:t>
        <a:bodyPr/>
        <a:lstStyle/>
        <a:p>
          <a:endParaRPr lang="en-GB"/>
        </a:p>
      </dgm:t>
    </dgm:pt>
    <dgm:pt modelId="{BBC561C9-935C-4717-8177-A9B8147F74F4}" type="pres">
      <dgm:prSet presAssocID="{A9384CF1-161B-42D1-9A4B-D948EE298500}" presName="childText" presStyleLbl="bgAcc1" presStyleIdx="0" presStyleCnt="4" custScaleX="188425" custScaleY="122698">
        <dgm:presLayoutVars>
          <dgm:bulletEnabled val="1"/>
        </dgm:presLayoutVars>
      </dgm:prSet>
      <dgm:spPr/>
      <dgm:t>
        <a:bodyPr/>
        <a:lstStyle/>
        <a:p>
          <a:endParaRPr lang="en-GB"/>
        </a:p>
      </dgm:t>
    </dgm:pt>
    <dgm:pt modelId="{689B8CEE-0BEC-45A4-A011-637F10215F2B}" type="pres">
      <dgm:prSet presAssocID="{669AB86E-E560-4268-AEE3-A06C2C8E0B1D}" presName="Name13" presStyleLbl="parChTrans1D2" presStyleIdx="1" presStyleCnt="4"/>
      <dgm:spPr/>
      <dgm:t>
        <a:bodyPr/>
        <a:lstStyle/>
        <a:p>
          <a:endParaRPr lang="en-GB"/>
        </a:p>
      </dgm:t>
    </dgm:pt>
    <dgm:pt modelId="{10AA3F7B-E748-4F1C-B15F-0A4395BC5F64}" type="pres">
      <dgm:prSet presAssocID="{858C3F9A-79BC-4FED-9A0E-4B6755AB2CB2}" presName="childText" presStyleLbl="bgAcc1" presStyleIdx="1" presStyleCnt="4" custScaleX="188425" custScaleY="122698">
        <dgm:presLayoutVars>
          <dgm:bulletEnabled val="1"/>
        </dgm:presLayoutVars>
      </dgm:prSet>
      <dgm:spPr/>
      <dgm:t>
        <a:bodyPr/>
        <a:lstStyle/>
        <a:p>
          <a:endParaRPr lang="en-GB"/>
        </a:p>
      </dgm:t>
    </dgm:pt>
    <dgm:pt modelId="{CFD305E7-294B-4662-8844-74F2C0682D41}" type="pres">
      <dgm:prSet presAssocID="{2D05A126-BC42-4E4F-94B4-638F685BA6BC}" presName="root" presStyleCnt="0"/>
      <dgm:spPr/>
    </dgm:pt>
    <dgm:pt modelId="{793F1D7B-3A2B-4493-A17C-2B5771758167}" type="pres">
      <dgm:prSet presAssocID="{2D05A126-BC42-4E4F-94B4-638F685BA6BC}" presName="rootComposite" presStyleCnt="0"/>
      <dgm:spPr/>
    </dgm:pt>
    <dgm:pt modelId="{DE89BCAC-BE3C-40C0-9EC5-B99F85A08189}" type="pres">
      <dgm:prSet presAssocID="{2D05A126-BC42-4E4F-94B4-638F685BA6BC}" presName="rootText" presStyleLbl="node1" presStyleIdx="1" presStyleCnt="2"/>
      <dgm:spPr/>
      <dgm:t>
        <a:bodyPr/>
        <a:lstStyle/>
        <a:p>
          <a:endParaRPr lang="en-GB"/>
        </a:p>
      </dgm:t>
    </dgm:pt>
    <dgm:pt modelId="{EDAF3FDF-3AB9-4CDF-8239-ECF2EFF127FD}" type="pres">
      <dgm:prSet presAssocID="{2D05A126-BC42-4E4F-94B4-638F685BA6BC}" presName="rootConnector" presStyleLbl="node1" presStyleIdx="1" presStyleCnt="2"/>
      <dgm:spPr/>
      <dgm:t>
        <a:bodyPr/>
        <a:lstStyle/>
        <a:p>
          <a:endParaRPr lang="en-GB"/>
        </a:p>
      </dgm:t>
    </dgm:pt>
    <dgm:pt modelId="{512E5FB3-B5E6-41EE-8E2E-07843273440B}" type="pres">
      <dgm:prSet presAssocID="{2D05A126-BC42-4E4F-94B4-638F685BA6BC}" presName="childShape" presStyleCnt="0"/>
      <dgm:spPr/>
    </dgm:pt>
    <dgm:pt modelId="{4C118D30-0F0E-4BDE-880E-5FC64AC96FA4}" type="pres">
      <dgm:prSet presAssocID="{6874A348-456D-4935-8468-D41EC2D3479B}" presName="Name13" presStyleLbl="parChTrans1D2" presStyleIdx="2" presStyleCnt="4"/>
      <dgm:spPr/>
      <dgm:t>
        <a:bodyPr/>
        <a:lstStyle/>
        <a:p>
          <a:endParaRPr lang="en-GB"/>
        </a:p>
      </dgm:t>
    </dgm:pt>
    <dgm:pt modelId="{6516CD4E-0C82-4766-BB1F-160E4D36E0C0}" type="pres">
      <dgm:prSet presAssocID="{D6C7B472-8DA8-438F-85AE-B1A166944D61}" presName="childText" presStyleLbl="bgAcc1" presStyleIdx="2" presStyleCnt="4" custScaleX="188425" custScaleY="122698">
        <dgm:presLayoutVars>
          <dgm:bulletEnabled val="1"/>
        </dgm:presLayoutVars>
      </dgm:prSet>
      <dgm:spPr/>
      <dgm:t>
        <a:bodyPr/>
        <a:lstStyle/>
        <a:p>
          <a:endParaRPr lang="en-GB"/>
        </a:p>
      </dgm:t>
    </dgm:pt>
    <dgm:pt modelId="{9B252D78-0343-4A0C-BD9B-B31F0ABCCC9D}" type="pres">
      <dgm:prSet presAssocID="{FD830002-D7F7-49CE-BF48-BE9C7DBC2B68}" presName="Name13" presStyleLbl="parChTrans1D2" presStyleIdx="3" presStyleCnt="4"/>
      <dgm:spPr/>
      <dgm:t>
        <a:bodyPr/>
        <a:lstStyle/>
        <a:p>
          <a:endParaRPr lang="en-GB"/>
        </a:p>
      </dgm:t>
    </dgm:pt>
    <dgm:pt modelId="{2C29DC80-90E8-404C-93E3-B328F2E8F5EC}" type="pres">
      <dgm:prSet presAssocID="{E84AC38B-5F24-451D-BF29-EC7CFEA2FFC3}" presName="childText" presStyleLbl="bgAcc1" presStyleIdx="3" presStyleCnt="4" custScaleX="188425" custScaleY="122698">
        <dgm:presLayoutVars>
          <dgm:bulletEnabled val="1"/>
        </dgm:presLayoutVars>
      </dgm:prSet>
      <dgm:spPr/>
      <dgm:t>
        <a:bodyPr/>
        <a:lstStyle/>
        <a:p>
          <a:endParaRPr lang="en-GB"/>
        </a:p>
      </dgm:t>
    </dgm:pt>
  </dgm:ptLst>
  <dgm:cxnLst>
    <dgm:cxn modelId="{4D83AA5F-2B9A-46DE-A5D3-84A6B472424E}" srcId="{7579A6F6-D0FC-4BB2-A0BC-BB0F8C1701A1}" destId="{A9384CF1-161B-42D1-9A4B-D948EE298500}" srcOrd="0" destOrd="0" parTransId="{04C6FBD2-5665-4D93-9F2A-8BD6BBA86252}" sibTransId="{4C7FC05B-7ABC-4066-8436-FE9D2F8C16C3}"/>
    <dgm:cxn modelId="{2B366D34-56FB-4F6F-AE76-062440C24782}" type="presOf" srcId="{7579A6F6-D0FC-4BB2-A0BC-BB0F8C1701A1}" destId="{5BA21593-A5B8-4753-B218-E060C91E888A}" srcOrd="1" destOrd="0" presId="urn:microsoft.com/office/officeart/2005/8/layout/hierarchy3"/>
    <dgm:cxn modelId="{18AEE1AB-CED8-4891-BF94-EC5CC8679FB0}" type="presOf" srcId="{858C3F9A-79BC-4FED-9A0E-4B6755AB2CB2}" destId="{10AA3F7B-E748-4F1C-B15F-0A4395BC5F64}" srcOrd="0" destOrd="0" presId="urn:microsoft.com/office/officeart/2005/8/layout/hierarchy3"/>
    <dgm:cxn modelId="{CEB65E57-0D9C-4AE0-9455-CEB30808B769}" type="presOf" srcId="{669AB86E-E560-4268-AEE3-A06C2C8E0B1D}" destId="{689B8CEE-0BEC-45A4-A011-637F10215F2B}" srcOrd="0" destOrd="0" presId="urn:microsoft.com/office/officeart/2005/8/layout/hierarchy3"/>
    <dgm:cxn modelId="{26542F1F-DE8D-48D3-A47B-FEE151A88D4F}" type="presOf" srcId="{2D05A126-BC42-4E4F-94B4-638F685BA6BC}" destId="{EDAF3FDF-3AB9-4CDF-8239-ECF2EFF127FD}" srcOrd="1" destOrd="0" presId="urn:microsoft.com/office/officeart/2005/8/layout/hierarchy3"/>
    <dgm:cxn modelId="{CC766F3F-610E-4C2A-803D-77186336DFCC}" type="presOf" srcId="{04C6FBD2-5665-4D93-9F2A-8BD6BBA86252}" destId="{6CCD6859-B415-44B0-B7CB-C862E876F8BE}" srcOrd="0" destOrd="0" presId="urn:microsoft.com/office/officeart/2005/8/layout/hierarchy3"/>
    <dgm:cxn modelId="{B8D84AD5-326D-4FD4-AC18-F659C5ABAF8F}" type="presOf" srcId="{E84AC38B-5F24-451D-BF29-EC7CFEA2FFC3}" destId="{2C29DC80-90E8-404C-93E3-B328F2E8F5EC}" srcOrd="0" destOrd="0" presId="urn:microsoft.com/office/officeart/2005/8/layout/hierarchy3"/>
    <dgm:cxn modelId="{05945E7E-3CBA-4FCF-A9CE-ECEF842B6914}" srcId="{2D05A126-BC42-4E4F-94B4-638F685BA6BC}" destId="{E84AC38B-5F24-451D-BF29-EC7CFEA2FFC3}" srcOrd="1" destOrd="0" parTransId="{FD830002-D7F7-49CE-BF48-BE9C7DBC2B68}" sibTransId="{D40D8B3E-0AE9-43D9-9368-D7B0DDF034AD}"/>
    <dgm:cxn modelId="{D3072C32-608E-4355-8E12-8AC5BECCCEAD}" type="presOf" srcId="{A9384CF1-161B-42D1-9A4B-D948EE298500}" destId="{BBC561C9-935C-4717-8177-A9B8147F74F4}" srcOrd="0" destOrd="0" presId="urn:microsoft.com/office/officeart/2005/8/layout/hierarchy3"/>
    <dgm:cxn modelId="{7F323759-C217-4323-B087-C802DA670741}" srcId="{CBFCCDFE-946E-4598-AC57-BC532E087F3D}" destId="{2D05A126-BC42-4E4F-94B4-638F685BA6BC}" srcOrd="1" destOrd="0" parTransId="{E00C0F2A-F409-4E70-A948-75D3070E7102}" sibTransId="{D2FCCE76-CAD1-4A91-A232-C53FD1594777}"/>
    <dgm:cxn modelId="{631FD6D8-3CCF-494E-81FC-DCFE0E6989C4}" srcId="{7579A6F6-D0FC-4BB2-A0BC-BB0F8C1701A1}" destId="{858C3F9A-79BC-4FED-9A0E-4B6755AB2CB2}" srcOrd="1" destOrd="0" parTransId="{669AB86E-E560-4268-AEE3-A06C2C8E0B1D}" sibTransId="{853D0E63-2F4B-427C-AA1A-389452713135}"/>
    <dgm:cxn modelId="{E03D6C71-7D02-424A-AEA5-45587426300D}" type="presOf" srcId="{6874A348-456D-4935-8468-D41EC2D3479B}" destId="{4C118D30-0F0E-4BDE-880E-5FC64AC96FA4}" srcOrd="0" destOrd="0" presId="urn:microsoft.com/office/officeart/2005/8/layout/hierarchy3"/>
    <dgm:cxn modelId="{02F38849-AED9-42F6-8810-842D894098E6}" type="presOf" srcId="{D6C7B472-8DA8-438F-85AE-B1A166944D61}" destId="{6516CD4E-0C82-4766-BB1F-160E4D36E0C0}" srcOrd="0" destOrd="0" presId="urn:microsoft.com/office/officeart/2005/8/layout/hierarchy3"/>
    <dgm:cxn modelId="{361E3439-65B1-4E93-9530-03D81CF7173D}" srcId="{CBFCCDFE-946E-4598-AC57-BC532E087F3D}" destId="{7579A6F6-D0FC-4BB2-A0BC-BB0F8C1701A1}" srcOrd="0" destOrd="0" parTransId="{FCC4CCFF-E8A6-4121-AF31-FCC8A2F442DB}" sibTransId="{84FC63AF-E235-4C0D-B929-9876137A6198}"/>
    <dgm:cxn modelId="{2549D64E-5941-45FC-842D-5A77DB2E9430}" type="presOf" srcId="{7579A6F6-D0FC-4BB2-A0BC-BB0F8C1701A1}" destId="{F0376244-1642-40EA-9B90-AD9259CF44B6}" srcOrd="0" destOrd="0" presId="urn:microsoft.com/office/officeart/2005/8/layout/hierarchy3"/>
    <dgm:cxn modelId="{23EA497F-1A64-4B33-B268-77627E69B0B7}" srcId="{2D05A126-BC42-4E4F-94B4-638F685BA6BC}" destId="{D6C7B472-8DA8-438F-85AE-B1A166944D61}" srcOrd="0" destOrd="0" parTransId="{6874A348-456D-4935-8468-D41EC2D3479B}" sibTransId="{F9886C2C-599D-4A36-BDAD-91BB6727EFD4}"/>
    <dgm:cxn modelId="{D99DB62F-4EBD-4DD7-A5F8-5CAD26F57112}" type="presOf" srcId="{FD830002-D7F7-49CE-BF48-BE9C7DBC2B68}" destId="{9B252D78-0343-4A0C-BD9B-B31F0ABCCC9D}" srcOrd="0" destOrd="0" presId="urn:microsoft.com/office/officeart/2005/8/layout/hierarchy3"/>
    <dgm:cxn modelId="{AA9B292B-D33A-4974-AC16-645912E2B94E}" type="presOf" srcId="{CBFCCDFE-946E-4598-AC57-BC532E087F3D}" destId="{6E2E0F82-4C68-4FEC-A6F7-408DF1B48E4C}" srcOrd="0" destOrd="0" presId="urn:microsoft.com/office/officeart/2005/8/layout/hierarchy3"/>
    <dgm:cxn modelId="{AC029BFF-5287-42EA-9CA4-C70A835EB07A}" type="presOf" srcId="{2D05A126-BC42-4E4F-94B4-638F685BA6BC}" destId="{DE89BCAC-BE3C-40C0-9EC5-B99F85A08189}" srcOrd="0" destOrd="0" presId="urn:microsoft.com/office/officeart/2005/8/layout/hierarchy3"/>
    <dgm:cxn modelId="{5CE61430-9126-477F-B52A-6CEE3A304053}" type="presParOf" srcId="{6E2E0F82-4C68-4FEC-A6F7-408DF1B48E4C}" destId="{2B61DACE-0B70-40C0-82CB-09A7739EC87B}" srcOrd="0" destOrd="0" presId="urn:microsoft.com/office/officeart/2005/8/layout/hierarchy3"/>
    <dgm:cxn modelId="{12B9C7BC-6B53-4EDF-922D-C224C65C73FA}" type="presParOf" srcId="{2B61DACE-0B70-40C0-82CB-09A7739EC87B}" destId="{D449EAC2-523E-426F-804D-6B291171F4F1}" srcOrd="0" destOrd="0" presId="urn:microsoft.com/office/officeart/2005/8/layout/hierarchy3"/>
    <dgm:cxn modelId="{1D33BF21-5480-4CD7-86A8-322772AA5E72}" type="presParOf" srcId="{D449EAC2-523E-426F-804D-6B291171F4F1}" destId="{F0376244-1642-40EA-9B90-AD9259CF44B6}" srcOrd="0" destOrd="0" presId="urn:microsoft.com/office/officeart/2005/8/layout/hierarchy3"/>
    <dgm:cxn modelId="{2F382D37-861F-4342-9F3B-FBD3E55B7C60}" type="presParOf" srcId="{D449EAC2-523E-426F-804D-6B291171F4F1}" destId="{5BA21593-A5B8-4753-B218-E060C91E888A}" srcOrd="1" destOrd="0" presId="urn:microsoft.com/office/officeart/2005/8/layout/hierarchy3"/>
    <dgm:cxn modelId="{A55E2000-0081-4BA0-A9DB-4A66C3972AF7}" type="presParOf" srcId="{2B61DACE-0B70-40C0-82CB-09A7739EC87B}" destId="{5F0B15CC-40D2-413D-9B78-55B2042D50DC}" srcOrd="1" destOrd="0" presId="urn:microsoft.com/office/officeart/2005/8/layout/hierarchy3"/>
    <dgm:cxn modelId="{B461FDD8-39F1-4F19-884A-6C037A5A737C}" type="presParOf" srcId="{5F0B15CC-40D2-413D-9B78-55B2042D50DC}" destId="{6CCD6859-B415-44B0-B7CB-C862E876F8BE}" srcOrd="0" destOrd="0" presId="urn:microsoft.com/office/officeart/2005/8/layout/hierarchy3"/>
    <dgm:cxn modelId="{DC70787A-B0A2-4030-8CE1-2BA24AC59EE2}" type="presParOf" srcId="{5F0B15CC-40D2-413D-9B78-55B2042D50DC}" destId="{BBC561C9-935C-4717-8177-A9B8147F74F4}" srcOrd="1" destOrd="0" presId="urn:microsoft.com/office/officeart/2005/8/layout/hierarchy3"/>
    <dgm:cxn modelId="{13CF4A00-004F-40B5-B5A1-C4D96DDC070A}" type="presParOf" srcId="{5F0B15CC-40D2-413D-9B78-55B2042D50DC}" destId="{689B8CEE-0BEC-45A4-A011-637F10215F2B}" srcOrd="2" destOrd="0" presId="urn:microsoft.com/office/officeart/2005/8/layout/hierarchy3"/>
    <dgm:cxn modelId="{AE30B734-626D-46F2-8458-2B82EBF4091A}" type="presParOf" srcId="{5F0B15CC-40D2-413D-9B78-55B2042D50DC}" destId="{10AA3F7B-E748-4F1C-B15F-0A4395BC5F64}" srcOrd="3" destOrd="0" presId="urn:microsoft.com/office/officeart/2005/8/layout/hierarchy3"/>
    <dgm:cxn modelId="{BB983E4B-5215-48A1-A5B0-40A1F7A50C98}" type="presParOf" srcId="{6E2E0F82-4C68-4FEC-A6F7-408DF1B48E4C}" destId="{CFD305E7-294B-4662-8844-74F2C0682D41}" srcOrd="1" destOrd="0" presId="urn:microsoft.com/office/officeart/2005/8/layout/hierarchy3"/>
    <dgm:cxn modelId="{485D402E-0AD1-49D7-804A-40291C5B21B7}" type="presParOf" srcId="{CFD305E7-294B-4662-8844-74F2C0682D41}" destId="{793F1D7B-3A2B-4493-A17C-2B5771758167}" srcOrd="0" destOrd="0" presId="urn:microsoft.com/office/officeart/2005/8/layout/hierarchy3"/>
    <dgm:cxn modelId="{169F2F36-88BE-4600-9447-CFD738C36819}" type="presParOf" srcId="{793F1D7B-3A2B-4493-A17C-2B5771758167}" destId="{DE89BCAC-BE3C-40C0-9EC5-B99F85A08189}" srcOrd="0" destOrd="0" presId="urn:microsoft.com/office/officeart/2005/8/layout/hierarchy3"/>
    <dgm:cxn modelId="{9C920842-7119-4B0A-B7A3-3204BD61FE97}" type="presParOf" srcId="{793F1D7B-3A2B-4493-A17C-2B5771758167}" destId="{EDAF3FDF-3AB9-4CDF-8239-ECF2EFF127FD}" srcOrd="1" destOrd="0" presId="urn:microsoft.com/office/officeart/2005/8/layout/hierarchy3"/>
    <dgm:cxn modelId="{20206F39-96DD-4F79-95F4-74183482297B}" type="presParOf" srcId="{CFD305E7-294B-4662-8844-74F2C0682D41}" destId="{512E5FB3-B5E6-41EE-8E2E-07843273440B}" srcOrd="1" destOrd="0" presId="urn:microsoft.com/office/officeart/2005/8/layout/hierarchy3"/>
    <dgm:cxn modelId="{549FA00A-1367-4E0C-A00D-76A399665CE9}" type="presParOf" srcId="{512E5FB3-B5E6-41EE-8E2E-07843273440B}" destId="{4C118D30-0F0E-4BDE-880E-5FC64AC96FA4}" srcOrd="0" destOrd="0" presId="urn:microsoft.com/office/officeart/2005/8/layout/hierarchy3"/>
    <dgm:cxn modelId="{98DE8158-7BEB-4C11-8FD9-00FE0BC4A15F}" type="presParOf" srcId="{512E5FB3-B5E6-41EE-8E2E-07843273440B}" destId="{6516CD4E-0C82-4766-BB1F-160E4D36E0C0}" srcOrd="1" destOrd="0" presId="urn:microsoft.com/office/officeart/2005/8/layout/hierarchy3"/>
    <dgm:cxn modelId="{D5342EB3-8E7C-4BB4-8C02-53FBD1820C49}" type="presParOf" srcId="{512E5FB3-B5E6-41EE-8E2E-07843273440B}" destId="{9B252D78-0343-4A0C-BD9B-B31F0ABCCC9D}" srcOrd="2" destOrd="0" presId="urn:microsoft.com/office/officeart/2005/8/layout/hierarchy3"/>
    <dgm:cxn modelId="{6B3639DE-8923-41A9-A6E3-0894D3BC83B5}" type="presParOf" srcId="{512E5FB3-B5E6-41EE-8E2E-07843273440B}" destId="{2C29DC80-90E8-404C-93E3-B328F2E8F5EC}" srcOrd="3" destOrd="0" presId="urn:microsoft.com/office/officeart/2005/8/layout/hierarchy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B09308-216E-4AD4-8A87-A105BCBED716}">
      <dsp:nvSpPr>
        <dsp:cNvPr id="0" name=""/>
        <dsp:cNvSpPr/>
      </dsp:nvSpPr>
      <dsp:spPr>
        <a:xfrm>
          <a:off x="3246174" y="3279306"/>
          <a:ext cx="2401279" cy="2401279"/>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GB" sz="2800" b="1" kern="1200" dirty="0" smtClean="0">
              <a:latin typeface="Tw Cen MT" pitchFamily="34" charset="0"/>
            </a:rPr>
            <a:t>France had many money problems</a:t>
          </a:r>
          <a:endParaRPr lang="en-GB" sz="2800" b="1" kern="1200" dirty="0">
            <a:latin typeface="Tw Cen MT" pitchFamily="34" charset="0"/>
          </a:endParaRPr>
        </a:p>
      </dsp:txBody>
      <dsp:txXfrm>
        <a:off x="3597833" y="3630965"/>
        <a:ext cx="1697961" cy="1697961"/>
      </dsp:txXfrm>
    </dsp:sp>
    <dsp:sp modelId="{F02A6140-A160-4858-B58D-7FDCBFF007B0}">
      <dsp:nvSpPr>
        <dsp:cNvPr id="0" name=""/>
        <dsp:cNvSpPr/>
      </dsp:nvSpPr>
      <dsp:spPr>
        <a:xfrm rot="12900000">
          <a:off x="1323864" y="2733528"/>
          <a:ext cx="2234985" cy="68436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FB12482-A1BC-4A6A-94A5-182BE2096957}">
      <dsp:nvSpPr>
        <dsp:cNvPr id="0" name=""/>
        <dsp:cNvSpPr/>
      </dsp:nvSpPr>
      <dsp:spPr>
        <a:xfrm>
          <a:off x="246882" y="1522256"/>
          <a:ext cx="2558155" cy="1824972"/>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n-GB" sz="2400" kern="1200" dirty="0" smtClean="0">
              <a:latin typeface="Tw Cen MT" pitchFamily="34" charset="0"/>
            </a:rPr>
            <a:t>It was 4000 million </a:t>
          </a:r>
          <a:r>
            <a:rPr lang="en-GB" sz="2400" kern="1200" dirty="0" smtClean="0">
              <a:latin typeface="Tw Cen MT" pitchFamily="34" charset="0"/>
              <a:hlinkClick xmlns:r="http://schemas.openxmlformats.org/officeDocument/2006/relationships" r:id="" action="ppaction://noaction"/>
            </a:rPr>
            <a:t>livres</a:t>
          </a:r>
          <a:r>
            <a:rPr lang="en-GB" sz="2400" kern="1200" dirty="0" smtClean="0">
              <a:latin typeface="Tw Cen MT" pitchFamily="34" charset="0"/>
            </a:rPr>
            <a:t> in debts. Banks refused to lend Louis any more money.</a:t>
          </a:r>
          <a:endParaRPr lang="en-GB" sz="2400" kern="1200" dirty="0">
            <a:latin typeface="Tw Cen MT" pitchFamily="34" charset="0"/>
          </a:endParaRPr>
        </a:p>
      </dsp:txBody>
      <dsp:txXfrm>
        <a:off x="300334" y="1575708"/>
        <a:ext cx="2451251" cy="1718068"/>
      </dsp:txXfrm>
    </dsp:sp>
    <dsp:sp modelId="{766066C3-6712-4E1C-A8E8-F083E0A364A0}">
      <dsp:nvSpPr>
        <dsp:cNvPr id="0" name=""/>
        <dsp:cNvSpPr/>
      </dsp:nvSpPr>
      <dsp:spPr>
        <a:xfrm rot="16200000">
          <a:off x="3329321" y="1689553"/>
          <a:ext cx="2234985" cy="68436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3305A23-8FF7-4B6A-9D3C-B421D203648E}">
      <dsp:nvSpPr>
        <dsp:cNvPr id="0" name=""/>
        <dsp:cNvSpPr/>
      </dsp:nvSpPr>
      <dsp:spPr>
        <a:xfrm>
          <a:off x="3167736" y="1756"/>
          <a:ext cx="2558155" cy="1824972"/>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n-GB" sz="2400" kern="1200" dirty="0" smtClean="0">
              <a:latin typeface="Tw Cen MT" pitchFamily="34" charset="0"/>
            </a:rPr>
            <a:t>Corrupt tax collectors did not hand over all the money to the government.</a:t>
          </a:r>
          <a:endParaRPr lang="en-GB" sz="2400" kern="1200" dirty="0">
            <a:latin typeface="Tw Cen MT" pitchFamily="34" charset="0"/>
          </a:endParaRPr>
        </a:p>
      </dsp:txBody>
      <dsp:txXfrm>
        <a:off x="3221188" y="55208"/>
        <a:ext cx="2451251" cy="1718068"/>
      </dsp:txXfrm>
    </dsp:sp>
    <dsp:sp modelId="{E7C5C4E1-6EA1-4306-9F54-A6C12EA32506}">
      <dsp:nvSpPr>
        <dsp:cNvPr id="0" name=""/>
        <dsp:cNvSpPr/>
      </dsp:nvSpPr>
      <dsp:spPr>
        <a:xfrm rot="19500000">
          <a:off x="5334778" y="2733528"/>
          <a:ext cx="2234985" cy="68436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D537BFD-580A-4EA8-996A-39A60D8DBFBD}">
      <dsp:nvSpPr>
        <dsp:cNvPr id="0" name=""/>
        <dsp:cNvSpPr/>
      </dsp:nvSpPr>
      <dsp:spPr>
        <a:xfrm>
          <a:off x="6088590" y="1522256"/>
          <a:ext cx="2558155" cy="1824972"/>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Tw Cen MT" pitchFamily="34" charset="0"/>
            </a:rPr>
            <a:t>Louis and Marie-Antoinette continued to spend lavishly on palace luxuries. </a:t>
          </a:r>
          <a:endParaRPr lang="en-GB" sz="2400" kern="1200" dirty="0">
            <a:latin typeface="Tw Cen MT" pitchFamily="34" charset="0"/>
          </a:endParaRPr>
        </a:p>
      </dsp:txBody>
      <dsp:txXfrm>
        <a:off x="6142042" y="1575708"/>
        <a:ext cx="2451251" cy="17180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7E46F8-E9D6-4395-B76C-AC7727E7304A}">
      <dsp:nvSpPr>
        <dsp:cNvPr id="0" name=""/>
        <dsp:cNvSpPr/>
      </dsp:nvSpPr>
      <dsp:spPr>
        <a:xfrm>
          <a:off x="2917370" y="2250647"/>
          <a:ext cx="2862945" cy="1730828"/>
        </a:xfrm>
        <a:prstGeom prst="roundRect">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1244600">
            <a:lnSpc>
              <a:spcPct val="90000"/>
            </a:lnSpc>
            <a:spcBef>
              <a:spcPct val="0"/>
            </a:spcBef>
            <a:spcAft>
              <a:spcPct val="35000"/>
            </a:spcAft>
          </a:pPr>
          <a:r>
            <a:rPr lang="en-GB" sz="2800" kern="1200" dirty="0" smtClean="0">
              <a:latin typeface="Tw Cen MT" pitchFamily="34" charset="0"/>
            </a:rPr>
            <a:t>Why were Louis and Marie-Antoinette executed?</a:t>
          </a:r>
          <a:endParaRPr lang="en-GB" sz="2800" kern="1200" dirty="0">
            <a:latin typeface="Tw Cen MT" pitchFamily="34" charset="0"/>
          </a:endParaRPr>
        </a:p>
      </dsp:txBody>
      <dsp:txXfrm>
        <a:off x="3001862" y="2335139"/>
        <a:ext cx="2693961" cy="1561844"/>
      </dsp:txXfrm>
    </dsp:sp>
    <dsp:sp modelId="{7F82B85A-8985-4032-BD25-E8EC2F72AA1C}">
      <dsp:nvSpPr>
        <dsp:cNvPr id="0" name=""/>
        <dsp:cNvSpPr/>
      </dsp:nvSpPr>
      <dsp:spPr>
        <a:xfrm rot="16200000">
          <a:off x="3937470" y="1839274"/>
          <a:ext cx="822745" cy="0"/>
        </a:xfrm>
        <a:custGeom>
          <a:avLst/>
          <a:gdLst/>
          <a:ahLst/>
          <a:cxnLst/>
          <a:rect l="0" t="0" r="0" b="0"/>
          <a:pathLst>
            <a:path>
              <a:moveTo>
                <a:pt x="0" y="0"/>
              </a:moveTo>
              <a:lnTo>
                <a:pt x="822745" y="0"/>
              </a:lnTo>
            </a:path>
          </a:pathLst>
        </a:custGeom>
        <a:noFill/>
        <a:ln w="1079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C8444B6-8EE2-4269-9702-CC21E090F9B1}">
      <dsp:nvSpPr>
        <dsp:cNvPr id="0" name=""/>
        <dsp:cNvSpPr/>
      </dsp:nvSpPr>
      <dsp:spPr>
        <a:xfrm>
          <a:off x="3316506" y="-41195"/>
          <a:ext cx="2064672" cy="1469097"/>
        </a:xfrm>
        <a:prstGeom prst="roundRect">
          <a:avLst/>
        </a:prstGeom>
        <a:solidFill>
          <a:schemeClr val="accent5">
            <a:hueOff val="-2446723"/>
            <a:satOff val="16815"/>
            <a:lumOff val="-1647"/>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latin typeface="Tw Cen MT" pitchFamily="34" charset="0"/>
            </a:rPr>
            <a:t>They had tried to escape.</a:t>
          </a:r>
          <a:endParaRPr lang="en-GB" sz="2400" kern="1200" dirty="0">
            <a:latin typeface="Tw Cen MT" pitchFamily="34" charset="0"/>
          </a:endParaRPr>
        </a:p>
      </dsp:txBody>
      <dsp:txXfrm>
        <a:off x="3388221" y="30520"/>
        <a:ext cx="1921242" cy="1325667"/>
      </dsp:txXfrm>
    </dsp:sp>
    <dsp:sp modelId="{5E349C4B-1CE7-47F9-8122-4D722745D9FB}">
      <dsp:nvSpPr>
        <dsp:cNvPr id="0" name=""/>
        <dsp:cNvSpPr/>
      </dsp:nvSpPr>
      <dsp:spPr>
        <a:xfrm rot="20738484">
          <a:off x="5772885" y="2690638"/>
          <a:ext cx="475707" cy="0"/>
        </a:xfrm>
        <a:custGeom>
          <a:avLst/>
          <a:gdLst/>
          <a:ahLst/>
          <a:cxnLst/>
          <a:rect l="0" t="0" r="0" b="0"/>
          <a:pathLst>
            <a:path>
              <a:moveTo>
                <a:pt x="0" y="0"/>
              </a:moveTo>
              <a:lnTo>
                <a:pt x="475707" y="0"/>
              </a:lnTo>
            </a:path>
          </a:pathLst>
        </a:custGeom>
        <a:noFill/>
        <a:ln w="1079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5517E4-A375-4D90-A0D8-1EC54427E5C1}">
      <dsp:nvSpPr>
        <dsp:cNvPr id="0" name=""/>
        <dsp:cNvSpPr/>
      </dsp:nvSpPr>
      <dsp:spPr>
        <a:xfrm>
          <a:off x="6241163" y="1632840"/>
          <a:ext cx="2064672" cy="1469097"/>
        </a:xfrm>
        <a:prstGeom prst="roundRect">
          <a:avLst/>
        </a:prstGeom>
        <a:solidFill>
          <a:schemeClr val="accent5">
            <a:hueOff val="-4893445"/>
            <a:satOff val="33630"/>
            <a:lumOff val="-3294"/>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latin typeface="Tw Cen MT" pitchFamily="34" charset="0"/>
            </a:rPr>
            <a:t>They could not be trusted.</a:t>
          </a:r>
          <a:endParaRPr lang="en-GB" sz="2400" kern="1200" dirty="0">
            <a:latin typeface="Tw Cen MT" pitchFamily="34" charset="0"/>
          </a:endParaRPr>
        </a:p>
      </dsp:txBody>
      <dsp:txXfrm>
        <a:off x="6312878" y="1704555"/>
        <a:ext cx="1921242" cy="1325667"/>
      </dsp:txXfrm>
    </dsp:sp>
    <dsp:sp modelId="{8DDEC377-E9B7-4A5E-A5EA-8B7A412580E0}">
      <dsp:nvSpPr>
        <dsp:cNvPr id="0" name=""/>
        <dsp:cNvSpPr/>
      </dsp:nvSpPr>
      <dsp:spPr>
        <a:xfrm rot="3240000">
          <a:off x="4885875" y="4161500"/>
          <a:ext cx="445046" cy="0"/>
        </a:xfrm>
        <a:custGeom>
          <a:avLst/>
          <a:gdLst/>
          <a:ahLst/>
          <a:cxnLst/>
          <a:rect l="0" t="0" r="0" b="0"/>
          <a:pathLst>
            <a:path>
              <a:moveTo>
                <a:pt x="0" y="0"/>
              </a:moveTo>
              <a:lnTo>
                <a:pt x="445046" y="0"/>
              </a:lnTo>
            </a:path>
          </a:pathLst>
        </a:custGeom>
        <a:noFill/>
        <a:ln w="1079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78B53B-A611-4DE4-9871-A809D497AA44}">
      <dsp:nvSpPr>
        <dsp:cNvPr id="0" name=""/>
        <dsp:cNvSpPr/>
      </dsp:nvSpPr>
      <dsp:spPr>
        <a:xfrm>
          <a:off x="4740539" y="4341525"/>
          <a:ext cx="2064672" cy="1469097"/>
        </a:xfrm>
        <a:prstGeom prst="roundRect">
          <a:avLst/>
        </a:prstGeom>
        <a:solidFill>
          <a:schemeClr val="accent5">
            <a:hueOff val="-7340168"/>
            <a:satOff val="50446"/>
            <a:lumOff val="-4942"/>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latin typeface="Tw Cen MT" pitchFamily="34" charset="0"/>
            </a:rPr>
            <a:t>Austria could try to rescue them.</a:t>
          </a:r>
          <a:endParaRPr lang="en-GB" sz="2400" kern="1200" dirty="0">
            <a:latin typeface="Tw Cen MT" pitchFamily="34" charset="0"/>
          </a:endParaRPr>
        </a:p>
      </dsp:txBody>
      <dsp:txXfrm>
        <a:off x="4812254" y="4413240"/>
        <a:ext cx="1921242" cy="1325667"/>
      </dsp:txXfrm>
    </dsp:sp>
    <dsp:sp modelId="{D871F8B3-1658-4EE9-A134-B60BE317BC26}">
      <dsp:nvSpPr>
        <dsp:cNvPr id="0" name=""/>
        <dsp:cNvSpPr/>
      </dsp:nvSpPr>
      <dsp:spPr>
        <a:xfrm rot="7560000">
          <a:off x="3366764" y="4161500"/>
          <a:ext cx="445046" cy="0"/>
        </a:xfrm>
        <a:custGeom>
          <a:avLst/>
          <a:gdLst/>
          <a:ahLst/>
          <a:cxnLst/>
          <a:rect l="0" t="0" r="0" b="0"/>
          <a:pathLst>
            <a:path>
              <a:moveTo>
                <a:pt x="0" y="0"/>
              </a:moveTo>
              <a:lnTo>
                <a:pt x="445046" y="0"/>
              </a:lnTo>
            </a:path>
          </a:pathLst>
        </a:custGeom>
        <a:noFill/>
        <a:ln w="1079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623DE5-BB79-41ED-9FD5-29DE01C41358}">
      <dsp:nvSpPr>
        <dsp:cNvPr id="0" name=""/>
        <dsp:cNvSpPr/>
      </dsp:nvSpPr>
      <dsp:spPr>
        <a:xfrm>
          <a:off x="1892474" y="4341525"/>
          <a:ext cx="2064672" cy="1469097"/>
        </a:xfrm>
        <a:prstGeom prst="roundRect">
          <a:avLst/>
        </a:prstGeom>
        <a:solidFill>
          <a:schemeClr val="accent5">
            <a:hueOff val="-9786890"/>
            <a:satOff val="67261"/>
            <a:lumOff val="-6589"/>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latin typeface="Tw Cen MT" pitchFamily="34" charset="0"/>
            </a:rPr>
            <a:t>Marie Antoinette was very unpopular.</a:t>
          </a:r>
          <a:endParaRPr lang="en-GB" sz="2400" kern="1200" dirty="0">
            <a:latin typeface="Tw Cen MT" pitchFamily="34" charset="0"/>
          </a:endParaRPr>
        </a:p>
      </dsp:txBody>
      <dsp:txXfrm>
        <a:off x="1964189" y="4413240"/>
        <a:ext cx="1921242" cy="1325667"/>
      </dsp:txXfrm>
    </dsp:sp>
    <dsp:sp modelId="{DC80A798-9921-4E67-97BE-CABD8668DF94}">
      <dsp:nvSpPr>
        <dsp:cNvPr id="0" name=""/>
        <dsp:cNvSpPr/>
      </dsp:nvSpPr>
      <dsp:spPr>
        <a:xfrm rot="11658449">
          <a:off x="2438093" y="2690831"/>
          <a:ext cx="486826" cy="0"/>
        </a:xfrm>
        <a:custGeom>
          <a:avLst/>
          <a:gdLst/>
          <a:ahLst/>
          <a:cxnLst/>
          <a:rect l="0" t="0" r="0" b="0"/>
          <a:pathLst>
            <a:path>
              <a:moveTo>
                <a:pt x="0" y="0"/>
              </a:moveTo>
              <a:lnTo>
                <a:pt x="486826" y="0"/>
              </a:lnTo>
            </a:path>
          </a:pathLst>
        </a:custGeom>
        <a:noFill/>
        <a:ln w="1079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9C827F-76B5-4AFC-9820-BAC3652F9B16}">
      <dsp:nvSpPr>
        <dsp:cNvPr id="0" name=""/>
        <dsp:cNvSpPr/>
      </dsp:nvSpPr>
      <dsp:spPr>
        <a:xfrm>
          <a:off x="380971" y="1632846"/>
          <a:ext cx="2064672" cy="1469097"/>
        </a:xfrm>
        <a:prstGeom prst="roundRect">
          <a:avLst/>
        </a:prstGeom>
        <a:solidFill>
          <a:schemeClr val="accent5">
            <a:hueOff val="-12233612"/>
            <a:satOff val="84076"/>
            <a:lumOff val="-8236"/>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latin typeface="Tw Cen MT" pitchFamily="34" charset="0"/>
            </a:rPr>
            <a:t>The Revolution had turned to terror.</a:t>
          </a:r>
          <a:endParaRPr lang="en-GB" sz="2400" kern="1200" dirty="0">
            <a:latin typeface="Tw Cen MT" pitchFamily="34" charset="0"/>
          </a:endParaRPr>
        </a:p>
      </dsp:txBody>
      <dsp:txXfrm>
        <a:off x="452686" y="1704561"/>
        <a:ext cx="1921242" cy="13256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376244-1642-40EA-9B90-AD9259CF44B6}">
      <dsp:nvSpPr>
        <dsp:cNvPr id="0" name=""/>
        <dsp:cNvSpPr/>
      </dsp:nvSpPr>
      <dsp:spPr>
        <a:xfrm>
          <a:off x="662063" y="1063"/>
          <a:ext cx="2111482" cy="1055741"/>
        </a:xfrm>
        <a:prstGeom prst="roundRect">
          <a:avLst>
            <a:gd name="adj" fmla="val 10000"/>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45720" rIns="68580" bIns="45720" numCol="1" spcCol="1270" anchor="ctr" anchorCtr="0">
          <a:noAutofit/>
        </a:bodyPr>
        <a:lstStyle/>
        <a:p>
          <a:pPr lvl="0" algn="ctr" defTabSz="1600200">
            <a:lnSpc>
              <a:spcPct val="90000"/>
            </a:lnSpc>
            <a:spcBef>
              <a:spcPct val="0"/>
            </a:spcBef>
            <a:spcAft>
              <a:spcPct val="35000"/>
            </a:spcAft>
          </a:pPr>
          <a:r>
            <a:rPr lang="en-GB" sz="3600" kern="1200" dirty="0" smtClean="0">
              <a:latin typeface="Tw Cen MT" pitchFamily="34" charset="0"/>
            </a:rPr>
            <a:t>What was positive?</a:t>
          </a:r>
          <a:endParaRPr lang="en-GB" sz="3600" kern="1200" dirty="0">
            <a:latin typeface="Tw Cen MT" pitchFamily="34" charset="0"/>
          </a:endParaRPr>
        </a:p>
      </dsp:txBody>
      <dsp:txXfrm>
        <a:off x="692985" y="31985"/>
        <a:ext cx="2049638" cy="993897"/>
      </dsp:txXfrm>
    </dsp:sp>
    <dsp:sp modelId="{6CCD6859-B415-44B0-B7CB-C862E876F8BE}">
      <dsp:nvSpPr>
        <dsp:cNvPr id="0" name=""/>
        <dsp:cNvSpPr/>
      </dsp:nvSpPr>
      <dsp:spPr>
        <a:xfrm>
          <a:off x="873211" y="1056805"/>
          <a:ext cx="211148" cy="911621"/>
        </a:xfrm>
        <a:custGeom>
          <a:avLst/>
          <a:gdLst/>
          <a:ahLst/>
          <a:cxnLst/>
          <a:rect l="0" t="0" r="0" b="0"/>
          <a:pathLst>
            <a:path>
              <a:moveTo>
                <a:pt x="0" y="0"/>
              </a:moveTo>
              <a:lnTo>
                <a:pt x="0" y="911621"/>
              </a:lnTo>
              <a:lnTo>
                <a:pt x="211148" y="911621"/>
              </a:lnTo>
            </a:path>
          </a:pathLst>
        </a:custGeom>
        <a:noFill/>
        <a:ln w="1079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C561C9-935C-4717-8177-A9B8147F74F4}">
      <dsp:nvSpPr>
        <dsp:cNvPr id="0" name=""/>
        <dsp:cNvSpPr/>
      </dsp:nvSpPr>
      <dsp:spPr>
        <a:xfrm>
          <a:off x="1084360" y="1320740"/>
          <a:ext cx="3182848" cy="1295373"/>
        </a:xfrm>
        <a:prstGeom prst="roundRect">
          <a:avLst>
            <a:gd name="adj" fmla="val 10000"/>
          </a:avLst>
        </a:prstGeom>
        <a:solidFill>
          <a:schemeClr val="lt2">
            <a:alpha val="90000"/>
            <a:hueOff val="0"/>
            <a:satOff val="0"/>
            <a:lumOff val="0"/>
            <a:alphaOff val="0"/>
          </a:schemeClr>
        </a:solidFill>
        <a:ln w="1079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en-GB" sz="2500" kern="1200" dirty="0" smtClean="0">
              <a:latin typeface="Tw Cen MT" pitchFamily="34" charset="0"/>
            </a:rPr>
            <a:t>The Code said that everyone should be treated equally.</a:t>
          </a:r>
          <a:endParaRPr lang="en-GB" sz="2500" kern="1200" dirty="0">
            <a:latin typeface="Tw Cen MT" pitchFamily="34" charset="0"/>
          </a:endParaRPr>
        </a:p>
      </dsp:txBody>
      <dsp:txXfrm>
        <a:off x="1122300" y="1358680"/>
        <a:ext cx="3106968" cy="1219493"/>
      </dsp:txXfrm>
    </dsp:sp>
    <dsp:sp modelId="{689B8CEE-0BEC-45A4-A011-637F10215F2B}">
      <dsp:nvSpPr>
        <dsp:cNvPr id="0" name=""/>
        <dsp:cNvSpPr/>
      </dsp:nvSpPr>
      <dsp:spPr>
        <a:xfrm>
          <a:off x="873211" y="1056805"/>
          <a:ext cx="211148" cy="2470930"/>
        </a:xfrm>
        <a:custGeom>
          <a:avLst/>
          <a:gdLst/>
          <a:ahLst/>
          <a:cxnLst/>
          <a:rect l="0" t="0" r="0" b="0"/>
          <a:pathLst>
            <a:path>
              <a:moveTo>
                <a:pt x="0" y="0"/>
              </a:moveTo>
              <a:lnTo>
                <a:pt x="0" y="2470930"/>
              </a:lnTo>
              <a:lnTo>
                <a:pt x="211148" y="2470930"/>
              </a:lnTo>
            </a:path>
          </a:pathLst>
        </a:custGeom>
        <a:noFill/>
        <a:ln w="1079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0AA3F7B-E748-4F1C-B15F-0A4395BC5F64}">
      <dsp:nvSpPr>
        <dsp:cNvPr id="0" name=""/>
        <dsp:cNvSpPr/>
      </dsp:nvSpPr>
      <dsp:spPr>
        <a:xfrm>
          <a:off x="1084360" y="2880048"/>
          <a:ext cx="3182848" cy="1295373"/>
        </a:xfrm>
        <a:prstGeom prst="roundRect">
          <a:avLst>
            <a:gd name="adj" fmla="val 10000"/>
          </a:avLst>
        </a:prstGeom>
        <a:solidFill>
          <a:schemeClr val="lt2">
            <a:alpha val="90000"/>
            <a:hueOff val="0"/>
            <a:satOff val="0"/>
            <a:lumOff val="0"/>
            <a:alphaOff val="0"/>
          </a:schemeClr>
        </a:solidFill>
        <a:ln w="1079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en-GB" sz="2500" kern="1200" dirty="0" smtClean="0">
              <a:latin typeface="Tw Cen MT" pitchFamily="34" charset="0"/>
            </a:rPr>
            <a:t>There were no longer special privileges for rich people.</a:t>
          </a:r>
          <a:endParaRPr lang="en-GB" sz="2500" kern="1200" dirty="0">
            <a:latin typeface="Tw Cen MT" pitchFamily="34" charset="0"/>
          </a:endParaRPr>
        </a:p>
      </dsp:txBody>
      <dsp:txXfrm>
        <a:off x="1122300" y="2917988"/>
        <a:ext cx="3106968" cy="1219493"/>
      </dsp:txXfrm>
    </dsp:sp>
    <dsp:sp modelId="{DE89BCAC-BE3C-40C0-9EC5-B99F85A08189}">
      <dsp:nvSpPr>
        <dsp:cNvPr id="0" name=""/>
        <dsp:cNvSpPr/>
      </dsp:nvSpPr>
      <dsp:spPr>
        <a:xfrm>
          <a:off x="4372782" y="1063"/>
          <a:ext cx="2111482" cy="1055741"/>
        </a:xfrm>
        <a:prstGeom prst="roundRect">
          <a:avLst>
            <a:gd name="adj" fmla="val 10000"/>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45720" rIns="68580" bIns="45720" numCol="1" spcCol="1270" anchor="ctr" anchorCtr="0">
          <a:noAutofit/>
        </a:bodyPr>
        <a:lstStyle/>
        <a:p>
          <a:pPr lvl="0" algn="ctr" defTabSz="1600200">
            <a:lnSpc>
              <a:spcPct val="90000"/>
            </a:lnSpc>
            <a:spcBef>
              <a:spcPct val="0"/>
            </a:spcBef>
            <a:spcAft>
              <a:spcPct val="35000"/>
            </a:spcAft>
          </a:pPr>
          <a:r>
            <a:rPr lang="en-GB" sz="3600" kern="1200" dirty="0" smtClean="0">
              <a:latin typeface="Tw Cen MT" pitchFamily="34" charset="0"/>
            </a:rPr>
            <a:t>What was negative?</a:t>
          </a:r>
          <a:endParaRPr lang="en-GB" sz="3600" kern="1200" dirty="0">
            <a:latin typeface="Tw Cen MT" pitchFamily="34" charset="0"/>
          </a:endParaRPr>
        </a:p>
      </dsp:txBody>
      <dsp:txXfrm>
        <a:off x="4403704" y="31985"/>
        <a:ext cx="2049638" cy="993897"/>
      </dsp:txXfrm>
    </dsp:sp>
    <dsp:sp modelId="{4C118D30-0F0E-4BDE-880E-5FC64AC96FA4}">
      <dsp:nvSpPr>
        <dsp:cNvPr id="0" name=""/>
        <dsp:cNvSpPr/>
      </dsp:nvSpPr>
      <dsp:spPr>
        <a:xfrm>
          <a:off x="4583930" y="1056805"/>
          <a:ext cx="211148" cy="911621"/>
        </a:xfrm>
        <a:custGeom>
          <a:avLst/>
          <a:gdLst/>
          <a:ahLst/>
          <a:cxnLst/>
          <a:rect l="0" t="0" r="0" b="0"/>
          <a:pathLst>
            <a:path>
              <a:moveTo>
                <a:pt x="0" y="0"/>
              </a:moveTo>
              <a:lnTo>
                <a:pt x="0" y="911621"/>
              </a:lnTo>
              <a:lnTo>
                <a:pt x="211148" y="911621"/>
              </a:lnTo>
            </a:path>
          </a:pathLst>
        </a:custGeom>
        <a:noFill/>
        <a:ln w="1079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16CD4E-0C82-4766-BB1F-160E4D36E0C0}">
      <dsp:nvSpPr>
        <dsp:cNvPr id="0" name=""/>
        <dsp:cNvSpPr/>
      </dsp:nvSpPr>
      <dsp:spPr>
        <a:xfrm>
          <a:off x="4795078" y="1320740"/>
          <a:ext cx="3182848" cy="1295373"/>
        </a:xfrm>
        <a:prstGeom prst="roundRect">
          <a:avLst>
            <a:gd name="adj" fmla="val 10000"/>
          </a:avLst>
        </a:prstGeom>
        <a:solidFill>
          <a:schemeClr val="lt2">
            <a:alpha val="90000"/>
            <a:hueOff val="0"/>
            <a:satOff val="0"/>
            <a:lumOff val="0"/>
            <a:alphaOff val="0"/>
          </a:schemeClr>
        </a:solidFill>
        <a:ln w="1079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en-GB" sz="2500" kern="1200" dirty="0" smtClean="0">
              <a:latin typeface="Tw Cen MT" pitchFamily="34" charset="0"/>
            </a:rPr>
            <a:t>A secret police force would spy on people and arrest them. </a:t>
          </a:r>
          <a:endParaRPr lang="en-GB" sz="2500" kern="1200" dirty="0">
            <a:latin typeface="Tw Cen MT" pitchFamily="34" charset="0"/>
          </a:endParaRPr>
        </a:p>
      </dsp:txBody>
      <dsp:txXfrm>
        <a:off x="4833018" y="1358680"/>
        <a:ext cx="3106968" cy="1219493"/>
      </dsp:txXfrm>
    </dsp:sp>
    <dsp:sp modelId="{9B252D78-0343-4A0C-BD9B-B31F0ABCCC9D}">
      <dsp:nvSpPr>
        <dsp:cNvPr id="0" name=""/>
        <dsp:cNvSpPr/>
      </dsp:nvSpPr>
      <dsp:spPr>
        <a:xfrm>
          <a:off x="4583930" y="1056805"/>
          <a:ext cx="211148" cy="2470930"/>
        </a:xfrm>
        <a:custGeom>
          <a:avLst/>
          <a:gdLst/>
          <a:ahLst/>
          <a:cxnLst/>
          <a:rect l="0" t="0" r="0" b="0"/>
          <a:pathLst>
            <a:path>
              <a:moveTo>
                <a:pt x="0" y="0"/>
              </a:moveTo>
              <a:lnTo>
                <a:pt x="0" y="2470930"/>
              </a:lnTo>
              <a:lnTo>
                <a:pt x="211148" y="2470930"/>
              </a:lnTo>
            </a:path>
          </a:pathLst>
        </a:custGeom>
        <a:noFill/>
        <a:ln w="1079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29DC80-90E8-404C-93E3-B328F2E8F5EC}">
      <dsp:nvSpPr>
        <dsp:cNvPr id="0" name=""/>
        <dsp:cNvSpPr/>
      </dsp:nvSpPr>
      <dsp:spPr>
        <a:xfrm>
          <a:off x="4795078" y="2880048"/>
          <a:ext cx="3182848" cy="1295373"/>
        </a:xfrm>
        <a:prstGeom prst="roundRect">
          <a:avLst>
            <a:gd name="adj" fmla="val 10000"/>
          </a:avLst>
        </a:prstGeom>
        <a:solidFill>
          <a:schemeClr val="lt2">
            <a:alpha val="90000"/>
            <a:hueOff val="0"/>
            <a:satOff val="0"/>
            <a:lumOff val="0"/>
            <a:alphaOff val="0"/>
          </a:schemeClr>
        </a:solidFill>
        <a:ln w="1079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en-GB" sz="2500" kern="1200" dirty="0" smtClean="0">
              <a:latin typeface="Tw Cen MT" pitchFamily="34" charset="0"/>
            </a:rPr>
            <a:t>Napoleon tried to control newspapers and freedom of speech.</a:t>
          </a:r>
          <a:endParaRPr lang="en-GB" sz="2500" kern="1200" dirty="0">
            <a:latin typeface="Tw Cen MT" pitchFamily="34" charset="0"/>
          </a:endParaRPr>
        </a:p>
      </dsp:txBody>
      <dsp:txXfrm>
        <a:off x="4833018" y="2917988"/>
        <a:ext cx="3106968" cy="1219493"/>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lvl1pPr fontAlgn="base">
              <a:spcBef>
                <a:spcPct val="0"/>
              </a:spcBef>
              <a:spcAft>
                <a:spcPct val="0"/>
              </a:spcAft>
              <a:defRPr sz="1200">
                <a:solidFill>
                  <a:schemeClr val="tx1">
                    <a:alpha val="100000"/>
                  </a:schemeClr>
                </a:solidFill>
                <a:latin typeface="Arial"/>
                <a:cs typeface="+mn-cs"/>
              </a:defRPr>
            </a:lvl1pPr>
          </a:lstStyle>
          <a:p>
            <a:pPr>
              <a:defRPr/>
            </a:pPr>
            <a:endParaRPr lang="en-US"/>
          </a:p>
        </p:txBody>
      </p:sp>
      <p:sp>
        <p:nvSpPr>
          <p:cNvPr id="38915" name="Rectangle 3"/>
          <p:cNvSpPr>
            <a:spLocks noGrp="1" noChangeArrowheads="1"/>
          </p:cNvSpPr>
          <p:nvPr>
            <p:ph type="dt" sz="quarter" idx="1"/>
          </p:nvPr>
        </p:nvSpPr>
        <p:spPr bwMode="auto">
          <a:xfrm>
            <a:off x="3884613" y="0"/>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lvl1pPr algn="r" fontAlgn="base">
              <a:spcBef>
                <a:spcPct val="0"/>
              </a:spcBef>
              <a:spcAft>
                <a:spcPct val="0"/>
              </a:spcAft>
              <a:defRPr sz="1200">
                <a:solidFill>
                  <a:schemeClr val="tx1">
                    <a:alpha val="100000"/>
                  </a:schemeClr>
                </a:solidFill>
                <a:latin typeface="Arial"/>
                <a:cs typeface="+mn-cs"/>
              </a:defRPr>
            </a:lvl1pPr>
          </a:lstStyle>
          <a:p>
            <a:pPr>
              <a:defRPr/>
            </a:pPr>
            <a:endParaRPr lang="en-US"/>
          </a:p>
        </p:txBody>
      </p:sp>
      <p:sp>
        <p:nvSpPr>
          <p:cNvPr id="38916" name="Rectangle 4"/>
          <p:cNvSpPr>
            <a:spLocks noGrp="1" noChangeArrowheads="1"/>
          </p:cNvSpPr>
          <p:nvPr>
            <p:ph type="ftr" sz="quarter" idx="2"/>
          </p:nvPr>
        </p:nvSpPr>
        <p:spPr bwMode="auto">
          <a:xfrm>
            <a:off x="0" y="8685213"/>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b" compatLnSpc="1"/>
          <a:lstStyle>
            <a:lvl1pPr fontAlgn="base">
              <a:spcBef>
                <a:spcPct val="0"/>
              </a:spcBef>
              <a:spcAft>
                <a:spcPct val="0"/>
              </a:spcAft>
              <a:defRPr sz="1200">
                <a:solidFill>
                  <a:schemeClr val="tx1">
                    <a:alpha val="100000"/>
                  </a:schemeClr>
                </a:solidFill>
                <a:latin typeface="Arial"/>
                <a:cs typeface="+mn-cs"/>
              </a:defRPr>
            </a:lvl1pPr>
          </a:lstStyle>
          <a:p>
            <a:pPr>
              <a:defRPr/>
            </a:pPr>
            <a:endParaRPr lang="en-US"/>
          </a:p>
        </p:txBody>
      </p:sp>
      <p:sp>
        <p:nvSpPr>
          <p:cNvPr id="38917" name="Rectangle 5"/>
          <p:cNvSpPr>
            <a:spLocks noGrp="1" noChangeArrowheads="1"/>
          </p:cNvSpPr>
          <p:nvPr>
            <p:ph type="sldNum" sz="quarter" idx="3"/>
          </p:nvPr>
        </p:nvSpPr>
        <p:spPr bwMode="auto">
          <a:xfrm>
            <a:off x="3884613" y="8685213"/>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b" compatLnSpc="1"/>
          <a:lstStyle>
            <a:lvl1pPr algn="r" fontAlgn="base">
              <a:spcBef>
                <a:spcPct val="0"/>
              </a:spcBef>
              <a:spcAft>
                <a:spcPct val="0"/>
              </a:spcAft>
              <a:defRPr sz="1200">
                <a:solidFill>
                  <a:schemeClr val="tx1">
                    <a:alpha val="100000"/>
                  </a:schemeClr>
                </a:solidFill>
                <a:latin typeface="Arial"/>
                <a:cs typeface="+mn-cs"/>
              </a:defRPr>
            </a:lvl1pPr>
          </a:lstStyle>
          <a:p>
            <a:pPr>
              <a:defRPr/>
            </a:pPr>
            <a:fld id="{BFAFEEE7-D7C1-4A24-B0F5-02AF8F486C88}" type="slidenum">
              <a:rPr lang="en-US"/>
              <a:pPr>
                <a:defRPr/>
              </a:pPr>
              <a:t>‹#›</a:t>
            </a:fld>
            <a:endParaRPr lang="en-US"/>
          </a:p>
        </p:txBody>
      </p:sp>
    </p:spTree>
    <p:extLst>
      <p:ext uri="{BB962C8B-B14F-4D97-AF65-F5344CB8AC3E}">
        <p14:creationId xmlns:p14="http://schemas.microsoft.com/office/powerpoint/2010/main" val="42203239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lvl1pPr fontAlgn="base">
              <a:spcBef>
                <a:spcPct val="0"/>
              </a:spcBef>
              <a:spcAft>
                <a:spcPct val="0"/>
              </a:spcAft>
              <a:defRPr sz="1200">
                <a:solidFill>
                  <a:schemeClr val="tx1">
                    <a:alpha val="100000"/>
                  </a:schemeClr>
                </a:solidFill>
                <a:latin typeface="Arial"/>
                <a:cs typeface="+mn-cs"/>
              </a:defRPr>
            </a:lvl1pPr>
          </a:lstStyle>
          <a:p>
            <a:pPr>
              <a:defRPr/>
            </a:pPr>
            <a:endParaRPr lang="en-US"/>
          </a:p>
        </p:txBody>
      </p:sp>
      <p:sp>
        <p:nvSpPr>
          <p:cNvPr id="44035" name="Rectangle 3"/>
          <p:cNvSpPr>
            <a:spLocks noGrp="1" noChangeArrowheads="1"/>
          </p:cNvSpPr>
          <p:nvPr>
            <p:ph type="dt" idx="1"/>
          </p:nvPr>
        </p:nvSpPr>
        <p:spPr bwMode="auto">
          <a:xfrm>
            <a:off x="3884613" y="0"/>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lvl1pPr algn="r" fontAlgn="base">
              <a:spcBef>
                <a:spcPct val="0"/>
              </a:spcBef>
              <a:spcAft>
                <a:spcPct val="0"/>
              </a:spcAft>
              <a:defRPr sz="1200">
                <a:solidFill>
                  <a:schemeClr val="tx1">
                    <a:alpha val="100000"/>
                  </a:schemeClr>
                </a:solidFill>
                <a:latin typeface="Arial"/>
                <a:cs typeface="+mn-cs"/>
              </a:defRPr>
            </a:lvl1pPr>
          </a:lstStyle>
          <a:p>
            <a:pPr>
              <a:defRPr/>
            </a:pPr>
            <a:endParaRPr lang="en-US"/>
          </a:p>
        </p:txBody>
      </p:sp>
      <p:sp>
        <p:nvSpPr>
          <p:cNvPr id="44036" name="Rectangle 4"/>
          <p:cNvSpPr>
            <a:spLocks noGrp="1" noRot="1" noChangeAspect="1" noChangeArrowheads="1" noTextEdit="1"/>
          </p:cNvSpPr>
          <p:nvPr>
            <p:ph type="sldImg" idx="2"/>
          </p:nvPr>
        </p:nvSpPr>
        <p:spPr bwMode="auto">
          <a:xfrm>
            <a:off x="1143000" y="685800"/>
            <a:ext cx="4572000" cy="3429000"/>
          </a:xfrm>
          <a:prstGeom prst="rect">
            <a:avLst/>
          </a:prstGeom>
          <a:noFill/>
          <a:ln w="12700">
            <a:solidFill>
              <a:prstClr val="black"/>
            </a:solidFill>
          </a:ln>
          <a:effectLst/>
        </p:spPr>
        <p:txBody>
          <a:bodyPr vert="horz" wrap="square" lIns="91440" tIns="45720" rIns="91440" bIns="45720" anchor="ctr" compatLnSpc="1"/>
          <a:lstStyle/>
          <a:p>
            <a:pPr lvl="0"/>
            <a:endParaRPr lang="en-US" noProof="0"/>
          </a:p>
        </p:txBody>
      </p:sp>
      <p:sp>
        <p:nvSpPr>
          <p:cNvPr id="44037" name="Rectangle 5"/>
          <p:cNvSpPr>
            <a:spLocks noGrp="1" noChangeArrowheads="1"/>
          </p:cNvSpPr>
          <p:nvPr>
            <p:ph type="body" sz="quarter" idx="3"/>
          </p:nvPr>
        </p:nvSpPr>
        <p:spPr bwMode="auto">
          <a:xfrm>
            <a:off x="685800" y="4343400"/>
            <a:ext cx="5486400" cy="41148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4038" name="Rectangle 6"/>
          <p:cNvSpPr>
            <a:spLocks noGrp="1" noChangeArrowheads="1"/>
          </p:cNvSpPr>
          <p:nvPr>
            <p:ph type="ftr" sz="quarter" idx="4"/>
          </p:nvPr>
        </p:nvSpPr>
        <p:spPr bwMode="auto">
          <a:xfrm>
            <a:off x="0" y="8685213"/>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b" compatLnSpc="1"/>
          <a:lstStyle>
            <a:lvl1pPr fontAlgn="base">
              <a:spcBef>
                <a:spcPct val="0"/>
              </a:spcBef>
              <a:spcAft>
                <a:spcPct val="0"/>
              </a:spcAft>
              <a:defRPr sz="1200">
                <a:solidFill>
                  <a:schemeClr val="tx1">
                    <a:alpha val="100000"/>
                  </a:schemeClr>
                </a:solidFill>
                <a:latin typeface="Arial"/>
                <a:cs typeface="+mn-cs"/>
              </a:defRPr>
            </a:lvl1pPr>
          </a:lstStyle>
          <a:p>
            <a:pPr>
              <a:defRPr/>
            </a:pPr>
            <a:endParaRPr lang="en-US"/>
          </a:p>
        </p:txBody>
      </p:sp>
      <p:sp>
        <p:nvSpPr>
          <p:cNvPr id="44039" name="Rectangle 7"/>
          <p:cNvSpPr>
            <a:spLocks noGrp="1" noChangeArrowheads="1"/>
          </p:cNvSpPr>
          <p:nvPr>
            <p:ph type="sldNum" sz="quarter" idx="5"/>
          </p:nvPr>
        </p:nvSpPr>
        <p:spPr bwMode="auto">
          <a:xfrm>
            <a:off x="3884613" y="8685213"/>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b" compatLnSpc="1"/>
          <a:lstStyle>
            <a:lvl1pPr algn="r" fontAlgn="base">
              <a:spcBef>
                <a:spcPct val="0"/>
              </a:spcBef>
              <a:spcAft>
                <a:spcPct val="0"/>
              </a:spcAft>
              <a:defRPr sz="1200">
                <a:solidFill>
                  <a:schemeClr val="tx1">
                    <a:alpha val="100000"/>
                  </a:schemeClr>
                </a:solidFill>
                <a:latin typeface="Arial"/>
                <a:cs typeface="+mn-cs"/>
              </a:defRPr>
            </a:lvl1pPr>
          </a:lstStyle>
          <a:p>
            <a:pPr>
              <a:defRPr/>
            </a:pPr>
            <a:fld id="{CA46A5E5-3524-4A97-A74D-21BDD2F7C635}" type="slidenum">
              <a:rPr lang="en-US"/>
              <a:pPr>
                <a:defRPr/>
              </a:pPr>
              <a:t>‹#›</a:t>
            </a:fld>
            <a:endParaRPr lang="en-US"/>
          </a:p>
        </p:txBody>
      </p:sp>
    </p:spTree>
    <p:extLst>
      <p:ext uri="{BB962C8B-B14F-4D97-AF65-F5344CB8AC3E}">
        <p14:creationId xmlns:p14="http://schemas.microsoft.com/office/powerpoint/2010/main" val="22662149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numCol="1" anchorCtr="0">
            <a:prstTxWarp prst="textNoShape">
              <a:avLst/>
            </a:prstTxWarp>
          </a:bodyPr>
          <a:lstStyle/>
          <a:p>
            <a:pPr eaLnBrk="1" hangingPunct="1">
              <a:spcBef>
                <a:spcPct val="0"/>
              </a:spcBef>
            </a:pPr>
            <a:endParaRPr lang="en-US" smtClean="0"/>
          </a:p>
        </p:txBody>
      </p:sp>
      <p:sp>
        <p:nvSpPr>
          <p:cNvPr id="93188" name="Slide Number Placeholder 3"/>
          <p:cNvSpPr>
            <a:spLocks noGrp="1"/>
          </p:cNvSpPr>
          <p:nvPr>
            <p:ph type="sldNum" sz="quarter" idx="5"/>
          </p:nvPr>
        </p:nvSpPr>
        <p:spPr/>
        <p:txBody>
          <a:bodyPr numCol="1" anchorCtr="0">
            <a:prstTxWarp prst="textNoShape">
              <a:avLst/>
            </a:prstTxWarp>
          </a:bodyPr>
          <a:lstStyle/>
          <a:p>
            <a:pPr>
              <a:defRPr/>
            </a:pPr>
            <a:fld id="{B9C2545F-D23B-4C43-9E5C-1003AB2AED93}" type="slidenum">
              <a:rPr lang="en-US" smtClean="0">
                <a:solidFill>
                  <a:schemeClr val="tx1"/>
                </a:solidFill>
                <a:latin typeface="Arial" charset="0"/>
              </a:rPr>
              <a:pPr>
                <a:defRPr/>
              </a:pPr>
              <a:t>1</a:t>
            </a:fld>
            <a:endParaRPr lang="en-US" smtClean="0">
              <a:solidFill>
                <a:schemeClr val="tx1"/>
              </a:solidFill>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A46A5E5-3524-4A97-A74D-21BDD2F7C635}" type="slidenum">
              <a:rPr lang="en-US" smtClean="0"/>
              <a:pPr>
                <a:defRPr/>
              </a:pPr>
              <a:t>3</a:t>
            </a:fld>
            <a:endParaRPr lang="en-US"/>
          </a:p>
        </p:txBody>
      </p:sp>
    </p:spTree>
    <p:extLst>
      <p:ext uri="{BB962C8B-B14F-4D97-AF65-F5344CB8AC3E}">
        <p14:creationId xmlns:p14="http://schemas.microsoft.com/office/powerpoint/2010/main" val="1408651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4"/>
          <p:cNvSpPr>
            <a:spLocks noGrp="1" noChangeArrowheads="1"/>
          </p:cNvSpPr>
          <p:nvPr>
            <p:ph type="sldNum" sz="quarter" idx="5"/>
          </p:nvPr>
        </p:nvSpPr>
        <p:spPr/>
        <p:txBody>
          <a:bodyPr numCol="1" anchorCtr="0">
            <a:prstTxWarp prst="textNoShape">
              <a:avLst/>
            </a:prstTxWarp>
          </a:bodyPr>
          <a:lstStyle/>
          <a:p>
            <a:pPr>
              <a:defRPr/>
            </a:pPr>
            <a:fld id="{E7EC6C56-C179-4F69-A944-A2A22A514DCF}" type="slidenum">
              <a:rPr lang="en-US" smtClean="0">
                <a:solidFill>
                  <a:schemeClr val="tx1"/>
                </a:solidFill>
                <a:latin typeface="Arial" charset="0"/>
              </a:rPr>
              <a:pPr>
                <a:defRPr/>
              </a:pPr>
              <a:t>4</a:t>
            </a:fld>
            <a:endParaRPr lang="en-US" smtClean="0">
              <a:solidFill>
                <a:schemeClr val="tx1"/>
              </a:solidFill>
              <a:latin typeface="Arial" charset="0"/>
            </a:endParaRPr>
          </a:p>
        </p:txBody>
      </p:sp>
      <p:sp>
        <p:nvSpPr>
          <p:cNvPr id="100355" name="Rectangle 2"/>
          <p:cNvSpPr>
            <a:spLocks noGrp="1" noRot="1" noChangeAspect="1" noChangeArrowheads="1" noTextEdit="1"/>
          </p:cNvSpPr>
          <p:nvPr>
            <p:ph type="sldImg"/>
          </p:nvPr>
        </p:nvSpPr>
        <p:spPr>
          <a:noFill/>
          <a:ln w="9525"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numCol="1" anchorCtr="0">
            <a:prstTxWarp prst="textNoShape">
              <a:avLst/>
            </a:prstTxWarp>
          </a:bodyPr>
          <a:lstStyle/>
          <a:p>
            <a:pPr eaLnBrk="1" hangingPunct="1"/>
            <a:r>
              <a:rPr lang="en-US" smtClean="0">
                <a:latin typeface="Arial" charset="0"/>
              </a:rPr>
              <a:t>[</a:t>
            </a:r>
            <a:r>
              <a:rPr lang="en-US" b="1" smtClean="0">
                <a:latin typeface="Arial" charset="0"/>
              </a:rPr>
              <a:t>Note to trainer:</a:t>
            </a:r>
            <a:r>
              <a:rPr lang="en-US" smtClean="0">
                <a:latin typeface="Arial" charset="0"/>
              </a:rPr>
              <a:t> To do the practice sessions, people need a video card, sound card, and speakers on their computers. </a:t>
            </a:r>
            <a:endParaRPr lang="en-US" smtClean="0"/>
          </a:p>
          <a:p>
            <a:pPr eaLnBrk="1" hangingPunct="1"/>
            <a:r>
              <a:rPr lang="en-US" smtClean="0">
                <a:latin typeface="Arial" charset="0"/>
              </a:rPr>
              <a:t>For detailed help in customizing this template, see the last slide. Also, look for additional lesson text in the notes pane of some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A46A5E5-3524-4A97-A74D-21BDD2F7C635}" type="slidenum">
              <a:rPr lang="en-US" smtClean="0"/>
              <a:pPr>
                <a:defRPr/>
              </a:pPr>
              <a:t>8</a:t>
            </a:fld>
            <a:endParaRPr lang="en-US"/>
          </a:p>
        </p:txBody>
      </p:sp>
    </p:spTree>
    <p:extLst>
      <p:ext uri="{BB962C8B-B14F-4D97-AF65-F5344CB8AC3E}">
        <p14:creationId xmlns:p14="http://schemas.microsoft.com/office/powerpoint/2010/main" val="2347843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685800" y="2130425"/>
            <a:ext cx="7772400" cy="1470025"/>
          </a:xfrm>
        </p:spPr>
        <p:txBody>
          <a:bodyPr/>
          <a:lstStyle>
            <a:lvl1pPr algn="ctr">
              <a:defRPr sz="4400">
                <a:solidFill>
                  <a:schemeClr val="tx1">
                    <a:alpha val="100000"/>
                  </a:schemeClr>
                </a:solidFill>
              </a:defRPr>
            </a:lvl1pPr>
          </a:lstStyle>
          <a:p>
            <a:r>
              <a:rPr lang="en-US"/>
              <a:t>Click to edit Master title style</a:t>
            </a:r>
          </a:p>
        </p:txBody>
      </p:sp>
      <p:sp>
        <p:nvSpPr>
          <p:cNvPr id="6147" name="Rectangle 3"/>
          <p:cNvSpPr>
            <a:spLocks noGrp="1" noChangeArrowheads="1"/>
          </p:cNvSpPr>
          <p:nvPr>
            <p:ph type="subTitle" idx="1"/>
          </p:nvPr>
        </p:nvSpPr>
        <p:spPr>
          <a:xfrm>
            <a:off x="1371600" y="3886200"/>
            <a:ext cx="6400800" cy="1752600"/>
          </a:xfrm>
        </p:spPr>
        <p:txBody>
          <a:bodyPr/>
          <a:lstStyle>
            <a:lvl1pPr marL="0" indent="0" algn="ctr">
              <a:defRPr sz="3200"/>
            </a:lvl1pPr>
          </a:lstStyle>
          <a:p>
            <a:r>
              <a:rPr lang="en-US"/>
              <a:t>Click to edit Master subtitle style</a:t>
            </a:r>
          </a:p>
        </p:txBody>
      </p:sp>
      <p:sp>
        <p:nvSpPr>
          <p:cNvPr id="4" name="Rectangle 4"/>
          <p:cNvSpPr>
            <a:spLocks noGrp="1" noChangeArrowheads="1"/>
          </p:cNvSpPr>
          <p:nvPr>
            <p:ph type="dt" sz="half" idx="10"/>
          </p:nvPr>
        </p:nvSpPr>
        <p:spPr>
          <a:xfrm>
            <a:off x="457200" y="6245225"/>
            <a:ext cx="2133600" cy="476250"/>
          </a:xfrm>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6" name="Rectangle 6"/>
          <p:cNvSpPr>
            <a:spLocks noGrp="1" noChangeArrowheads="1"/>
          </p:cNvSpPr>
          <p:nvPr>
            <p:ph type="sldNum" sz="quarter" idx="12"/>
          </p:nvPr>
        </p:nvSpPr>
        <p:spPr>
          <a:xfrm>
            <a:off x="6553200" y="6245225"/>
            <a:ext cx="2133600" cy="476250"/>
          </a:xfrm>
        </p:spPr>
        <p:txBody>
          <a:bodyPr/>
          <a:lstStyle>
            <a:lvl1pPr>
              <a:defRPr/>
            </a:lvl1pPr>
          </a:lstStyle>
          <a:p>
            <a:pPr>
              <a:defRPr/>
            </a:pPr>
            <a:fld id="{F0D27060-DB32-4D0B-8C10-156A596E3228}" type="slidenum">
              <a:rPr lang="en-US"/>
              <a:pPr>
                <a:defRPr/>
              </a:pPr>
              <a:t>‹#›</a:t>
            </a:fld>
            <a:endParaRPr lang="en-US"/>
          </a:p>
        </p:txBody>
      </p:sp>
    </p:spTree>
    <p:extLst>
      <p:ext uri="{BB962C8B-B14F-4D97-AF65-F5344CB8AC3E}">
        <p14:creationId xmlns:p14="http://schemas.microsoft.com/office/powerpoint/2010/main" val="1343780794"/>
      </p:ext>
    </p:extLst>
  </p:cSld>
  <p:clrMapOvr>
    <a:masterClrMapping/>
  </p:clrMapOvr>
  <p:transition spd="slow">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lstStyle/>
          <a:p>
            <a:r>
              <a:rPr lang="en-US"/>
              <a:t>Click to edit Master title style</a:t>
            </a:r>
          </a:p>
        </p:txBody>
      </p:sp>
      <p:sp>
        <p:nvSpPr>
          <p:cNvPr id="3" name="Rectangle 2"/>
          <p:cNvSpPr>
            <a:spLocks noGrp="1"/>
          </p:cNvSpPr>
          <p:nvPr>
            <p:ph idx="1"/>
          </p:nvPr>
        </p:nvSpPr>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6" name="Rectangle 6"/>
          <p:cNvSpPr>
            <a:spLocks noGrp="1" noChangeArrowheads="1"/>
          </p:cNvSpPr>
          <p:nvPr>
            <p:ph type="sldNum" sz="quarter" idx="12"/>
          </p:nvPr>
        </p:nvSpPr>
        <p:spPr/>
        <p:txBody>
          <a:bodyPr/>
          <a:lstStyle>
            <a:lvl1pPr>
              <a:defRPr/>
            </a:lvl1pPr>
          </a:lstStyle>
          <a:p>
            <a:pPr>
              <a:defRPr/>
            </a:pPr>
            <a:fld id="{1377DECC-5C10-431A-A9A5-D8B0E68E97DC}" type="slidenum">
              <a:rPr lang="en-US"/>
              <a:pPr>
                <a:defRPr/>
              </a:pPr>
              <a:t>‹#›</a:t>
            </a:fld>
            <a:endParaRPr lang="en-US"/>
          </a:p>
        </p:txBody>
      </p:sp>
    </p:spTree>
    <p:extLst>
      <p:ext uri="{BB962C8B-B14F-4D97-AF65-F5344CB8AC3E}">
        <p14:creationId xmlns:p14="http://schemas.microsoft.com/office/powerpoint/2010/main" val="2982477402"/>
      </p:ext>
    </p:extLst>
  </p:cSld>
  <p:clrMapOvr>
    <a:masterClrMapping/>
  </p:clrMapOvr>
  <p:transition spd="slow">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Rectangle 1"/>
          <p:cNvSpPr>
            <a:spLocks noGrp="1"/>
          </p:cNvSpPr>
          <p:nvPr>
            <p:ph type="title"/>
          </p:nvPr>
        </p:nvSpPr>
        <p:spPr>
          <a:xfrm>
            <a:off x="722313" y="4406900"/>
            <a:ext cx="7772400" cy="1362075"/>
          </a:xfrm>
        </p:spPr>
        <p:txBody>
          <a:bodyPr rtlCol="0" anchor="t"/>
          <a:lstStyle>
            <a:lvl1pPr algn="l">
              <a:defRPr sz="4000" b="1" cap="all"/>
            </a:lvl1pPr>
          </a:lstStyle>
          <a:p>
            <a:r>
              <a:rPr lang="en-US"/>
              <a:t>Click to edit Master title style</a:t>
            </a:r>
          </a:p>
        </p:txBody>
      </p:sp>
      <p:sp>
        <p:nvSpPr>
          <p:cNvPr id="3" name="Rectangle 2"/>
          <p:cNvSpPr>
            <a:spLocks noGrp="1"/>
          </p:cNvSpPr>
          <p:nvPr>
            <p:ph type="body" idx="1"/>
          </p:nvPr>
        </p:nvSpPr>
        <p:spPr>
          <a:xfrm>
            <a:off x="722313" y="2906713"/>
            <a:ext cx="7772400" cy="1500187"/>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6" name="Rectangle 6"/>
          <p:cNvSpPr>
            <a:spLocks noGrp="1" noChangeArrowheads="1"/>
          </p:cNvSpPr>
          <p:nvPr>
            <p:ph type="sldNum" sz="quarter" idx="12"/>
          </p:nvPr>
        </p:nvSpPr>
        <p:spPr/>
        <p:txBody>
          <a:bodyPr/>
          <a:lstStyle>
            <a:lvl1pPr>
              <a:defRPr/>
            </a:lvl1pPr>
          </a:lstStyle>
          <a:p>
            <a:pPr>
              <a:defRPr/>
            </a:pPr>
            <a:fld id="{6CFDC214-A76D-4559-91D5-3D5F4FEAB1A8}" type="slidenum">
              <a:rPr lang="en-US"/>
              <a:pPr>
                <a:defRPr/>
              </a:pPr>
              <a:t>‹#›</a:t>
            </a:fld>
            <a:endParaRPr lang="en-US"/>
          </a:p>
        </p:txBody>
      </p:sp>
    </p:spTree>
    <p:extLst>
      <p:ext uri="{BB962C8B-B14F-4D97-AF65-F5344CB8AC3E}">
        <p14:creationId xmlns:p14="http://schemas.microsoft.com/office/powerpoint/2010/main" val="3704362344"/>
      </p:ext>
    </p:extLst>
  </p:cSld>
  <p:clrMapOvr>
    <a:masterClrMapping/>
  </p:clrMapOvr>
  <p:transition spd="slow">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lstStyle/>
          <a:p>
            <a:r>
              <a:rPr lang="en-US"/>
              <a:t>Click to edit Master title style</a:t>
            </a:r>
          </a:p>
        </p:txBody>
      </p:sp>
      <p:sp>
        <p:nvSpPr>
          <p:cNvPr id="3" name="Rectangle 2"/>
          <p:cNvSpPr>
            <a:spLocks noGrp="1"/>
          </p:cNvSpPr>
          <p:nvPr>
            <p:ph sz="half" idx="1"/>
          </p:nvPr>
        </p:nvSpPr>
        <p:spPr>
          <a:xfrm>
            <a:off x="350838" y="914400"/>
            <a:ext cx="4138612" cy="5029200"/>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p:cNvSpPr>
          <p:nvPr>
            <p:ph sz="half" idx="2"/>
          </p:nvPr>
        </p:nvSpPr>
        <p:spPr>
          <a:xfrm>
            <a:off x="4641850" y="914400"/>
            <a:ext cx="4140200" cy="5029200"/>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7" name="Rectangle 6"/>
          <p:cNvSpPr>
            <a:spLocks noGrp="1" noChangeArrowheads="1"/>
          </p:cNvSpPr>
          <p:nvPr>
            <p:ph type="sldNum" sz="quarter" idx="12"/>
          </p:nvPr>
        </p:nvSpPr>
        <p:spPr/>
        <p:txBody>
          <a:bodyPr/>
          <a:lstStyle>
            <a:lvl1pPr>
              <a:defRPr/>
            </a:lvl1pPr>
          </a:lstStyle>
          <a:p>
            <a:pPr>
              <a:defRPr/>
            </a:pPr>
            <a:fld id="{833C64D4-9402-43AD-90B7-838565C62712}" type="slidenum">
              <a:rPr lang="en-US"/>
              <a:pPr>
                <a:defRPr/>
              </a:pPr>
              <a:t>‹#›</a:t>
            </a:fld>
            <a:endParaRPr lang="en-US"/>
          </a:p>
        </p:txBody>
      </p:sp>
    </p:spTree>
    <p:extLst>
      <p:ext uri="{BB962C8B-B14F-4D97-AF65-F5344CB8AC3E}">
        <p14:creationId xmlns:p14="http://schemas.microsoft.com/office/powerpoint/2010/main" val="2069659042"/>
      </p:ext>
    </p:extLst>
  </p:cSld>
  <p:clrMapOvr>
    <a:masterClrMapping/>
  </p:clrMapOvr>
  <p:transition spd="slow">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74638"/>
            <a:ext cx="8229600" cy="1143000"/>
          </a:xfrm>
        </p:spPr>
        <p:txBody>
          <a:bodyPr rtlCol="0"/>
          <a:lstStyle>
            <a:lvl1pPr>
              <a:defRPr/>
            </a:lvl1pPr>
          </a:lstStyle>
          <a:p>
            <a:r>
              <a:rPr lang="en-US"/>
              <a:t>Click to edit Master title style</a:t>
            </a:r>
          </a:p>
        </p:txBody>
      </p:sp>
      <p:sp>
        <p:nvSpPr>
          <p:cNvPr id="3" name="Rectangle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Rectangle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Rectangle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vl1pPr>
          </a:lstStyle>
          <a:p>
            <a:pPr>
              <a:defRPr/>
            </a:pPr>
            <a:endParaRPr lang="en-US"/>
          </a:p>
        </p:txBody>
      </p:sp>
      <p:sp>
        <p:nvSpPr>
          <p:cNvPr id="8"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9" name="Rectangle 6"/>
          <p:cNvSpPr>
            <a:spLocks noGrp="1" noChangeArrowheads="1"/>
          </p:cNvSpPr>
          <p:nvPr>
            <p:ph type="sldNum" sz="quarter" idx="12"/>
          </p:nvPr>
        </p:nvSpPr>
        <p:spPr/>
        <p:txBody>
          <a:bodyPr/>
          <a:lstStyle>
            <a:lvl1pPr>
              <a:defRPr/>
            </a:lvl1pPr>
          </a:lstStyle>
          <a:p>
            <a:pPr>
              <a:defRPr/>
            </a:pPr>
            <a:fld id="{22C88737-215D-46F2-B1A5-92A3807B1E84}" type="slidenum">
              <a:rPr lang="en-US"/>
              <a:pPr>
                <a:defRPr/>
              </a:pPr>
              <a:t>‹#›</a:t>
            </a:fld>
            <a:endParaRPr lang="en-US"/>
          </a:p>
        </p:txBody>
      </p:sp>
    </p:spTree>
    <p:extLst>
      <p:ext uri="{BB962C8B-B14F-4D97-AF65-F5344CB8AC3E}">
        <p14:creationId xmlns:p14="http://schemas.microsoft.com/office/powerpoint/2010/main" val="3396821624"/>
      </p:ext>
    </p:extLst>
  </p:cSld>
  <p:clrMapOvr>
    <a:masterClrMapping/>
  </p:clrMapOvr>
  <p:transition spd="slow">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5" name="Rectangle 6"/>
          <p:cNvSpPr>
            <a:spLocks noGrp="1" noChangeArrowheads="1"/>
          </p:cNvSpPr>
          <p:nvPr>
            <p:ph type="sldNum" sz="quarter" idx="12"/>
          </p:nvPr>
        </p:nvSpPr>
        <p:spPr/>
        <p:txBody>
          <a:bodyPr/>
          <a:lstStyle>
            <a:lvl1pPr>
              <a:defRPr/>
            </a:lvl1pPr>
          </a:lstStyle>
          <a:p>
            <a:pPr>
              <a:defRPr/>
            </a:pPr>
            <a:fld id="{C12FF6A3-B583-4EF1-B36F-B5B93C86B3C6}" type="slidenum">
              <a:rPr lang="en-US"/>
              <a:pPr>
                <a:defRPr/>
              </a:pPr>
              <a:t>‹#›</a:t>
            </a:fld>
            <a:endParaRPr lang="en-US"/>
          </a:p>
        </p:txBody>
      </p:sp>
    </p:spTree>
    <p:extLst>
      <p:ext uri="{BB962C8B-B14F-4D97-AF65-F5344CB8AC3E}">
        <p14:creationId xmlns:p14="http://schemas.microsoft.com/office/powerpoint/2010/main" val="482782489"/>
      </p:ext>
    </p:extLst>
  </p:cSld>
  <p:clrMapOvr>
    <a:masterClrMapping/>
  </p:clrMapOvr>
  <p:transition spd="slow">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4" name="Rectangle 6"/>
          <p:cNvSpPr>
            <a:spLocks noGrp="1" noChangeArrowheads="1"/>
          </p:cNvSpPr>
          <p:nvPr>
            <p:ph type="sldNum" sz="quarter" idx="12"/>
          </p:nvPr>
        </p:nvSpPr>
        <p:spPr/>
        <p:txBody>
          <a:bodyPr/>
          <a:lstStyle>
            <a:lvl1pPr>
              <a:defRPr/>
            </a:lvl1pPr>
          </a:lstStyle>
          <a:p>
            <a:pPr>
              <a:defRPr/>
            </a:pPr>
            <a:fld id="{4840C762-F1E2-4001-8285-0C121A8F2D29}" type="slidenum">
              <a:rPr lang="en-US"/>
              <a:pPr>
                <a:defRPr/>
              </a:pPr>
              <a:t>‹#›</a:t>
            </a:fld>
            <a:endParaRPr lang="en-US"/>
          </a:p>
        </p:txBody>
      </p:sp>
    </p:spTree>
    <p:extLst>
      <p:ext uri="{BB962C8B-B14F-4D97-AF65-F5344CB8AC3E}">
        <p14:creationId xmlns:p14="http://schemas.microsoft.com/office/powerpoint/2010/main" val="2632656861"/>
      </p:ext>
    </p:extLst>
  </p:cSld>
  <p:clrMapOvr>
    <a:masterClrMapping/>
  </p:clrMapOvr>
  <p:transition spd="slow">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73050"/>
            <a:ext cx="3008313" cy="1162050"/>
          </a:xfrm>
        </p:spPr>
        <p:txBody>
          <a:bodyPr rtlCol="0" anchor="b"/>
          <a:lstStyle>
            <a:lvl1pPr algn="l">
              <a:defRPr sz="2000" b="1"/>
            </a:lvl1pPr>
          </a:lstStyle>
          <a:p>
            <a:r>
              <a:rPr lang="en-US"/>
              <a:t>Click to edit Master title style</a:t>
            </a:r>
          </a:p>
        </p:txBody>
      </p:sp>
      <p:sp>
        <p:nvSpPr>
          <p:cNvPr id="3" name="Rectangle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7" name="Rectangle 6"/>
          <p:cNvSpPr>
            <a:spLocks noGrp="1" noChangeArrowheads="1"/>
          </p:cNvSpPr>
          <p:nvPr>
            <p:ph type="sldNum" sz="quarter" idx="12"/>
          </p:nvPr>
        </p:nvSpPr>
        <p:spPr/>
        <p:txBody>
          <a:bodyPr/>
          <a:lstStyle>
            <a:lvl1pPr>
              <a:defRPr/>
            </a:lvl1pPr>
          </a:lstStyle>
          <a:p>
            <a:pPr>
              <a:defRPr/>
            </a:pPr>
            <a:fld id="{A604C8BA-CEDF-4E8F-B928-332B8A7FBB68}" type="slidenum">
              <a:rPr lang="en-US"/>
              <a:pPr>
                <a:defRPr/>
              </a:pPr>
              <a:t>‹#›</a:t>
            </a:fld>
            <a:endParaRPr lang="en-US"/>
          </a:p>
        </p:txBody>
      </p:sp>
    </p:spTree>
    <p:extLst>
      <p:ext uri="{BB962C8B-B14F-4D97-AF65-F5344CB8AC3E}">
        <p14:creationId xmlns:p14="http://schemas.microsoft.com/office/powerpoint/2010/main" val="2460634326"/>
      </p:ext>
    </p:extLst>
  </p:cSld>
  <p:clrMapOvr>
    <a:masterClrMapping/>
  </p:clrMapOvr>
  <p:transition spd="slow">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Rectangle 1"/>
          <p:cNvSpPr>
            <a:spLocks noGrp="1"/>
          </p:cNvSpPr>
          <p:nvPr>
            <p:ph type="title"/>
          </p:nvPr>
        </p:nvSpPr>
        <p:spPr>
          <a:xfrm>
            <a:off x="1792288" y="4800600"/>
            <a:ext cx="5486400" cy="566738"/>
          </a:xfrm>
        </p:spPr>
        <p:txBody>
          <a:bodyPr rtlCol="0" anchor="b"/>
          <a:lstStyle>
            <a:lvl1pPr algn="l">
              <a:defRPr sz="2000" b="1"/>
            </a:lvl1pPr>
          </a:lstStyle>
          <a:p>
            <a:r>
              <a:rPr lang="en-US"/>
              <a:t>Click to edit Master title style</a:t>
            </a:r>
          </a:p>
        </p:txBody>
      </p:sp>
      <p:sp>
        <p:nvSpPr>
          <p:cNvPr id="3" name="Rectangle 2"/>
          <p:cNvSpPr>
            <a:spLocks noGrp="1"/>
          </p:cNvSpPr>
          <p:nvPr>
            <p:ph type="pic" idx="1"/>
          </p:nvPr>
        </p:nvSpPr>
        <p:spPr>
          <a:xfrm>
            <a:off x="1792288" y="612775"/>
            <a:ext cx="5486400" cy="41148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Rectangle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7" name="Rectangle 6"/>
          <p:cNvSpPr>
            <a:spLocks noGrp="1" noChangeArrowheads="1"/>
          </p:cNvSpPr>
          <p:nvPr>
            <p:ph type="sldNum" sz="quarter" idx="12"/>
          </p:nvPr>
        </p:nvSpPr>
        <p:spPr/>
        <p:txBody>
          <a:bodyPr/>
          <a:lstStyle>
            <a:lvl1pPr>
              <a:defRPr/>
            </a:lvl1pPr>
          </a:lstStyle>
          <a:p>
            <a:pPr>
              <a:defRPr/>
            </a:pPr>
            <a:fld id="{6CD294DB-BA00-4FEB-8C6C-CE760F020A09}" type="slidenum">
              <a:rPr lang="en-US"/>
              <a:pPr>
                <a:defRPr/>
              </a:pPr>
              <a:t>‹#›</a:t>
            </a:fld>
            <a:endParaRPr lang="en-US"/>
          </a:p>
        </p:txBody>
      </p:sp>
    </p:spTree>
    <p:extLst>
      <p:ext uri="{BB962C8B-B14F-4D97-AF65-F5344CB8AC3E}">
        <p14:creationId xmlns:p14="http://schemas.microsoft.com/office/powerpoint/2010/main" val="456470124"/>
      </p:ext>
    </p:extLst>
  </p:cSld>
  <p:clrMapOvr>
    <a:masterClrMapping/>
  </p:clrMapOvr>
  <p:transition spd="slow">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lstStyle/>
          <a:p>
            <a:r>
              <a:rPr lang="en-US"/>
              <a:t>Click to edit Master title style</a:t>
            </a:r>
          </a:p>
        </p:txBody>
      </p:sp>
      <p:sp>
        <p:nvSpPr>
          <p:cNvPr id="3" name="Rectangle 2"/>
          <p:cNvSpPr>
            <a:spLocks noGrp="1"/>
          </p:cNvSpPr>
          <p:nvPr>
            <p:ph type="body" idx="1"/>
          </p:nvPr>
        </p:nvSpPr>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6" name="Rectangle 6"/>
          <p:cNvSpPr>
            <a:spLocks noGrp="1" noChangeArrowheads="1"/>
          </p:cNvSpPr>
          <p:nvPr>
            <p:ph type="sldNum" sz="quarter" idx="12"/>
          </p:nvPr>
        </p:nvSpPr>
        <p:spPr/>
        <p:txBody>
          <a:bodyPr/>
          <a:lstStyle>
            <a:lvl1pPr>
              <a:defRPr/>
            </a:lvl1pPr>
          </a:lstStyle>
          <a:p>
            <a:pPr>
              <a:defRPr/>
            </a:pPr>
            <a:fld id="{C61A9C63-9248-459A-8459-F1A822772272}" type="slidenum">
              <a:rPr lang="en-US"/>
              <a:pPr>
                <a:defRPr/>
              </a:pPr>
              <a:t>‹#›</a:t>
            </a:fld>
            <a:endParaRPr lang="en-US"/>
          </a:p>
        </p:txBody>
      </p:sp>
    </p:spTree>
    <p:extLst>
      <p:ext uri="{BB962C8B-B14F-4D97-AF65-F5344CB8AC3E}">
        <p14:creationId xmlns:p14="http://schemas.microsoft.com/office/powerpoint/2010/main" val="1498838244"/>
      </p:ext>
    </p:extLst>
  </p:cSld>
  <p:clrMapOvr>
    <a:masterClrMapping/>
  </p:clrMapOvr>
  <p:transition spd="slow">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lstStyle/>
          <a:p>
            <a:r>
              <a:rPr lang="en-US"/>
              <a:t>Click to edit Master title style</a:t>
            </a:r>
          </a:p>
        </p:txBody>
      </p:sp>
      <p:sp>
        <p:nvSpPr>
          <p:cNvPr id="3" name="Rectangle 2"/>
          <p:cNvSpPr>
            <a:spLocks noGrp="1"/>
          </p:cNvSpPr>
          <p:nvPr>
            <p:ph sz="half" idx="1"/>
          </p:nvPr>
        </p:nvSpPr>
        <p:spPr>
          <a:xfrm>
            <a:off x="350838" y="914400"/>
            <a:ext cx="4138612" cy="5029200"/>
          </a:xfrm>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p:cNvSpPr>
          <p:nvPr>
            <p:ph type="body" sz="half" idx="2"/>
          </p:nvPr>
        </p:nvSpPr>
        <p:spPr>
          <a:xfrm>
            <a:off x="4641850" y="914400"/>
            <a:ext cx="4140200" cy="5029200"/>
          </a:xfrm>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7" name="Rectangle 6"/>
          <p:cNvSpPr>
            <a:spLocks noGrp="1" noChangeArrowheads="1"/>
          </p:cNvSpPr>
          <p:nvPr>
            <p:ph type="sldNum" sz="quarter" idx="12"/>
          </p:nvPr>
        </p:nvSpPr>
        <p:spPr/>
        <p:txBody>
          <a:bodyPr/>
          <a:lstStyle>
            <a:lvl1pPr>
              <a:defRPr/>
            </a:lvl1pPr>
          </a:lstStyle>
          <a:p>
            <a:pPr>
              <a:defRPr/>
            </a:pPr>
            <a:fld id="{2E14AD5A-BB9B-48AF-B5FA-4378F4124F6C}" type="slidenum">
              <a:rPr lang="en-US"/>
              <a:pPr>
                <a:defRPr/>
              </a:pPr>
              <a:t>‹#›</a:t>
            </a:fld>
            <a:endParaRPr lang="en-US"/>
          </a:p>
        </p:txBody>
      </p:sp>
    </p:spTree>
    <p:extLst>
      <p:ext uri="{BB962C8B-B14F-4D97-AF65-F5344CB8AC3E}">
        <p14:creationId xmlns:p14="http://schemas.microsoft.com/office/powerpoint/2010/main" val="1652628066"/>
      </p:ext>
    </p:extLst>
  </p:cSld>
  <p:clrMapOvr>
    <a:masterClrMapping/>
  </p:clrMapOvr>
  <p:transition spd="slow">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lstStyle/>
          <a:p>
            <a:r>
              <a:rPr lang="en-US"/>
              <a:t>Click to edit Master title style</a:t>
            </a:r>
          </a:p>
        </p:txBody>
      </p:sp>
      <p:sp>
        <p:nvSpPr>
          <p:cNvPr id="3" name="Rectangle 2"/>
          <p:cNvSpPr>
            <a:spLocks noGrp="1"/>
          </p:cNvSpPr>
          <p:nvPr>
            <p:ph type="body" sz="half" idx="1"/>
          </p:nvPr>
        </p:nvSpPr>
        <p:spPr>
          <a:xfrm>
            <a:off x="350838" y="914400"/>
            <a:ext cx="4138612" cy="5029200"/>
          </a:xfrm>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p:cNvSpPr>
          <p:nvPr>
            <p:ph sz="half" idx="2"/>
          </p:nvPr>
        </p:nvSpPr>
        <p:spPr>
          <a:xfrm>
            <a:off x="4641850" y="914400"/>
            <a:ext cx="4140200" cy="5029200"/>
          </a:xfrm>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7" name="Rectangle 6"/>
          <p:cNvSpPr>
            <a:spLocks noGrp="1" noChangeArrowheads="1"/>
          </p:cNvSpPr>
          <p:nvPr>
            <p:ph type="sldNum" sz="quarter" idx="12"/>
          </p:nvPr>
        </p:nvSpPr>
        <p:spPr/>
        <p:txBody>
          <a:bodyPr/>
          <a:lstStyle>
            <a:lvl1pPr>
              <a:defRPr/>
            </a:lvl1pPr>
          </a:lstStyle>
          <a:p>
            <a:pPr>
              <a:defRPr/>
            </a:pPr>
            <a:fld id="{00B9D9CA-CF2C-4DFB-AC94-124446B70F89}" type="slidenum">
              <a:rPr lang="en-US"/>
              <a:pPr>
                <a:defRPr/>
              </a:pPr>
              <a:t>‹#›</a:t>
            </a:fld>
            <a:endParaRPr lang="en-US"/>
          </a:p>
        </p:txBody>
      </p:sp>
    </p:spTree>
    <p:extLst>
      <p:ext uri="{BB962C8B-B14F-4D97-AF65-F5344CB8AC3E}">
        <p14:creationId xmlns:p14="http://schemas.microsoft.com/office/powerpoint/2010/main" val="2861951409"/>
      </p:ext>
    </p:extLst>
  </p:cSld>
  <p:clrMapOvr>
    <a:masterClrMapping/>
  </p:clrMapOvr>
  <p:transition spd="slow">
    <p:pull/>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11443296"/>
      </p:ext>
    </p:extLst>
  </p:cSld>
  <p:clrMapOvr>
    <a:masterClrMapping/>
  </p:clrMapOvr>
  <p:transition spd="slow">
    <p:pull/>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608368363"/>
      </p:ext>
    </p:extLst>
  </p:cSld>
  <p:clrMapOvr>
    <a:masterClrMapping/>
  </p:clrMapOvr>
  <p:transition spd="slow">
    <p:pull/>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389769516"/>
      </p:ext>
    </p:extLst>
  </p:cSld>
  <p:clrMapOvr>
    <a:masterClrMapping/>
  </p:clrMapOvr>
  <p:transition spd="slow">
    <p:pull/>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4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171736043"/>
      </p:ext>
    </p:extLst>
  </p:cSld>
  <p:clrMapOvr>
    <a:masterClrMapping/>
  </p:clrMapOvr>
  <p:transition spd="slow">
    <p:pull/>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5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881850434"/>
      </p:ext>
    </p:extLst>
  </p:cSld>
  <p:clrMapOvr>
    <a:masterClrMapping/>
  </p:clrMapOvr>
  <p:transition spd="slow">
    <p:pull/>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6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252455036"/>
      </p:ext>
    </p:extLst>
  </p:cSld>
  <p:clrMapOvr>
    <a:masterClrMapping/>
  </p:clrMapOvr>
  <p:transition spd="slow">
    <p:pull/>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7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650647195"/>
      </p:ext>
    </p:extLst>
  </p:cSld>
  <p:clrMapOvr>
    <a:masterClrMapping/>
  </p:clrMapOvr>
  <p:transition spd="slow">
    <p:pull/>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8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576409676"/>
      </p:ext>
    </p:extLst>
  </p:cSld>
  <p:clrMapOvr>
    <a:masterClrMapping/>
  </p:clrMapOvr>
  <p:transition spd="slow">
    <p:pull/>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9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4262537147"/>
      </p:ext>
    </p:extLst>
  </p:cSld>
  <p:clrMapOvr>
    <a:masterClrMapping/>
  </p:clrMapOvr>
  <p:transition spd="slow">
    <p:pull/>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0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90706710"/>
      </p:ext>
    </p:extLst>
  </p:cSld>
  <p:clrMapOvr>
    <a:masterClrMapping/>
  </p:clrMapOvr>
  <p:transition spd="slow">
    <p:pull/>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11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408475504"/>
      </p:ext>
    </p:extLst>
  </p:cSld>
  <p:clrMapOvr>
    <a:masterClrMapping/>
  </p:clrMapOvr>
  <p:transition spd="slow">
    <p:pull/>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2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242507275"/>
      </p:ext>
    </p:extLst>
  </p:cSld>
  <p:clrMapOvr>
    <a:masterClrMapping/>
  </p:clrMapOvr>
  <p:transition spd="slow">
    <p:pull/>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13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242111879"/>
      </p:ext>
    </p:extLst>
  </p:cSld>
  <p:clrMapOvr>
    <a:masterClrMapping/>
  </p:clrMapOvr>
  <p:transition spd="slow">
    <p:pull/>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14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07536941"/>
      </p:ext>
    </p:extLst>
  </p:cSld>
  <p:clrMapOvr>
    <a:masterClrMapping/>
  </p:clrMapOvr>
  <p:transition spd="slow">
    <p:pull/>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15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277723701"/>
      </p:ext>
    </p:extLst>
  </p:cSld>
  <p:clrMapOvr>
    <a:masterClrMapping/>
  </p:clrMapOvr>
  <p:transition spd="slow">
    <p:pull/>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20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385141392"/>
      </p:ext>
    </p:extLst>
  </p:cSld>
  <p:clrMapOvr>
    <a:masterClrMapping/>
  </p:clrMapOvr>
  <p:transition spd="slow">
    <p:pull/>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21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649867065"/>
      </p:ext>
    </p:extLst>
  </p:cSld>
  <p:clrMapOvr>
    <a:masterClrMapping/>
  </p:clrMapOvr>
  <p:transition spd="slow">
    <p:pull/>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22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168498047"/>
      </p:ext>
    </p:extLst>
  </p:cSld>
  <p:clrMapOvr>
    <a:masterClrMapping/>
  </p:clrMapOvr>
  <p:transition spd="slow">
    <p:pull/>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23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438855249"/>
      </p:ext>
    </p:extLst>
  </p:cSld>
  <p:clrMapOvr>
    <a:masterClrMapping/>
  </p:clrMapOvr>
  <p:transition spd="slow">
    <p:pull/>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24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64366525"/>
      </p:ext>
    </p:extLst>
  </p:cSld>
  <p:clrMapOvr>
    <a:masterClrMapping/>
  </p:clrMapOvr>
  <p:transition spd="slow">
    <p:pull/>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25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941653360"/>
      </p:ext>
    </p:extLst>
  </p:cSld>
  <p:clrMapOvr>
    <a:masterClrMapping/>
  </p:clrMapOvr>
  <p:transition spd="slow">
    <p:pull/>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26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034569773"/>
      </p:ext>
    </p:extLst>
  </p:cSld>
  <p:clrMapOvr>
    <a:masterClrMapping/>
  </p:clrMapOvr>
  <p:transition spd="slow">
    <p:pull/>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27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636883227"/>
      </p:ext>
    </p:extLst>
  </p:cSld>
  <p:clrMapOvr>
    <a:masterClrMapping/>
  </p:clrMapOvr>
  <p:transition spd="slow">
    <p:pull/>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16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681012491"/>
      </p:ext>
    </p:extLst>
  </p:cSld>
  <p:clrMapOvr>
    <a:masterClrMapping/>
  </p:clrMapOvr>
  <p:transition spd="slow">
    <p:pull/>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17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505904787"/>
      </p:ext>
    </p:extLst>
  </p:cSld>
  <p:clrMapOvr>
    <a:masterClrMapping/>
  </p:clrMapOvr>
  <p:transition spd="slow">
    <p:pull/>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18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847732081"/>
      </p:ext>
    </p:extLst>
  </p:cSld>
  <p:clrMapOvr>
    <a:masterClrMapping/>
  </p:clrMapOvr>
  <p:transition spd="slow">
    <p:pull/>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19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482677844"/>
      </p:ext>
    </p:extLst>
  </p:cSld>
  <p:clrMapOvr>
    <a:masterClrMapping/>
  </p:clrMapOvr>
  <p:transition spd="slow">
    <p:pull/>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28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598881547"/>
      </p:ext>
    </p:extLst>
  </p:cSld>
  <p:clrMapOvr>
    <a:masterClrMapping/>
  </p:clrMapOvr>
  <p:transition spd="slow">
    <p:pull/>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29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716721939"/>
      </p:ext>
    </p:extLst>
  </p:cSld>
  <p:clrMapOvr>
    <a:masterClrMapping/>
  </p:clrMapOvr>
  <p:transition spd="slow">
    <p:pull/>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30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730203820"/>
      </p:ext>
    </p:extLst>
  </p:cSld>
  <p:clrMapOvr>
    <a:masterClrMapping/>
  </p:clrMapOvr>
  <p:transition spd="slow">
    <p:pull/>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31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586042949"/>
      </p:ext>
    </p:extLst>
  </p:cSld>
  <p:clrMapOvr>
    <a:masterClrMapping/>
  </p:clrMapOvr>
  <p:transition spd="slow">
    <p:pull/>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a:defRPr/>
            </a:pPr>
            <a:endParaRPr lang="en-US"/>
          </a:p>
        </p:txBody>
      </p:sp>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8" name="Title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en-US" smtClean="0"/>
              <a:t>Click to edit Master title style</a:t>
            </a:r>
            <a:endParaRPr lang="en-US"/>
          </a:p>
        </p:txBody>
      </p:sp>
      <p:sp>
        <p:nvSpPr>
          <p:cNvPr id="7" name="Date Placeholder 14"/>
          <p:cNvSpPr>
            <a:spLocks noGrp="1"/>
          </p:cNvSpPr>
          <p:nvPr>
            <p:ph type="dt" sz="half" idx="10"/>
          </p:nvPr>
        </p:nvSpPr>
        <p:spPr/>
        <p:txBody>
          <a:bodyPr/>
          <a:lstStyle>
            <a:lvl1pPr>
              <a:defRPr/>
            </a:lvl1pPr>
          </a:lstStyle>
          <a:p>
            <a:pPr>
              <a:defRPr/>
            </a:pPr>
            <a:endParaRPr lang="en-US"/>
          </a:p>
        </p:txBody>
      </p:sp>
      <p:sp>
        <p:nvSpPr>
          <p:cNvPr id="8" name="Slide Number Placeholder 15"/>
          <p:cNvSpPr>
            <a:spLocks noGrp="1"/>
          </p:cNvSpPr>
          <p:nvPr>
            <p:ph type="sldNum" sz="quarter" idx="11"/>
          </p:nvPr>
        </p:nvSpPr>
        <p:spPr/>
        <p:txBody>
          <a:bodyPr/>
          <a:lstStyle>
            <a:lvl1pPr>
              <a:defRPr/>
            </a:lvl1pPr>
          </a:lstStyle>
          <a:p>
            <a:pPr>
              <a:defRPr/>
            </a:pPr>
            <a:fld id="{98F9201F-D64D-4D03-A6B0-0DB5BDAA28BD}" type="slidenum">
              <a:rPr lang="en-US"/>
              <a:pPr>
                <a:defRPr/>
              </a:pPr>
              <a:t>‹#›</a:t>
            </a:fld>
            <a:endParaRPr lang="en-US"/>
          </a:p>
        </p:txBody>
      </p:sp>
      <p:sp>
        <p:nvSpPr>
          <p:cNvPr id="10" name="Footer Placeholder 16"/>
          <p:cNvSpPr>
            <a:spLocks noGrp="1"/>
          </p:cNvSpPr>
          <p:nvPr>
            <p:ph type="ftr" sz="quarter" idx="12"/>
          </p:nvPr>
        </p:nvSpPr>
        <p:spPr/>
        <p:txBody>
          <a:bodyPr/>
          <a:lstStyle>
            <a:lvl1pPr>
              <a:defRPr/>
            </a:lvl1pPr>
          </a:lstStyle>
          <a:p>
            <a:pPr>
              <a:defRPr/>
            </a:pPr>
            <a:r>
              <a:rPr lang="en-US"/>
              <a:t>Playing movies</a:t>
            </a:r>
          </a:p>
        </p:txBody>
      </p:sp>
    </p:spTree>
    <p:extLst>
      <p:ext uri="{BB962C8B-B14F-4D97-AF65-F5344CB8AC3E}">
        <p14:creationId xmlns:p14="http://schemas.microsoft.com/office/powerpoint/2010/main" val="3761732702"/>
      </p:ext>
    </p:extLst>
  </p:cSld>
  <p:clrMapOvr>
    <a:masterClrMapping/>
  </p:clrMapOvr>
  <p:transition spd="slow">
    <p:pull/>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Title 16"/>
          <p:cNvSpPr>
            <a:spLocks noGrp="1"/>
          </p:cNvSpPr>
          <p:nvPr>
            <p:ph type="title"/>
          </p:nvPr>
        </p:nvSpPr>
        <p:spPr/>
        <p:txBody>
          <a:bodyPr rtlCol="0"/>
          <a:lstStyle/>
          <a:p>
            <a:r>
              <a:rPr lang="en-US" smtClean="0"/>
              <a:t>Click to edit Master title style</a:t>
            </a:r>
            <a:endParaRPr lang="en-US"/>
          </a:p>
        </p:txBody>
      </p:sp>
      <p:sp>
        <p:nvSpPr>
          <p:cNvPr id="4" name="Date Placeholder 23"/>
          <p:cNvSpPr>
            <a:spLocks noGrp="1"/>
          </p:cNvSpPr>
          <p:nvPr>
            <p:ph type="dt" sz="half" idx="10"/>
          </p:nvPr>
        </p:nvSpPr>
        <p:spPr/>
        <p:txBody>
          <a:bodyPr/>
          <a:lstStyle>
            <a:lvl1pPr>
              <a:defRPr/>
            </a:lvl1pPr>
          </a:lstStyle>
          <a:p>
            <a:pPr>
              <a:defRPr/>
            </a:pPr>
            <a:endParaRPr lang="en-US"/>
          </a:p>
        </p:txBody>
      </p:sp>
      <p:sp>
        <p:nvSpPr>
          <p:cNvPr id="5" name="Footer Placeholder 9"/>
          <p:cNvSpPr>
            <a:spLocks noGrp="1"/>
          </p:cNvSpPr>
          <p:nvPr>
            <p:ph type="ftr" sz="quarter" idx="11"/>
          </p:nvPr>
        </p:nvSpPr>
        <p:spPr/>
        <p:txBody>
          <a:bodyPr/>
          <a:lstStyle>
            <a:lvl1pPr>
              <a:defRPr/>
            </a:lvl1pPr>
          </a:lstStyle>
          <a:p>
            <a:pPr>
              <a:defRPr/>
            </a:pPr>
            <a:r>
              <a:rPr lang="en-US"/>
              <a:t>Playing movies</a:t>
            </a:r>
          </a:p>
        </p:txBody>
      </p:sp>
      <p:sp>
        <p:nvSpPr>
          <p:cNvPr id="6" name="Slide Number Placeholder 21"/>
          <p:cNvSpPr>
            <a:spLocks noGrp="1"/>
          </p:cNvSpPr>
          <p:nvPr>
            <p:ph type="sldNum" sz="quarter" idx="12"/>
          </p:nvPr>
        </p:nvSpPr>
        <p:spPr/>
        <p:txBody>
          <a:bodyPr/>
          <a:lstStyle>
            <a:lvl1pPr>
              <a:defRPr/>
            </a:lvl1pPr>
          </a:lstStyle>
          <a:p>
            <a:pPr>
              <a:defRPr/>
            </a:pPr>
            <a:fld id="{15D1AFD8-23D5-4364-A16B-BE79E0A134A4}" type="slidenum">
              <a:rPr lang="en-US"/>
              <a:pPr>
                <a:defRPr/>
              </a:pPr>
              <a:t>‹#›</a:t>
            </a:fld>
            <a:endParaRPr lang="en-US"/>
          </a:p>
        </p:txBody>
      </p:sp>
    </p:spTree>
    <p:extLst>
      <p:ext uri="{BB962C8B-B14F-4D97-AF65-F5344CB8AC3E}">
        <p14:creationId xmlns:p14="http://schemas.microsoft.com/office/powerpoint/2010/main" val="2793645108"/>
      </p:ext>
    </p:extLst>
  </p:cSld>
  <p:clrMapOvr>
    <a:masterClrMapping/>
  </p:clrMapOvr>
  <p:transition spd="slow">
    <p:pull/>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Playing movies</a:t>
            </a:r>
          </a:p>
        </p:txBody>
      </p:sp>
      <p:sp>
        <p:nvSpPr>
          <p:cNvPr id="7" name="Slide Number Placeholder 5"/>
          <p:cNvSpPr>
            <a:spLocks noGrp="1"/>
          </p:cNvSpPr>
          <p:nvPr>
            <p:ph type="sldNum" sz="quarter" idx="12"/>
          </p:nvPr>
        </p:nvSpPr>
        <p:spPr/>
        <p:txBody>
          <a:bodyPr/>
          <a:lstStyle>
            <a:lvl1pPr>
              <a:defRPr/>
            </a:lvl1pPr>
          </a:lstStyle>
          <a:p>
            <a:pPr>
              <a:defRPr/>
            </a:pPr>
            <a:fld id="{A2F34315-AD13-45D7-9928-8ADE94F63111}" type="slidenum">
              <a:rPr lang="en-US"/>
              <a:pPr>
                <a:defRPr/>
              </a:pPr>
              <a:t>‹#›</a:t>
            </a:fld>
            <a:endParaRPr lang="en-US"/>
          </a:p>
        </p:txBody>
      </p:sp>
    </p:spTree>
    <p:extLst>
      <p:ext uri="{BB962C8B-B14F-4D97-AF65-F5344CB8AC3E}">
        <p14:creationId xmlns:p14="http://schemas.microsoft.com/office/powerpoint/2010/main" val="1107116854"/>
      </p:ext>
    </p:extLst>
  </p:cSld>
  <p:clrMapOvr>
    <a:masterClrMapping/>
  </p:clrMapOvr>
  <p:transition spd="slow">
    <p:pull/>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11" name="Content Placeholder 10"/>
          <p:cNvSpPr>
            <a:spLocks noGrp="1"/>
          </p:cNvSpPr>
          <p:nvPr>
            <p:ph sz="half" idx="1"/>
          </p:nvPr>
        </p:nvSpPr>
        <p:spPr>
          <a:xfrm>
            <a:off x="457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2"/>
          </p:nvPr>
        </p:nvSpPr>
        <p:spPr>
          <a:xfrm>
            <a:off x="4648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endParaRPr lang="en-US"/>
          </a:p>
        </p:txBody>
      </p:sp>
      <p:sp>
        <p:nvSpPr>
          <p:cNvPr id="6" name="Footer Placeholder 9"/>
          <p:cNvSpPr>
            <a:spLocks noGrp="1"/>
          </p:cNvSpPr>
          <p:nvPr>
            <p:ph type="ftr" sz="quarter" idx="11"/>
          </p:nvPr>
        </p:nvSpPr>
        <p:spPr/>
        <p:txBody>
          <a:bodyPr/>
          <a:lstStyle>
            <a:lvl1pPr>
              <a:defRPr/>
            </a:lvl1pPr>
          </a:lstStyle>
          <a:p>
            <a:pPr>
              <a:defRPr/>
            </a:pPr>
            <a:r>
              <a:rPr lang="en-US"/>
              <a:t>Playing movies</a:t>
            </a:r>
          </a:p>
        </p:txBody>
      </p:sp>
      <p:sp>
        <p:nvSpPr>
          <p:cNvPr id="7" name="Slide Number Placeholder 21"/>
          <p:cNvSpPr>
            <a:spLocks noGrp="1"/>
          </p:cNvSpPr>
          <p:nvPr>
            <p:ph type="sldNum" sz="quarter" idx="12"/>
          </p:nvPr>
        </p:nvSpPr>
        <p:spPr/>
        <p:txBody>
          <a:bodyPr/>
          <a:lstStyle>
            <a:lvl1pPr>
              <a:defRPr/>
            </a:lvl1pPr>
          </a:lstStyle>
          <a:p>
            <a:pPr>
              <a:defRPr/>
            </a:pPr>
            <a:fld id="{EE972CEB-C0A4-4914-804B-DE060486C521}" type="slidenum">
              <a:rPr lang="en-US"/>
              <a:pPr>
                <a:defRPr/>
              </a:pPr>
              <a:t>‹#›</a:t>
            </a:fld>
            <a:endParaRPr lang="en-US"/>
          </a:p>
        </p:txBody>
      </p:sp>
    </p:spTree>
    <p:extLst>
      <p:ext uri="{BB962C8B-B14F-4D97-AF65-F5344CB8AC3E}">
        <p14:creationId xmlns:p14="http://schemas.microsoft.com/office/powerpoint/2010/main" val="1283343632"/>
      </p:ext>
    </p:extLst>
  </p:cSld>
  <p:clrMapOvr>
    <a:masterClrMapping/>
  </p:clrMapOvr>
  <p:transition spd="slow">
    <p:pull/>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4" name="Content Placeholder 33"/>
          <p:cNvSpPr>
            <a:spLocks noGrp="1"/>
          </p:cNvSpPr>
          <p:nvPr>
            <p:ph sz="quarter" idx="4"/>
          </p:nvPr>
        </p:nvSpPr>
        <p:spPr>
          <a:xfrm>
            <a:off x="4649788"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457200" y="155448"/>
            <a:ext cx="8229600" cy="1143000"/>
          </a:xfrm>
        </p:spPr>
        <p:txBody>
          <a:bodyPr/>
          <a:lstStyle>
            <a:lvl1pPr>
              <a:defRPr/>
            </a:lvl1pPr>
          </a:lstStyle>
          <a:p>
            <a:r>
              <a:rPr lang="en-US" smtClean="0"/>
              <a:t>Click to edit Master title style</a:t>
            </a:r>
            <a:endParaRPr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9" name="Slide Number Placeholder 8"/>
          <p:cNvSpPr>
            <a:spLocks noGrp="1"/>
          </p:cNvSpPr>
          <p:nvPr>
            <p:ph type="sldNum" sz="quarter" idx="10"/>
          </p:nvPr>
        </p:nvSpPr>
        <p:spPr/>
        <p:txBody>
          <a:bodyPr/>
          <a:lstStyle>
            <a:lvl1pPr>
              <a:defRPr/>
            </a:lvl1pPr>
          </a:lstStyle>
          <a:p>
            <a:pPr>
              <a:defRPr/>
            </a:pPr>
            <a:fld id="{6DB03EF9-1AE8-4A95-A1ED-48662D8893DC}" type="slidenum">
              <a:rPr lang="en-US"/>
              <a:pPr>
                <a:defRPr/>
              </a:pPr>
              <a:t>‹#›</a:t>
            </a:fld>
            <a:endParaRPr lang="en-US"/>
          </a:p>
        </p:txBody>
      </p:sp>
      <p:sp>
        <p:nvSpPr>
          <p:cNvPr id="10" name="Footer Placeholder 7"/>
          <p:cNvSpPr>
            <a:spLocks noGrp="1"/>
          </p:cNvSpPr>
          <p:nvPr>
            <p:ph type="ftr" sz="quarter" idx="11"/>
          </p:nvPr>
        </p:nvSpPr>
        <p:spPr/>
        <p:txBody>
          <a:bodyPr/>
          <a:lstStyle>
            <a:lvl1pPr>
              <a:defRPr/>
            </a:lvl1pPr>
          </a:lstStyle>
          <a:p>
            <a:pPr>
              <a:defRPr/>
            </a:pPr>
            <a:r>
              <a:rPr lang="en-US"/>
              <a:t>Playing movies</a:t>
            </a:r>
          </a:p>
        </p:txBody>
      </p:sp>
      <p:sp>
        <p:nvSpPr>
          <p:cNvPr id="11" name="Date Placeholder 6"/>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1243237971"/>
      </p:ext>
    </p:extLst>
  </p:cSld>
  <p:clrMapOvr>
    <a:masterClrMapping/>
  </p:clrMapOvr>
  <p:transition spd="slow">
    <p:pull/>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endParaRPr lang="en-US"/>
          </a:p>
        </p:txBody>
      </p:sp>
      <p:sp>
        <p:nvSpPr>
          <p:cNvPr id="4" name="Footer Placeholder 9"/>
          <p:cNvSpPr>
            <a:spLocks noGrp="1"/>
          </p:cNvSpPr>
          <p:nvPr>
            <p:ph type="ftr" sz="quarter" idx="11"/>
          </p:nvPr>
        </p:nvSpPr>
        <p:spPr/>
        <p:txBody>
          <a:bodyPr/>
          <a:lstStyle>
            <a:lvl1pPr>
              <a:defRPr/>
            </a:lvl1pPr>
          </a:lstStyle>
          <a:p>
            <a:pPr>
              <a:defRPr/>
            </a:pPr>
            <a:r>
              <a:rPr lang="en-US"/>
              <a:t>Playing movies</a:t>
            </a:r>
          </a:p>
        </p:txBody>
      </p:sp>
      <p:sp>
        <p:nvSpPr>
          <p:cNvPr id="5" name="Slide Number Placeholder 21"/>
          <p:cNvSpPr>
            <a:spLocks noGrp="1"/>
          </p:cNvSpPr>
          <p:nvPr>
            <p:ph type="sldNum" sz="quarter" idx="12"/>
          </p:nvPr>
        </p:nvSpPr>
        <p:spPr/>
        <p:txBody>
          <a:bodyPr/>
          <a:lstStyle>
            <a:lvl1pPr>
              <a:defRPr/>
            </a:lvl1pPr>
          </a:lstStyle>
          <a:p>
            <a:pPr>
              <a:defRPr/>
            </a:pPr>
            <a:fld id="{C65A9116-3D8A-439D-9F8C-5BF0070EB42C}" type="slidenum">
              <a:rPr lang="en-US"/>
              <a:pPr>
                <a:defRPr/>
              </a:pPr>
              <a:t>‹#›</a:t>
            </a:fld>
            <a:endParaRPr lang="en-US"/>
          </a:p>
        </p:txBody>
      </p:sp>
    </p:spTree>
    <p:extLst>
      <p:ext uri="{BB962C8B-B14F-4D97-AF65-F5344CB8AC3E}">
        <p14:creationId xmlns:p14="http://schemas.microsoft.com/office/powerpoint/2010/main" val="2002104430"/>
      </p:ext>
    </p:extLst>
  </p:cSld>
  <p:clrMapOvr>
    <a:masterClrMapping/>
  </p:clrMapOvr>
  <p:transition spd="slow">
    <p:pull/>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3"/>
          <p:cNvSpPr>
            <a:spLocks noGrp="1"/>
          </p:cNvSpPr>
          <p:nvPr>
            <p:ph type="dt" sz="half" idx="10"/>
          </p:nvPr>
        </p:nvSpPr>
        <p:spPr/>
        <p:txBody>
          <a:bodyPr/>
          <a:lstStyle>
            <a:lvl1pPr>
              <a:defRPr/>
            </a:lvl1pPr>
          </a:lstStyle>
          <a:p>
            <a:pPr>
              <a:defRPr/>
            </a:pPr>
            <a:endParaRPr lang="en-US"/>
          </a:p>
        </p:txBody>
      </p:sp>
      <p:sp>
        <p:nvSpPr>
          <p:cNvPr id="3" name="Footer Placeholder 9"/>
          <p:cNvSpPr>
            <a:spLocks noGrp="1"/>
          </p:cNvSpPr>
          <p:nvPr>
            <p:ph type="ftr" sz="quarter" idx="11"/>
          </p:nvPr>
        </p:nvSpPr>
        <p:spPr/>
        <p:txBody>
          <a:bodyPr/>
          <a:lstStyle>
            <a:lvl1pPr>
              <a:defRPr/>
            </a:lvl1pPr>
          </a:lstStyle>
          <a:p>
            <a:pPr>
              <a:defRPr/>
            </a:pPr>
            <a:r>
              <a:rPr lang="en-US"/>
              <a:t>Playing movies</a:t>
            </a:r>
          </a:p>
        </p:txBody>
      </p:sp>
      <p:sp>
        <p:nvSpPr>
          <p:cNvPr id="4" name="Slide Number Placeholder 21"/>
          <p:cNvSpPr>
            <a:spLocks noGrp="1"/>
          </p:cNvSpPr>
          <p:nvPr>
            <p:ph type="sldNum" sz="quarter" idx="12"/>
          </p:nvPr>
        </p:nvSpPr>
        <p:spPr/>
        <p:txBody>
          <a:bodyPr/>
          <a:lstStyle>
            <a:lvl1pPr>
              <a:defRPr/>
            </a:lvl1pPr>
          </a:lstStyle>
          <a:p>
            <a:pPr>
              <a:defRPr/>
            </a:pPr>
            <a:fld id="{42215BD1-B2AF-4297-B287-E104A1D101E5}" type="slidenum">
              <a:rPr lang="en-US"/>
              <a:pPr>
                <a:defRPr/>
              </a:pPr>
              <a:t>‹#›</a:t>
            </a:fld>
            <a:endParaRPr lang="en-US"/>
          </a:p>
        </p:txBody>
      </p:sp>
    </p:spTree>
    <p:extLst>
      <p:ext uri="{BB962C8B-B14F-4D97-AF65-F5344CB8AC3E}">
        <p14:creationId xmlns:p14="http://schemas.microsoft.com/office/powerpoint/2010/main" val="3270032989"/>
      </p:ext>
    </p:extLst>
  </p:cSld>
  <p:clrMapOvr>
    <a:masterClrMapping/>
  </p:clrMapOvr>
  <p:transition spd="slow">
    <p:pull/>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Text Placeholder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5" name="Date Placeholder 23"/>
          <p:cNvSpPr>
            <a:spLocks noGrp="1"/>
          </p:cNvSpPr>
          <p:nvPr>
            <p:ph type="dt" sz="half" idx="10"/>
          </p:nvPr>
        </p:nvSpPr>
        <p:spPr/>
        <p:txBody>
          <a:bodyPr/>
          <a:lstStyle>
            <a:lvl1pPr>
              <a:defRPr/>
            </a:lvl1pPr>
          </a:lstStyle>
          <a:p>
            <a:pPr>
              <a:defRPr/>
            </a:pPr>
            <a:endParaRPr lang="en-US"/>
          </a:p>
        </p:txBody>
      </p:sp>
      <p:sp>
        <p:nvSpPr>
          <p:cNvPr id="6" name="Footer Placeholder 9"/>
          <p:cNvSpPr>
            <a:spLocks noGrp="1"/>
          </p:cNvSpPr>
          <p:nvPr>
            <p:ph type="ftr" sz="quarter" idx="11"/>
          </p:nvPr>
        </p:nvSpPr>
        <p:spPr/>
        <p:txBody>
          <a:bodyPr/>
          <a:lstStyle>
            <a:lvl1pPr>
              <a:defRPr/>
            </a:lvl1pPr>
          </a:lstStyle>
          <a:p>
            <a:pPr>
              <a:defRPr/>
            </a:pPr>
            <a:r>
              <a:rPr lang="en-US"/>
              <a:t>Playing movies</a:t>
            </a:r>
          </a:p>
        </p:txBody>
      </p:sp>
      <p:sp>
        <p:nvSpPr>
          <p:cNvPr id="7" name="Slide Number Placeholder 21"/>
          <p:cNvSpPr>
            <a:spLocks noGrp="1"/>
          </p:cNvSpPr>
          <p:nvPr>
            <p:ph type="sldNum" sz="quarter" idx="12"/>
          </p:nvPr>
        </p:nvSpPr>
        <p:spPr/>
        <p:txBody>
          <a:bodyPr/>
          <a:lstStyle>
            <a:lvl1pPr>
              <a:defRPr/>
            </a:lvl1pPr>
          </a:lstStyle>
          <a:p>
            <a:pPr>
              <a:defRPr/>
            </a:pPr>
            <a:fld id="{B4750B40-B656-4C3F-906A-EE9A75CD9DE5}" type="slidenum">
              <a:rPr lang="en-US"/>
              <a:pPr>
                <a:defRPr/>
              </a:pPr>
              <a:t>‹#›</a:t>
            </a:fld>
            <a:endParaRPr lang="en-US"/>
          </a:p>
        </p:txBody>
      </p:sp>
    </p:spTree>
    <p:extLst>
      <p:ext uri="{BB962C8B-B14F-4D97-AF65-F5344CB8AC3E}">
        <p14:creationId xmlns:p14="http://schemas.microsoft.com/office/powerpoint/2010/main" val="706177506"/>
      </p:ext>
    </p:extLst>
  </p:cSld>
  <p:clrMapOvr>
    <a:masterClrMapping/>
  </p:clrMapOvr>
  <p:transition spd="slow">
    <p:pull/>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23"/>
          <p:cNvSpPr>
            <a:spLocks noGrp="1"/>
          </p:cNvSpPr>
          <p:nvPr>
            <p:ph type="dt" sz="half" idx="10"/>
          </p:nvPr>
        </p:nvSpPr>
        <p:spPr/>
        <p:txBody>
          <a:bodyPr/>
          <a:lstStyle>
            <a:lvl1pPr>
              <a:defRPr/>
            </a:lvl1pPr>
          </a:lstStyle>
          <a:p>
            <a:pPr>
              <a:defRPr/>
            </a:pPr>
            <a:endParaRPr lang="en-US"/>
          </a:p>
        </p:txBody>
      </p:sp>
      <p:sp>
        <p:nvSpPr>
          <p:cNvPr id="6" name="Footer Placeholder 9"/>
          <p:cNvSpPr>
            <a:spLocks noGrp="1"/>
          </p:cNvSpPr>
          <p:nvPr>
            <p:ph type="ftr" sz="quarter" idx="11"/>
          </p:nvPr>
        </p:nvSpPr>
        <p:spPr/>
        <p:txBody>
          <a:bodyPr/>
          <a:lstStyle>
            <a:lvl1pPr>
              <a:defRPr/>
            </a:lvl1pPr>
          </a:lstStyle>
          <a:p>
            <a:pPr>
              <a:defRPr/>
            </a:pPr>
            <a:r>
              <a:rPr lang="en-US"/>
              <a:t>Playing movies</a:t>
            </a:r>
          </a:p>
        </p:txBody>
      </p:sp>
      <p:sp>
        <p:nvSpPr>
          <p:cNvPr id="7" name="Slide Number Placeholder 21"/>
          <p:cNvSpPr>
            <a:spLocks noGrp="1"/>
          </p:cNvSpPr>
          <p:nvPr>
            <p:ph type="sldNum" sz="quarter" idx="12"/>
          </p:nvPr>
        </p:nvSpPr>
        <p:spPr/>
        <p:txBody>
          <a:bodyPr/>
          <a:lstStyle>
            <a:lvl1pPr>
              <a:defRPr/>
            </a:lvl1pPr>
          </a:lstStyle>
          <a:p>
            <a:pPr>
              <a:defRPr/>
            </a:pPr>
            <a:fld id="{1E057B10-A272-4683-B80A-A23127C47423}" type="slidenum">
              <a:rPr lang="en-US"/>
              <a:pPr>
                <a:defRPr/>
              </a:pPr>
              <a:t>‹#›</a:t>
            </a:fld>
            <a:endParaRPr lang="en-US"/>
          </a:p>
        </p:txBody>
      </p:sp>
    </p:spTree>
    <p:extLst>
      <p:ext uri="{BB962C8B-B14F-4D97-AF65-F5344CB8AC3E}">
        <p14:creationId xmlns:p14="http://schemas.microsoft.com/office/powerpoint/2010/main" val="3296703539"/>
      </p:ext>
    </p:extLst>
  </p:cSld>
  <p:clrMapOvr>
    <a:masterClrMapping/>
  </p:clrMapOvr>
  <p:transition spd="slow">
    <p:pull/>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a:p>
        </p:txBody>
      </p:sp>
      <p:sp>
        <p:nvSpPr>
          <p:cNvPr id="5" name="Footer Placeholder 9"/>
          <p:cNvSpPr>
            <a:spLocks noGrp="1"/>
          </p:cNvSpPr>
          <p:nvPr>
            <p:ph type="ftr" sz="quarter" idx="11"/>
          </p:nvPr>
        </p:nvSpPr>
        <p:spPr/>
        <p:txBody>
          <a:bodyPr/>
          <a:lstStyle>
            <a:lvl1pPr>
              <a:defRPr/>
            </a:lvl1pPr>
          </a:lstStyle>
          <a:p>
            <a:pPr>
              <a:defRPr/>
            </a:pPr>
            <a:r>
              <a:rPr lang="en-US"/>
              <a:t>Playing movies</a:t>
            </a:r>
          </a:p>
        </p:txBody>
      </p:sp>
      <p:sp>
        <p:nvSpPr>
          <p:cNvPr id="6" name="Slide Number Placeholder 21"/>
          <p:cNvSpPr>
            <a:spLocks noGrp="1"/>
          </p:cNvSpPr>
          <p:nvPr>
            <p:ph type="sldNum" sz="quarter" idx="12"/>
          </p:nvPr>
        </p:nvSpPr>
        <p:spPr/>
        <p:txBody>
          <a:bodyPr/>
          <a:lstStyle>
            <a:lvl1pPr>
              <a:defRPr/>
            </a:lvl1pPr>
          </a:lstStyle>
          <a:p>
            <a:pPr>
              <a:defRPr/>
            </a:pPr>
            <a:fld id="{D51068DE-94D6-4487-930A-D469B8C21636}" type="slidenum">
              <a:rPr lang="en-US"/>
              <a:pPr>
                <a:defRPr/>
              </a:pPr>
              <a:t>‹#›</a:t>
            </a:fld>
            <a:endParaRPr lang="en-US"/>
          </a:p>
        </p:txBody>
      </p:sp>
    </p:spTree>
    <p:extLst>
      <p:ext uri="{BB962C8B-B14F-4D97-AF65-F5344CB8AC3E}">
        <p14:creationId xmlns:p14="http://schemas.microsoft.com/office/powerpoint/2010/main" val="3835617065"/>
      </p:ext>
    </p:extLst>
  </p:cSld>
  <p:clrMapOvr>
    <a:masterClrMapping/>
  </p:clrMapOvr>
  <p:transition spd="slow">
    <p:pull/>
  </p:transition>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a:p>
        </p:txBody>
      </p:sp>
      <p:sp>
        <p:nvSpPr>
          <p:cNvPr id="5" name="Footer Placeholder 9"/>
          <p:cNvSpPr>
            <a:spLocks noGrp="1"/>
          </p:cNvSpPr>
          <p:nvPr>
            <p:ph type="ftr" sz="quarter" idx="11"/>
          </p:nvPr>
        </p:nvSpPr>
        <p:spPr/>
        <p:txBody>
          <a:bodyPr/>
          <a:lstStyle>
            <a:lvl1pPr>
              <a:defRPr/>
            </a:lvl1pPr>
          </a:lstStyle>
          <a:p>
            <a:pPr>
              <a:defRPr/>
            </a:pPr>
            <a:r>
              <a:rPr lang="en-US"/>
              <a:t>Playing movies</a:t>
            </a:r>
          </a:p>
        </p:txBody>
      </p:sp>
      <p:sp>
        <p:nvSpPr>
          <p:cNvPr id="6" name="Slide Number Placeholder 21"/>
          <p:cNvSpPr>
            <a:spLocks noGrp="1"/>
          </p:cNvSpPr>
          <p:nvPr>
            <p:ph type="sldNum" sz="quarter" idx="12"/>
          </p:nvPr>
        </p:nvSpPr>
        <p:spPr/>
        <p:txBody>
          <a:bodyPr/>
          <a:lstStyle>
            <a:lvl1pPr>
              <a:defRPr/>
            </a:lvl1pPr>
          </a:lstStyle>
          <a:p>
            <a:pPr>
              <a:defRPr/>
            </a:pPr>
            <a:fld id="{1D419029-F3BE-42DE-B592-C4B2020BC20A}" type="slidenum">
              <a:rPr lang="en-US"/>
              <a:pPr>
                <a:defRPr/>
              </a:pPr>
              <a:t>‹#›</a:t>
            </a:fld>
            <a:endParaRPr lang="en-US"/>
          </a:p>
        </p:txBody>
      </p:sp>
    </p:spTree>
    <p:extLst>
      <p:ext uri="{BB962C8B-B14F-4D97-AF65-F5344CB8AC3E}">
        <p14:creationId xmlns:p14="http://schemas.microsoft.com/office/powerpoint/2010/main" val="1311752899"/>
      </p:ext>
    </p:extLst>
  </p:cSld>
  <p:clrMapOvr>
    <a:masterClrMapping/>
  </p:clrMapOvr>
  <p:transition spd="slow">
    <p:pull/>
  </p:transition>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4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3683239"/>
      </p:ext>
    </p:extLst>
  </p:cSld>
  <p:clrMapOvr>
    <a:masterClrMapping/>
  </p:clrMapOvr>
  <p:transition spd="slow">
    <p:pull/>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a:defRPr/>
            </a:pPr>
            <a:endParaRPr lang="en-US" dirty="0">
              <a:solidFill>
                <a:prstClr val="white"/>
              </a:solidFill>
            </a:endParaRPr>
          </a:p>
        </p:txBody>
      </p:sp>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8" name="Title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en-US" smtClean="0"/>
              <a:t>Click to edit Master title style</a:t>
            </a:r>
            <a:endParaRPr lang="en-US"/>
          </a:p>
        </p:txBody>
      </p:sp>
      <p:sp>
        <p:nvSpPr>
          <p:cNvPr id="7" name="Date Placeholder 14"/>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8" name="Slide Number Placeholder 15"/>
          <p:cNvSpPr>
            <a:spLocks noGrp="1"/>
          </p:cNvSpPr>
          <p:nvPr>
            <p:ph type="sldNum" sz="quarter" idx="11"/>
          </p:nvPr>
        </p:nvSpPr>
        <p:spPr/>
        <p:txBody>
          <a:bodyPr/>
          <a:lstStyle>
            <a:lvl1pPr>
              <a:defRPr/>
            </a:lvl1pPr>
          </a:lstStyle>
          <a:p>
            <a:pPr>
              <a:defRPr/>
            </a:pPr>
            <a:fld id="{98F9201F-D64D-4D03-A6B0-0DB5BDAA28BD}" type="slidenum">
              <a:rPr lang="en-US">
                <a:solidFill>
                  <a:srgbClr val="DEF5FA"/>
                </a:solidFill>
              </a:rPr>
              <a:pPr>
                <a:defRPr/>
              </a:pPr>
              <a:t>‹#›</a:t>
            </a:fld>
            <a:endParaRPr lang="en-US" dirty="0">
              <a:solidFill>
                <a:srgbClr val="DEF5FA"/>
              </a:solidFill>
            </a:endParaRPr>
          </a:p>
        </p:txBody>
      </p:sp>
      <p:sp>
        <p:nvSpPr>
          <p:cNvPr id="10" name="Footer Placeholder 16"/>
          <p:cNvSpPr>
            <a:spLocks noGrp="1"/>
          </p:cNvSpPr>
          <p:nvPr>
            <p:ph type="ftr" sz="quarter" idx="12"/>
          </p:nvPr>
        </p:nvSpPr>
        <p:spPr/>
        <p:txBody>
          <a:bodyPr/>
          <a:lstStyle>
            <a:lvl1pPr>
              <a:defRPr/>
            </a:lvl1pPr>
          </a:lstStyle>
          <a:p>
            <a:pPr>
              <a:defRPr/>
            </a:pPr>
            <a:r>
              <a:rPr lang="en-US" dirty="0">
                <a:solidFill>
                  <a:srgbClr val="DEF5FA"/>
                </a:solidFill>
              </a:rPr>
              <a:t>Playing movies</a:t>
            </a:r>
          </a:p>
        </p:txBody>
      </p:sp>
    </p:spTree>
    <p:extLst>
      <p:ext uri="{BB962C8B-B14F-4D97-AF65-F5344CB8AC3E}">
        <p14:creationId xmlns:p14="http://schemas.microsoft.com/office/powerpoint/2010/main" val="236540908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Title 16"/>
          <p:cNvSpPr>
            <a:spLocks noGrp="1"/>
          </p:cNvSpPr>
          <p:nvPr>
            <p:ph type="title"/>
          </p:nvPr>
        </p:nvSpPr>
        <p:spPr/>
        <p:txBody>
          <a:bodyPr rtlCol="0"/>
          <a:lstStyle/>
          <a:p>
            <a:r>
              <a:rPr lang="en-US" smtClean="0"/>
              <a:t>Click to edit Master title style</a:t>
            </a:r>
            <a:endParaRPr lang="en-US"/>
          </a:p>
        </p:txBody>
      </p:sp>
      <p:sp>
        <p:nvSpPr>
          <p:cNvPr id="4"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5"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6" name="Slide Number Placeholder 21"/>
          <p:cNvSpPr>
            <a:spLocks noGrp="1"/>
          </p:cNvSpPr>
          <p:nvPr>
            <p:ph type="sldNum" sz="quarter" idx="12"/>
          </p:nvPr>
        </p:nvSpPr>
        <p:spPr/>
        <p:txBody>
          <a:bodyPr/>
          <a:lstStyle>
            <a:lvl1pPr>
              <a:defRPr/>
            </a:lvl1pPr>
          </a:lstStyle>
          <a:p>
            <a:pPr>
              <a:defRPr/>
            </a:pPr>
            <a:fld id="{15D1AFD8-23D5-4364-A16B-BE79E0A134A4}"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259986715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6" name="Footer Placeholder 4"/>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7" name="Slide Number Placeholder 5"/>
          <p:cNvSpPr>
            <a:spLocks noGrp="1"/>
          </p:cNvSpPr>
          <p:nvPr>
            <p:ph type="sldNum" sz="quarter" idx="12"/>
          </p:nvPr>
        </p:nvSpPr>
        <p:spPr/>
        <p:txBody>
          <a:bodyPr/>
          <a:lstStyle>
            <a:lvl1pPr>
              <a:defRPr/>
            </a:lvl1pPr>
          </a:lstStyle>
          <a:p>
            <a:pPr>
              <a:defRPr/>
            </a:pPr>
            <a:fld id="{A2F34315-AD13-45D7-9928-8ADE94F63111}"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232596178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11" name="Content Placeholder 10"/>
          <p:cNvSpPr>
            <a:spLocks noGrp="1"/>
          </p:cNvSpPr>
          <p:nvPr>
            <p:ph sz="half" idx="1"/>
          </p:nvPr>
        </p:nvSpPr>
        <p:spPr>
          <a:xfrm>
            <a:off x="457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2"/>
          </p:nvPr>
        </p:nvSpPr>
        <p:spPr>
          <a:xfrm>
            <a:off x="4648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6"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7" name="Slide Number Placeholder 21"/>
          <p:cNvSpPr>
            <a:spLocks noGrp="1"/>
          </p:cNvSpPr>
          <p:nvPr>
            <p:ph type="sldNum" sz="quarter" idx="12"/>
          </p:nvPr>
        </p:nvSpPr>
        <p:spPr/>
        <p:txBody>
          <a:bodyPr/>
          <a:lstStyle>
            <a:lvl1pPr>
              <a:defRPr/>
            </a:lvl1pPr>
          </a:lstStyle>
          <a:p>
            <a:pPr>
              <a:defRPr/>
            </a:pPr>
            <a:fld id="{EE972CEB-C0A4-4914-804B-DE060486C521}"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90846085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4" name="Content Placeholder 33"/>
          <p:cNvSpPr>
            <a:spLocks noGrp="1"/>
          </p:cNvSpPr>
          <p:nvPr>
            <p:ph sz="quarter" idx="4"/>
          </p:nvPr>
        </p:nvSpPr>
        <p:spPr>
          <a:xfrm>
            <a:off x="4649788"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457200" y="155448"/>
            <a:ext cx="8229600" cy="1143000"/>
          </a:xfrm>
        </p:spPr>
        <p:txBody>
          <a:bodyPr/>
          <a:lstStyle>
            <a:lvl1pPr>
              <a:defRPr/>
            </a:lvl1pPr>
          </a:lstStyle>
          <a:p>
            <a:r>
              <a:rPr lang="en-US" smtClean="0"/>
              <a:t>Click to edit Master title style</a:t>
            </a:r>
            <a:endParaRPr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9" name="Slide Number Placeholder 8"/>
          <p:cNvSpPr>
            <a:spLocks noGrp="1"/>
          </p:cNvSpPr>
          <p:nvPr>
            <p:ph type="sldNum" sz="quarter" idx="10"/>
          </p:nvPr>
        </p:nvSpPr>
        <p:spPr/>
        <p:txBody>
          <a:bodyPr/>
          <a:lstStyle>
            <a:lvl1pPr>
              <a:defRPr/>
            </a:lvl1pPr>
          </a:lstStyle>
          <a:p>
            <a:pPr>
              <a:defRPr/>
            </a:pPr>
            <a:fld id="{6DB03EF9-1AE8-4A95-A1ED-48662D8893DC}" type="slidenum">
              <a:rPr lang="en-US">
                <a:solidFill>
                  <a:srgbClr val="DEF5FA"/>
                </a:solidFill>
              </a:rPr>
              <a:pPr>
                <a:defRPr/>
              </a:pPr>
              <a:t>‹#›</a:t>
            </a:fld>
            <a:endParaRPr lang="en-US" dirty="0">
              <a:solidFill>
                <a:srgbClr val="DEF5FA"/>
              </a:solidFill>
            </a:endParaRPr>
          </a:p>
        </p:txBody>
      </p:sp>
      <p:sp>
        <p:nvSpPr>
          <p:cNvPr id="10" name="Footer Placeholder 7"/>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11" name="Date Placeholder 6"/>
          <p:cNvSpPr>
            <a:spLocks noGrp="1"/>
          </p:cNvSpPr>
          <p:nvPr>
            <p:ph type="dt" sz="half" idx="12"/>
          </p:nvPr>
        </p:nvSpPr>
        <p:spPr/>
        <p:txBody>
          <a:bodyPr/>
          <a:lstStyle>
            <a:lvl1pPr>
              <a:defRPr/>
            </a:lvl1pPr>
          </a:lstStyle>
          <a:p>
            <a:pPr>
              <a:defRPr/>
            </a:pPr>
            <a:endParaRPr lang="en-US" dirty="0">
              <a:solidFill>
                <a:srgbClr val="DEF5FA"/>
              </a:solidFill>
            </a:endParaRPr>
          </a:p>
        </p:txBody>
      </p:sp>
    </p:spTree>
    <p:extLst>
      <p:ext uri="{BB962C8B-B14F-4D97-AF65-F5344CB8AC3E}">
        <p14:creationId xmlns:p14="http://schemas.microsoft.com/office/powerpoint/2010/main" val="265339334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4"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5" name="Slide Number Placeholder 21"/>
          <p:cNvSpPr>
            <a:spLocks noGrp="1"/>
          </p:cNvSpPr>
          <p:nvPr>
            <p:ph type="sldNum" sz="quarter" idx="12"/>
          </p:nvPr>
        </p:nvSpPr>
        <p:spPr/>
        <p:txBody>
          <a:bodyPr/>
          <a:lstStyle>
            <a:lvl1pPr>
              <a:defRPr/>
            </a:lvl1pPr>
          </a:lstStyle>
          <a:p>
            <a:pPr>
              <a:defRPr/>
            </a:pPr>
            <a:fld id="{C65A9116-3D8A-439D-9F8C-5BF0070EB42C}"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253586440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3"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4" name="Slide Number Placeholder 21"/>
          <p:cNvSpPr>
            <a:spLocks noGrp="1"/>
          </p:cNvSpPr>
          <p:nvPr>
            <p:ph type="sldNum" sz="quarter" idx="12"/>
          </p:nvPr>
        </p:nvSpPr>
        <p:spPr/>
        <p:txBody>
          <a:bodyPr/>
          <a:lstStyle>
            <a:lvl1pPr>
              <a:defRPr/>
            </a:lvl1pPr>
          </a:lstStyle>
          <a:p>
            <a:pPr>
              <a:defRPr/>
            </a:pPr>
            <a:fld id="{42215BD1-B2AF-4297-B287-E104A1D101E5}"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189640640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Text Placeholder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5"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6"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7" name="Slide Number Placeholder 21"/>
          <p:cNvSpPr>
            <a:spLocks noGrp="1"/>
          </p:cNvSpPr>
          <p:nvPr>
            <p:ph type="sldNum" sz="quarter" idx="12"/>
          </p:nvPr>
        </p:nvSpPr>
        <p:spPr/>
        <p:txBody>
          <a:bodyPr/>
          <a:lstStyle>
            <a:lvl1pPr>
              <a:defRPr/>
            </a:lvl1pPr>
          </a:lstStyle>
          <a:p>
            <a:pPr>
              <a:defRPr/>
            </a:pPr>
            <a:fld id="{B4750B40-B656-4C3F-906A-EE9A75CD9DE5}"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261250377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6"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7" name="Slide Number Placeholder 21"/>
          <p:cNvSpPr>
            <a:spLocks noGrp="1"/>
          </p:cNvSpPr>
          <p:nvPr>
            <p:ph type="sldNum" sz="quarter" idx="12"/>
          </p:nvPr>
        </p:nvSpPr>
        <p:spPr/>
        <p:txBody>
          <a:bodyPr/>
          <a:lstStyle>
            <a:lvl1pPr>
              <a:defRPr/>
            </a:lvl1pPr>
          </a:lstStyle>
          <a:p>
            <a:pPr>
              <a:defRPr/>
            </a:pPr>
            <a:fld id="{1E057B10-A272-4683-B80A-A23127C47423}"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70912730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5"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6" name="Slide Number Placeholder 21"/>
          <p:cNvSpPr>
            <a:spLocks noGrp="1"/>
          </p:cNvSpPr>
          <p:nvPr>
            <p:ph type="sldNum" sz="quarter" idx="12"/>
          </p:nvPr>
        </p:nvSpPr>
        <p:spPr/>
        <p:txBody>
          <a:bodyPr/>
          <a:lstStyle>
            <a:lvl1pPr>
              <a:defRPr/>
            </a:lvl1pPr>
          </a:lstStyle>
          <a:p>
            <a:pPr>
              <a:defRPr/>
            </a:pPr>
            <a:fld id="{D51068DE-94D6-4487-930A-D469B8C21636}"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334618049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hf sldNum="0" hdr="0" dt="0"/>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5"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6" name="Slide Number Placeholder 21"/>
          <p:cNvSpPr>
            <a:spLocks noGrp="1"/>
          </p:cNvSpPr>
          <p:nvPr>
            <p:ph type="sldNum" sz="quarter" idx="12"/>
          </p:nvPr>
        </p:nvSpPr>
        <p:spPr/>
        <p:txBody>
          <a:bodyPr/>
          <a:lstStyle>
            <a:lvl1pPr>
              <a:defRPr/>
            </a:lvl1pPr>
          </a:lstStyle>
          <a:p>
            <a:pPr>
              <a:defRPr/>
            </a:pPr>
            <a:fld id="{1D419029-F3BE-42DE-B592-C4B2020BC20A}"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336023720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hf sldNum="0" hdr="0" dt="0"/>
</p:sldLayout>
</file>

<file path=ppt/slideLayouts/slideLayout67.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Tree>
    <p:extLst>
      <p:ext uri="{BB962C8B-B14F-4D97-AF65-F5344CB8AC3E}">
        <p14:creationId xmlns:p14="http://schemas.microsoft.com/office/powerpoint/2010/main" val="320897635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cSld name="5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Tree>
    <p:extLst>
      <p:ext uri="{BB962C8B-B14F-4D97-AF65-F5344CB8AC3E}">
        <p14:creationId xmlns:p14="http://schemas.microsoft.com/office/powerpoint/2010/main" val="20516846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theme" Target="../theme/theme2.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350838" y="914400"/>
            <a:ext cx="8431212"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7" name="Rectangle 7"/>
          <p:cNvSpPr>
            <a:spLocks noGrp="1" noChangeArrowheads="1"/>
          </p:cNvSpPr>
          <p:nvPr>
            <p:ph type="title"/>
          </p:nvPr>
        </p:nvSpPr>
        <p:spPr bwMode="auto">
          <a:xfrm>
            <a:off x="271463" y="76200"/>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dt" sz="half" idx="2"/>
          </p:nvPr>
        </p:nvSpPr>
        <p:spPr bwMode="auto">
          <a:xfrm>
            <a:off x="457200" y="6200775"/>
            <a:ext cx="2133600" cy="47625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lvl1pPr algn="l" fontAlgn="base">
              <a:spcBef>
                <a:spcPct val="0"/>
              </a:spcBef>
              <a:spcAft>
                <a:spcPct val="0"/>
              </a:spcAft>
              <a:defRPr>
                <a:solidFill>
                  <a:srgbClr val="000000">
                    <a:alpha val="100000"/>
                  </a:srgbClr>
                </a:solidFill>
                <a:latin typeface="Arial"/>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00775"/>
            <a:ext cx="2895600" cy="47625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lvl1pPr algn="ctr" fontAlgn="base">
              <a:spcBef>
                <a:spcPct val="0"/>
              </a:spcBef>
              <a:spcAft>
                <a:spcPct val="0"/>
              </a:spcAft>
              <a:defRPr>
                <a:solidFill>
                  <a:srgbClr val="000000">
                    <a:alpha val="100000"/>
                  </a:srgbClr>
                </a:solidFill>
                <a:latin typeface="Arial"/>
                <a:cs typeface="+mn-cs"/>
              </a:defRPr>
            </a:lvl1pPr>
          </a:lstStyle>
          <a:p>
            <a:pPr>
              <a:defRPr/>
            </a:pPr>
            <a:r>
              <a:rPr lang="en-US"/>
              <a:t>Playing movies</a:t>
            </a:r>
          </a:p>
        </p:txBody>
      </p:sp>
      <p:sp>
        <p:nvSpPr>
          <p:cNvPr id="1030" name="Rectangle 6"/>
          <p:cNvSpPr>
            <a:spLocks noGrp="1" noChangeArrowheads="1"/>
          </p:cNvSpPr>
          <p:nvPr>
            <p:ph type="sldNum" sz="quarter" idx="4"/>
          </p:nvPr>
        </p:nvSpPr>
        <p:spPr bwMode="auto">
          <a:xfrm>
            <a:off x="6553200" y="6200775"/>
            <a:ext cx="2133600" cy="47625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lvl1pPr algn="r" fontAlgn="base">
              <a:spcBef>
                <a:spcPct val="0"/>
              </a:spcBef>
              <a:spcAft>
                <a:spcPct val="0"/>
              </a:spcAft>
              <a:defRPr>
                <a:solidFill>
                  <a:srgbClr val="000000">
                    <a:alpha val="100000"/>
                  </a:srgbClr>
                </a:solidFill>
                <a:latin typeface="Arial"/>
                <a:cs typeface="+mn-cs"/>
              </a:defRPr>
            </a:lvl1pPr>
          </a:lstStyle>
          <a:p>
            <a:pPr>
              <a:defRPr/>
            </a:pPr>
            <a:fld id="{76CD04FC-6479-4858-8B11-A3E260C2B077}"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6054" r:id="rId1"/>
    <p:sldLayoutId id="2147486035" r:id="rId2"/>
    <p:sldLayoutId id="2147486036" r:id="rId3"/>
    <p:sldLayoutId id="2147486037" r:id="rId4"/>
    <p:sldLayoutId id="2147486038" r:id="rId5"/>
    <p:sldLayoutId id="2147486039" r:id="rId6"/>
    <p:sldLayoutId id="2147486040" r:id="rId7"/>
    <p:sldLayoutId id="2147486041" r:id="rId8"/>
    <p:sldLayoutId id="2147486042" r:id="rId9"/>
    <p:sldLayoutId id="2147486043" r:id="rId10"/>
    <p:sldLayoutId id="2147486044" r:id="rId11"/>
    <p:sldLayoutId id="2147486045" r:id="rId12"/>
    <p:sldLayoutId id="2147486055" r:id="rId13"/>
    <p:sldLayoutId id="2147486056" r:id="rId14"/>
    <p:sldLayoutId id="2147486057" r:id="rId15"/>
    <p:sldLayoutId id="2147486058" r:id="rId16"/>
    <p:sldLayoutId id="2147486059" r:id="rId17"/>
    <p:sldLayoutId id="2147486060" r:id="rId18"/>
    <p:sldLayoutId id="2147486061" r:id="rId19"/>
    <p:sldLayoutId id="2147486062" r:id="rId20"/>
    <p:sldLayoutId id="2147486063" r:id="rId21"/>
    <p:sldLayoutId id="2147486064" r:id="rId22"/>
    <p:sldLayoutId id="2147486065" r:id="rId23"/>
    <p:sldLayoutId id="2147486066" r:id="rId24"/>
    <p:sldLayoutId id="2147486067" r:id="rId25"/>
    <p:sldLayoutId id="2147486068" r:id="rId26"/>
    <p:sldLayoutId id="2147486069" r:id="rId27"/>
    <p:sldLayoutId id="2147486070" r:id="rId28"/>
    <p:sldLayoutId id="2147486071" r:id="rId29"/>
    <p:sldLayoutId id="2147486072" r:id="rId30"/>
    <p:sldLayoutId id="2147486073" r:id="rId31"/>
    <p:sldLayoutId id="2147486074" r:id="rId32"/>
    <p:sldLayoutId id="2147486075" r:id="rId33"/>
    <p:sldLayoutId id="2147486076" r:id="rId34"/>
    <p:sldLayoutId id="2147486077" r:id="rId35"/>
    <p:sldLayoutId id="2147486078" r:id="rId36"/>
    <p:sldLayoutId id="2147486079" r:id="rId37"/>
    <p:sldLayoutId id="2147486080" r:id="rId38"/>
    <p:sldLayoutId id="2147486081" r:id="rId39"/>
    <p:sldLayoutId id="2147486082" r:id="rId40"/>
    <p:sldLayoutId id="2147486083" r:id="rId41"/>
    <p:sldLayoutId id="2147486084" r:id="rId42"/>
    <p:sldLayoutId id="2147486085" r:id="rId43"/>
  </p:sldLayoutIdLst>
  <p:transition spd="slow">
    <p:pull/>
  </p:transition>
  <p:hf sldNum="0" hdr="0" dt="0"/>
  <p:txStyles>
    <p:titleStyle>
      <a:lvl1pPr algn="l" rtl="0" eaLnBrk="0" fontAlgn="base" hangingPunct="0">
        <a:spcBef>
          <a:spcPct val="0"/>
        </a:spcBef>
        <a:spcAft>
          <a:spcPct val="0"/>
        </a:spcAft>
        <a:defRPr sz="3200">
          <a:solidFill>
            <a:srgbClr val="12163D"/>
          </a:solidFill>
          <a:latin typeface="+mj-lt"/>
          <a:ea typeface="+mj-ea"/>
          <a:cs typeface="+mj-cs"/>
        </a:defRPr>
      </a:lvl1pPr>
      <a:lvl2pPr algn="l" rtl="0" eaLnBrk="0" fontAlgn="base" hangingPunct="0">
        <a:spcBef>
          <a:spcPct val="0"/>
        </a:spcBef>
        <a:spcAft>
          <a:spcPct val="0"/>
        </a:spcAft>
        <a:defRPr sz="3200">
          <a:solidFill>
            <a:srgbClr val="12163D"/>
          </a:solidFill>
          <a:latin typeface="Tahoma"/>
        </a:defRPr>
      </a:lvl2pPr>
      <a:lvl3pPr algn="l" rtl="0" eaLnBrk="0" fontAlgn="base" hangingPunct="0">
        <a:spcBef>
          <a:spcPct val="0"/>
        </a:spcBef>
        <a:spcAft>
          <a:spcPct val="0"/>
        </a:spcAft>
        <a:defRPr sz="3200">
          <a:solidFill>
            <a:srgbClr val="12163D"/>
          </a:solidFill>
          <a:latin typeface="Tahoma"/>
        </a:defRPr>
      </a:lvl3pPr>
      <a:lvl4pPr algn="l" rtl="0" eaLnBrk="0" fontAlgn="base" hangingPunct="0">
        <a:spcBef>
          <a:spcPct val="0"/>
        </a:spcBef>
        <a:spcAft>
          <a:spcPct val="0"/>
        </a:spcAft>
        <a:defRPr sz="3200">
          <a:solidFill>
            <a:srgbClr val="12163D"/>
          </a:solidFill>
          <a:latin typeface="Tahoma"/>
        </a:defRPr>
      </a:lvl4pPr>
      <a:lvl5pPr algn="l" rtl="0" eaLnBrk="0" fontAlgn="base" hangingPunct="0">
        <a:spcBef>
          <a:spcPct val="0"/>
        </a:spcBef>
        <a:spcAft>
          <a:spcPct val="0"/>
        </a:spcAft>
        <a:defRPr sz="3200">
          <a:solidFill>
            <a:srgbClr val="12163D"/>
          </a:solidFill>
          <a:latin typeface="Tahoma"/>
        </a:defRPr>
      </a:lvl5pPr>
      <a:lvl6pPr marL="457200" algn="l" fontAlgn="base">
        <a:spcBef>
          <a:spcPct val="0"/>
        </a:spcBef>
        <a:spcAft>
          <a:spcPct val="0"/>
        </a:spcAft>
        <a:defRPr sz="3200">
          <a:solidFill>
            <a:srgbClr val="12163D">
              <a:alpha val="100000"/>
            </a:srgbClr>
          </a:solidFill>
          <a:latin typeface="Tahoma"/>
        </a:defRPr>
      </a:lvl6pPr>
      <a:lvl7pPr marL="914400" algn="l" fontAlgn="base">
        <a:spcBef>
          <a:spcPct val="0"/>
        </a:spcBef>
        <a:spcAft>
          <a:spcPct val="0"/>
        </a:spcAft>
        <a:defRPr sz="3200">
          <a:solidFill>
            <a:srgbClr val="12163D">
              <a:alpha val="100000"/>
            </a:srgbClr>
          </a:solidFill>
          <a:latin typeface="Tahoma"/>
        </a:defRPr>
      </a:lvl7pPr>
      <a:lvl8pPr marL="1371600" algn="l" fontAlgn="base">
        <a:spcBef>
          <a:spcPct val="0"/>
        </a:spcBef>
        <a:spcAft>
          <a:spcPct val="0"/>
        </a:spcAft>
        <a:defRPr sz="3200">
          <a:solidFill>
            <a:srgbClr val="12163D">
              <a:alpha val="100000"/>
            </a:srgbClr>
          </a:solidFill>
          <a:latin typeface="Tahoma"/>
        </a:defRPr>
      </a:lvl8pPr>
      <a:lvl9pPr marL="1828800" algn="l" fontAlgn="base">
        <a:spcBef>
          <a:spcPct val="0"/>
        </a:spcBef>
        <a:spcAft>
          <a:spcPct val="0"/>
        </a:spcAft>
        <a:defRPr sz="3200">
          <a:solidFill>
            <a:srgbClr val="12163D">
              <a:alpha val="100000"/>
            </a:srgbClr>
          </a:solidFill>
          <a:latin typeface="Tahoma"/>
        </a:defRPr>
      </a:lvl9pPr>
    </p:titleStyle>
    <p:bodyStyle>
      <a:lvl1pPr marL="342900" indent="-342900" algn="l" rtl="0" eaLnBrk="0" fontAlgn="base" hangingPunct="0">
        <a:spcBef>
          <a:spcPct val="20000"/>
        </a:spcBef>
        <a:spcAft>
          <a:spcPct val="0"/>
        </a:spcAft>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fontAlgn="base">
        <a:spcBef>
          <a:spcPct val="20000"/>
        </a:spcBef>
        <a:spcAft>
          <a:spcPct val="0"/>
        </a:spcAft>
        <a:defRPr sz="1400">
          <a:solidFill>
            <a:schemeClr val="tx1">
              <a:alpha val="100000"/>
            </a:schemeClr>
          </a:solidFill>
          <a:latin typeface="+mn-lt"/>
        </a:defRPr>
      </a:lvl6pPr>
      <a:lvl7pPr marL="2971800" indent="-228600" algn="l" fontAlgn="base">
        <a:spcBef>
          <a:spcPct val="20000"/>
        </a:spcBef>
        <a:spcAft>
          <a:spcPct val="0"/>
        </a:spcAft>
        <a:defRPr sz="1400">
          <a:solidFill>
            <a:schemeClr val="tx1">
              <a:alpha val="100000"/>
            </a:schemeClr>
          </a:solidFill>
          <a:latin typeface="+mn-lt"/>
        </a:defRPr>
      </a:lvl7pPr>
      <a:lvl8pPr marL="3429000" indent="-228600" algn="l" fontAlgn="base">
        <a:spcBef>
          <a:spcPct val="20000"/>
        </a:spcBef>
        <a:spcAft>
          <a:spcPct val="0"/>
        </a:spcAft>
        <a:defRPr sz="1400">
          <a:solidFill>
            <a:schemeClr val="tx1">
              <a:alpha val="100000"/>
            </a:schemeClr>
          </a:solidFill>
          <a:latin typeface="+mn-lt"/>
        </a:defRPr>
      </a:lvl8pPr>
      <a:lvl9pPr marL="3886200" indent="-228600" algn="l" fontAlgn="base">
        <a:spcBef>
          <a:spcPct val="20000"/>
        </a:spcBef>
        <a:spcAft>
          <a:spcPct val="0"/>
        </a:spcAft>
        <a:defRPr sz="1400">
          <a:solidFill>
            <a:schemeClr val="tx1">
              <a:alpha val="100000"/>
            </a:schemeClr>
          </a:solidFill>
          <a:latin typeface="+mn-lt"/>
        </a:defRPr>
      </a:lvl9pPr>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ext Placeholder 8"/>
          <p:cNvSpPr>
            <a:spLocks noGrp="1"/>
          </p:cNvSpPr>
          <p:nvPr>
            <p:ph type="body" idx="1"/>
          </p:nvPr>
        </p:nvSpPr>
        <p:spPr bwMode="auto">
          <a:xfrm>
            <a:off x="457200" y="1447800"/>
            <a:ext cx="822960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5791200" y="6203950"/>
            <a:ext cx="2590800" cy="384175"/>
          </a:xfrm>
          <a:prstGeom prst="rect">
            <a:avLst/>
          </a:prstGeom>
        </p:spPr>
        <p:txBody>
          <a:bodyPr vert="horz" anchor="ctr" anchorCtr="0"/>
          <a:lstStyle>
            <a:lvl1pPr algn="l" eaLnBrk="1" latinLnBrk="0" hangingPunct="1">
              <a:defRPr kumimoji="0" sz="1200">
                <a:solidFill>
                  <a:schemeClr val="tx2"/>
                </a:solidFill>
                <a:cs typeface="+mn-cs"/>
              </a:defRPr>
            </a:lvl1pPr>
          </a:lstStyle>
          <a:p>
            <a:pPr>
              <a:defRPr/>
            </a:pPr>
            <a:endParaRPr lang="en-US"/>
          </a:p>
        </p:txBody>
      </p:sp>
      <p:sp>
        <p:nvSpPr>
          <p:cNvPr id="10" name="Footer Placeholder 9"/>
          <p:cNvSpPr>
            <a:spLocks noGrp="1"/>
          </p:cNvSpPr>
          <p:nvPr>
            <p:ph type="ftr" sz="quarter" idx="3"/>
          </p:nvPr>
        </p:nvSpPr>
        <p:spPr>
          <a:xfrm>
            <a:off x="2133600" y="6203950"/>
            <a:ext cx="3581400" cy="384175"/>
          </a:xfrm>
          <a:prstGeom prst="rect">
            <a:avLst/>
          </a:prstGeom>
        </p:spPr>
        <p:txBody>
          <a:bodyPr vert="horz" anchor="ctr" anchorCtr="0"/>
          <a:lstStyle>
            <a:lvl1pPr algn="r" eaLnBrk="1" latinLnBrk="0" hangingPunct="1">
              <a:defRPr kumimoji="0" sz="1200">
                <a:solidFill>
                  <a:schemeClr val="tx2"/>
                </a:solidFill>
                <a:cs typeface="+mn-cs"/>
              </a:defRPr>
            </a:lvl1pPr>
          </a:lstStyle>
          <a:p>
            <a:pPr>
              <a:defRPr/>
            </a:pPr>
            <a:r>
              <a:rPr lang="en-US"/>
              <a:t>Playing movies</a:t>
            </a:r>
          </a:p>
        </p:txBody>
      </p:sp>
      <p:sp>
        <p:nvSpPr>
          <p:cNvPr id="22" name="Slide Number Placeholder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cs typeface="+mn-cs"/>
              </a:defRPr>
            </a:lvl1pPr>
          </a:lstStyle>
          <a:p>
            <a:pPr>
              <a:defRPr/>
            </a:pPr>
            <a:fld id="{A5E0AC8E-2C4C-48AC-8337-CBC459C91D72}" type="slidenum">
              <a:rPr lang="en-US"/>
              <a:pPr>
                <a:defRPr/>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en-US" smtClean="0"/>
              <a:t>Click to edit Master title style</a:t>
            </a:r>
            <a:endParaRPr lang="en-US"/>
          </a:p>
        </p:txBody>
      </p:sp>
    </p:spTree>
  </p:cSld>
  <p:clrMap bg1="dk1" tx1="lt1" bg2="dk2" tx2="lt2" accent1="accent1" accent2="accent2" accent3="accent3" accent4="accent4" accent5="accent5" accent6="accent6" hlink="hlink" folHlink="folHlink"/>
  <p:sldLayoutIdLst>
    <p:sldLayoutId id="2147486086" r:id="rId1"/>
    <p:sldLayoutId id="2147486046" r:id="rId2"/>
    <p:sldLayoutId id="2147486087" r:id="rId3"/>
    <p:sldLayoutId id="2147486047" r:id="rId4"/>
    <p:sldLayoutId id="2147486088" r:id="rId5"/>
    <p:sldLayoutId id="2147486048" r:id="rId6"/>
    <p:sldLayoutId id="2147486049" r:id="rId7"/>
    <p:sldLayoutId id="2147486050" r:id="rId8"/>
    <p:sldLayoutId id="2147486051" r:id="rId9"/>
    <p:sldLayoutId id="2147486052" r:id="rId10"/>
    <p:sldLayoutId id="2147486053" r:id="rId11"/>
    <p:sldLayoutId id="2147486092" r:id="rId12"/>
  </p:sldLayoutIdLst>
  <p:transition spd="slow">
    <p:pull/>
  </p:transition>
  <p:timing>
    <p:tnLst>
      <p:par>
        <p:cTn id="1" dur="indefinite" restart="never" nodeType="tmRoot"/>
      </p:par>
    </p:tnLst>
  </p:timing>
  <p:hf sldNum="0" hdr="0" dt="0"/>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88261A"/>
        </a:buClr>
        <a:buSzPct val="85000"/>
        <a:buFont typeface="Wingdings 2"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711E14"/>
        </a:buClr>
        <a:buSzPct val="85000"/>
        <a:buFont typeface="Wingdings 2"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88261A"/>
        </a:buClr>
        <a:buSzPct val="85000"/>
        <a:buFont typeface="Wingdings 2"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88261A"/>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ext Placeholder 8"/>
          <p:cNvSpPr>
            <a:spLocks noGrp="1"/>
          </p:cNvSpPr>
          <p:nvPr>
            <p:ph type="body" idx="1"/>
          </p:nvPr>
        </p:nvSpPr>
        <p:spPr bwMode="auto">
          <a:xfrm>
            <a:off x="457200" y="1447800"/>
            <a:ext cx="822960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5791200" y="6203950"/>
            <a:ext cx="2590800" cy="384175"/>
          </a:xfrm>
          <a:prstGeom prst="rect">
            <a:avLst/>
          </a:prstGeom>
        </p:spPr>
        <p:txBody>
          <a:bodyPr vert="horz" anchor="ctr" anchorCtr="0"/>
          <a:lstStyle>
            <a:lvl1pPr algn="l" eaLnBrk="1" latinLnBrk="0" hangingPunct="1">
              <a:defRPr kumimoji="0" sz="1200">
                <a:solidFill>
                  <a:schemeClr val="tx2"/>
                </a:solidFill>
                <a:cs typeface="+mn-cs"/>
              </a:defRPr>
            </a:lvl1pPr>
          </a:lstStyle>
          <a:p>
            <a:pPr>
              <a:defRPr/>
            </a:pPr>
            <a:endParaRPr lang="en-US" dirty="0">
              <a:solidFill>
                <a:srgbClr val="DEF5FA"/>
              </a:solidFill>
            </a:endParaRPr>
          </a:p>
        </p:txBody>
      </p:sp>
      <p:sp>
        <p:nvSpPr>
          <p:cNvPr id="10" name="Footer Placeholder 9"/>
          <p:cNvSpPr>
            <a:spLocks noGrp="1"/>
          </p:cNvSpPr>
          <p:nvPr>
            <p:ph type="ftr" sz="quarter" idx="3"/>
          </p:nvPr>
        </p:nvSpPr>
        <p:spPr>
          <a:xfrm>
            <a:off x="2133600" y="6203950"/>
            <a:ext cx="3581400" cy="384175"/>
          </a:xfrm>
          <a:prstGeom prst="rect">
            <a:avLst/>
          </a:prstGeom>
        </p:spPr>
        <p:txBody>
          <a:bodyPr vert="horz" anchor="ctr" anchorCtr="0"/>
          <a:lstStyle>
            <a:lvl1pPr algn="r" eaLnBrk="1" latinLnBrk="0" hangingPunct="1">
              <a:defRPr kumimoji="0" sz="1200">
                <a:solidFill>
                  <a:schemeClr val="tx2"/>
                </a:solidFill>
                <a:cs typeface="+mn-cs"/>
              </a:defRPr>
            </a:lvl1pPr>
          </a:lstStyle>
          <a:p>
            <a:pPr>
              <a:defRPr/>
            </a:pPr>
            <a:r>
              <a:rPr lang="en-US" dirty="0">
                <a:solidFill>
                  <a:srgbClr val="DEF5FA"/>
                </a:solidFill>
              </a:rPr>
              <a:t>Playing movies</a:t>
            </a:r>
          </a:p>
        </p:txBody>
      </p:sp>
      <p:sp>
        <p:nvSpPr>
          <p:cNvPr id="22" name="Slide Number Placeholder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cs typeface="+mn-cs"/>
              </a:defRPr>
            </a:lvl1pPr>
          </a:lstStyle>
          <a:p>
            <a:pPr>
              <a:defRPr/>
            </a:pPr>
            <a:fld id="{A5E0AC8E-2C4C-48AC-8337-CBC459C91D72}" type="slidenum">
              <a:rPr lang="en-US">
                <a:solidFill>
                  <a:srgbClr val="DEF5FA"/>
                </a:solidFill>
              </a:rPr>
              <a:pPr>
                <a:defRPr/>
              </a:pPr>
              <a:t>‹#›</a:t>
            </a:fld>
            <a:endParaRPr lang="en-US" dirty="0">
              <a:solidFill>
                <a:srgbClr val="DEF5FA"/>
              </a:solidFill>
            </a:endParaRPr>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en-US" smtClean="0"/>
              <a:t>Click to edit Master title style</a:t>
            </a:r>
            <a:endParaRPr lang="en-US"/>
          </a:p>
        </p:txBody>
      </p:sp>
    </p:spTree>
    <p:extLst>
      <p:ext uri="{BB962C8B-B14F-4D97-AF65-F5344CB8AC3E}">
        <p14:creationId xmlns:p14="http://schemas.microsoft.com/office/powerpoint/2010/main" val="616374614"/>
      </p:ext>
    </p:extLst>
  </p:cSld>
  <p:clrMap bg1="dk1" tx1="lt1" bg2="dk2" tx2="lt2" accent1="accent1" accent2="accent2" accent3="accent3" accent4="accent4" accent5="accent5" accent6="accent6" hlink="hlink" folHlink="folHlink"/>
  <p:sldLayoutIdLst>
    <p:sldLayoutId id="2147486094" r:id="rId1"/>
    <p:sldLayoutId id="2147486095" r:id="rId2"/>
    <p:sldLayoutId id="2147486096" r:id="rId3"/>
    <p:sldLayoutId id="2147486097" r:id="rId4"/>
    <p:sldLayoutId id="2147486098" r:id="rId5"/>
    <p:sldLayoutId id="2147486099" r:id="rId6"/>
    <p:sldLayoutId id="2147486100" r:id="rId7"/>
    <p:sldLayoutId id="2147486101" r:id="rId8"/>
    <p:sldLayoutId id="2147486102" r:id="rId9"/>
    <p:sldLayoutId id="2147486103" r:id="rId10"/>
    <p:sldLayoutId id="2147486104" r:id="rId11"/>
    <p:sldLayoutId id="2147486105" r:id="rId12"/>
    <p:sldLayoutId id="2147486106" r:id="rId13"/>
  </p:sldLayoutIdLst>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hf sldNum="0" hdr="0" dt="0"/>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88261A"/>
        </a:buClr>
        <a:buSzPct val="85000"/>
        <a:buFont typeface="Wingdings 2"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711E14"/>
        </a:buClr>
        <a:buSzPct val="85000"/>
        <a:buFont typeface="Wingdings 2"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88261A"/>
        </a:buClr>
        <a:buSzPct val="85000"/>
        <a:buFont typeface="Wingdings 2"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88261A"/>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4.xml"/><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hyperlink" Target="http://www.historyinteractive.co.uk/" TargetMode="External"/><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1.xml"/><Relationship Id="rId13" Type="http://schemas.openxmlformats.org/officeDocument/2006/relationships/image" Target="../media/image6.jpeg"/><Relationship Id="rId18" Type="http://schemas.openxmlformats.org/officeDocument/2006/relationships/image" Target="../media/image9.png"/><Relationship Id="rId3" Type="http://schemas.openxmlformats.org/officeDocument/2006/relationships/slideLayout" Target="../slideLayouts/slideLayout50.xml"/><Relationship Id="rId7" Type="http://schemas.openxmlformats.org/officeDocument/2006/relationships/diagramData" Target="../diagrams/data1.xml"/><Relationship Id="rId12" Type="http://schemas.openxmlformats.org/officeDocument/2006/relationships/chart" Target="../charts/chart1.xml"/><Relationship Id="rId17" Type="http://schemas.openxmlformats.org/officeDocument/2006/relationships/image" Target="../media/image8.jpeg"/><Relationship Id="rId2" Type="http://schemas.openxmlformats.org/officeDocument/2006/relationships/audio" Target="../media/media2.wma"/><Relationship Id="rId16" Type="http://schemas.openxmlformats.org/officeDocument/2006/relationships/hyperlink" Target="Financial%20Problems.docx" TargetMode="External"/><Relationship Id="rId1" Type="http://schemas.microsoft.com/office/2007/relationships/media" Target="../media/media2.wma"/><Relationship Id="rId6" Type="http://schemas.openxmlformats.org/officeDocument/2006/relationships/image" Target="../media/image5.jpeg"/><Relationship Id="rId11" Type="http://schemas.microsoft.com/office/2007/relationships/diagramDrawing" Target="../diagrams/drawing1.xml"/><Relationship Id="rId5" Type="http://schemas.openxmlformats.org/officeDocument/2006/relationships/audio" Target="../media/audio1.wav"/><Relationship Id="rId15" Type="http://schemas.openxmlformats.org/officeDocument/2006/relationships/image" Target="../media/image7.jpeg"/><Relationship Id="rId10" Type="http://schemas.openxmlformats.org/officeDocument/2006/relationships/diagramColors" Target="../diagrams/colors1.xml"/><Relationship Id="rId4" Type="http://schemas.openxmlformats.org/officeDocument/2006/relationships/notesSlide" Target="../notesSlides/notesSlide2.xml"/><Relationship Id="rId9" Type="http://schemas.openxmlformats.org/officeDocument/2006/relationships/diagramQuickStyle" Target="../diagrams/quickStyle1.xml"/><Relationship Id="rId14" Type="http://schemas.openxmlformats.org/officeDocument/2006/relationships/hyperlink" Target="Economic%20problems%20for%20France.docx"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7.jpg"/><Relationship Id="rId3" Type="http://schemas.openxmlformats.org/officeDocument/2006/relationships/slideLayout" Target="../slideLayouts/slideLayout55.xml"/><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audio" Target="../media/media3.wma"/><Relationship Id="rId1" Type="http://schemas.microsoft.com/office/2007/relationships/media" Target="../media/media3.wma"/><Relationship Id="rId6" Type="http://schemas.openxmlformats.org/officeDocument/2006/relationships/image" Target="../media/image10.png"/><Relationship Id="rId11" Type="http://schemas.openxmlformats.org/officeDocument/2006/relationships/image" Target="../media/image15.jpg"/><Relationship Id="rId5" Type="http://schemas.openxmlformats.org/officeDocument/2006/relationships/audio" Target="../media/audio1.wav"/><Relationship Id="rId15" Type="http://schemas.openxmlformats.org/officeDocument/2006/relationships/image" Target="../media/image19.png"/><Relationship Id="rId10" Type="http://schemas.openxmlformats.org/officeDocument/2006/relationships/image" Target="../media/image14.jpg"/><Relationship Id="rId4" Type="http://schemas.openxmlformats.org/officeDocument/2006/relationships/notesSlide" Target="../notesSlides/notesSlide3.xml"/><Relationship Id="rId9" Type="http://schemas.openxmlformats.org/officeDocument/2006/relationships/image" Target="../media/image13.jpg"/><Relationship Id="rId14" Type="http://schemas.openxmlformats.org/officeDocument/2006/relationships/image" Target="../media/image18.jpeg"/></Relationships>
</file>

<file path=ppt/slides/_rels/slide5.xml.rels><?xml version="1.0" encoding="UTF-8" standalone="yes"?>
<Relationships xmlns="http://schemas.openxmlformats.org/package/2006/relationships"><Relationship Id="rId8" Type="http://schemas.microsoft.com/office/2007/relationships/hdphoto" Target="../media/hdphoto1.wdp"/><Relationship Id="rId13" Type="http://schemas.microsoft.com/office/2007/relationships/diagramDrawing" Target="../diagrams/drawing2.xml"/><Relationship Id="rId18" Type="http://schemas.openxmlformats.org/officeDocument/2006/relationships/image" Target="../media/image23.png"/><Relationship Id="rId3" Type="http://schemas.openxmlformats.org/officeDocument/2006/relationships/slideLayout" Target="../slideLayouts/slideLayout50.xml"/><Relationship Id="rId7" Type="http://schemas.openxmlformats.org/officeDocument/2006/relationships/image" Target="../media/image22.jpeg"/><Relationship Id="rId12" Type="http://schemas.openxmlformats.org/officeDocument/2006/relationships/diagramColors" Target="../diagrams/colors2.xml"/><Relationship Id="rId17" Type="http://schemas.openxmlformats.org/officeDocument/2006/relationships/hyperlink" Target="lamarseillaise.mp3" TargetMode="External"/><Relationship Id="rId2" Type="http://schemas.openxmlformats.org/officeDocument/2006/relationships/audio" Target="../media/media4.wma"/><Relationship Id="rId16" Type="http://schemas.openxmlformats.org/officeDocument/2006/relationships/image" Target="../media/image19.png"/><Relationship Id="rId1" Type="http://schemas.microsoft.com/office/2007/relationships/media" Target="../media/media4.wma"/><Relationship Id="rId6" Type="http://schemas.openxmlformats.org/officeDocument/2006/relationships/image" Target="../media/image21.jpg"/><Relationship Id="rId11" Type="http://schemas.openxmlformats.org/officeDocument/2006/relationships/diagramQuickStyle" Target="../diagrams/quickStyle2.xml"/><Relationship Id="rId5" Type="http://schemas.openxmlformats.org/officeDocument/2006/relationships/image" Target="../media/image20.jpg"/><Relationship Id="rId15" Type="http://schemas.openxmlformats.org/officeDocument/2006/relationships/image" Target="../media/image7.jpeg"/><Relationship Id="rId10" Type="http://schemas.openxmlformats.org/officeDocument/2006/relationships/diagramLayout" Target="../diagrams/layout2.xml"/><Relationship Id="rId4" Type="http://schemas.openxmlformats.org/officeDocument/2006/relationships/audio" Target="../media/audio1.wav"/><Relationship Id="rId9" Type="http://schemas.openxmlformats.org/officeDocument/2006/relationships/diagramData" Target="../diagrams/data2.xml"/><Relationship Id="rId14" Type="http://schemas.openxmlformats.org/officeDocument/2006/relationships/hyperlink" Target="La%20Marseillaise.docx"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Robespierre.docx" TargetMode="External"/><Relationship Id="rId3" Type="http://schemas.openxmlformats.org/officeDocument/2006/relationships/image" Target="../media/image24.jpeg"/><Relationship Id="rId7"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50.xml"/><Relationship Id="rId6" Type="http://schemas.openxmlformats.org/officeDocument/2006/relationships/hyperlink" Target="Different%20View%20of%20Robespierre.docx" TargetMode="External"/><Relationship Id="rId5" Type="http://schemas.openxmlformats.org/officeDocument/2006/relationships/image" Target="../media/image26.jpeg"/><Relationship Id="rId4" Type="http://schemas.openxmlformats.org/officeDocument/2006/relationships/image" Target="../media/image25.jpeg"/><Relationship Id="rId9" Type="http://schemas.openxmlformats.org/officeDocument/2006/relationships/image" Target="../media/image8.jpeg"/></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image" Target="../media/image7.jpeg"/><Relationship Id="rId3" Type="http://schemas.openxmlformats.org/officeDocument/2006/relationships/slideLayout" Target="../slideLayouts/slideLayout50.xml"/><Relationship Id="rId7" Type="http://schemas.openxmlformats.org/officeDocument/2006/relationships/diagramData" Target="../diagrams/data3.xml"/><Relationship Id="rId12" Type="http://schemas.openxmlformats.org/officeDocument/2006/relationships/hyperlink" Target="The%20Code%20Napoleon,%201804.docx" TargetMode="External"/><Relationship Id="rId2" Type="http://schemas.microsoft.com/office/2007/relationships/media" Target="../media/media5.wma"/><Relationship Id="rId1" Type="http://schemas.openxmlformats.org/officeDocument/2006/relationships/audio" Target="NULL" TargetMode="External"/><Relationship Id="rId6" Type="http://schemas.openxmlformats.org/officeDocument/2006/relationships/image" Target="../media/image28.png"/><Relationship Id="rId11" Type="http://schemas.microsoft.com/office/2007/relationships/diagramDrawing" Target="../diagrams/drawing3.xml"/><Relationship Id="rId5" Type="http://schemas.openxmlformats.org/officeDocument/2006/relationships/image" Target="../media/image27.jpeg"/><Relationship Id="rId10" Type="http://schemas.openxmlformats.org/officeDocument/2006/relationships/diagramColors" Target="../diagrams/colors3.xml"/><Relationship Id="rId4" Type="http://schemas.openxmlformats.org/officeDocument/2006/relationships/audio" Target="../media/audio1.wav"/><Relationship Id="rId9" Type="http://schemas.openxmlformats.org/officeDocument/2006/relationships/diagramQuickStyle" Target="../diagrams/quickStyle3.xml"/><Relationship Id="rId14"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audio" Target="../media/audio1.wav"/><Relationship Id="rId7"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50.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image" Target="../media/image8.jpeg"/><Relationship Id="rId4" Type="http://schemas.openxmlformats.org/officeDocument/2006/relationships/image" Target="../media/image30.png"/><Relationship Id="rId9" Type="http://schemas.openxmlformats.org/officeDocument/2006/relationships/hyperlink" Target="Nelson%20at%20Trafalgar.docx"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audio" Target="../media/audio3.wav"/><Relationship Id="rId7" Type="http://schemas.openxmlformats.org/officeDocument/2006/relationships/image" Target="../media/image38.wmf"/><Relationship Id="rId2" Type="http://schemas.openxmlformats.org/officeDocument/2006/relationships/audio" Target="../media/audio2.wav"/><Relationship Id="rId1" Type="http://schemas.openxmlformats.org/officeDocument/2006/relationships/slideLayout" Target="../slideLayouts/slideLayout50.xml"/><Relationship Id="rId6" Type="http://schemas.openxmlformats.org/officeDocument/2006/relationships/image" Target="../media/image37.wmf"/><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74601" y="0"/>
            <a:ext cx="9266668"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682966" y="284163"/>
            <a:ext cx="7778069" cy="707886"/>
          </a:xfrm>
          <a:prstGeom prst="rect">
            <a:avLst/>
          </a:prstGeom>
          <a:solidFill>
            <a:schemeClr val="accent4">
              <a:alpha val="66000"/>
            </a:schemeClr>
          </a:solidFill>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p>
            <a:pPr algn="ctr" fontAlgn="auto">
              <a:spcBef>
                <a:spcPts val="0"/>
              </a:spcBef>
              <a:spcAft>
                <a:spcPts val="0"/>
              </a:spcAft>
              <a:defRPr/>
            </a:pPr>
            <a:r>
              <a:rPr lang="en-GB" sz="4000" b="1" dirty="0" smtClean="0">
                <a:solidFill>
                  <a:schemeClr val="tx1"/>
                </a:solidFill>
                <a:latin typeface="Tw Cen MT" pitchFamily="34" charset="0"/>
              </a:rPr>
              <a:t>NATIONAL CURRICULUM HISTORY</a:t>
            </a:r>
            <a:endParaRPr lang="en-US" sz="4000" b="1" dirty="0">
              <a:solidFill>
                <a:schemeClr val="tx1"/>
              </a:solidFill>
              <a:latin typeface="Tw Cen MT" pitchFamily="34" charset="0"/>
            </a:endParaRPr>
          </a:p>
        </p:txBody>
      </p:sp>
      <p:sp>
        <p:nvSpPr>
          <p:cNvPr id="9" name="TextBox 8"/>
          <p:cNvSpPr txBox="1"/>
          <p:nvPr/>
        </p:nvSpPr>
        <p:spPr>
          <a:xfrm>
            <a:off x="1436688" y="1971675"/>
            <a:ext cx="6553200" cy="3262432"/>
          </a:xfrm>
          <a:prstGeom prst="rect">
            <a:avLst/>
          </a:prstGeom>
          <a:solidFill>
            <a:schemeClr val="accent4">
              <a:alpha val="66000"/>
            </a:schemeClr>
          </a:solidFill>
          <a:ln/>
        </p:spPr>
        <p:style>
          <a:lnRef idx="2">
            <a:schemeClr val="accent4">
              <a:shade val="50000"/>
            </a:schemeClr>
          </a:lnRef>
          <a:fillRef idx="1">
            <a:schemeClr val="accent4"/>
          </a:fillRef>
          <a:effectRef idx="0">
            <a:schemeClr val="accent4"/>
          </a:effectRef>
          <a:fontRef idx="minor">
            <a:schemeClr val="lt1"/>
          </a:fontRef>
        </p:style>
        <p:txBody>
          <a:bodyPr>
            <a:spAutoFit/>
          </a:bodyPr>
          <a:lstStyle/>
          <a:p>
            <a:pPr algn="ctr" fontAlgn="auto">
              <a:spcBef>
                <a:spcPts val="0"/>
              </a:spcBef>
              <a:spcAft>
                <a:spcPts val="0"/>
              </a:spcAft>
              <a:defRPr/>
            </a:pPr>
            <a:r>
              <a:rPr lang="en-GB" sz="5400" b="1" u="sng" dirty="0" smtClean="0">
                <a:solidFill>
                  <a:srgbClr val="FFFF00"/>
                </a:solidFill>
                <a:latin typeface="Tw Cen MT" pitchFamily="34" charset="0"/>
              </a:rPr>
              <a:t>THE FRENCH REVOLUTION AND NAPOLEON</a:t>
            </a:r>
          </a:p>
          <a:p>
            <a:pPr algn="ctr" fontAlgn="auto">
              <a:spcBef>
                <a:spcPts val="0"/>
              </a:spcBef>
              <a:spcAft>
                <a:spcPts val="0"/>
              </a:spcAft>
              <a:defRPr/>
            </a:pPr>
            <a:r>
              <a:rPr lang="en-GB" sz="4400" b="1" u="sng" dirty="0" smtClean="0">
                <a:solidFill>
                  <a:srgbClr val="FFFF00"/>
                </a:solidFill>
                <a:latin typeface="Tw Cen MT" pitchFamily="34" charset="0"/>
              </a:rPr>
              <a:t>INTERACTIVE</a:t>
            </a:r>
            <a:endParaRPr lang="en-GB" sz="4400" b="1" u="sng" dirty="0">
              <a:solidFill>
                <a:srgbClr val="FFFF00"/>
              </a:solidFill>
              <a:latin typeface="Tw Cen MT" pitchFamily="34" charset="0"/>
            </a:endParaRPr>
          </a:p>
        </p:txBody>
      </p:sp>
      <p:sp>
        <p:nvSpPr>
          <p:cNvPr id="10" name="TextBox 9"/>
          <p:cNvSpPr txBox="1"/>
          <p:nvPr/>
        </p:nvSpPr>
        <p:spPr>
          <a:xfrm>
            <a:off x="914400" y="5600700"/>
            <a:ext cx="7315200" cy="1077218"/>
          </a:xfrm>
          <a:prstGeom prst="rect">
            <a:avLst/>
          </a:prstGeom>
          <a:solidFill>
            <a:schemeClr val="accent4">
              <a:alpha val="66000"/>
            </a:schemeClr>
          </a:solidFill>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p>
            <a:pPr algn="ctr" fontAlgn="auto">
              <a:spcBef>
                <a:spcPts val="0"/>
              </a:spcBef>
              <a:spcAft>
                <a:spcPts val="0"/>
              </a:spcAft>
              <a:defRPr/>
            </a:pPr>
            <a:r>
              <a:rPr lang="en-GB" sz="3200" b="1" dirty="0" smtClean="0">
                <a:solidFill>
                  <a:schemeClr val="tx1"/>
                </a:solidFill>
                <a:latin typeface="Tw Cen MT" pitchFamily="34" charset="0"/>
              </a:rPr>
              <a:t>What caused the French Revolution and what had the Revolution achieved?</a:t>
            </a:r>
            <a:endParaRPr lang="en-US" sz="3200" b="1" dirty="0">
              <a:solidFill>
                <a:schemeClr val="tx1"/>
              </a:solidFill>
              <a:latin typeface="Tw Cen MT" pitchFamily="34" charset="0"/>
            </a:endParaRPr>
          </a:p>
        </p:txBody>
      </p:sp>
      <p:pic>
        <p:nvPicPr>
          <p:cNvPr id="2" name="Egmont Overture Finale.mp3">
            <a:hlinkClick r:id="" action="ppaction://media"/>
          </p:cNvPr>
          <p:cNvPicPr>
            <a:picLocks noChangeAspect="1"/>
          </p:cNvPicPr>
          <p:nvPr>
            <a:audioFile r:link="rId1"/>
            <p:extLst>
              <p:ext uri="{DAA4B4D4-6D71-4841-9C94-3DE7FCFB9230}">
                <p14:media xmlns:p14="http://schemas.microsoft.com/office/powerpoint/2010/main" r:embed="rId2">
                  <p14:trim end="79495.935"/>
                  <p14:fade out="3500"/>
                </p14:media>
              </p:ext>
            </p:extLst>
          </p:nvPr>
        </p:nvPicPr>
        <p:blipFill>
          <a:blip r:embed="rId6"/>
          <a:stretch>
            <a:fillRect/>
          </a:stretch>
        </p:blipFill>
        <p:spPr>
          <a:xfrm>
            <a:off x="468087" y="468087"/>
            <a:ext cx="1503588" cy="1503588"/>
          </a:xfrm>
          <a:prstGeom prst="rect">
            <a:avLst/>
          </a:prstGeom>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withEffect">
                                  <p:stCondLst>
                                    <p:cond delay="0"/>
                                  </p:stCondLst>
                                  <p:childTnLst>
                                    <p:cmd type="call" cmd="playFrom(0.0)">
                                      <p:cBhvr>
                                        <p:cTn id="6" dur="24384" fill="hold"/>
                                        <p:tgtEl>
                                          <p:spTgt spid="2"/>
                                        </p:tgtEl>
                                      </p:cBhvr>
                                    </p:cmd>
                                  </p:childTnLst>
                                </p:cTn>
                              </p:par>
                              <p:par>
                                <p:cTn id="7" presetID="23" presetClass="entr" presetSubtype="16" fill="hold" nodeType="withEffect">
                                  <p:stCondLst>
                                    <p:cond delay="4000"/>
                                  </p:stCondLst>
                                  <p:childTnLst>
                                    <p:set>
                                      <p:cBhvr>
                                        <p:cTn id="8" dur="1" fill="hold">
                                          <p:stCondLst>
                                            <p:cond delay="0"/>
                                          </p:stCondLst>
                                        </p:cTn>
                                        <p:tgtEl>
                                          <p:spTgt spid="8"/>
                                        </p:tgtEl>
                                        <p:attrNameLst>
                                          <p:attrName>style.visibility</p:attrName>
                                        </p:attrNameLst>
                                      </p:cBhvr>
                                      <p:to>
                                        <p:strVal val="visible"/>
                                      </p:to>
                                    </p:set>
                                    <p:anim calcmode="lin" valueType="num">
                                      <p:cBhvr>
                                        <p:cTn id="9" dur="500" fill="hold"/>
                                        <p:tgtEl>
                                          <p:spTgt spid="8"/>
                                        </p:tgtEl>
                                        <p:attrNameLst>
                                          <p:attrName>ppt_w</p:attrName>
                                        </p:attrNameLst>
                                      </p:cBhvr>
                                      <p:tavLst>
                                        <p:tav tm="0">
                                          <p:val>
                                            <p:fltVal val="0"/>
                                          </p:val>
                                        </p:tav>
                                        <p:tav tm="100000">
                                          <p:val>
                                            <p:strVal val="#ppt_w"/>
                                          </p:val>
                                        </p:tav>
                                      </p:tavLst>
                                    </p:anim>
                                    <p:anim calcmode="lin" valueType="num">
                                      <p:cBhvr>
                                        <p:cTn id="10" dur="500" fill="hold"/>
                                        <p:tgtEl>
                                          <p:spTgt spid="8"/>
                                        </p:tgtEl>
                                        <p:attrNameLst>
                                          <p:attrName>ppt_h</p:attrName>
                                        </p:attrNameLst>
                                      </p:cBhvr>
                                      <p:tavLst>
                                        <p:tav tm="0">
                                          <p:val>
                                            <p:fltVal val="0"/>
                                          </p:val>
                                        </p:tav>
                                        <p:tav tm="100000">
                                          <p:val>
                                            <p:strVal val="#ppt_h"/>
                                          </p:val>
                                        </p:tav>
                                      </p:tavLst>
                                    </p:anim>
                                  </p:childTnLst>
                                </p:cTn>
                              </p:par>
                              <p:par>
                                <p:cTn id="11" presetID="35" presetClass="entr" presetSubtype="0" fill="hold" nodeType="withEffect">
                                  <p:stCondLst>
                                    <p:cond delay="75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2000"/>
                                        <p:tgtEl>
                                          <p:spTgt spid="9"/>
                                        </p:tgtEl>
                                      </p:cBhvr>
                                    </p:animEffect>
                                    <p:anim calcmode="lin" valueType="num">
                                      <p:cBhvr>
                                        <p:cTn id="14" dur="2000" fill="hold"/>
                                        <p:tgtEl>
                                          <p:spTgt spid="9"/>
                                        </p:tgtEl>
                                        <p:attrNameLst>
                                          <p:attrName>style.rotation</p:attrName>
                                        </p:attrNameLst>
                                      </p:cBhvr>
                                      <p:tavLst>
                                        <p:tav tm="0">
                                          <p:val>
                                            <p:fltVal val="720"/>
                                          </p:val>
                                        </p:tav>
                                        <p:tav tm="100000">
                                          <p:val>
                                            <p:fltVal val="0"/>
                                          </p:val>
                                        </p:tav>
                                      </p:tavLst>
                                    </p:anim>
                                    <p:anim calcmode="lin" valueType="num">
                                      <p:cBhvr>
                                        <p:cTn id="15" dur="2000" fill="hold"/>
                                        <p:tgtEl>
                                          <p:spTgt spid="9"/>
                                        </p:tgtEl>
                                        <p:attrNameLst>
                                          <p:attrName>ppt_h</p:attrName>
                                        </p:attrNameLst>
                                      </p:cBhvr>
                                      <p:tavLst>
                                        <p:tav tm="0">
                                          <p:val>
                                            <p:fltVal val="0"/>
                                          </p:val>
                                        </p:tav>
                                        <p:tav tm="100000">
                                          <p:val>
                                            <p:strVal val="#ppt_h"/>
                                          </p:val>
                                        </p:tav>
                                      </p:tavLst>
                                    </p:anim>
                                    <p:anim calcmode="lin" valueType="num">
                                      <p:cBhvr>
                                        <p:cTn id="16" dur="2000" fill="hold"/>
                                        <p:tgtEl>
                                          <p:spTgt spid="9"/>
                                        </p:tgtEl>
                                        <p:attrNameLst>
                                          <p:attrName>ppt_w</p:attrName>
                                        </p:attrNameLst>
                                      </p:cBhvr>
                                      <p:tavLst>
                                        <p:tav tm="0">
                                          <p:val>
                                            <p:fltVal val="0"/>
                                          </p:val>
                                        </p:tav>
                                        <p:tav tm="100000">
                                          <p:val>
                                            <p:strVal val="#ppt_w"/>
                                          </p:val>
                                        </p:tav>
                                      </p:tavLst>
                                    </p:anim>
                                  </p:childTnLst>
                                </p:cTn>
                              </p:par>
                              <p:par>
                                <p:cTn id="17" presetID="23" presetClass="entr" presetSubtype="16" fill="hold" nodeType="withEffect">
                                  <p:stCondLst>
                                    <p:cond delay="130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1"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7700" y="141510"/>
            <a:ext cx="7848600" cy="1384995"/>
          </a:xfrm>
          <a:prstGeom prst="rect">
            <a:avLst/>
          </a:prstGeom>
          <a:noFill/>
        </p:spPr>
        <p:txBody>
          <a:bodyPr>
            <a:spAutoFit/>
          </a:bodyPr>
          <a:lstStyle/>
          <a:p>
            <a:pPr algn="ctr" fontAlgn="auto">
              <a:spcBef>
                <a:spcPts val="0"/>
              </a:spcBef>
              <a:spcAft>
                <a:spcPts val="0"/>
              </a:spcAft>
              <a:defRPr/>
            </a:pPr>
            <a:r>
              <a:rPr lang="en-GB" sz="4400" b="1" u="sng" kern="0" dirty="0">
                <a:solidFill>
                  <a:prstClr val="white"/>
                </a:solidFill>
                <a:latin typeface="Tw Cen MT"/>
              </a:rPr>
              <a:t>History Interactive</a:t>
            </a:r>
          </a:p>
          <a:p>
            <a:pPr algn="ctr" fontAlgn="auto">
              <a:spcBef>
                <a:spcPts val="0"/>
              </a:spcBef>
              <a:spcAft>
                <a:spcPts val="0"/>
              </a:spcAft>
              <a:defRPr/>
            </a:pPr>
            <a:r>
              <a:rPr lang="en-GB" sz="4000" b="1" kern="0" dirty="0" smtClean="0">
                <a:solidFill>
                  <a:prstClr val="white"/>
                </a:solidFill>
                <a:latin typeface="Tw Cen MT"/>
              </a:rPr>
              <a:t>Teaching and Learning Resources</a:t>
            </a:r>
            <a:endParaRPr lang="en-GB" sz="4000" b="1" kern="0" dirty="0">
              <a:solidFill>
                <a:prstClr val="white"/>
              </a:solidFill>
              <a:latin typeface="Tw Cen MT"/>
            </a:endParaRPr>
          </a:p>
        </p:txBody>
      </p:sp>
      <p:sp>
        <p:nvSpPr>
          <p:cNvPr id="9" name="TextBox 8"/>
          <p:cNvSpPr txBox="1"/>
          <p:nvPr/>
        </p:nvSpPr>
        <p:spPr>
          <a:xfrm>
            <a:off x="370113" y="1612674"/>
            <a:ext cx="8512629" cy="4462760"/>
          </a:xfrm>
          <a:prstGeom prst="rect">
            <a:avLst/>
          </a:prstGeom>
          <a:noFill/>
        </p:spPr>
        <p:txBody>
          <a:bodyPr wrap="square">
            <a:spAutoFit/>
          </a:bodyPr>
          <a:lstStyle/>
          <a:p>
            <a:pPr algn="ctr" fontAlgn="auto">
              <a:spcBef>
                <a:spcPts val="0"/>
              </a:spcBef>
              <a:spcAft>
                <a:spcPts val="0"/>
              </a:spcAft>
              <a:defRPr/>
            </a:pPr>
            <a:r>
              <a:rPr lang="en-GB" sz="4800" b="1" kern="0" dirty="0">
                <a:solidFill>
                  <a:srgbClr val="FFFF00"/>
                </a:solidFill>
                <a:latin typeface="Tw Cen MT" pitchFamily="34" charset="0"/>
              </a:rPr>
              <a:t>These are sample slides.</a:t>
            </a:r>
          </a:p>
          <a:p>
            <a:pPr algn="ctr" fontAlgn="auto">
              <a:spcBef>
                <a:spcPts val="0"/>
              </a:spcBef>
              <a:spcAft>
                <a:spcPts val="0"/>
              </a:spcAft>
              <a:defRPr/>
            </a:pPr>
            <a:r>
              <a:rPr lang="en-GB" sz="4800" kern="0" dirty="0">
                <a:solidFill>
                  <a:prstClr val="white"/>
                </a:solidFill>
                <a:latin typeface="Tw Cen MT" pitchFamily="34" charset="0"/>
              </a:rPr>
              <a:t>There </a:t>
            </a:r>
            <a:r>
              <a:rPr lang="en-GB" sz="4800" kern="0" dirty="0" smtClean="0">
                <a:solidFill>
                  <a:prstClr val="white"/>
                </a:solidFill>
                <a:latin typeface="Tw Cen MT" pitchFamily="34" charset="0"/>
              </a:rPr>
              <a:t>are </a:t>
            </a:r>
            <a:r>
              <a:rPr lang="en-GB" sz="4800" kern="0" dirty="0">
                <a:solidFill>
                  <a:prstClr val="white"/>
                </a:solidFill>
                <a:latin typeface="Tw Cen MT" pitchFamily="34" charset="0"/>
              </a:rPr>
              <a:t>no audio, document links or internet </a:t>
            </a:r>
            <a:r>
              <a:rPr lang="en-GB" sz="4800" kern="0" dirty="0" smtClean="0">
                <a:solidFill>
                  <a:prstClr val="white"/>
                </a:solidFill>
                <a:latin typeface="Tw Cen MT" pitchFamily="34" charset="0"/>
              </a:rPr>
              <a:t>links in this sample.</a:t>
            </a:r>
            <a:endParaRPr lang="en-GB" sz="3200" kern="0" dirty="0" smtClean="0">
              <a:solidFill>
                <a:prstClr val="white"/>
              </a:solidFill>
              <a:latin typeface="Tw Cen MT" pitchFamily="34" charset="0"/>
            </a:endParaRPr>
          </a:p>
          <a:p>
            <a:pPr algn="ctr" fontAlgn="auto">
              <a:spcBef>
                <a:spcPts val="0"/>
              </a:spcBef>
              <a:spcAft>
                <a:spcPts val="0"/>
              </a:spcAft>
              <a:defRPr/>
            </a:pPr>
            <a:r>
              <a:rPr lang="en-GB" sz="4800" kern="0" dirty="0" smtClean="0">
                <a:solidFill>
                  <a:prstClr val="white"/>
                </a:solidFill>
                <a:latin typeface="Tw Cen MT" pitchFamily="34" charset="0"/>
              </a:rPr>
              <a:t>See all of our resources at</a:t>
            </a:r>
          </a:p>
          <a:p>
            <a:pPr algn="ctr" fontAlgn="auto">
              <a:spcBef>
                <a:spcPts val="0"/>
              </a:spcBef>
              <a:spcAft>
                <a:spcPts val="0"/>
              </a:spcAft>
              <a:defRPr/>
            </a:pPr>
            <a:r>
              <a:rPr lang="en-GB" sz="4400" kern="0" dirty="0" smtClean="0">
                <a:solidFill>
                  <a:prstClr val="white"/>
                </a:solidFill>
                <a:latin typeface="Tw Cen MT" pitchFamily="34" charset="0"/>
                <a:hlinkClick r:id="rId2"/>
              </a:rPr>
              <a:t>www.historyinteractive.co.uk</a:t>
            </a:r>
            <a:endParaRPr lang="en-GB" sz="4400" kern="0" dirty="0">
              <a:solidFill>
                <a:prstClr val="white"/>
              </a:solidFill>
              <a:latin typeface="Tw Cen MT" pitchFamily="34" charset="0"/>
            </a:endParaRPr>
          </a:p>
        </p:txBody>
      </p:sp>
      <p:sp>
        <p:nvSpPr>
          <p:cNvPr id="10" name="TextBox 9"/>
          <p:cNvSpPr txBox="1"/>
          <p:nvPr/>
        </p:nvSpPr>
        <p:spPr>
          <a:xfrm>
            <a:off x="3995057" y="6226634"/>
            <a:ext cx="4767943" cy="369332"/>
          </a:xfrm>
          <a:prstGeom prst="rect">
            <a:avLst/>
          </a:prstGeom>
          <a:noFill/>
        </p:spPr>
        <p:txBody>
          <a:bodyPr wrap="square">
            <a:spAutoFit/>
          </a:bodyPr>
          <a:lstStyle/>
          <a:p>
            <a:pPr algn="r" fontAlgn="auto">
              <a:spcBef>
                <a:spcPts val="0"/>
              </a:spcBef>
              <a:spcAft>
                <a:spcPts val="0"/>
              </a:spcAft>
              <a:defRPr/>
            </a:pPr>
            <a:r>
              <a:rPr lang="en-GB" kern="0" dirty="0">
                <a:solidFill>
                  <a:prstClr val="white"/>
                </a:solidFill>
                <a:latin typeface="Tw Cen MT"/>
              </a:rPr>
              <a:t>History </a:t>
            </a:r>
            <a:r>
              <a:rPr lang="en-GB" kern="0" dirty="0" smtClean="0">
                <a:solidFill>
                  <a:prstClr val="white"/>
                </a:solidFill>
                <a:latin typeface="Tw Cen MT"/>
              </a:rPr>
              <a:t>Interactive Teaching and Learning © 2013</a:t>
            </a:r>
            <a:endParaRPr lang="en-GB" kern="0" dirty="0">
              <a:solidFill>
                <a:prstClr val="white"/>
              </a:solidFill>
              <a:latin typeface="Tw Cen MT"/>
            </a:endParaRPr>
          </a:p>
        </p:txBody>
      </p:sp>
    </p:spTree>
    <p:extLst>
      <p:ext uri="{BB962C8B-B14F-4D97-AF65-F5344CB8AC3E}">
        <p14:creationId xmlns:p14="http://schemas.microsoft.com/office/powerpoint/2010/main" val="280821205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750" fill="hold"/>
                                        <p:tgtEl>
                                          <p:spTgt spid="8"/>
                                        </p:tgtEl>
                                        <p:attrNameLst>
                                          <p:attrName>ppt_w</p:attrName>
                                        </p:attrNameLst>
                                      </p:cBhvr>
                                      <p:tavLst>
                                        <p:tav tm="0">
                                          <p:val>
                                            <p:fltVal val="0"/>
                                          </p:val>
                                        </p:tav>
                                        <p:tav tm="100000">
                                          <p:val>
                                            <p:strVal val="#ppt_w"/>
                                          </p:val>
                                        </p:tav>
                                      </p:tavLst>
                                    </p:anim>
                                    <p:anim calcmode="lin" valueType="num">
                                      <p:cBhvr>
                                        <p:cTn id="8" dur="1750" fill="hold"/>
                                        <p:tgtEl>
                                          <p:spTgt spid="8"/>
                                        </p:tgtEl>
                                        <p:attrNameLst>
                                          <p:attrName>ppt_h</p:attrName>
                                        </p:attrNameLst>
                                      </p:cBhvr>
                                      <p:tavLst>
                                        <p:tav tm="0">
                                          <p:val>
                                            <p:fltVal val="0"/>
                                          </p:val>
                                        </p:tav>
                                        <p:tav tm="100000">
                                          <p:val>
                                            <p:strVal val="#ppt_h"/>
                                          </p:val>
                                        </p:tav>
                                      </p:tavLst>
                                    </p:anim>
                                    <p:anim calcmode="lin" valueType="num">
                                      <p:cBhvr>
                                        <p:cTn id="9" dur="1750" fill="hold"/>
                                        <p:tgtEl>
                                          <p:spTgt spid="8"/>
                                        </p:tgtEl>
                                        <p:attrNameLst>
                                          <p:attrName>style.rotation</p:attrName>
                                        </p:attrNameLst>
                                      </p:cBhvr>
                                      <p:tavLst>
                                        <p:tav tm="0">
                                          <p:val>
                                            <p:fltVal val="90"/>
                                          </p:val>
                                        </p:tav>
                                        <p:tav tm="100000">
                                          <p:val>
                                            <p:fltVal val="0"/>
                                          </p:val>
                                        </p:tav>
                                      </p:tavLst>
                                    </p:anim>
                                    <p:animEffect transition="in" filter="fade">
                                      <p:cBhvr>
                                        <p:cTn id="10" dur="1750"/>
                                        <p:tgtEl>
                                          <p:spTgt spid="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2000"/>
                                        <p:tgtEl>
                                          <p:spTgt spid="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545" y="-1"/>
            <a:ext cx="9187543" cy="6934200"/>
          </a:xfrm>
          <a:prstGeom prst="rect">
            <a:avLst/>
          </a:prstGeom>
        </p:spPr>
      </p:pic>
      <p:sp>
        <p:nvSpPr>
          <p:cNvPr id="29" name="TextBox 28"/>
          <p:cNvSpPr txBox="1"/>
          <p:nvPr/>
        </p:nvSpPr>
        <p:spPr>
          <a:xfrm>
            <a:off x="4778828" y="94614"/>
            <a:ext cx="4267200" cy="892552"/>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GB" sz="2400" dirty="0" smtClean="0">
                <a:latin typeface="Tw Cen MT" pitchFamily="34" charset="0"/>
              </a:rPr>
              <a:t>Reasons for the French Revolution</a:t>
            </a:r>
          </a:p>
          <a:p>
            <a:r>
              <a:rPr lang="en-GB" sz="2800" b="1" dirty="0" smtClean="0">
                <a:latin typeface="Tw Cen MT" pitchFamily="34" charset="0"/>
              </a:rPr>
              <a:t>Cause 3: War and Money</a:t>
            </a:r>
            <a:endParaRPr lang="en-GB" sz="2800" b="1" dirty="0">
              <a:latin typeface="Tw Cen MT" pitchFamily="34" charset="0"/>
            </a:endParaRPr>
          </a:p>
        </p:txBody>
      </p:sp>
      <p:sp>
        <p:nvSpPr>
          <p:cNvPr id="2" name="TextBox 1"/>
          <p:cNvSpPr txBox="1"/>
          <p:nvPr/>
        </p:nvSpPr>
        <p:spPr>
          <a:xfrm>
            <a:off x="1796143" y="1912828"/>
            <a:ext cx="5551714" cy="3108543"/>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2800" b="1" dirty="0">
                <a:latin typeface="Tw Cen MT" pitchFamily="34" charset="0"/>
              </a:rPr>
              <a:t>France at war</a:t>
            </a:r>
            <a:endParaRPr lang="en-GB" sz="2800" b="1" dirty="0">
              <a:latin typeface="Tw Cen MT" pitchFamily="34" charset="0"/>
            </a:endParaRPr>
          </a:p>
          <a:p>
            <a:pPr algn="ctr"/>
            <a:r>
              <a:rPr lang="en-US" sz="2400" dirty="0">
                <a:latin typeface="Tw Cen MT" pitchFamily="34" charset="0"/>
              </a:rPr>
              <a:t>Louis </a:t>
            </a:r>
            <a:r>
              <a:rPr lang="en-US" sz="2400" dirty="0" smtClean="0">
                <a:latin typeface="Tw Cen MT" pitchFamily="34" charset="0"/>
              </a:rPr>
              <a:t>XVI’s biggest problem was money. He </a:t>
            </a:r>
            <a:r>
              <a:rPr lang="en-US" sz="2400" dirty="0">
                <a:latin typeface="Tw Cen MT" pitchFamily="34" charset="0"/>
              </a:rPr>
              <a:t>had left France deeply in debt. One of the main reasons for this was that France had spent a lot of money fighting wars but had nothing to show for it. France had supported America in their War of Independence against the British</a:t>
            </a:r>
            <a:r>
              <a:rPr lang="en-US" sz="2400" dirty="0" smtClean="0">
                <a:latin typeface="Tw Cen MT" pitchFamily="34" charset="0"/>
              </a:rPr>
              <a:t>.</a:t>
            </a:r>
            <a:endParaRPr lang="en-GB" sz="2400" dirty="0">
              <a:latin typeface="Tw Cen MT" pitchFamily="34" charset="0"/>
            </a:endParaRPr>
          </a:p>
        </p:txBody>
      </p:sp>
      <p:graphicFrame>
        <p:nvGraphicFramePr>
          <p:cNvPr id="5" name="Diagram 4"/>
          <p:cNvGraphicFramePr/>
          <p:nvPr>
            <p:extLst>
              <p:ext uri="{D42A27DB-BD31-4B8C-83A1-F6EECF244321}">
                <p14:modId xmlns:p14="http://schemas.microsoft.com/office/powerpoint/2010/main" val="1891435618"/>
              </p:ext>
            </p:extLst>
          </p:nvPr>
        </p:nvGraphicFramePr>
        <p:xfrm>
          <a:off x="152400" y="1099463"/>
          <a:ext cx="8893628" cy="568234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Chart 7"/>
          <p:cNvGraphicFramePr/>
          <p:nvPr>
            <p:extLst>
              <p:ext uri="{D42A27DB-BD31-4B8C-83A1-F6EECF244321}">
                <p14:modId xmlns:p14="http://schemas.microsoft.com/office/powerpoint/2010/main" val="632884925"/>
              </p:ext>
            </p:extLst>
          </p:nvPr>
        </p:nvGraphicFramePr>
        <p:xfrm>
          <a:off x="217715" y="391887"/>
          <a:ext cx="8675914" cy="6279856"/>
        </p:xfrm>
        <a:graphic>
          <a:graphicData uri="http://schemas.openxmlformats.org/drawingml/2006/chart">
            <c:chart xmlns:c="http://schemas.openxmlformats.org/drawingml/2006/chart" xmlns:r="http://schemas.openxmlformats.org/officeDocument/2006/relationships" r:id="rId12"/>
          </a:graphicData>
        </a:graphic>
      </p:graphicFrame>
      <p:pic>
        <p:nvPicPr>
          <p:cNvPr id="6" name="Picture 5"/>
          <p:cNvPicPr>
            <a:picLocks noChangeAspect="1"/>
          </p:cNvPicPr>
          <p:nvPr/>
        </p:nvPicPr>
        <p:blipFill rotWithShape="1">
          <a:blip r:embed="rId13">
            <a:extLst>
              <a:ext uri="{28A0092B-C50C-407E-A947-70E740481C1C}">
                <a14:useLocalDpi xmlns:a14="http://schemas.microsoft.com/office/drawing/2010/main" val="0"/>
              </a:ext>
            </a:extLst>
          </a:blip>
          <a:srcRect l="18733" t="15556" r="19424" b="35079"/>
          <a:stretch/>
        </p:blipFill>
        <p:spPr>
          <a:xfrm>
            <a:off x="3572334" y="1037770"/>
            <a:ext cx="4953000" cy="5472119"/>
          </a:xfrm>
          <a:prstGeom prst="rect">
            <a:avLst/>
          </a:prstGeom>
        </p:spPr>
      </p:pic>
      <p:pic>
        <p:nvPicPr>
          <p:cNvPr id="10" name="Rounded Rectangle 16">
            <a:hlinkClick r:id="rId14" action="ppaction://hlinkfile"/>
          </p:cNvPr>
          <p:cNvPicPr preferRelativeResize="0">
            <a:picLocks/>
          </p:cNvPicPr>
          <p:nvPr/>
        </p:nvPicPr>
        <p:blipFill>
          <a:blip r:embed="rId15" cstate="print"/>
          <a:stretch>
            <a:fillRect/>
          </a:stretch>
        </p:blipFill>
        <p:spPr>
          <a:xfrm>
            <a:off x="119741" y="6081335"/>
            <a:ext cx="684000" cy="684000"/>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 name="Rounded Rectangle 15">
            <a:hlinkClick r:id="rId16" action="ppaction://hlinkfile"/>
          </p:cNvPr>
          <p:cNvPicPr>
            <a:picLocks/>
          </p:cNvPicPr>
          <p:nvPr/>
        </p:nvPicPr>
        <p:blipFill>
          <a:blip r:embed="rId17" cstate="print"/>
          <a:stretch>
            <a:fillRect/>
          </a:stretch>
        </p:blipFill>
        <p:spPr>
          <a:xfrm>
            <a:off x="989652" y="6081335"/>
            <a:ext cx="684000" cy="684000"/>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2" name="Rectangle 11"/>
          <p:cNvSpPr/>
          <p:nvPr/>
        </p:nvSpPr>
        <p:spPr>
          <a:xfrm>
            <a:off x="8562296" y="6451600"/>
            <a:ext cx="434975" cy="374650"/>
          </a:xfrm>
          <a:prstGeom prst="rect">
            <a:avLst/>
          </a:prstGeom>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r>
              <a:rPr lang="en-GB" sz="1400" b="1" dirty="0" smtClean="0"/>
              <a:t>11</a:t>
            </a:r>
            <a:endParaRPr lang="en-US" sz="1400" b="1" dirty="0"/>
          </a:p>
        </p:txBody>
      </p:sp>
      <p:sp>
        <p:nvSpPr>
          <p:cNvPr id="13" name="TextBox 11"/>
          <p:cNvSpPr txBox="1">
            <a:spLocks noChangeArrowheads="1"/>
          </p:cNvSpPr>
          <p:nvPr/>
        </p:nvSpPr>
        <p:spPr bwMode="auto">
          <a:xfrm>
            <a:off x="5562600" y="6526213"/>
            <a:ext cx="29343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1200" b="1" i="1" dirty="0" smtClean="0">
                <a:latin typeface="Tw Cen MT" pitchFamily="34" charset="0"/>
              </a:rPr>
              <a:t>Key Stage 3 History  The French Revolution</a:t>
            </a:r>
            <a:endParaRPr lang="en-US" sz="1200" b="1" i="1" dirty="0">
              <a:latin typeface="Tw Cen MT" pitchFamily="34" charset="0"/>
            </a:endParaRPr>
          </a:p>
        </p:txBody>
      </p:sp>
      <p:sp>
        <p:nvSpPr>
          <p:cNvPr id="4" name="TextBox 3"/>
          <p:cNvSpPr txBox="1"/>
          <p:nvPr/>
        </p:nvSpPr>
        <p:spPr>
          <a:xfrm>
            <a:off x="1894114" y="6073017"/>
            <a:ext cx="5355772" cy="707886"/>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GB" sz="2000" dirty="0" smtClean="0">
                <a:latin typeface="Tw Cen MT" pitchFamily="34" charset="0"/>
              </a:rPr>
              <a:t>British and French ships at the Battle of Virginia Capes during the American War of Independence.</a:t>
            </a:r>
            <a:endParaRPr lang="en-GB" sz="2000" dirty="0">
              <a:latin typeface="Tw Cen MT" pitchFamily="34" charset="0"/>
            </a:endParaRPr>
          </a:p>
        </p:txBody>
      </p:sp>
      <p:sp>
        <p:nvSpPr>
          <p:cNvPr id="9" name="TextBox 8"/>
          <p:cNvSpPr txBox="1"/>
          <p:nvPr/>
        </p:nvSpPr>
        <p:spPr>
          <a:xfrm>
            <a:off x="3790048" y="5606869"/>
            <a:ext cx="4354286" cy="1200329"/>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GB" sz="2400" dirty="0" smtClean="0">
                <a:latin typeface="Tw Cen MT" pitchFamily="34" charset="0"/>
              </a:rPr>
              <a:t>Jacques Necker was Louis’s finance minister. He was too slow to sort out Louis’s money problems.</a:t>
            </a:r>
            <a:endParaRPr lang="en-GB" sz="2400" dirty="0">
              <a:latin typeface="Tw Cen MT" pitchFamily="34" charset="0"/>
            </a:endParaRPr>
          </a:p>
        </p:txBody>
      </p:sp>
      <p:pic>
        <p:nvPicPr>
          <p:cNvPr id="7" name="Franceatwar.wma">
            <a:hlinkClick r:id="" action="ppaction://media"/>
          </p:cNvPr>
          <p:cNvPicPr>
            <a:picLocks noChangeAspect="1"/>
          </p:cNvPicPr>
          <p:nvPr>
            <a:audioFile r:link="rId2"/>
            <p:extLst>
              <p:ext uri="{DAA4B4D4-6D71-4841-9C94-3DE7FCFB9230}">
                <p14:media xmlns:p14="http://schemas.microsoft.com/office/powerpoint/2010/main" r:embed="rId1">
                  <p14:fade in="250" out="1250"/>
                </p14:media>
              </p:ext>
            </p:extLst>
          </p:nvPr>
        </p:nvPicPr>
        <p:blipFill>
          <a:blip r:embed="rId18"/>
          <a:stretch>
            <a:fillRect/>
          </a:stretch>
        </p:blipFill>
        <p:spPr>
          <a:xfrm>
            <a:off x="1105920" y="1307307"/>
            <a:ext cx="1576388" cy="1576388"/>
          </a:xfrm>
          <a:prstGeom prst="rect">
            <a:avLst/>
          </a:prstGeom>
        </p:spPr>
      </p:pic>
    </p:spTree>
    <p:extLst>
      <p:ext uri="{BB962C8B-B14F-4D97-AF65-F5344CB8AC3E}">
        <p14:creationId xmlns:p14="http://schemas.microsoft.com/office/powerpoint/2010/main" val="313595825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inVertical)">
                                      <p:cBhvr>
                                        <p:cTn id="7" dur="1250"/>
                                        <p:tgtEl>
                                          <p:spTgt spid="29"/>
                                        </p:tgtEl>
                                      </p:cBhvr>
                                    </p:animEffect>
                                  </p:childTnLst>
                                  <p:subTnLst>
                                    <p:audio>
                                      <p:cMediaNode>
                                        <p:cTn display="0" masterRel="sameClick">
                                          <p:stCondLst>
                                            <p:cond evt="begin" delay="0">
                                              <p:tn val="5"/>
                                            </p:cond>
                                          </p:stCondLst>
                                          <p:endCondLst>
                                            <p:cond evt="onStopAudio" delay="0">
                                              <p:tgtEl>
                                                <p:sldTgt/>
                                              </p:tgtEl>
                                            </p:cond>
                                          </p:endCondLst>
                                        </p:cTn>
                                        <p:tgtEl>
                                          <p:sndTgt r:embed="rId5" name="arrow.wav"/>
                                        </p:tgtEl>
                                      </p:cMediaNode>
                                    </p:audio>
                                  </p:sub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5" name="arrow.wav"/>
                                        </p:tgtEl>
                                      </p:cMediaNode>
                                    </p:audio>
                                  </p:subTnLst>
                                </p:cTn>
                              </p:par>
                              <p:par>
                                <p:cTn id="15" presetID="1" presetClass="mediacall" presetSubtype="0" fill="hold" nodeType="withEffect">
                                  <p:stCondLst>
                                    <p:cond delay="0"/>
                                  </p:stCondLst>
                                  <p:childTnLst>
                                    <p:cmd type="call" cmd="playFrom(0.0)">
                                      <p:cBhvr>
                                        <p:cTn id="16" dur="29256" fill="hold"/>
                                        <p:tgtEl>
                                          <p:spTgt spid="7"/>
                                        </p:tgtEl>
                                      </p:cBhvr>
                                    </p:cmd>
                                  </p:childTnLst>
                                </p:cTn>
                              </p:par>
                            </p:childTnLst>
                          </p:cTn>
                        </p:par>
                      </p:childTnLst>
                    </p:cTn>
                  </p:par>
                  <p:par>
                    <p:cTn id="17" fill="hold">
                      <p:stCondLst>
                        <p:cond delay="indefinite"/>
                      </p:stCondLst>
                      <p:childTnLst>
                        <p:par>
                          <p:cTn id="18" fill="hold">
                            <p:stCondLst>
                              <p:cond delay="0"/>
                            </p:stCondLst>
                            <p:childTnLst>
                              <p:par>
                                <p:cTn id="19" presetID="55" presetClass="exit" presetSubtype="0" fill="hold" grpId="1" nodeType="clickEffect">
                                  <p:stCondLst>
                                    <p:cond delay="0"/>
                                  </p:stCondLst>
                                  <p:childTnLst>
                                    <p:anim calcmode="lin" valueType="num">
                                      <p:cBhvr>
                                        <p:cTn id="20" dur="1000"/>
                                        <p:tgtEl>
                                          <p:spTgt spid="2"/>
                                        </p:tgtEl>
                                        <p:attrNameLst>
                                          <p:attrName>ppt_w</p:attrName>
                                        </p:attrNameLst>
                                      </p:cBhvr>
                                      <p:tavLst>
                                        <p:tav tm="0">
                                          <p:val>
                                            <p:strVal val="ppt_w"/>
                                          </p:val>
                                        </p:tav>
                                        <p:tav tm="100000">
                                          <p:val>
                                            <p:strVal val="ppt_w*0.70"/>
                                          </p:val>
                                        </p:tav>
                                      </p:tavLst>
                                    </p:anim>
                                    <p:anim calcmode="lin" valueType="num">
                                      <p:cBhvr>
                                        <p:cTn id="21" dur="1000"/>
                                        <p:tgtEl>
                                          <p:spTgt spid="2"/>
                                        </p:tgtEl>
                                        <p:attrNameLst>
                                          <p:attrName>ppt_h</p:attrName>
                                        </p:attrNameLst>
                                      </p:cBhvr>
                                      <p:tavLst>
                                        <p:tav tm="0">
                                          <p:val>
                                            <p:strVal val="ppt_h"/>
                                          </p:val>
                                        </p:tav>
                                        <p:tav tm="100000">
                                          <p:val>
                                            <p:strVal val="ppt_h"/>
                                          </p:val>
                                        </p:tav>
                                      </p:tavLst>
                                    </p:anim>
                                    <p:animEffect transition="out" filter="fade">
                                      <p:cBhvr>
                                        <p:cTn id="22" dur="1000"/>
                                        <p:tgtEl>
                                          <p:spTgt spid="2"/>
                                        </p:tgtEl>
                                      </p:cBhvr>
                                    </p:animEffect>
                                    <p:set>
                                      <p:cBhvr>
                                        <p:cTn id="23" dur="1" fill="hold">
                                          <p:stCondLst>
                                            <p:cond delay="999"/>
                                          </p:stCondLst>
                                        </p:cTn>
                                        <p:tgtEl>
                                          <p:spTgt spid="2"/>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1000" fill="hold"/>
                                        <p:tgtEl>
                                          <p:spTgt spid="4"/>
                                        </p:tgtEl>
                                        <p:attrNameLst>
                                          <p:attrName>ppt_w</p:attrName>
                                        </p:attrNameLst>
                                      </p:cBhvr>
                                      <p:tavLst>
                                        <p:tav tm="0">
                                          <p:val>
                                            <p:strVal val="#ppt_w*0.70"/>
                                          </p:val>
                                        </p:tav>
                                        <p:tav tm="100000">
                                          <p:val>
                                            <p:strVal val="#ppt_w"/>
                                          </p:val>
                                        </p:tav>
                                      </p:tavLst>
                                    </p:anim>
                                    <p:anim calcmode="lin" valueType="num">
                                      <p:cBhvr>
                                        <p:cTn id="29" dur="1000" fill="hold"/>
                                        <p:tgtEl>
                                          <p:spTgt spid="4"/>
                                        </p:tgtEl>
                                        <p:attrNameLst>
                                          <p:attrName>ppt_h</p:attrName>
                                        </p:attrNameLst>
                                      </p:cBhvr>
                                      <p:tavLst>
                                        <p:tav tm="0">
                                          <p:val>
                                            <p:strVal val="#ppt_h"/>
                                          </p:val>
                                        </p:tav>
                                        <p:tav tm="100000">
                                          <p:val>
                                            <p:strVal val="#ppt_h"/>
                                          </p:val>
                                        </p:tav>
                                      </p:tavLst>
                                    </p:anim>
                                    <p:animEffect transition="in" filter="fade">
                                      <p:cBhvr>
                                        <p:cTn id="30" dur="10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xit" presetSubtype="21" fill="hold" grpId="1" nodeType="clickEffect">
                                  <p:stCondLst>
                                    <p:cond delay="0"/>
                                  </p:stCondLst>
                                  <p:childTnLst>
                                    <p:animEffect transition="out" filter="barn(inVertical)">
                                      <p:cBhvr>
                                        <p:cTn id="34" dur="1500"/>
                                        <p:tgtEl>
                                          <p:spTgt spid="4"/>
                                        </p:tgtEl>
                                      </p:cBhvr>
                                    </p:animEffect>
                                    <p:set>
                                      <p:cBhvr>
                                        <p:cTn id="35" dur="1" fill="hold">
                                          <p:stCondLst>
                                            <p:cond delay="1499"/>
                                          </p:stCondLst>
                                        </p:cTn>
                                        <p:tgtEl>
                                          <p:spTgt spid="4"/>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8">
                                            <p:graphicEl>
                                              <a:chart seriesIdx="-3" categoryIdx="-3" bldStep="gridLegend"/>
                                            </p:graphicEl>
                                          </p:spTgt>
                                        </p:tgtEl>
                                        <p:attrNameLst>
                                          <p:attrName>style.visibility</p:attrName>
                                        </p:attrNameLst>
                                      </p:cBhvr>
                                      <p:to>
                                        <p:strVal val="visible"/>
                                      </p:to>
                                    </p:set>
                                    <p:anim calcmode="lin" valueType="num">
                                      <p:cBhvr>
                                        <p:cTn id="40" dur="1500" fill="hold"/>
                                        <p:tgtEl>
                                          <p:spTgt spid="8">
                                            <p:graphicEl>
                                              <a:chart seriesIdx="-3" categoryIdx="-3" bldStep="gridLegend"/>
                                            </p:graphicEl>
                                          </p:spTgt>
                                        </p:tgtEl>
                                        <p:attrNameLst>
                                          <p:attrName>ppt_w</p:attrName>
                                        </p:attrNameLst>
                                      </p:cBhvr>
                                      <p:tavLst>
                                        <p:tav tm="0">
                                          <p:val>
                                            <p:fltVal val="0"/>
                                          </p:val>
                                        </p:tav>
                                        <p:tav tm="100000">
                                          <p:val>
                                            <p:strVal val="#ppt_w"/>
                                          </p:val>
                                        </p:tav>
                                      </p:tavLst>
                                    </p:anim>
                                    <p:anim calcmode="lin" valueType="num">
                                      <p:cBhvr>
                                        <p:cTn id="41" dur="1500" fill="hold"/>
                                        <p:tgtEl>
                                          <p:spTgt spid="8">
                                            <p:graphicEl>
                                              <a:chart seriesIdx="-3" categoryIdx="-3" bldStep="gridLegend"/>
                                            </p:graphicEl>
                                          </p:spTgt>
                                        </p:tgtEl>
                                        <p:attrNameLst>
                                          <p:attrName>ppt_h</p:attrName>
                                        </p:attrNameLst>
                                      </p:cBhvr>
                                      <p:tavLst>
                                        <p:tav tm="0">
                                          <p:val>
                                            <p:fltVal val="0"/>
                                          </p:val>
                                        </p:tav>
                                        <p:tav tm="100000">
                                          <p:val>
                                            <p:strVal val="#ppt_h"/>
                                          </p:val>
                                        </p:tav>
                                      </p:tavLst>
                                    </p:anim>
                                    <p:animEffect transition="in" filter="fade">
                                      <p:cBhvr>
                                        <p:cTn id="42" dur="1500"/>
                                        <p:tgtEl>
                                          <p:spTgt spid="8">
                                            <p:graphicEl>
                                              <a:chart seriesIdx="-3" categoryIdx="-3" bldStep="gridLegend"/>
                                            </p:graphicEl>
                                          </p:spTgt>
                                        </p:tgtEl>
                                      </p:cBhvr>
                                    </p:animEffect>
                                  </p:childTnLst>
                                  <p:subTnLst>
                                    <p:audio>
                                      <p:cMediaNode>
                                        <p:cTn display="0" masterRel="sameClick">
                                          <p:stCondLst>
                                            <p:cond evt="begin" delay="0">
                                              <p:tn val="38"/>
                                            </p:cond>
                                          </p:stCondLst>
                                          <p:endCondLst>
                                            <p:cond evt="onStopAudio" delay="0">
                                              <p:tgtEl>
                                                <p:sldTgt/>
                                              </p:tgtEl>
                                            </p:cond>
                                          </p:endCondLst>
                                        </p:cTn>
                                        <p:tgtEl>
                                          <p:sndTgt r:embed="rId5" name="arrow.wav"/>
                                        </p:tgtEl>
                                      </p:cMediaNode>
                                    </p:audio>
                                  </p:sub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8">
                                            <p:graphicEl>
                                              <a:chart seriesIdx="-4" categoryIdx="0" bldStep="category"/>
                                            </p:graphicEl>
                                          </p:spTgt>
                                        </p:tgtEl>
                                        <p:attrNameLst>
                                          <p:attrName>style.visibility</p:attrName>
                                        </p:attrNameLst>
                                      </p:cBhvr>
                                      <p:to>
                                        <p:strVal val="visible"/>
                                      </p:to>
                                    </p:set>
                                    <p:anim calcmode="lin" valueType="num">
                                      <p:cBhvr>
                                        <p:cTn id="47" dur="1500" fill="hold"/>
                                        <p:tgtEl>
                                          <p:spTgt spid="8">
                                            <p:graphicEl>
                                              <a:chart seriesIdx="-4" categoryIdx="0" bldStep="category"/>
                                            </p:graphicEl>
                                          </p:spTgt>
                                        </p:tgtEl>
                                        <p:attrNameLst>
                                          <p:attrName>ppt_w</p:attrName>
                                        </p:attrNameLst>
                                      </p:cBhvr>
                                      <p:tavLst>
                                        <p:tav tm="0">
                                          <p:val>
                                            <p:fltVal val="0"/>
                                          </p:val>
                                        </p:tav>
                                        <p:tav tm="100000">
                                          <p:val>
                                            <p:strVal val="#ppt_w"/>
                                          </p:val>
                                        </p:tav>
                                      </p:tavLst>
                                    </p:anim>
                                    <p:anim calcmode="lin" valueType="num">
                                      <p:cBhvr>
                                        <p:cTn id="48" dur="1500" fill="hold"/>
                                        <p:tgtEl>
                                          <p:spTgt spid="8">
                                            <p:graphicEl>
                                              <a:chart seriesIdx="-4" categoryIdx="0" bldStep="category"/>
                                            </p:graphicEl>
                                          </p:spTgt>
                                        </p:tgtEl>
                                        <p:attrNameLst>
                                          <p:attrName>ppt_h</p:attrName>
                                        </p:attrNameLst>
                                      </p:cBhvr>
                                      <p:tavLst>
                                        <p:tav tm="0">
                                          <p:val>
                                            <p:fltVal val="0"/>
                                          </p:val>
                                        </p:tav>
                                        <p:tav tm="100000">
                                          <p:val>
                                            <p:strVal val="#ppt_h"/>
                                          </p:val>
                                        </p:tav>
                                      </p:tavLst>
                                    </p:anim>
                                    <p:animEffect transition="in" filter="fade">
                                      <p:cBhvr>
                                        <p:cTn id="49" dur="1500"/>
                                        <p:tgtEl>
                                          <p:spTgt spid="8">
                                            <p:graphicEl>
                                              <a:chart seriesIdx="-4" categoryIdx="0" bldStep="category"/>
                                            </p:graphicEl>
                                          </p:spTgt>
                                        </p:tgtEl>
                                      </p:cBhvr>
                                    </p:animEffect>
                                  </p:childTnLst>
                                  <p:subTnLst>
                                    <p:audio>
                                      <p:cMediaNode>
                                        <p:cTn display="0" masterRel="sameClick">
                                          <p:stCondLst>
                                            <p:cond evt="begin" delay="0">
                                              <p:tn val="45"/>
                                            </p:cond>
                                          </p:stCondLst>
                                          <p:endCondLst>
                                            <p:cond evt="onStopAudio" delay="0">
                                              <p:tgtEl>
                                                <p:sldTgt/>
                                              </p:tgtEl>
                                            </p:cond>
                                          </p:endCondLst>
                                        </p:cTn>
                                        <p:tgtEl>
                                          <p:sndTgt r:embed="rId5" name="arrow.wav"/>
                                        </p:tgtEl>
                                      </p:cMediaNode>
                                    </p:audio>
                                  </p:sub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8">
                                            <p:graphicEl>
                                              <a:chart seriesIdx="-4" categoryIdx="1" bldStep="category"/>
                                            </p:graphicEl>
                                          </p:spTgt>
                                        </p:tgtEl>
                                        <p:attrNameLst>
                                          <p:attrName>style.visibility</p:attrName>
                                        </p:attrNameLst>
                                      </p:cBhvr>
                                      <p:to>
                                        <p:strVal val="visible"/>
                                      </p:to>
                                    </p:set>
                                    <p:anim calcmode="lin" valueType="num">
                                      <p:cBhvr>
                                        <p:cTn id="54" dur="1500" fill="hold"/>
                                        <p:tgtEl>
                                          <p:spTgt spid="8">
                                            <p:graphicEl>
                                              <a:chart seriesIdx="-4" categoryIdx="1" bldStep="category"/>
                                            </p:graphicEl>
                                          </p:spTgt>
                                        </p:tgtEl>
                                        <p:attrNameLst>
                                          <p:attrName>ppt_w</p:attrName>
                                        </p:attrNameLst>
                                      </p:cBhvr>
                                      <p:tavLst>
                                        <p:tav tm="0">
                                          <p:val>
                                            <p:fltVal val="0"/>
                                          </p:val>
                                        </p:tav>
                                        <p:tav tm="100000">
                                          <p:val>
                                            <p:strVal val="#ppt_w"/>
                                          </p:val>
                                        </p:tav>
                                      </p:tavLst>
                                    </p:anim>
                                    <p:anim calcmode="lin" valueType="num">
                                      <p:cBhvr>
                                        <p:cTn id="55" dur="1500" fill="hold"/>
                                        <p:tgtEl>
                                          <p:spTgt spid="8">
                                            <p:graphicEl>
                                              <a:chart seriesIdx="-4" categoryIdx="1" bldStep="category"/>
                                            </p:graphicEl>
                                          </p:spTgt>
                                        </p:tgtEl>
                                        <p:attrNameLst>
                                          <p:attrName>ppt_h</p:attrName>
                                        </p:attrNameLst>
                                      </p:cBhvr>
                                      <p:tavLst>
                                        <p:tav tm="0">
                                          <p:val>
                                            <p:fltVal val="0"/>
                                          </p:val>
                                        </p:tav>
                                        <p:tav tm="100000">
                                          <p:val>
                                            <p:strVal val="#ppt_h"/>
                                          </p:val>
                                        </p:tav>
                                      </p:tavLst>
                                    </p:anim>
                                    <p:animEffect transition="in" filter="fade">
                                      <p:cBhvr>
                                        <p:cTn id="56" dur="1500"/>
                                        <p:tgtEl>
                                          <p:spTgt spid="8">
                                            <p:graphicEl>
                                              <a:chart seriesIdx="-4" categoryIdx="1" bldStep="category"/>
                                            </p:graphicEl>
                                          </p:spTgt>
                                        </p:tgtEl>
                                      </p:cBhvr>
                                    </p:animEffect>
                                  </p:childTnLst>
                                  <p:subTnLst>
                                    <p:audio>
                                      <p:cMediaNode>
                                        <p:cTn display="0" masterRel="sameClick">
                                          <p:stCondLst>
                                            <p:cond evt="begin" delay="0">
                                              <p:tn val="52"/>
                                            </p:cond>
                                          </p:stCondLst>
                                          <p:endCondLst>
                                            <p:cond evt="onStopAudio" delay="0">
                                              <p:tgtEl>
                                                <p:sldTgt/>
                                              </p:tgtEl>
                                            </p:cond>
                                          </p:endCondLst>
                                        </p:cTn>
                                        <p:tgtEl>
                                          <p:sndTgt r:embed="rId5" name="arrow.wav"/>
                                        </p:tgtEl>
                                      </p:cMediaNode>
                                    </p:audio>
                                  </p:sub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8">
                                            <p:graphicEl>
                                              <a:chart seriesIdx="-4" categoryIdx="2" bldStep="category"/>
                                            </p:graphicEl>
                                          </p:spTgt>
                                        </p:tgtEl>
                                        <p:attrNameLst>
                                          <p:attrName>style.visibility</p:attrName>
                                        </p:attrNameLst>
                                      </p:cBhvr>
                                      <p:to>
                                        <p:strVal val="visible"/>
                                      </p:to>
                                    </p:set>
                                    <p:anim calcmode="lin" valueType="num">
                                      <p:cBhvr>
                                        <p:cTn id="61" dur="1500" fill="hold"/>
                                        <p:tgtEl>
                                          <p:spTgt spid="8">
                                            <p:graphicEl>
                                              <a:chart seriesIdx="-4" categoryIdx="2" bldStep="category"/>
                                            </p:graphicEl>
                                          </p:spTgt>
                                        </p:tgtEl>
                                        <p:attrNameLst>
                                          <p:attrName>ppt_w</p:attrName>
                                        </p:attrNameLst>
                                      </p:cBhvr>
                                      <p:tavLst>
                                        <p:tav tm="0">
                                          <p:val>
                                            <p:fltVal val="0"/>
                                          </p:val>
                                        </p:tav>
                                        <p:tav tm="100000">
                                          <p:val>
                                            <p:strVal val="#ppt_w"/>
                                          </p:val>
                                        </p:tav>
                                      </p:tavLst>
                                    </p:anim>
                                    <p:anim calcmode="lin" valueType="num">
                                      <p:cBhvr>
                                        <p:cTn id="62" dur="1500" fill="hold"/>
                                        <p:tgtEl>
                                          <p:spTgt spid="8">
                                            <p:graphicEl>
                                              <a:chart seriesIdx="-4" categoryIdx="2" bldStep="category"/>
                                            </p:graphicEl>
                                          </p:spTgt>
                                        </p:tgtEl>
                                        <p:attrNameLst>
                                          <p:attrName>ppt_h</p:attrName>
                                        </p:attrNameLst>
                                      </p:cBhvr>
                                      <p:tavLst>
                                        <p:tav tm="0">
                                          <p:val>
                                            <p:fltVal val="0"/>
                                          </p:val>
                                        </p:tav>
                                        <p:tav tm="100000">
                                          <p:val>
                                            <p:strVal val="#ppt_h"/>
                                          </p:val>
                                        </p:tav>
                                      </p:tavLst>
                                    </p:anim>
                                    <p:animEffect transition="in" filter="fade">
                                      <p:cBhvr>
                                        <p:cTn id="63" dur="1500"/>
                                        <p:tgtEl>
                                          <p:spTgt spid="8">
                                            <p:graphicEl>
                                              <a:chart seriesIdx="-4" categoryIdx="2" bldStep="category"/>
                                            </p:graphicEl>
                                          </p:spTgt>
                                        </p:tgtEl>
                                      </p:cBhvr>
                                    </p:animEffect>
                                  </p:childTnLst>
                                  <p:subTnLst>
                                    <p:audio>
                                      <p:cMediaNode>
                                        <p:cTn display="0" masterRel="sameClick">
                                          <p:stCondLst>
                                            <p:cond evt="begin" delay="0">
                                              <p:tn val="59"/>
                                            </p:cond>
                                          </p:stCondLst>
                                          <p:endCondLst>
                                            <p:cond evt="onStopAudio" delay="0">
                                              <p:tgtEl>
                                                <p:sldTgt/>
                                              </p:tgtEl>
                                            </p:cond>
                                          </p:endCondLst>
                                        </p:cTn>
                                        <p:tgtEl>
                                          <p:sndTgt r:embed="rId5" name="arrow.wav"/>
                                        </p:tgtEl>
                                      </p:cMediaNode>
                                    </p:audio>
                                  </p:sub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0" nodeType="clickEffect">
                                  <p:stCondLst>
                                    <p:cond delay="0"/>
                                  </p:stCondLst>
                                  <p:childTnLst>
                                    <p:set>
                                      <p:cBhvr>
                                        <p:cTn id="67" dur="1" fill="hold">
                                          <p:stCondLst>
                                            <p:cond delay="0"/>
                                          </p:stCondLst>
                                        </p:cTn>
                                        <p:tgtEl>
                                          <p:spTgt spid="8">
                                            <p:graphicEl>
                                              <a:chart seriesIdx="-4" categoryIdx="3" bldStep="category"/>
                                            </p:graphicEl>
                                          </p:spTgt>
                                        </p:tgtEl>
                                        <p:attrNameLst>
                                          <p:attrName>style.visibility</p:attrName>
                                        </p:attrNameLst>
                                      </p:cBhvr>
                                      <p:to>
                                        <p:strVal val="visible"/>
                                      </p:to>
                                    </p:set>
                                    <p:anim calcmode="lin" valueType="num">
                                      <p:cBhvr>
                                        <p:cTn id="68" dur="1500" fill="hold"/>
                                        <p:tgtEl>
                                          <p:spTgt spid="8">
                                            <p:graphicEl>
                                              <a:chart seriesIdx="-4" categoryIdx="3" bldStep="category"/>
                                            </p:graphicEl>
                                          </p:spTgt>
                                        </p:tgtEl>
                                        <p:attrNameLst>
                                          <p:attrName>ppt_w</p:attrName>
                                        </p:attrNameLst>
                                      </p:cBhvr>
                                      <p:tavLst>
                                        <p:tav tm="0">
                                          <p:val>
                                            <p:fltVal val="0"/>
                                          </p:val>
                                        </p:tav>
                                        <p:tav tm="100000">
                                          <p:val>
                                            <p:strVal val="#ppt_w"/>
                                          </p:val>
                                        </p:tav>
                                      </p:tavLst>
                                    </p:anim>
                                    <p:anim calcmode="lin" valueType="num">
                                      <p:cBhvr>
                                        <p:cTn id="69" dur="1500" fill="hold"/>
                                        <p:tgtEl>
                                          <p:spTgt spid="8">
                                            <p:graphicEl>
                                              <a:chart seriesIdx="-4" categoryIdx="3" bldStep="category"/>
                                            </p:graphicEl>
                                          </p:spTgt>
                                        </p:tgtEl>
                                        <p:attrNameLst>
                                          <p:attrName>ppt_h</p:attrName>
                                        </p:attrNameLst>
                                      </p:cBhvr>
                                      <p:tavLst>
                                        <p:tav tm="0">
                                          <p:val>
                                            <p:fltVal val="0"/>
                                          </p:val>
                                        </p:tav>
                                        <p:tav tm="100000">
                                          <p:val>
                                            <p:strVal val="#ppt_h"/>
                                          </p:val>
                                        </p:tav>
                                      </p:tavLst>
                                    </p:anim>
                                    <p:animEffect transition="in" filter="fade">
                                      <p:cBhvr>
                                        <p:cTn id="70" dur="1500"/>
                                        <p:tgtEl>
                                          <p:spTgt spid="8">
                                            <p:graphicEl>
                                              <a:chart seriesIdx="-4" categoryIdx="3" bldStep="category"/>
                                            </p:graphicEl>
                                          </p:spTgt>
                                        </p:tgtEl>
                                      </p:cBhvr>
                                    </p:animEffect>
                                  </p:childTnLst>
                                  <p:subTnLst>
                                    <p:audio>
                                      <p:cMediaNode>
                                        <p:cTn display="0" masterRel="sameClick">
                                          <p:stCondLst>
                                            <p:cond evt="begin" delay="0">
                                              <p:tn val="66"/>
                                            </p:cond>
                                          </p:stCondLst>
                                          <p:endCondLst>
                                            <p:cond evt="onStopAudio" delay="0">
                                              <p:tgtEl>
                                                <p:sldTgt/>
                                              </p:tgtEl>
                                            </p:cond>
                                          </p:endCondLst>
                                        </p:cTn>
                                        <p:tgtEl>
                                          <p:sndTgt r:embed="rId5" name="arrow.wav"/>
                                        </p:tgtEl>
                                      </p:cMediaNode>
                                    </p:audio>
                                  </p:subTnLst>
                                </p:cTn>
                              </p:par>
                            </p:childTnLst>
                          </p:cTn>
                        </p:par>
                      </p:childTnLst>
                    </p:cTn>
                  </p:par>
                  <p:par>
                    <p:cTn id="71" fill="hold">
                      <p:stCondLst>
                        <p:cond delay="indefinite"/>
                      </p:stCondLst>
                      <p:childTnLst>
                        <p:par>
                          <p:cTn id="72" fill="hold">
                            <p:stCondLst>
                              <p:cond delay="0"/>
                            </p:stCondLst>
                            <p:childTnLst>
                              <p:par>
                                <p:cTn id="73" presetID="15" presetClass="entr" presetSubtype="0" fill="hold" nodeType="clickEffect">
                                  <p:stCondLst>
                                    <p:cond delay="0"/>
                                  </p:stCondLst>
                                  <p:childTnLst>
                                    <p:set>
                                      <p:cBhvr>
                                        <p:cTn id="74" dur="1" fill="hold">
                                          <p:stCondLst>
                                            <p:cond delay="0"/>
                                          </p:stCondLst>
                                        </p:cTn>
                                        <p:tgtEl>
                                          <p:spTgt spid="6"/>
                                        </p:tgtEl>
                                        <p:attrNameLst>
                                          <p:attrName>style.visibility</p:attrName>
                                        </p:attrNameLst>
                                      </p:cBhvr>
                                      <p:to>
                                        <p:strVal val="visible"/>
                                      </p:to>
                                    </p:set>
                                    <p:anim calcmode="lin" valueType="num">
                                      <p:cBhvr>
                                        <p:cTn id="75" dur="1000" fill="hold"/>
                                        <p:tgtEl>
                                          <p:spTgt spid="6"/>
                                        </p:tgtEl>
                                        <p:attrNameLst>
                                          <p:attrName>ppt_w</p:attrName>
                                        </p:attrNameLst>
                                      </p:cBhvr>
                                      <p:tavLst>
                                        <p:tav tm="0">
                                          <p:val>
                                            <p:fltVal val="0"/>
                                          </p:val>
                                        </p:tav>
                                        <p:tav tm="100000">
                                          <p:val>
                                            <p:strVal val="#ppt_w"/>
                                          </p:val>
                                        </p:tav>
                                      </p:tavLst>
                                    </p:anim>
                                    <p:anim calcmode="lin" valueType="num">
                                      <p:cBhvr>
                                        <p:cTn id="76" dur="1000" fill="hold"/>
                                        <p:tgtEl>
                                          <p:spTgt spid="6"/>
                                        </p:tgtEl>
                                        <p:attrNameLst>
                                          <p:attrName>ppt_h</p:attrName>
                                        </p:attrNameLst>
                                      </p:cBhvr>
                                      <p:tavLst>
                                        <p:tav tm="0">
                                          <p:val>
                                            <p:fltVal val="0"/>
                                          </p:val>
                                        </p:tav>
                                        <p:tav tm="100000">
                                          <p:val>
                                            <p:strVal val="#ppt_h"/>
                                          </p:val>
                                        </p:tav>
                                      </p:tavLst>
                                    </p:anim>
                                    <p:anim calcmode="lin" valueType="num">
                                      <p:cBhvr>
                                        <p:cTn id="77"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78" dur="1000" fill="hold"/>
                                        <p:tgtEl>
                                          <p:spTgt spid="6"/>
                                        </p:tgtEl>
                                        <p:attrNameLst>
                                          <p:attrName>ppt_y</p:attrName>
                                        </p:attrNameLst>
                                      </p:cBhvr>
                                      <p:tavLst>
                                        <p:tav tm="0" fmla="#ppt_y+(sin(-2*pi*(1-$))*-#ppt_x+cos(-2*pi*(1-$))*(1-#ppt_y))*(1-$)">
                                          <p:val>
                                            <p:fltVal val="0"/>
                                          </p:val>
                                        </p:tav>
                                        <p:tav tm="100000">
                                          <p:val>
                                            <p:fltVal val="1"/>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9"/>
                                        </p:tgtEl>
                                        <p:attrNameLst>
                                          <p:attrName>style.visibility</p:attrName>
                                        </p:attrNameLst>
                                      </p:cBhvr>
                                      <p:to>
                                        <p:strVal val="visible"/>
                                      </p:to>
                                    </p:set>
                                    <p:animEffect transition="in" filter="fade">
                                      <p:cBhvr>
                                        <p:cTn id="81" dur="1000"/>
                                        <p:tgtEl>
                                          <p:spTgt spid="9"/>
                                        </p:tgtEl>
                                      </p:cBhvr>
                                    </p:animEffect>
                                    <p:anim calcmode="lin" valueType="num">
                                      <p:cBhvr>
                                        <p:cTn id="82" dur="1000" fill="hold"/>
                                        <p:tgtEl>
                                          <p:spTgt spid="9"/>
                                        </p:tgtEl>
                                        <p:attrNameLst>
                                          <p:attrName>ppt_x</p:attrName>
                                        </p:attrNameLst>
                                      </p:cBhvr>
                                      <p:tavLst>
                                        <p:tav tm="0">
                                          <p:val>
                                            <p:strVal val="#ppt_x"/>
                                          </p:val>
                                        </p:tav>
                                        <p:tav tm="100000">
                                          <p:val>
                                            <p:strVal val="#ppt_x"/>
                                          </p:val>
                                        </p:tav>
                                      </p:tavLst>
                                    </p:anim>
                                    <p:anim calcmode="lin" valueType="num">
                                      <p:cBhvr>
                                        <p:cTn id="8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55" presetClass="exit" presetSubtype="0" fill="hold" grpId="1" nodeType="clickEffect">
                                  <p:stCondLst>
                                    <p:cond delay="0"/>
                                  </p:stCondLst>
                                  <p:childTnLst>
                                    <p:anim calcmode="lin" valueType="num">
                                      <p:cBhvr>
                                        <p:cTn id="87" dur="1000"/>
                                        <p:tgtEl>
                                          <p:spTgt spid="8">
                                            <p:graphicEl>
                                              <a:chart seriesIdx="-4" categoryIdx="3" bldStep="category"/>
                                            </p:graphicEl>
                                          </p:spTgt>
                                        </p:tgtEl>
                                        <p:attrNameLst>
                                          <p:attrName>ppt_w</p:attrName>
                                        </p:attrNameLst>
                                      </p:cBhvr>
                                      <p:tavLst>
                                        <p:tav tm="0">
                                          <p:val>
                                            <p:strVal val="ppt_w"/>
                                          </p:val>
                                        </p:tav>
                                        <p:tav tm="100000">
                                          <p:val>
                                            <p:strVal val="ppt_w*0.70"/>
                                          </p:val>
                                        </p:tav>
                                      </p:tavLst>
                                    </p:anim>
                                    <p:anim calcmode="lin" valueType="num">
                                      <p:cBhvr>
                                        <p:cTn id="88" dur="1000"/>
                                        <p:tgtEl>
                                          <p:spTgt spid="8">
                                            <p:graphicEl>
                                              <a:chart seriesIdx="-4" categoryIdx="3" bldStep="category"/>
                                            </p:graphicEl>
                                          </p:spTgt>
                                        </p:tgtEl>
                                        <p:attrNameLst>
                                          <p:attrName>ppt_h</p:attrName>
                                        </p:attrNameLst>
                                      </p:cBhvr>
                                      <p:tavLst>
                                        <p:tav tm="0">
                                          <p:val>
                                            <p:strVal val="ppt_h"/>
                                          </p:val>
                                        </p:tav>
                                        <p:tav tm="100000">
                                          <p:val>
                                            <p:strVal val="ppt_h"/>
                                          </p:val>
                                        </p:tav>
                                      </p:tavLst>
                                    </p:anim>
                                    <p:animEffect transition="out" filter="fade">
                                      <p:cBhvr>
                                        <p:cTn id="89" dur="1000"/>
                                        <p:tgtEl>
                                          <p:spTgt spid="8">
                                            <p:graphicEl>
                                              <a:chart seriesIdx="-4" categoryIdx="3" bldStep="category"/>
                                            </p:graphicEl>
                                          </p:spTgt>
                                        </p:tgtEl>
                                      </p:cBhvr>
                                    </p:animEffect>
                                    <p:set>
                                      <p:cBhvr>
                                        <p:cTn id="90" dur="1" fill="hold">
                                          <p:stCondLst>
                                            <p:cond delay="999"/>
                                          </p:stCondLst>
                                        </p:cTn>
                                        <p:tgtEl>
                                          <p:spTgt spid="8">
                                            <p:graphicEl>
                                              <a:chart seriesIdx="-4" categoryIdx="3" bldStep="category"/>
                                            </p:graphicEl>
                                          </p:spTgt>
                                        </p:tgtEl>
                                        <p:attrNameLst>
                                          <p:attrName>style.visibility</p:attrName>
                                        </p:attrNameLst>
                                      </p:cBhvr>
                                      <p:to>
                                        <p:strVal val="hidden"/>
                                      </p:to>
                                    </p:set>
                                  </p:childTnLst>
                                </p:cTn>
                              </p:par>
                              <p:par>
                                <p:cTn id="91" presetID="55" presetClass="exit" presetSubtype="0" fill="hold" grpId="1" nodeType="withEffect">
                                  <p:stCondLst>
                                    <p:cond delay="0"/>
                                  </p:stCondLst>
                                  <p:childTnLst>
                                    <p:anim calcmode="lin" valueType="num">
                                      <p:cBhvr>
                                        <p:cTn id="92" dur="1000"/>
                                        <p:tgtEl>
                                          <p:spTgt spid="8">
                                            <p:graphicEl>
                                              <a:chart seriesIdx="-4" categoryIdx="2" bldStep="category"/>
                                            </p:graphicEl>
                                          </p:spTgt>
                                        </p:tgtEl>
                                        <p:attrNameLst>
                                          <p:attrName>ppt_w</p:attrName>
                                        </p:attrNameLst>
                                      </p:cBhvr>
                                      <p:tavLst>
                                        <p:tav tm="0">
                                          <p:val>
                                            <p:strVal val="ppt_w"/>
                                          </p:val>
                                        </p:tav>
                                        <p:tav tm="100000">
                                          <p:val>
                                            <p:strVal val="ppt_w*0.70"/>
                                          </p:val>
                                        </p:tav>
                                      </p:tavLst>
                                    </p:anim>
                                    <p:anim calcmode="lin" valueType="num">
                                      <p:cBhvr>
                                        <p:cTn id="93" dur="1000"/>
                                        <p:tgtEl>
                                          <p:spTgt spid="8">
                                            <p:graphicEl>
                                              <a:chart seriesIdx="-4" categoryIdx="2" bldStep="category"/>
                                            </p:graphicEl>
                                          </p:spTgt>
                                        </p:tgtEl>
                                        <p:attrNameLst>
                                          <p:attrName>ppt_h</p:attrName>
                                        </p:attrNameLst>
                                      </p:cBhvr>
                                      <p:tavLst>
                                        <p:tav tm="0">
                                          <p:val>
                                            <p:strVal val="ppt_h"/>
                                          </p:val>
                                        </p:tav>
                                        <p:tav tm="100000">
                                          <p:val>
                                            <p:strVal val="ppt_h"/>
                                          </p:val>
                                        </p:tav>
                                      </p:tavLst>
                                    </p:anim>
                                    <p:animEffect transition="out" filter="fade">
                                      <p:cBhvr>
                                        <p:cTn id="94" dur="1000"/>
                                        <p:tgtEl>
                                          <p:spTgt spid="8">
                                            <p:graphicEl>
                                              <a:chart seriesIdx="-4" categoryIdx="2" bldStep="category"/>
                                            </p:graphicEl>
                                          </p:spTgt>
                                        </p:tgtEl>
                                      </p:cBhvr>
                                    </p:animEffect>
                                    <p:set>
                                      <p:cBhvr>
                                        <p:cTn id="95" dur="1" fill="hold">
                                          <p:stCondLst>
                                            <p:cond delay="999"/>
                                          </p:stCondLst>
                                        </p:cTn>
                                        <p:tgtEl>
                                          <p:spTgt spid="8">
                                            <p:graphicEl>
                                              <a:chart seriesIdx="-4" categoryIdx="2" bldStep="category"/>
                                            </p:graphicEl>
                                          </p:spTgt>
                                        </p:tgtEl>
                                        <p:attrNameLst>
                                          <p:attrName>style.visibility</p:attrName>
                                        </p:attrNameLst>
                                      </p:cBhvr>
                                      <p:to>
                                        <p:strVal val="hidden"/>
                                      </p:to>
                                    </p:set>
                                  </p:childTnLst>
                                </p:cTn>
                              </p:par>
                              <p:par>
                                <p:cTn id="96" presetID="55" presetClass="exit" presetSubtype="0" fill="hold" grpId="1" nodeType="withEffect">
                                  <p:stCondLst>
                                    <p:cond delay="0"/>
                                  </p:stCondLst>
                                  <p:childTnLst>
                                    <p:anim calcmode="lin" valueType="num">
                                      <p:cBhvr>
                                        <p:cTn id="97" dur="1000"/>
                                        <p:tgtEl>
                                          <p:spTgt spid="8">
                                            <p:graphicEl>
                                              <a:chart seriesIdx="-4" categoryIdx="1" bldStep="category"/>
                                            </p:graphicEl>
                                          </p:spTgt>
                                        </p:tgtEl>
                                        <p:attrNameLst>
                                          <p:attrName>ppt_w</p:attrName>
                                        </p:attrNameLst>
                                      </p:cBhvr>
                                      <p:tavLst>
                                        <p:tav tm="0">
                                          <p:val>
                                            <p:strVal val="ppt_w"/>
                                          </p:val>
                                        </p:tav>
                                        <p:tav tm="100000">
                                          <p:val>
                                            <p:strVal val="ppt_w*0.70"/>
                                          </p:val>
                                        </p:tav>
                                      </p:tavLst>
                                    </p:anim>
                                    <p:anim calcmode="lin" valueType="num">
                                      <p:cBhvr>
                                        <p:cTn id="98" dur="1000"/>
                                        <p:tgtEl>
                                          <p:spTgt spid="8">
                                            <p:graphicEl>
                                              <a:chart seriesIdx="-4" categoryIdx="1" bldStep="category"/>
                                            </p:graphicEl>
                                          </p:spTgt>
                                        </p:tgtEl>
                                        <p:attrNameLst>
                                          <p:attrName>ppt_h</p:attrName>
                                        </p:attrNameLst>
                                      </p:cBhvr>
                                      <p:tavLst>
                                        <p:tav tm="0">
                                          <p:val>
                                            <p:strVal val="ppt_h"/>
                                          </p:val>
                                        </p:tav>
                                        <p:tav tm="100000">
                                          <p:val>
                                            <p:strVal val="ppt_h"/>
                                          </p:val>
                                        </p:tav>
                                      </p:tavLst>
                                    </p:anim>
                                    <p:animEffect transition="out" filter="fade">
                                      <p:cBhvr>
                                        <p:cTn id="99" dur="1000"/>
                                        <p:tgtEl>
                                          <p:spTgt spid="8">
                                            <p:graphicEl>
                                              <a:chart seriesIdx="-4" categoryIdx="1" bldStep="category"/>
                                            </p:graphicEl>
                                          </p:spTgt>
                                        </p:tgtEl>
                                      </p:cBhvr>
                                    </p:animEffect>
                                    <p:set>
                                      <p:cBhvr>
                                        <p:cTn id="100" dur="1" fill="hold">
                                          <p:stCondLst>
                                            <p:cond delay="999"/>
                                          </p:stCondLst>
                                        </p:cTn>
                                        <p:tgtEl>
                                          <p:spTgt spid="8">
                                            <p:graphicEl>
                                              <a:chart seriesIdx="-4" categoryIdx="1" bldStep="category"/>
                                            </p:graphicEl>
                                          </p:spTgt>
                                        </p:tgtEl>
                                        <p:attrNameLst>
                                          <p:attrName>style.visibility</p:attrName>
                                        </p:attrNameLst>
                                      </p:cBhvr>
                                      <p:to>
                                        <p:strVal val="hidden"/>
                                      </p:to>
                                    </p:set>
                                  </p:childTnLst>
                                </p:cTn>
                              </p:par>
                              <p:par>
                                <p:cTn id="101" presetID="55" presetClass="exit" presetSubtype="0" fill="hold" grpId="1" nodeType="withEffect">
                                  <p:stCondLst>
                                    <p:cond delay="0"/>
                                  </p:stCondLst>
                                  <p:childTnLst>
                                    <p:anim calcmode="lin" valueType="num">
                                      <p:cBhvr>
                                        <p:cTn id="102" dur="1000"/>
                                        <p:tgtEl>
                                          <p:spTgt spid="8">
                                            <p:graphicEl>
                                              <a:chart seriesIdx="-4" categoryIdx="0" bldStep="category"/>
                                            </p:graphicEl>
                                          </p:spTgt>
                                        </p:tgtEl>
                                        <p:attrNameLst>
                                          <p:attrName>ppt_w</p:attrName>
                                        </p:attrNameLst>
                                      </p:cBhvr>
                                      <p:tavLst>
                                        <p:tav tm="0">
                                          <p:val>
                                            <p:strVal val="ppt_w"/>
                                          </p:val>
                                        </p:tav>
                                        <p:tav tm="100000">
                                          <p:val>
                                            <p:strVal val="ppt_w*0.70"/>
                                          </p:val>
                                        </p:tav>
                                      </p:tavLst>
                                    </p:anim>
                                    <p:anim calcmode="lin" valueType="num">
                                      <p:cBhvr>
                                        <p:cTn id="103" dur="1000"/>
                                        <p:tgtEl>
                                          <p:spTgt spid="8">
                                            <p:graphicEl>
                                              <a:chart seriesIdx="-4" categoryIdx="0" bldStep="category"/>
                                            </p:graphicEl>
                                          </p:spTgt>
                                        </p:tgtEl>
                                        <p:attrNameLst>
                                          <p:attrName>ppt_h</p:attrName>
                                        </p:attrNameLst>
                                      </p:cBhvr>
                                      <p:tavLst>
                                        <p:tav tm="0">
                                          <p:val>
                                            <p:strVal val="ppt_h"/>
                                          </p:val>
                                        </p:tav>
                                        <p:tav tm="100000">
                                          <p:val>
                                            <p:strVal val="ppt_h"/>
                                          </p:val>
                                        </p:tav>
                                      </p:tavLst>
                                    </p:anim>
                                    <p:animEffect transition="out" filter="fade">
                                      <p:cBhvr>
                                        <p:cTn id="104" dur="1000"/>
                                        <p:tgtEl>
                                          <p:spTgt spid="8">
                                            <p:graphicEl>
                                              <a:chart seriesIdx="-4" categoryIdx="0" bldStep="category"/>
                                            </p:graphicEl>
                                          </p:spTgt>
                                        </p:tgtEl>
                                      </p:cBhvr>
                                    </p:animEffect>
                                    <p:set>
                                      <p:cBhvr>
                                        <p:cTn id="105" dur="1" fill="hold">
                                          <p:stCondLst>
                                            <p:cond delay="999"/>
                                          </p:stCondLst>
                                        </p:cTn>
                                        <p:tgtEl>
                                          <p:spTgt spid="8">
                                            <p:graphicEl>
                                              <a:chart seriesIdx="-4" categoryIdx="0" bldStep="category"/>
                                            </p:graphicEl>
                                          </p:spTgt>
                                        </p:tgtEl>
                                        <p:attrNameLst>
                                          <p:attrName>style.visibility</p:attrName>
                                        </p:attrNameLst>
                                      </p:cBhvr>
                                      <p:to>
                                        <p:strVal val="hidden"/>
                                      </p:to>
                                    </p:set>
                                  </p:childTnLst>
                                </p:cTn>
                              </p:par>
                              <p:par>
                                <p:cTn id="106" presetID="55" presetClass="exit" presetSubtype="0" fill="hold" grpId="1" nodeType="withEffect">
                                  <p:stCondLst>
                                    <p:cond delay="0"/>
                                  </p:stCondLst>
                                  <p:childTnLst>
                                    <p:anim calcmode="lin" valueType="num">
                                      <p:cBhvr>
                                        <p:cTn id="107" dur="1000"/>
                                        <p:tgtEl>
                                          <p:spTgt spid="8">
                                            <p:graphicEl>
                                              <a:chart seriesIdx="-3" categoryIdx="-3" bldStep="gridLegend"/>
                                            </p:graphicEl>
                                          </p:spTgt>
                                        </p:tgtEl>
                                        <p:attrNameLst>
                                          <p:attrName>ppt_w</p:attrName>
                                        </p:attrNameLst>
                                      </p:cBhvr>
                                      <p:tavLst>
                                        <p:tav tm="0">
                                          <p:val>
                                            <p:strVal val="ppt_w"/>
                                          </p:val>
                                        </p:tav>
                                        <p:tav tm="100000">
                                          <p:val>
                                            <p:strVal val="ppt_w*0.70"/>
                                          </p:val>
                                        </p:tav>
                                      </p:tavLst>
                                    </p:anim>
                                    <p:anim calcmode="lin" valueType="num">
                                      <p:cBhvr>
                                        <p:cTn id="108" dur="1000"/>
                                        <p:tgtEl>
                                          <p:spTgt spid="8">
                                            <p:graphicEl>
                                              <a:chart seriesIdx="-3" categoryIdx="-3" bldStep="gridLegend"/>
                                            </p:graphicEl>
                                          </p:spTgt>
                                        </p:tgtEl>
                                        <p:attrNameLst>
                                          <p:attrName>ppt_h</p:attrName>
                                        </p:attrNameLst>
                                      </p:cBhvr>
                                      <p:tavLst>
                                        <p:tav tm="0">
                                          <p:val>
                                            <p:strVal val="ppt_h"/>
                                          </p:val>
                                        </p:tav>
                                        <p:tav tm="100000">
                                          <p:val>
                                            <p:strVal val="ppt_h"/>
                                          </p:val>
                                        </p:tav>
                                      </p:tavLst>
                                    </p:anim>
                                    <p:animEffect transition="out" filter="fade">
                                      <p:cBhvr>
                                        <p:cTn id="109" dur="1000"/>
                                        <p:tgtEl>
                                          <p:spTgt spid="8">
                                            <p:graphicEl>
                                              <a:chart seriesIdx="-3" categoryIdx="-3" bldStep="gridLegend"/>
                                            </p:graphicEl>
                                          </p:spTgt>
                                        </p:tgtEl>
                                      </p:cBhvr>
                                    </p:animEffect>
                                    <p:set>
                                      <p:cBhvr>
                                        <p:cTn id="110" dur="1" fill="hold">
                                          <p:stCondLst>
                                            <p:cond delay="999"/>
                                          </p:stCondLst>
                                        </p:cTn>
                                        <p:tgtEl>
                                          <p:spTgt spid="8">
                                            <p:graphicEl>
                                              <a:chart seriesIdx="-3" categoryIdx="-3" bldStep="gridLegend"/>
                                            </p:graphicEl>
                                          </p:spTgt>
                                        </p:tgtEl>
                                        <p:attrNameLst>
                                          <p:attrName>style.visibility</p:attrName>
                                        </p:attrNameLst>
                                      </p:cBhvr>
                                      <p:to>
                                        <p:strVal val="hidden"/>
                                      </p:to>
                                    </p:set>
                                  </p:childTnLst>
                                </p:cTn>
                              </p:par>
                              <p:par>
                                <p:cTn id="111" presetID="55" presetClass="exit" presetSubtype="0" fill="hold" nodeType="withEffect">
                                  <p:stCondLst>
                                    <p:cond delay="0"/>
                                  </p:stCondLst>
                                  <p:childTnLst>
                                    <p:anim calcmode="lin" valueType="num">
                                      <p:cBhvr>
                                        <p:cTn id="112" dur="1000"/>
                                        <p:tgtEl>
                                          <p:spTgt spid="6"/>
                                        </p:tgtEl>
                                        <p:attrNameLst>
                                          <p:attrName>ppt_w</p:attrName>
                                        </p:attrNameLst>
                                      </p:cBhvr>
                                      <p:tavLst>
                                        <p:tav tm="0">
                                          <p:val>
                                            <p:strVal val="ppt_w"/>
                                          </p:val>
                                        </p:tav>
                                        <p:tav tm="100000">
                                          <p:val>
                                            <p:strVal val="ppt_w*0.70"/>
                                          </p:val>
                                        </p:tav>
                                      </p:tavLst>
                                    </p:anim>
                                    <p:anim calcmode="lin" valueType="num">
                                      <p:cBhvr>
                                        <p:cTn id="113" dur="1000"/>
                                        <p:tgtEl>
                                          <p:spTgt spid="6"/>
                                        </p:tgtEl>
                                        <p:attrNameLst>
                                          <p:attrName>ppt_h</p:attrName>
                                        </p:attrNameLst>
                                      </p:cBhvr>
                                      <p:tavLst>
                                        <p:tav tm="0">
                                          <p:val>
                                            <p:strVal val="ppt_h"/>
                                          </p:val>
                                        </p:tav>
                                        <p:tav tm="100000">
                                          <p:val>
                                            <p:strVal val="ppt_h"/>
                                          </p:val>
                                        </p:tav>
                                      </p:tavLst>
                                    </p:anim>
                                    <p:animEffect transition="out" filter="fade">
                                      <p:cBhvr>
                                        <p:cTn id="114" dur="1000"/>
                                        <p:tgtEl>
                                          <p:spTgt spid="6"/>
                                        </p:tgtEl>
                                      </p:cBhvr>
                                    </p:animEffect>
                                    <p:set>
                                      <p:cBhvr>
                                        <p:cTn id="115" dur="1" fill="hold">
                                          <p:stCondLst>
                                            <p:cond delay="999"/>
                                          </p:stCondLst>
                                        </p:cTn>
                                        <p:tgtEl>
                                          <p:spTgt spid="6"/>
                                        </p:tgtEl>
                                        <p:attrNameLst>
                                          <p:attrName>style.visibility</p:attrName>
                                        </p:attrNameLst>
                                      </p:cBhvr>
                                      <p:to>
                                        <p:strVal val="hidden"/>
                                      </p:to>
                                    </p:set>
                                  </p:childTnLst>
                                </p:cTn>
                              </p:par>
                              <p:par>
                                <p:cTn id="116" presetID="55" presetClass="exit" presetSubtype="0" fill="hold" grpId="1" nodeType="withEffect">
                                  <p:stCondLst>
                                    <p:cond delay="0"/>
                                  </p:stCondLst>
                                  <p:childTnLst>
                                    <p:anim calcmode="lin" valueType="num">
                                      <p:cBhvr>
                                        <p:cTn id="117" dur="1000"/>
                                        <p:tgtEl>
                                          <p:spTgt spid="9"/>
                                        </p:tgtEl>
                                        <p:attrNameLst>
                                          <p:attrName>ppt_w</p:attrName>
                                        </p:attrNameLst>
                                      </p:cBhvr>
                                      <p:tavLst>
                                        <p:tav tm="0">
                                          <p:val>
                                            <p:strVal val="ppt_w"/>
                                          </p:val>
                                        </p:tav>
                                        <p:tav tm="100000">
                                          <p:val>
                                            <p:strVal val="ppt_w*0.70"/>
                                          </p:val>
                                        </p:tav>
                                      </p:tavLst>
                                    </p:anim>
                                    <p:anim calcmode="lin" valueType="num">
                                      <p:cBhvr>
                                        <p:cTn id="118" dur="1000"/>
                                        <p:tgtEl>
                                          <p:spTgt spid="9"/>
                                        </p:tgtEl>
                                        <p:attrNameLst>
                                          <p:attrName>ppt_h</p:attrName>
                                        </p:attrNameLst>
                                      </p:cBhvr>
                                      <p:tavLst>
                                        <p:tav tm="0">
                                          <p:val>
                                            <p:strVal val="ppt_h"/>
                                          </p:val>
                                        </p:tav>
                                        <p:tav tm="100000">
                                          <p:val>
                                            <p:strVal val="ppt_h"/>
                                          </p:val>
                                        </p:tav>
                                      </p:tavLst>
                                    </p:anim>
                                    <p:animEffect transition="out" filter="fade">
                                      <p:cBhvr>
                                        <p:cTn id="119" dur="1000"/>
                                        <p:tgtEl>
                                          <p:spTgt spid="9"/>
                                        </p:tgtEl>
                                      </p:cBhvr>
                                    </p:animEffect>
                                    <p:set>
                                      <p:cBhvr>
                                        <p:cTn id="120" dur="1" fill="hold">
                                          <p:stCondLst>
                                            <p:cond delay="999"/>
                                          </p:stCondLst>
                                        </p:cTn>
                                        <p:tgtEl>
                                          <p:spTgt spid="9"/>
                                        </p:tgtEl>
                                        <p:attrNameLst>
                                          <p:attrName>style.visibility</p:attrName>
                                        </p:attrNameLst>
                                      </p:cBhvr>
                                      <p:to>
                                        <p:strVal val="hidden"/>
                                      </p:to>
                                    </p:set>
                                  </p:childTnLst>
                                </p:cTn>
                              </p:par>
                            </p:childTnLst>
                          </p:cTn>
                        </p:par>
                      </p:childTnLst>
                    </p:cTn>
                  </p:par>
                  <p:par>
                    <p:cTn id="121" fill="hold">
                      <p:stCondLst>
                        <p:cond delay="indefinite"/>
                      </p:stCondLst>
                      <p:childTnLst>
                        <p:par>
                          <p:cTn id="122" fill="hold">
                            <p:stCondLst>
                              <p:cond delay="0"/>
                            </p:stCondLst>
                            <p:childTnLst>
                              <p:par>
                                <p:cTn id="123" presetID="53" presetClass="entr" presetSubtype="16" fill="hold" grpId="0" nodeType="clickEffect">
                                  <p:stCondLst>
                                    <p:cond delay="0"/>
                                  </p:stCondLst>
                                  <p:childTnLst>
                                    <p:set>
                                      <p:cBhvr>
                                        <p:cTn id="124" dur="1" fill="hold">
                                          <p:stCondLst>
                                            <p:cond delay="0"/>
                                          </p:stCondLst>
                                        </p:cTn>
                                        <p:tgtEl>
                                          <p:spTgt spid="5">
                                            <p:graphicEl>
                                              <a:dgm id="{F8B09308-216E-4AD4-8A87-A105BCBED716}"/>
                                            </p:graphicEl>
                                          </p:spTgt>
                                        </p:tgtEl>
                                        <p:attrNameLst>
                                          <p:attrName>style.visibility</p:attrName>
                                        </p:attrNameLst>
                                      </p:cBhvr>
                                      <p:to>
                                        <p:strVal val="visible"/>
                                      </p:to>
                                    </p:set>
                                    <p:anim calcmode="lin" valueType="num">
                                      <p:cBhvr>
                                        <p:cTn id="125" dur="1500" fill="hold"/>
                                        <p:tgtEl>
                                          <p:spTgt spid="5">
                                            <p:graphicEl>
                                              <a:dgm id="{F8B09308-216E-4AD4-8A87-A105BCBED716}"/>
                                            </p:graphicEl>
                                          </p:spTgt>
                                        </p:tgtEl>
                                        <p:attrNameLst>
                                          <p:attrName>ppt_w</p:attrName>
                                        </p:attrNameLst>
                                      </p:cBhvr>
                                      <p:tavLst>
                                        <p:tav tm="0">
                                          <p:val>
                                            <p:fltVal val="0"/>
                                          </p:val>
                                        </p:tav>
                                        <p:tav tm="100000">
                                          <p:val>
                                            <p:strVal val="#ppt_w"/>
                                          </p:val>
                                        </p:tav>
                                      </p:tavLst>
                                    </p:anim>
                                    <p:anim calcmode="lin" valueType="num">
                                      <p:cBhvr>
                                        <p:cTn id="126" dur="1500" fill="hold"/>
                                        <p:tgtEl>
                                          <p:spTgt spid="5">
                                            <p:graphicEl>
                                              <a:dgm id="{F8B09308-216E-4AD4-8A87-A105BCBED716}"/>
                                            </p:graphicEl>
                                          </p:spTgt>
                                        </p:tgtEl>
                                        <p:attrNameLst>
                                          <p:attrName>ppt_h</p:attrName>
                                        </p:attrNameLst>
                                      </p:cBhvr>
                                      <p:tavLst>
                                        <p:tav tm="0">
                                          <p:val>
                                            <p:fltVal val="0"/>
                                          </p:val>
                                        </p:tav>
                                        <p:tav tm="100000">
                                          <p:val>
                                            <p:strVal val="#ppt_h"/>
                                          </p:val>
                                        </p:tav>
                                      </p:tavLst>
                                    </p:anim>
                                    <p:animEffect transition="in" filter="fade">
                                      <p:cBhvr>
                                        <p:cTn id="127" dur="1500"/>
                                        <p:tgtEl>
                                          <p:spTgt spid="5">
                                            <p:graphicEl>
                                              <a:dgm id="{F8B09308-216E-4AD4-8A87-A105BCBED716}"/>
                                            </p:graphicEl>
                                          </p:spTgt>
                                        </p:tgtEl>
                                      </p:cBhvr>
                                    </p:animEffect>
                                  </p:childTnLst>
                                  <p:subTnLst>
                                    <p:audio>
                                      <p:cMediaNode>
                                        <p:cTn display="0" masterRel="sameClick">
                                          <p:stCondLst>
                                            <p:cond evt="begin" delay="0">
                                              <p:tn val="123"/>
                                            </p:cond>
                                          </p:stCondLst>
                                          <p:endCondLst>
                                            <p:cond evt="onStopAudio" delay="0">
                                              <p:tgtEl>
                                                <p:sldTgt/>
                                              </p:tgtEl>
                                            </p:cond>
                                          </p:endCondLst>
                                        </p:cTn>
                                        <p:tgtEl>
                                          <p:sndTgt r:embed="rId5" name="arrow.wav"/>
                                        </p:tgtEl>
                                      </p:cMediaNode>
                                    </p:audio>
                                  </p:subTnLst>
                                </p:cTn>
                              </p:par>
                            </p:childTnLst>
                          </p:cTn>
                        </p:par>
                      </p:childTnLst>
                    </p:cTn>
                  </p:par>
                  <p:par>
                    <p:cTn id="128" fill="hold">
                      <p:stCondLst>
                        <p:cond delay="indefinite"/>
                      </p:stCondLst>
                      <p:childTnLst>
                        <p:par>
                          <p:cTn id="129" fill="hold">
                            <p:stCondLst>
                              <p:cond delay="0"/>
                            </p:stCondLst>
                            <p:childTnLst>
                              <p:par>
                                <p:cTn id="130" presetID="53" presetClass="entr" presetSubtype="16" fill="hold" grpId="0" nodeType="clickEffect">
                                  <p:stCondLst>
                                    <p:cond delay="0"/>
                                  </p:stCondLst>
                                  <p:childTnLst>
                                    <p:set>
                                      <p:cBhvr>
                                        <p:cTn id="131" dur="1" fill="hold">
                                          <p:stCondLst>
                                            <p:cond delay="0"/>
                                          </p:stCondLst>
                                        </p:cTn>
                                        <p:tgtEl>
                                          <p:spTgt spid="5">
                                            <p:graphicEl>
                                              <a:dgm id="{F02A6140-A160-4858-B58D-7FDCBFF007B0}"/>
                                            </p:graphicEl>
                                          </p:spTgt>
                                        </p:tgtEl>
                                        <p:attrNameLst>
                                          <p:attrName>style.visibility</p:attrName>
                                        </p:attrNameLst>
                                      </p:cBhvr>
                                      <p:to>
                                        <p:strVal val="visible"/>
                                      </p:to>
                                    </p:set>
                                    <p:anim calcmode="lin" valueType="num">
                                      <p:cBhvr>
                                        <p:cTn id="132" dur="1500" fill="hold"/>
                                        <p:tgtEl>
                                          <p:spTgt spid="5">
                                            <p:graphicEl>
                                              <a:dgm id="{F02A6140-A160-4858-B58D-7FDCBFF007B0}"/>
                                            </p:graphicEl>
                                          </p:spTgt>
                                        </p:tgtEl>
                                        <p:attrNameLst>
                                          <p:attrName>ppt_w</p:attrName>
                                        </p:attrNameLst>
                                      </p:cBhvr>
                                      <p:tavLst>
                                        <p:tav tm="0">
                                          <p:val>
                                            <p:fltVal val="0"/>
                                          </p:val>
                                        </p:tav>
                                        <p:tav tm="100000">
                                          <p:val>
                                            <p:strVal val="#ppt_w"/>
                                          </p:val>
                                        </p:tav>
                                      </p:tavLst>
                                    </p:anim>
                                    <p:anim calcmode="lin" valueType="num">
                                      <p:cBhvr>
                                        <p:cTn id="133" dur="1500" fill="hold"/>
                                        <p:tgtEl>
                                          <p:spTgt spid="5">
                                            <p:graphicEl>
                                              <a:dgm id="{F02A6140-A160-4858-B58D-7FDCBFF007B0}"/>
                                            </p:graphicEl>
                                          </p:spTgt>
                                        </p:tgtEl>
                                        <p:attrNameLst>
                                          <p:attrName>ppt_h</p:attrName>
                                        </p:attrNameLst>
                                      </p:cBhvr>
                                      <p:tavLst>
                                        <p:tav tm="0">
                                          <p:val>
                                            <p:fltVal val="0"/>
                                          </p:val>
                                        </p:tav>
                                        <p:tav tm="100000">
                                          <p:val>
                                            <p:strVal val="#ppt_h"/>
                                          </p:val>
                                        </p:tav>
                                      </p:tavLst>
                                    </p:anim>
                                    <p:animEffect transition="in" filter="fade">
                                      <p:cBhvr>
                                        <p:cTn id="134" dur="1500"/>
                                        <p:tgtEl>
                                          <p:spTgt spid="5">
                                            <p:graphicEl>
                                              <a:dgm id="{F02A6140-A160-4858-B58D-7FDCBFF007B0}"/>
                                            </p:graphicEl>
                                          </p:spTgt>
                                        </p:tgtEl>
                                      </p:cBhvr>
                                    </p:animEffect>
                                  </p:childTnLst>
                                  <p:subTnLst>
                                    <p:audio>
                                      <p:cMediaNode>
                                        <p:cTn display="0" masterRel="sameClick">
                                          <p:stCondLst>
                                            <p:cond evt="begin" delay="0">
                                              <p:tn val="130"/>
                                            </p:cond>
                                          </p:stCondLst>
                                          <p:endCondLst>
                                            <p:cond evt="onStopAudio" delay="0">
                                              <p:tgtEl>
                                                <p:sldTgt/>
                                              </p:tgtEl>
                                            </p:cond>
                                          </p:endCondLst>
                                        </p:cTn>
                                        <p:tgtEl>
                                          <p:sndTgt r:embed="rId5" name="arrow.wav"/>
                                        </p:tgtEl>
                                      </p:cMediaNode>
                                    </p:audio>
                                  </p:subTnLst>
                                </p:cTn>
                              </p:par>
                              <p:par>
                                <p:cTn id="135" presetID="53" presetClass="entr" presetSubtype="16" fill="hold" grpId="0" nodeType="withEffect">
                                  <p:stCondLst>
                                    <p:cond delay="0"/>
                                  </p:stCondLst>
                                  <p:childTnLst>
                                    <p:set>
                                      <p:cBhvr>
                                        <p:cTn id="136" dur="1" fill="hold">
                                          <p:stCondLst>
                                            <p:cond delay="0"/>
                                          </p:stCondLst>
                                        </p:cTn>
                                        <p:tgtEl>
                                          <p:spTgt spid="5">
                                            <p:graphicEl>
                                              <a:dgm id="{9FB12482-A1BC-4A6A-94A5-182BE2096957}"/>
                                            </p:graphicEl>
                                          </p:spTgt>
                                        </p:tgtEl>
                                        <p:attrNameLst>
                                          <p:attrName>style.visibility</p:attrName>
                                        </p:attrNameLst>
                                      </p:cBhvr>
                                      <p:to>
                                        <p:strVal val="visible"/>
                                      </p:to>
                                    </p:set>
                                    <p:anim calcmode="lin" valueType="num">
                                      <p:cBhvr>
                                        <p:cTn id="137" dur="1500" fill="hold"/>
                                        <p:tgtEl>
                                          <p:spTgt spid="5">
                                            <p:graphicEl>
                                              <a:dgm id="{9FB12482-A1BC-4A6A-94A5-182BE2096957}"/>
                                            </p:graphicEl>
                                          </p:spTgt>
                                        </p:tgtEl>
                                        <p:attrNameLst>
                                          <p:attrName>ppt_w</p:attrName>
                                        </p:attrNameLst>
                                      </p:cBhvr>
                                      <p:tavLst>
                                        <p:tav tm="0">
                                          <p:val>
                                            <p:fltVal val="0"/>
                                          </p:val>
                                        </p:tav>
                                        <p:tav tm="100000">
                                          <p:val>
                                            <p:strVal val="#ppt_w"/>
                                          </p:val>
                                        </p:tav>
                                      </p:tavLst>
                                    </p:anim>
                                    <p:anim calcmode="lin" valueType="num">
                                      <p:cBhvr>
                                        <p:cTn id="138" dur="1500" fill="hold"/>
                                        <p:tgtEl>
                                          <p:spTgt spid="5">
                                            <p:graphicEl>
                                              <a:dgm id="{9FB12482-A1BC-4A6A-94A5-182BE2096957}"/>
                                            </p:graphicEl>
                                          </p:spTgt>
                                        </p:tgtEl>
                                        <p:attrNameLst>
                                          <p:attrName>ppt_h</p:attrName>
                                        </p:attrNameLst>
                                      </p:cBhvr>
                                      <p:tavLst>
                                        <p:tav tm="0">
                                          <p:val>
                                            <p:fltVal val="0"/>
                                          </p:val>
                                        </p:tav>
                                        <p:tav tm="100000">
                                          <p:val>
                                            <p:strVal val="#ppt_h"/>
                                          </p:val>
                                        </p:tav>
                                      </p:tavLst>
                                    </p:anim>
                                    <p:animEffect transition="in" filter="fade">
                                      <p:cBhvr>
                                        <p:cTn id="139" dur="1500"/>
                                        <p:tgtEl>
                                          <p:spTgt spid="5">
                                            <p:graphicEl>
                                              <a:dgm id="{9FB12482-A1BC-4A6A-94A5-182BE2096957}"/>
                                            </p:graphicEl>
                                          </p:spTgt>
                                        </p:tgtEl>
                                      </p:cBhvr>
                                    </p:animEffect>
                                  </p:childTnLst>
                                  <p:subTnLst>
                                    <p:audio>
                                      <p:cMediaNode>
                                        <p:cTn display="0" masterRel="sameClick">
                                          <p:stCondLst>
                                            <p:cond evt="begin" delay="0">
                                              <p:tn val="135"/>
                                            </p:cond>
                                          </p:stCondLst>
                                          <p:endCondLst>
                                            <p:cond evt="onStopAudio" delay="0">
                                              <p:tgtEl>
                                                <p:sldTgt/>
                                              </p:tgtEl>
                                            </p:cond>
                                          </p:endCondLst>
                                        </p:cTn>
                                        <p:tgtEl>
                                          <p:sndTgt r:embed="rId5" name="arrow.wav"/>
                                        </p:tgtEl>
                                      </p:cMediaNode>
                                    </p:audio>
                                  </p:subTnLst>
                                </p:cTn>
                              </p:par>
                            </p:childTnLst>
                          </p:cTn>
                        </p:par>
                      </p:childTnLst>
                    </p:cTn>
                  </p:par>
                  <p:par>
                    <p:cTn id="140" fill="hold">
                      <p:stCondLst>
                        <p:cond delay="indefinite"/>
                      </p:stCondLst>
                      <p:childTnLst>
                        <p:par>
                          <p:cTn id="141" fill="hold">
                            <p:stCondLst>
                              <p:cond delay="0"/>
                            </p:stCondLst>
                            <p:childTnLst>
                              <p:par>
                                <p:cTn id="142" presetID="53" presetClass="entr" presetSubtype="16" fill="hold" grpId="0" nodeType="clickEffect">
                                  <p:stCondLst>
                                    <p:cond delay="0"/>
                                  </p:stCondLst>
                                  <p:childTnLst>
                                    <p:set>
                                      <p:cBhvr>
                                        <p:cTn id="143" dur="1" fill="hold">
                                          <p:stCondLst>
                                            <p:cond delay="0"/>
                                          </p:stCondLst>
                                        </p:cTn>
                                        <p:tgtEl>
                                          <p:spTgt spid="5">
                                            <p:graphicEl>
                                              <a:dgm id="{766066C3-6712-4E1C-A8E8-F083E0A364A0}"/>
                                            </p:graphicEl>
                                          </p:spTgt>
                                        </p:tgtEl>
                                        <p:attrNameLst>
                                          <p:attrName>style.visibility</p:attrName>
                                        </p:attrNameLst>
                                      </p:cBhvr>
                                      <p:to>
                                        <p:strVal val="visible"/>
                                      </p:to>
                                    </p:set>
                                    <p:anim calcmode="lin" valueType="num">
                                      <p:cBhvr>
                                        <p:cTn id="144" dur="1500" fill="hold"/>
                                        <p:tgtEl>
                                          <p:spTgt spid="5">
                                            <p:graphicEl>
                                              <a:dgm id="{766066C3-6712-4E1C-A8E8-F083E0A364A0}"/>
                                            </p:graphicEl>
                                          </p:spTgt>
                                        </p:tgtEl>
                                        <p:attrNameLst>
                                          <p:attrName>ppt_w</p:attrName>
                                        </p:attrNameLst>
                                      </p:cBhvr>
                                      <p:tavLst>
                                        <p:tav tm="0">
                                          <p:val>
                                            <p:fltVal val="0"/>
                                          </p:val>
                                        </p:tav>
                                        <p:tav tm="100000">
                                          <p:val>
                                            <p:strVal val="#ppt_w"/>
                                          </p:val>
                                        </p:tav>
                                      </p:tavLst>
                                    </p:anim>
                                    <p:anim calcmode="lin" valueType="num">
                                      <p:cBhvr>
                                        <p:cTn id="145" dur="1500" fill="hold"/>
                                        <p:tgtEl>
                                          <p:spTgt spid="5">
                                            <p:graphicEl>
                                              <a:dgm id="{766066C3-6712-4E1C-A8E8-F083E0A364A0}"/>
                                            </p:graphicEl>
                                          </p:spTgt>
                                        </p:tgtEl>
                                        <p:attrNameLst>
                                          <p:attrName>ppt_h</p:attrName>
                                        </p:attrNameLst>
                                      </p:cBhvr>
                                      <p:tavLst>
                                        <p:tav tm="0">
                                          <p:val>
                                            <p:fltVal val="0"/>
                                          </p:val>
                                        </p:tav>
                                        <p:tav tm="100000">
                                          <p:val>
                                            <p:strVal val="#ppt_h"/>
                                          </p:val>
                                        </p:tav>
                                      </p:tavLst>
                                    </p:anim>
                                    <p:animEffect transition="in" filter="fade">
                                      <p:cBhvr>
                                        <p:cTn id="146" dur="1500"/>
                                        <p:tgtEl>
                                          <p:spTgt spid="5">
                                            <p:graphicEl>
                                              <a:dgm id="{766066C3-6712-4E1C-A8E8-F083E0A364A0}"/>
                                            </p:graphicEl>
                                          </p:spTgt>
                                        </p:tgtEl>
                                      </p:cBhvr>
                                    </p:animEffect>
                                  </p:childTnLst>
                                  <p:subTnLst>
                                    <p:audio>
                                      <p:cMediaNode>
                                        <p:cTn display="0" masterRel="sameClick">
                                          <p:stCondLst>
                                            <p:cond evt="begin" delay="0">
                                              <p:tn val="142"/>
                                            </p:cond>
                                          </p:stCondLst>
                                          <p:endCondLst>
                                            <p:cond evt="onStopAudio" delay="0">
                                              <p:tgtEl>
                                                <p:sldTgt/>
                                              </p:tgtEl>
                                            </p:cond>
                                          </p:endCondLst>
                                        </p:cTn>
                                        <p:tgtEl>
                                          <p:sndTgt r:embed="rId5" name="arrow.wav"/>
                                        </p:tgtEl>
                                      </p:cMediaNode>
                                    </p:audio>
                                  </p:subTnLst>
                                </p:cTn>
                              </p:par>
                              <p:par>
                                <p:cTn id="147" presetID="53" presetClass="entr" presetSubtype="16" fill="hold" grpId="0" nodeType="withEffect">
                                  <p:stCondLst>
                                    <p:cond delay="0"/>
                                  </p:stCondLst>
                                  <p:childTnLst>
                                    <p:set>
                                      <p:cBhvr>
                                        <p:cTn id="148" dur="1" fill="hold">
                                          <p:stCondLst>
                                            <p:cond delay="0"/>
                                          </p:stCondLst>
                                        </p:cTn>
                                        <p:tgtEl>
                                          <p:spTgt spid="5">
                                            <p:graphicEl>
                                              <a:dgm id="{03305A23-8FF7-4B6A-9D3C-B421D203648E}"/>
                                            </p:graphicEl>
                                          </p:spTgt>
                                        </p:tgtEl>
                                        <p:attrNameLst>
                                          <p:attrName>style.visibility</p:attrName>
                                        </p:attrNameLst>
                                      </p:cBhvr>
                                      <p:to>
                                        <p:strVal val="visible"/>
                                      </p:to>
                                    </p:set>
                                    <p:anim calcmode="lin" valueType="num">
                                      <p:cBhvr>
                                        <p:cTn id="149" dur="1500" fill="hold"/>
                                        <p:tgtEl>
                                          <p:spTgt spid="5">
                                            <p:graphicEl>
                                              <a:dgm id="{03305A23-8FF7-4B6A-9D3C-B421D203648E}"/>
                                            </p:graphicEl>
                                          </p:spTgt>
                                        </p:tgtEl>
                                        <p:attrNameLst>
                                          <p:attrName>ppt_w</p:attrName>
                                        </p:attrNameLst>
                                      </p:cBhvr>
                                      <p:tavLst>
                                        <p:tav tm="0">
                                          <p:val>
                                            <p:fltVal val="0"/>
                                          </p:val>
                                        </p:tav>
                                        <p:tav tm="100000">
                                          <p:val>
                                            <p:strVal val="#ppt_w"/>
                                          </p:val>
                                        </p:tav>
                                      </p:tavLst>
                                    </p:anim>
                                    <p:anim calcmode="lin" valueType="num">
                                      <p:cBhvr>
                                        <p:cTn id="150" dur="1500" fill="hold"/>
                                        <p:tgtEl>
                                          <p:spTgt spid="5">
                                            <p:graphicEl>
                                              <a:dgm id="{03305A23-8FF7-4B6A-9D3C-B421D203648E}"/>
                                            </p:graphicEl>
                                          </p:spTgt>
                                        </p:tgtEl>
                                        <p:attrNameLst>
                                          <p:attrName>ppt_h</p:attrName>
                                        </p:attrNameLst>
                                      </p:cBhvr>
                                      <p:tavLst>
                                        <p:tav tm="0">
                                          <p:val>
                                            <p:fltVal val="0"/>
                                          </p:val>
                                        </p:tav>
                                        <p:tav tm="100000">
                                          <p:val>
                                            <p:strVal val="#ppt_h"/>
                                          </p:val>
                                        </p:tav>
                                      </p:tavLst>
                                    </p:anim>
                                    <p:animEffect transition="in" filter="fade">
                                      <p:cBhvr>
                                        <p:cTn id="151" dur="1500"/>
                                        <p:tgtEl>
                                          <p:spTgt spid="5">
                                            <p:graphicEl>
                                              <a:dgm id="{03305A23-8FF7-4B6A-9D3C-B421D203648E}"/>
                                            </p:graphicEl>
                                          </p:spTgt>
                                        </p:tgtEl>
                                      </p:cBhvr>
                                    </p:animEffect>
                                  </p:childTnLst>
                                  <p:subTnLst>
                                    <p:audio>
                                      <p:cMediaNode>
                                        <p:cTn display="0" masterRel="sameClick">
                                          <p:stCondLst>
                                            <p:cond evt="begin" delay="0">
                                              <p:tn val="147"/>
                                            </p:cond>
                                          </p:stCondLst>
                                          <p:endCondLst>
                                            <p:cond evt="onStopAudio" delay="0">
                                              <p:tgtEl>
                                                <p:sldTgt/>
                                              </p:tgtEl>
                                            </p:cond>
                                          </p:endCondLst>
                                        </p:cTn>
                                        <p:tgtEl>
                                          <p:sndTgt r:embed="rId5" name="arrow.wav"/>
                                        </p:tgtEl>
                                      </p:cMediaNode>
                                    </p:audio>
                                  </p:subTnLst>
                                </p:cTn>
                              </p:par>
                            </p:childTnLst>
                          </p:cTn>
                        </p:par>
                      </p:childTnLst>
                    </p:cTn>
                  </p:par>
                  <p:par>
                    <p:cTn id="152" fill="hold">
                      <p:stCondLst>
                        <p:cond delay="indefinite"/>
                      </p:stCondLst>
                      <p:childTnLst>
                        <p:par>
                          <p:cTn id="153" fill="hold">
                            <p:stCondLst>
                              <p:cond delay="0"/>
                            </p:stCondLst>
                            <p:childTnLst>
                              <p:par>
                                <p:cTn id="154" presetID="53" presetClass="entr" presetSubtype="16" fill="hold" grpId="0" nodeType="clickEffect">
                                  <p:stCondLst>
                                    <p:cond delay="0"/>
                                  </p:stCondLst>
                                  <p:childTnLst>
                                    <p:set>
                                      <p:cBhvr>
                                        <p:cTn id="155" dur="1" fill="hold">
                                          <p:stCondLst>
                                            <p:cond delay="0"/>
                                          </p:stCondLst>
                                        </p:cTn>
                                        <p:tgtEl>
                                          <p:spTgt spid="5">
                                            <p:graphicEl>
                                              <a:dgm id="{E7C5C4E1-6EA1-4306-9F54-A6C12EA32506}"/>
                                            </p:graphicEl>
                                          </p:spTgt>
                                        </p:tgtEl>
                                        <p:attrNameLst>
                                          <p:attrName>style.visibility</p:attrName>
                                        </p:attrNameLst>
                                      </p:cBhvr>
                                      <p:to>
                                        <p:strVal val="visible"/>
                                      </p:to>
                                    </p:set>
                                    <p:anim calcmode="lin" valueType="num">
                                      <p:cBhvr>
                                        <p:cTn id="156" dur="1500" fill="hold"/>
                                        <p:tgtEl>
                                          <p:spTgt spid="5">
                                            <p:graphicEl>
                                              <a:dgm id="{E7C5C4E1-6EA1-4306-9F54-A6C12EA32506}"/>
                                            </p:graphicEl>
                                          </p:spTgt>
                                        </p:tgtEl>
                                        <p:attrNameLst>
                                          <p:attrName>ppt_w</p:attrName>
                                        </p:attrNameLst>
                                      </p:cBhvr>
                                      <p:tavLst>
                                        <p:tav tm="0">
                                          <p:val>
                                            <p:fltVal val="0"/>
                                          </p:val>
                                        </p:tav>
                                        <p:tav tm="100000">
                                          <p:val>
                                            <p:strVal val="#ppt_w"/>
                                          </p:val>
                                        </p:tav>
                                      </p:tavLst>
                                    </p:anim>
                                    <p:anim calcmode="lin" valueType="num">
                                      <p:cBhvr>
                                        <p:cTn id="157" dur="1500" fill="hold"/>
                                        <p:tgtEl>
                                          <p:spTgt spid="5">
                                            <p:graphicEl>
                                              <a:dgm id="{E7C5C4E1-6EA1-4306-9F54-A6C12EA32506}"/>
                                            </p:graphicEl>
                                          </p:spTgt>
                                        </p:tgtEl>
                                        <p:attrNameLst>
                                          <p:attrName>ppt_h</p:attrName>
                                        </p:attrNameLst>
                                      </p:cBhvr>
                                      <p:tavLst>
                                        <p:tav tm="0">
                                          <p:val>
                                            <p:fltVal val="0"/>
                                          </p:val>
                                        </p:tav>
                                        <p:tav tm="100000">
                                          <p:val>
                                            <p:strVal val="#ppt_h"/>
                                          </p:val>
                                        </p:tav>
                                      </p:tavLst>
                                    </p:anim>
                                    <p:animEffect transition="in" filter="fade">
                                      <p:cBhvr>
                                        <p:cTn id="158" dur="1500"/>
                                        <p:tgtEl>
                                          <p:spTgt spid="5">
                                            <p:graphicEl>
                                              <a:dgm id="{E7C5C4E1-6EA1-4306-9F54-A6C12EA32506}"/>
                                            </p:graphicEl>
                                          </p:spTgt>
                                        </p:tgtEl>
                                      </p:cBhvr>
                                    </p:animEffect>
                                  </p:childTnLst>
                                  <p:subTnLst>
                                    <p:audio>
                                      <p:cMediaNode>
                                        <p:cTn display="0" masterRel="sameClick">
                                          <p:stCondLst>
                                            <p:cond evt="begin" delay="0">
                                              <p:tn val="154"/>
                                            </p:cond>
                                          </p:stCondLst>
                                          <p:endCondLst>
                                            <p:cond evt="onStopAudio" delay="0">
                                              <p:tgtEl>
                                                <p:sldTgt/>
                                              </p:tgtEl>
                                            </p:cond>
                                          </p:endCondLst>
                                        </p:cTn>
                                        <p:tgtEl>
                                          <p:sndTgt r:embed="rId5" name="arrow.wav"/>
                                        </p:tgtEl>
                                      </p:cMediaNode>
                                    </p:audio>
                                  </p:subTnLst>
                                </p:cTn>
                              </p:par>
                              <p:par>
                                <p:cTn id="159" presetID="53" presetClass="entr" presetSubtype="16" fill="hold" grpId="0" nodeType="withEffect">
                                  <p:stCondLst>
                                    <p:cond delay="0"/>
                                  </p:stCondLst>
                                  <p:childTnLst>
                                    <p:set>
                                      <p:cBhvr>
                                        <p:cTn id="160" dur="1" fill="hold">
                                          <p:stCondLst>
                                            <p:cond delay="0"/>
                                          </p:stCondLst>
                                        </p:cTn>
                                        <p:tgtEl>
                                          <p:spTgt spid="5">
                                            <p:graphicEl>
                                              <a:dgm id="{FD537BFD-580A-4EA8-996A-39A60D8DBFBD}"/>
                                            </p:graphicEl>
                                          </p:spTgt>
                                        </p:tgtEl>
                                        <p:attrNameLst>
                                          <p:attrName>style.visibility</p:attrName>
                                        </p:attrNameLst>
                                      </p:cBhvr>
                                      <p:to>
                                        <p:strVal val="visible"/>
                                      </p:to>
                                    </p:set>
                                    <p:anim calcmode="lin" valueType="num">
                                      <p:cBhvr>
                                        <p:cTn id="161" dur="1500" fill="hold"/>
                                        <p:tgtEl>
                                          <p:spTgt spid="5">
                                            <p:graphicEl>
                                              <a:dgm id="{FD537BFD-580A-4EA8-996A-39A60D8DBFBD}"/>
                                            </p:graphicEl>
                                          </p:spTgt>
                                        </p:tgtEl>
                                        <p:attrNameLst>
                                          <p:attrName>ppt_w</p:attrName>
                                        </p:attrNameLst>
                                      </p:cBhvr>
                                      <p:tavLst>
                                        <p:tav tm="0">
                                          <p:val>
                                            <p:fltVal val="0"/>
                                          </p:val>
                                        </p:tav>
                                        <p:tav tm="100000">
                                          <p:val>
                                            <p:strVal val="#ppt_w"/>
                                          </p:val>
                                        </p:tav>
                                      </p:tavLst>
                                    </p:anim>
                                    <p:anim calcmode="lin" valueType="num">
                                      <p:cBhvr>
                                        <p:cTn id="162" dur="1500" fill="hold"/>
                                        <p:tgtEl>
                                          <p:spTgt spid="5">
                                            <p:graphicEl>
                                              <a:dgm id="{FD537BFD-580A-4EA8-996A-39A60D8DBFBD}"/>
                                            </p:graphicEl>
                                          </p:spTgt>
                                        </p:tgtEl>
                                        <p:attrNameLst>
                                          <p:attrName>ppt_h</p:attrName>
                                        </p:attrNameLst>
                                      </p:cBhvr>
                                      <p:tavLst>
                                        <p:tav tm="0">
                                          <p:val>
                                            <p:fltVal val="0"/>
                                          </p:val>
                                        </p:tav>
                                        <p:tav tm="100000">
                                          <p:val>
                                            <p:strVal val="#ppt_h"/>
                                          </p:val>
                                        </p:tav>
                                      </p:tavLst>
                                    </p:anim>
                                    <p:animEffect transition="in" filter="fade">
                                      <p:cBhvr>
                                        <p:cTn id="163" dur="1500"/>
                                        <p:tgtEl>
                                          <p:spTgt spid="5">
                                            <p:graphicEl>
                                              <a:dgm id="{FD537BFD-580A-4EA8-996A-39A60D8DBFBD}"/>
                                            </p:graphicEl>
                                          </p:spTgt>
                                        </p:tgtEl>
                                      </p:cBhvr>
                                    </p:animEffect>
                                  </p:childTnLst>
                                  <p:subTnLst>
                                    <p:audio>
                                      <p:cMediaNode>
                                        <p:cTn display="0" masterRel="sameClick">
                                          <p:stCondLst>
                                            <p:cond evt="begin" delay="0">
                                              <p:tn val="159"/>
                                            </p:cond>
                                          </p:stCondLst>
                                          <p:endCondLst>
                                            <p:cond evt="onStopAudio" delay="0">
                                              <p:tgtEl>
                                                <p:sldTgt/>
                                              </p:tgtEl>
                                            </p:cond>
                                          </p:endCondLst>
                                        </p:cTn>
                                        <p:tgtEl>
                                          <p:sndTgt r:embed="rId5"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64" fill="hold" display="0">
                  <p:stCondLst>
                    <p:cond delay="indefinite"/>
                  </p:stCondLst>
                  <p:endCondLst>
                    <p:cond evt="onStopAudio" delay="0">
                      <p:tgtEl>
                        <p:sldTgt/>
                      </p:tgtEl>
                    </p:cond>
                    <p:cond evt="onNext" delay="0">
                      <p:tgtEl>
                        <p:sldTgt/>
                      </p:tgtEl>
                    </p:cond>
                  </p:endCondLst>
                </p:cTn>
                <p:tgtEl>
                  <p:spTgt spid="7"/>
                </p:tgtEl>
              </p:cMediaNode>
            </p:audio>
          </p:childTnLst>
        </p:cTn>
      </p:par>
    </p:tnLst>
    <p:bldLst>
      <p:bldP spid="29" grpId="0" animBg="1"/>
      <p:bldP spid="2" grpId="0" animBg="1"/>
      <p:bldP spid="2" grpId="1" animBg="1"/>
      <p:bldGraphic spid="5" grpId="0">
        <p:bldSub>
          <a:bldDgm bld="lvlOne"/>
        </p:bldSub>
      </p:bldGraphic>
      <p:bldGraphic spid="8" grpId="0">
        <p:bldSub>
          <a:bldChart bld="category"/>
        </p:bldSub>
      </p:bldGraphic>
      <p:bldGraphic spid="8" grpId="1">
        <p:bldSub>
          <a:bldChart bld="category"/>
        </p:bldSub>
      </p:bldGraphic>
      <p:bldP spid="4" grpId="0" animBg="1"/>
      <p:bldP spid="4" grpId="1" animBg="1"/>
      <p:bldP spid="9" grpId="0" animBg="1"/>
      <p:bldP spid="9" grpId="1"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grpSp>
        <p:nvGrpSpPr>
          <p:cNvPr id="9" name="Group 8"/>
          <p:cNvGrpSpPr/>
          <p:nvPr/>
        </p:nvGrpSpPr>
        <p:grpSpPr>
          <a:xfrm>
            <a:off x="419557" y="425088"/>
            <a:ext cx="8304886" cy="6027964"/>
            <a:chOff x="825272" y="425088"/>
            <a:chExt cx="7534956" cy="6027964"/>
          </a:xfrm>
        </p:grpSpPr>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5272" y="425088"/>
              <a:ext cx="7534956" cy="6027964"/>
            </a:xfrm>
            <a:prstGeom prst="rect">
              <a:avLst/>
            </a:prstGeom>
          </p:spPr>
        </p:pic>
        <p:sp>
          <p:nvSpPr>
            <p:cNvPr id="4" name="TextBox 3"/>
            <p:cNvSpPr txBox="1"/>
            <p:nvPr/>
          </p:nvSpPr>
          <p:spPr>
            <a:xfrm>
              <a:off x="2276706" y="3733800"/>
              <a:ext cx="1415143" cy="461665"/>
            </a:xfrm>
            <a:prstGeom prst="rect">
              <a:avLst/>
            </a:prstGeom>
            <a:noFill/>
          </p:spPr>
          <p:txBody>
            <a:bodyPr wrap="square" rtlCol="0">
              <a:spAutoFit/>
            </a:bodyPr>
            <a:lstStyle/>
            <a:p>
              <a:pPr algn="ctr"/>
              <a:r>
                <a:rPr lang="en-GB" sz="2400" b="1" dirty="0" smtClean="0">
                  <a:solidFill>
                    <a:schemeClr val="bg1"/>
                  </a:solidFill>
                  <a:latin typeface="Tw Cen MT" pitchFamily="34" charset="0"/>
                </a:rPr>
                <a:t>France</a:t>
              </a:r>
              <a:endParaRPr lang="en-GB" sz="2400" b="1" dirty="0">
                <a:solidFill>
                  <a:schemeClr val="bg1"/>
                </a:solidFill>
                <a:latin typeface="Tw Cen MT" pitchFamily="34" charset="0"/>
              </a:endParaRPr>
            </a:p>
          </p:txBody>
        </p:sp>
        <p:sp>
          <p:nvSpPr>
            <p:cNvPr id="19" name="TextBox 18"/>
            <p:cNvSpPr txBox="1"/>
            <p:nvPr/>
          </p:nvSpPr>
          <p:spPr>
            <a:xfrm>
              <a:off x="1277025" y="5029200"/>
              <a:ext cx="1415143" cy="461665"/>
            </a:xfrm>
            <a:prstGeom prst="rect">
              <a:avLst/>
            </a:prstGeom>
            <a:noFill/>
          </p:spPr>
          <p:txBody>
            <a:bodyPr wrap="square" rtlCol="0">
              <a:spAutoFit/>
            </a:bodyPr>
            <a:lstStyle/>
            <a:p>
              <a:pPr algn="ctr"/>
              <a:r>
                <a:rPr lang="en-GB" sz="2400" b="1" dirty="0" smtClean="0">
                  <a:solidFill>
                    <a:schemeClr val="bg1"/>
                  </a:solidFill>
                  <a:latin typeface="Tw Cen MT" pitchFamily="34" charset="0"/>
                </a:rPr>
                <a:t>Spain</a:t>
              </a:r>
              <a:endParaRPr lang="en-GB" sz="2400" b="1" dirty="0">
                <a:solidFill>
                  <a:schemeClr val="bg1"/>
                </a:solidFill>
                <a:latin typeface="Tw Cen MT" pitchFamily="34" charset="0"/>
              </a:endParaRPr>
            </a:p>
          </p:txBody>
        </p:sp>
        <p:sp>
          <p:nvSpPr>
            <p:cNvPr id="20" name="TextBox 19"/>
            <p:cNvSpPr txBox="1"/>
            <p:nvPr/>
          </p:nvSpPr>
          <p:spPr>
            <a:xfrm>
              <a:off x="1902287" y="2572656"/>
              <a:ext cx="1415143" cy="461665"/>
            </a:xfrm>
            <a:prstGeom prst="rect">
              <a:avLst/>
            </a:prstGeom>
            <a:noFill/>
          </p:spPr>
          <p:txBody>
            <a:bodyPr wrap="square" rtlCol="0">
              <a:spAutoFit/>
            </a:bodyPr>
            <a:lstStyle/>
            <a:p>
              <a:pPr algn="ctr"/>
              <a:r>
                <a:rPr lang="en-GB" sz="2400" b="1" dirty="0" smtClean="0">
                  <a:solidFill>
                    <a:schemeClr val="bg1"/>
                  </a:solidFill>
                  <a:latin typeface="Tw Cen MT" pitchFamily="34" charset="0"/>
                </a:rPr>
                <a:t>Britain</a:t>
              </a:r>
              <a:endParaRPr lang="en-GB" sz="2400" b="1" dirty="0">
                <a:solidFill>
                  <a:schemeClr val="bg1"/>
                </a:solidFill>
                <a:latin typeface="Tw Cen MT" pitchFamily="34" charset="0"/>
              </a:endParaRPr>
            </a:p>
          </p:txBody>
        </p:sp>
        <p:sp>
          <p:nvSpPr>
            <p:cNvPr id="21" name="TextBox 20"/>
            <p:cNvSpPr txBox="1"/>
            <p:nvPr/>
          </p:nvSpPr>
          <p:spPr>
            <a:xfrm>
              <a:off x="4756156" y="3653134"/>
              <a:ext cx="1415143" cy="461665"/>
            </a:xfrm>
            <a:prstGeom prst="rect">
              <a:avLst/>
            </a:prstGeom>
            <a:noFill/>
          </p:spPr>
          <p:txBody>
            <a:bodyPr wrap="square" rtlCol="0">
              <a:spAutoFit/>
            </a:bodyPr>
            <a:lstStyle/>
            <a:p>
              <a:pPr algn="ctr"/>
              <a:r>
                <a:rPr lang="en-GB" sz="2400" b="1" dirty="0" smtClean="0">
                  <a:solidFill>
                    <a:schemeClr val="bg1"/>
                  </a:solidFill>
                  <a:latin typeface="Tw Cen MT" pitchFamily="34" charset="0"/>
                </a:rPr>
                <a:t>Austria</a:t>
              </a:r>
              <a:endParaRPr lang="en-GB" sz="2400" b="1" dirty="0">
                <a:solidFill>
                  <a:schemeClr val="bg1"/>
                </a:solidFill>
                <a:latin typeface="Tw Cen MT" pitchFamily="34" charset="0"/>
              </a:endParaRPr>
            </a:p>
          </p:txBody>
        </p:sp>
        <p:sp>
          <p:nvSpPr>
            <p:cNvPr id="22" name="TextBox 21"/>
            <p:cNvSpPr txBox="1"/>
            <p:nvPr/>
          </p:nvSpPr>
          <p:spPr>
            <a:xfrm rot="20400344">
              <a:off x="4256316" y="2427515"/>
              <a:ext cx="1415143" cy="461665"/>
            </a:xfrm>
            <a:prstGeom prst="rect">
              <a:avLst/>
            </a:prstGeom>
            <a:noFill/>
          </p:spPr>
          <p:txBody>
            <a:bodyPr wrap="square" rtlCol="0">
              <a:spAutoFit/>
            </a:bodyPr>
            <a:lstStyle/>
            <a:p>
              <a:pPr algn="ctr"/>
              <a:r>
                <a:rPr lang="en-GB" sz="2400" b="1" dirty="0" smtClean="0">
                  <a:solidFill>
                    <a:schemeClr val="bg1"/>
                  </a:solidFill>
                  <a:latin typeface="Tw Cen MT" pitchFamily="34" charset="0"/>
                </a:rPr>
                <a:t>Prussia</a:t>
              </a:r>
              <a:endParaRPr lang="en-GB" sz="2400" b="1" dirty="0">
                <a:solidFill>
                  <a:schemeClr val="bg1"/>
                </a:solidFill>
                <a:latin typeface="Tw Cen MT" pitchFamily="34" charset="0"/>
              </a:endParaRPr>
            </a:p>
          </p:txBody>
        </p:sp>
        <p:sp>
          <p:nvSpPr>
            <p:cNvPr id="25" name="TextBox 24"/>
            <p:cNvSpPr txBox="1"/>
            <p:nvPr/>
          </p:nvSpPr>
          <p:spPr>
            <a:xfrm>
              <a:off x="6821575" y="1293916"/>
              <a:ext cx="1415143" cy="461665"/>
            </a:xfrm>
            <a:prstGeom prst="rect">
              <a:avLst/>
            </a:prstGeom>
            <a:noFill/>
          </p:spPr>
          <p:txBody>
            <a:bodyPr wrap="square" rtlCol="0">
              <a:spAutoFit/>
            </a:bodyPr>
            <a:lstStyle/>
            <a:p>
              <a:pPr algn="ctr"/>
              <a:r>
                <a:rPr lang="en-GB" sz="2400" b="1" dirty="0" smtClean="0">
                  <a:solidFill>
                    <a:schemeClr val="bg1"/>
                  </a:solidFill>
                  <a:latin typeface="Tw Cen MT" pitchFamily="34" charset="0"/>
                </a:rPr>
                <a:t>Russia</a:t>
              </a:r>
              <a:endParaRPr lang="en-GB" sz="2400" b="1" dirty="0">
                <a:solidFill>
                  <a:schemeClr val="bg1"/>
                </a:solidFill>
                <a:latin typeface="Tw Cen MT" pitchFamily="34" charset="0"/>
              </a:endParaRPr>
            </a:p>
          </p:txBody>
        </p:sp>
      </p:grpSp>
      <p:sp>
        <p:nvSpPr>
          <p:cNvPr id="30" name="TextBox 29"/>
          <p:cNvSpPr txBox="1"/>
          <p:nvPr/>
        </p:nvSpPr>
        <p:spPr>
          <a:xfrm>
            <a:off x="5391783" y="2503052"/>
            <a:ext cx="1559744" cy="461665"/>
          </a:xfrm>
          <a:prstGeom prst="rect">
            <a:avLst/>
          </a:prstGeom>
          <a:noFill/>
        </p:spPr>
        <p:txBody>
          <a:bodyPr wrap="square" rtlCol="0">
            <a:spAutoFit/>
          </a:bodyPr>
          <a:lstStyle/>
          <a:p>
            <a:pPr algn="ctr"/>
            <a:r>
              <a:rPr lang="en-GB" sz="2400" b="1" dirty="0" smtClean="0">
                <a:solidFill>
                  <a:schemeClr val="bg1"/>
                </a:solidFill>
                <a:latin typeface="Tw Cen MT" pitchFamily="34" charset="0"/>
              </a:rPr>
              <a:t>Poland</a:t>
            </a:r>
            <a:endParaRPr lang="en-GB" sz="2400" b="1" dirty="0">
              <a:solidFill>
                <a:schemeClr val="bg1"/>
              </a:solidFill>
              <a:latin typeface="Tw Cen MT" pitchFamily="34" charset="0"/>
            </a:endParaRPr>
          </a:p>
        </p:txBody>
      </p:sp>
      <p:sp>
        <p:nvSpPr>
          <p:cNvPr id="7" name="TextBox 6"/>
          <p:cNvSpPr txBox="1"/>
          <p:nvPr/>
        </p:nvSpPr>
        <p:spPr>
          <a:xfrm>
            <a:off x="1953986" y="130658"/>
            <a:ext cx="5236028" cy="646331"/>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GB" sz="3600" b="1" dirty="0" smtClean="0">
                <a:latin typeface="Tw Cen MT" pitchFamily="34" charset="0"/>
              </a:rPr>
              <a:t>Europe in 1789</a:t>
            </a:r>
            <a:endParaRPr lang="en-GB" sz="3600" b="1" dirty="0">
              <a:latin typeface="Tw Cen MT" pitchFamily="34" charset="0"/>
            </a:endParaRPr>
          </a:p>
        </p:txBody>
      </p:sp>
      <p:sp>
        <p:nvSpPr>
          <p:cNvPr id="83" name="TextBox 82"/>
          <p:cNvSpPr txBox="1"/>
          <p:nvPr/>
        </p:nvSpPr>
        <p:spPr>
          <a:xfrm>
            <a:off x="3152292" y="2977099"/>
            <a:ext cx="1559744" cy="707886"/>
          </a:xfrm>
          <a:prstGeom prst="rect">
            <a:avLst/>
          </a:prstGeom>
          <a:noFill/>
        </p:spPr>
        <p:txBody>
          <a:bodyPr wrap="square" rtlCol="0">
            <a:spAutoFit/>
          </a:bodyPr>
          <a:lstStyle/>
          <a:p>
            <a:pPr algn="ctr"/>
            <a:r>
              <a:rPr lang="en-GB" sz="2000" b="1" dirty="0" smtClean="0">
                <a:solidFill>
                  <a:schemeClr val="bg1"/>
                </a:solidFill>
                <a:latin typeface="Tw Cen MT" pitchFamily="34" charset="0"/>
              </a:rPr>
              <a:t>Holy Roman Empire</a:t>
            </a:r>
            <a:endParaRPr lang="en-GB" sz="2000" b="1" dirty="0">
              <a:solidFill>
                <a:schemeClr val="bg1"/>
              </a:solidFill>
              <a:latin typeface="Tw Cen MT" pitchFamily="34" charset="0"/>
            </a:endParaRPr>
          </a:p>
        </p:txBody>
      </p:sp>
      <p:pic>
        <p:nvPicPr>
          <p:cNvPr id="10" name="Picture 9"/>
          <p:cNvPicPr>
            <a:picLocks noChangeAspect="1"/>
          </p:cNvPicPr>
          <p:nvPr/>
        </p:nvPicPr>
        <p:blipFill rotWithShape="1">
          <a:blip r:embed="rId7">
            <a:extLst>
              <a:ext uri="{28A0092B-C50C-407E-A947-70E740481C1C}">
                <a14:useLocalDpi xmlns:a14="http://schemas.microsoft.com/office/drawing/2010/main" val="0"/>
              </a:ext>
            </a:extLst>
          </a:blip>
          <a:srcRect l="14493" t="32073" r="23047" b="22193"/>
          <a:stretch/>
        </p:blipFill>
        <p:spPr>
          <a:xfrm>
            <a:off x="873837" y="1032048"/>
            <a:ext cx="7396327" cy="49507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17" name="Group 16"/>
          <p:cNvGrpSpPr/>
          <p:nvPr/>
        </p:nvGrpSpPr>
        <p:grpSpPr>
          <a:xfrm>
            <a:off x="889063" y="1004833"/>
            <a:ext cx="7365875" cy="5005198"/>
            <a:chOff x="889063" y="1004833"/>
            <a:chExt cx="7365875" cy="5005198"/>
          </a:xfrm>
        </p:grpSpPr>
        <p:pic>
          <p:nvPicPr>
            <p:cNvPr id="11" name="Picture 10"/>
            <p:cNvPicPr>
              <a:picLocks noChangeAspect="1"/>
            </p:cNvPicPr>
            <p:nvPr/>
          </p:nvPicPr>
          <p:blipFill rotWithShape="1">
            <a:blip r:embed="rId6">
              <a:extLst>
                <a:ext uri="{28A0092B-C50C-407E-A947-70E740481C1C}">
                  <a14:useLocalDpi xmlns:a14="http://schemas.microsoft.com/office/drawing/2010/main" val="0"/>
                </a:ext>
              </a:extLst>
            </a:blip>
            <a:srcRect l="13075" t="30034" r="22692" b="21872"/>
            <a:stretch/>
          </p:blipFill>
          <p:spPr>
            <a:xfrm>
              <a:off x="889063" y="1004833"/>
              <a:ext cx="7365875" cy="50051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4" name="TextBox 33"/>
            <p:cNvSpPr txBox="1"/>
            <p:nvPr/>
          </p:nvSpPr>
          <p:spPr>
            <a:xfrm>
              <a:off x="1413604" y="1713104"/>
              <a:ext cx="1559744" cy="461665"/>
            </a:xfrm>
            <a:prstGeom prst="rect">
              <a:avLst/>
            </a:prstGeom>
            <a:noFill/>
          </p:spPr>
          <p:txBody>
            <a:bodyPr wrap="square" rtlCol="0">
              <a:spAutoFit/>
            </a:bodyPr>
            <a:lstStyle/>
            <a:p>
              <a:pPr algn="ctr"/>
              <a:r>
                <a:rPr lang="en-GB" sz="2400" b="1" dirty="0" smtClean="0">
                  <a:solidFill>
                    <a:schemeClr val="bg1"/>
                  </a:solidFill>
                  <a:latin typeface="Tw Cen MT" pitchFamily="34" charset="0"/>
                </a:rPr>
                <a:t>Britain</a:t>
              </a:r>
              <a:endParaRPr lang="en-GB" sz="2400" b="1" dirty="0">
                <a:solidFill>
                  <a:schemeClr val="bg1"/>
                </a:solidFill>
                <a:latin typeface="Tw Cen MT" pitchFamily="34" charset="0"/>
              </a:endParaRPr>
            </a:p>
          </p:txBody>
        </p:sp>
        <p:sp>
          <p:nvSpPr>
            <p:cNvPr id="13" name="Oval 12"/>
            <p:cNvSpPr/>
            <p:nvPr/>
          </p:nvSpPr>
          <p:spPr>
            <a:xfrm>
              <a:off x="2728415" y="3316119"/>
              <a:ext cx="119742" cy="108857"/>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4" name="TextBox 13"/>
            <p:cNvSpPr txBox="1"/>
            <p:nvPr/>
          </p:nvSpPr>
          <p:spPr>
            <a:xfrm>
              <a:off x="2804613" y="3161036"/>
              <a:ext cx="772885" cy="400110"/>
            </a:xfrm>
            <a:prstGeom prst="rect">
              <a:avLst/>
            </a:prstGeom>
            <a:noFill/>
          </p:spPr>
          <p:txBody>
            <a:bodyPr wrap="square" rtlCol="0">
              <a:spAutoFit/>
            </a:bodyPr>
            <a:lstStyle/>
            <a:p>
              <a:r>
                <a:rPr lang="en-GB" sz="2000" i="1" dirty="0" smtClean="0">
                  <a:solidFill>
                    <a:schemeClr val="bg1"/>
                  </a:solidFill>
                  <a:latin typeface="Tw Cen MT" pitchFamily="34" charset="0"/>
                </a:rPr>
                <a:t>Paris</a:t>
              </a:r>
              <a:endParaRPr lang="en-GB" sz="2000" i="1" dirty="0">
                <a:solidFill>
                  <a:schemeClr val="bg1"/>
                </a:solidFill>
                <a:latin typeface="Tw Cen MT" pitchFamily="34" charset="0"/>
              </a:endParaRPr>
            </a:p>
          </p:txBody>
        </p:sp>
      </p:grpSp>
      <p:sp>
        <p:nvSpPr>
          <p:cNvPr id="32" name="TextBox 31"/>
          <p:cNvSpPr txBox="1"/>
          <p:nvPr/>
        </p:nvSpPr>
        <p:spPr>
          <a:xfrm>
            <a:off x="1948543" y="3561146"/>
            <a:ext cx="1559744" cy="461665"/>
          </a:xfrm>
          <a:prstGeom prst="rect">
            <a:avLst/>
          </a:prstGeom>
          <a:noFill/>
        </p:spPr>
        <p:txBody>
          <a:bodyPr wrap="square" rtlCol="0">
            <a:spAutoFit/>
          </a:bodyPr>
          <a:lstStyle/>
          <a:p>
            <a:pPr algn="ctr"/>
            <a:r>
              <a:rPr lang="en-GB" sz="2400" b="1" dirty="0" smtClean="0">
                <a:solidFill>
                  <a:schemeClr val="bg1"/>
                </a:solidFill>
                <a:latin typeface="Tw Cen MT" pitchFamily="34" charset="0"/>
              </a:rPr>
              <a:t>France</a:t>
            </a:r>
            <a:endParaRPr lang="en-GB" sz="2400" b="1" dirty="0">
              <a:solidFill>
                <a:schemeClr val="bg1"/>
              </a:solidFill>
              <a:latin typeface="Tw Cen MT" pitchFamily="34" charset="0"/>
            </a:endParaRPr>
          </a:p>
        </p:txBody>
      </p:sp>
      <p:sp>
        <p:nvSpPr>
          <p:cNvPr id="33" name="TextBox 32"/>
          <p:cNvSpPr txBox="1"/>
          <p:nvPr/>
        </p:nvSpPr>
        <p:spPr>
          <a:xfrm>
            <a:off x="5415642" y="3502967"/>
            <a:ext cx="1559744" cy="830997"/>
          </a:xfrm>
          <a:prstGeom prst="rect">
            <a:avLst/>
          </a:prstGeom>
          <a:noFill/>
        </p:spPr>
        <p:txBody>
          <a:bodyPr wrap="square" rtlCol="0">
            <a:spAutoFit/>
          </a:bodyPr>
          <a:lstStyle/>
          <a:p>
            <a:pPr algn="ctr"/>
            <a:r>
              <a:rPr lang="en-GB" sz="2400" b="1" dirty="0" smtClean="0">
                <a:solidFill>
                  <a:schemeClr val="bg1"/>
                </a:solidFill>
                <a:latin typeface="Tw Cen MT" pitchFamily="34" charset="0"/>
              </a:rPr>
              <a:t>Austria-Hungary</a:t>
            </a:r>
            <a:endParaRPr lang="en-GB" sz="2400" b="1" dirty="0">
              <a:solidFill>
                <a:schemeClr val="bg1"/>
              </a:solidFill>
              <a:latin typeface="Tw Cen MT" pitchFamily="34" charset="0"/>
            </a:endParaRPr>
          </a:p>
        </p:txBody>
      </p:sp>
      <p:sp>
        <p:nvSpPr>
          <p:cNvPr id="35" name="TextBox 34"/>
          <p:cNvSpPr txBox="1"/>
          <p:nvPr/>
        </p:nvSpPr>
        <p:spPr>
          <a:xfrm rot="19479011">
            <a:off x="4665058" y="1429815"/>
            <a:ext cx="1559744" cy="461665"/>
          </a:xfrm>
          <a:prstGeom prst="rect">
            <a:avLst/>
          </a:prstGeom>
          <a:noFill/>
        </p:spPr>
        <p:txBody>
          <a:bodyPr wrap="square" rtlCol="0">
            <a:spAutoFit/>
          </a:bodyPr>
          <a:lstStyle/>
          <a:p>
            <a:pPr algn="ctr"/>
            <a:r>
              <a:rPr lang="en-GB" sz="2400" b="1" dirty="0" smtClean="0">
                <a:solidFill>
                  <a:schemeClr val="bg1"/>
                </a:solidFill>
                <a:latin typeface="Tw Cen MT" pitchFamily="34" charset="0"/>
              </a:rPr>
              <a:t>Prussia</a:t>
            </a:r>
            <a:endParaRPr lang="en-GB" sz="2400" b="1" dirty="0">
              <a:solidFill>
                <a:schemeClr val="bg1"/>
              </a:solidFill>
              <a:latin typeface="Tw Cen MT" pitchFamily="34" charset="0"/>
            </a:endParaRPr>
          </a:p>
        </p:txBody>
      </p:sp>
      <p:sp>
        <p:nvSpPr>
          <p:cNvPr id="16" name="Line Callout 1 15"/>
          <p:cNvSpPr/>
          <p:nvPr/>
        </p:nvSpPr>
        <p:spPr>
          <a:xfrm>
            <a:off x="1139026" y="5023393"/>
            <a:ext cx="3668644" cy="1721482"/>
          </a:xfrm>
          <a:prstGeom prst="borderCallout1">
            <a:avLst>
              <a:gd name="adj1" fmla="val -4014"/>
              <a:gd name="adj2" fmla="val 47748"/>
              <a:gd name="adj3" fmla="val -53807"/>
              <a:gd name="adj4" fmla="val 56025"/>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GB" sz="2200" dirty="0" smtClean="0">
                <a:latin typeface="Tw Cen MT" pitchFamily="34" charset="0"/>
              </a:rPr>
              <a:t>At the start of the Revolution, France was ruled by the National Assembly. They suspected that Louis was trying to get help from Austria.</a:t>
            </a:r>
            <a:endParaRPr lang="en-GB" sz="2200" dirty="0">
              <a:latin typeface="Tw Cen MT" pitchFamily="34" charset="0"/>
            </a:endParaRPr>
          </a:p>
        </p:txBody>
      </p:sp>
      <p:sp>
        <p:nvSpPr>
          <p:cNvPr id="37" name="Line Callout 1 36"/>
          <p:cNvSpPr/>
          <p:nvPr/>
        </p:nvSpPr>
        <p:spPr>
          <a:xfrm>
            <a:off x="642893" y="852363"/>
            <a:ext cx="3668644" cy="1721482"/>
          </a:xfrm>
          <a:prstGeom prst="borderCallout1">
            <a:avLst>
              <a:gd name="adj1" fmla="val 54162"/>
              <a:gd name="adj2" fmla="val 102938"/>
              <a:gd name="adj3" fmla="val 70765"/>
              <a:gd name="adj4" fmla="val 119821"/>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GB" sz="2200" dirty="0" smtClean="0">
                <a:latin typeface="Tw Cen MT" pitchFamily="34" charset="0"/>
              </a:rPr>
              <a:t>The Prussians threatened </a:t>
            </a:r>
            <a:r>
              <a:rPr lang="en-GB" sz="2200" dirty="0">
                <a:latin typeface="Tw Cen MT" pitchFamily="34" charset="0"/>
              </a:rPr>
              <a:t>to destroy Paris if the</a:t>
            </a:r>
          </a:p>
          <a:p>
            <a:pPr algn="ctr"/>
            <a:r>
              <a:rPr lang="en-GB" sz="2200" dirty="0">
                <a:latin typeface="Tw Cen MT" pitchFamily="34" charset="0"/>
              </a:rPr>
              <a:t>revolutionaries harmed any member of the royal family. </a:t>
            </a:r>
          </a:p>
        </p:txBody>
      </p:sp>
      <p:sp>
        <p:nvSpPr>
          <p:cNvPr id="26" name="TextBox 25"/>
          <p:cNvSpPr txBox="1"/>
          <p:nvPr/>
        </p:nvSpPr>
        <p:spPr>
          <a:xfrm>
            <a:off x="1185183" y="1750661"/>
            <a:ext cx="6773635" cy="4031873"/>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GB" sz="3200" b="1" dirty="0" smtClean="0">
                <a:latin typeface="Tw Cen MT" pitchFamily="34" charset="0"/>
              </a:rPr>
              <a:t>How serious was the threat to France?</a:t>
            </a:r>
          </a:p>
          <a:p>
            <a:pPr algn="ctr"/>
            <a:r>
              <a:rPr lang="en-GB" sz="2800" dirty="0" smtClean="0">
                <a:latin typeface="Tw Cen MT" pitchFamily="34" charset="0"/>
              </a:rPr>
              <a:t>Fear from foreign powers led the </a:t>
            </a:r>
            <a:r>
              <a:rPr lang="en-GB" sz="2800" dirty="0" smtClean="0">
                <a:latin typeface="Tw Cen MT" pitchFamily="34" charset="0"/>
                <a:hlinkClick r:id="" action="ppaction://noaction"/>
              </a:rPr>
              <a:t>National Assembly</a:t>
            </a:r>
            <a:r>
              <a:rPr lang="en-GB" sz="2800" dirty="0" smtClean="0">
                <a:latin typeface="Tw Cen MT" pitchFamily="34" charset="0"/>
              </a:rPr>
              <a:t> to take more drastic measures to protect France. They demanded the return of the </a:t>
            </a:r>
            <a:r>
              <a:rPr lang="en-GB" sz="2800" dirty="0" smtClean="0">
                <a:latin typeface="Tw Cen MT" pitchFamily="34" charset="0"/>
                <a:hlinkClick r:id="" action="ppaction://noaction"/>
              </a:rPr>
              <a:t>émigrés</a:t>
            </a:r>
            <a:r>
              <a:rPr lang="en-GB" sz="2800" dirty="0" smtClean="0">
                <a:latin typeface="Tw Cen MT" pitchFamily="34" charset="0"/>
              </a:rPr>
              <a:t>, took away their land in France and stripped King Louis’s brother of the right to inherit the throne. Another problem for France was that at the start of the Revolution, many army officers had left France.</a:t>
            </a:r>
            <a:endParaRPr lang="en-GB" sz="2800" dirty="0">
              <a:latin typeface="Tw Cen MT" pitchFamily="34" charset="0"/>
            </a:endParaRPr>
          </a:p>
        </p:txBody>
      </p:sp>
      <p:sp>
        <p:nvSpPr>
          <p:cNvPr id="2" name="TextBox 1"/>
          <p:cNvSpPr txBox="1"/>
          <p:nvPr/>
        </p:nvSpPr>
        <p:spPr>
          <a:xfrm>
            <a:off x="5905680" y="1556993"/>
            <a:ext cx="2248871" cy="1015663"/>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GB" sz="2000" dirty="0" smtClean="0">
                <a:latin typeface="Tw Cen MT" pitchFamily="34" charset="0"/>
              </a:rPr>
              <a:t>Ruler: </a:t>
            </a:r>
            <a:r>
              <a:rPr lang="en-US" sz="2000" b="1" dirty="0" smtClean="0">
                <a:latin typeface="Tw Cen MT" pitchFamily="34" charset="0"/>
              </a:rPr>
              <a:t>Frederick-William II</a:t>
            </a:r>
            <a:endParaRPr lang="en-US" sz="2000" b="1" dirty="0">
              <a:latin typeface="Tw Cen MT" pitchFamily="34" charset="0"/>
            </a:endParaRPr>
          </a:p>
          <a:p>
            <a:pPr algn="ctr"/>
            <a:r>
              <a:rPr lang="en-US" sz="2000" dirty="0">
                <a:latin typeface="Tw Cen MT" pitchFamily="34" charset="0"/>
              </a:rPr>
              <a:t>Allied with </a:t>
            </a:r>
            <a:r>
              <a:rPr lang="en-US" sz="2000" dirty="0" smtClean="0">
                <a:latin typeface="Tw Cen MT" pitchFamily="34" charset="0"/>
              </a:rPr>
              <a:t>Austria.</a:t>
            </a:r>
            <a:endParaRPr lang="en-US" sz="2000" dirty="0">
              <a:latin typeface="Tw Cen MT" pitchFamily="34" charset="0"/>
            </a:endParaRPr>
          </a:p>
        </p:txBody>
      </p:sp>
      <p:sp>
        <p:nvSpPr>
          <p:cNvPr id="29" name="TextBox 28"/>
          <p:cNvSpPr txBox="1"/>
          <p:nvPr/>
        </p:nvSpPr>
        <p:spPr>
          <a:xfrm>
            <a:off x="3356843" y="3424976"/>
            <a:ext cx="2138888" cy="1323439"/>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GB" sz="2000" dirty="0" smtClean="0">
                <a:latin typeface="Tw Cen MT" pitchFamily="34" charset="0"/>
              </a:rPr>
              <a:t>Ruler</a:t>
            </a:r>
            <a:r>
              <a:rPr lang="en-GB" sz="2000" b="1" dirty="0" smtClean="0">
                <a:latin typeface="Tw Cen MT" pitchFamily="34" charset="0"/>
              </a:rPr>
              <a:t>: </a:t>
            </a:r>
            <a:r>
              <a:rPr lang="en-US" sz="2000" b="1" dirty="0" smtClean="0">
                <a:latin typeface="Tw Cen MT" pitchFamily="34" charset="0"/>
              </a:rPr>
              <a:t>Joseph II</a:t>
            </a:r>
            <a:r>
              <a:rPr lang="en-US" sz="2000" dirty="0" smtClean="0">
                <a:latin typeface="Tw Cen MT" pitchFamily="34" charset="0"/>
              </a:rPr>
              <a:t>, </a:t>
            </a:r>
            <a:r>
              <a:rPr lang="en-US" sz="2000" dirty="0">
                <a:latin typeface="Tw Cen MT" pitchFamily="34" charset="0"/>
              </a:rPr>
              <a:t>brother of </a:t>
            </a:r>
            <a:r>
              <a:rPr lang="en-US" sz="2000" dirty="0" smtClean="0">
                <a:latin typeface="Tw Cen MT" pitchFamily="34" charset="0"/>
              </a:rPr>
              <a:t>Marie-Antoinette.</a:t>
            </a:r>
            <a:endParaRPr lang="en-US" sz="2000" dirty="0">
              <a:latin typeface="Tw Cen MT" pitchFamily="34" charset="0"/>
            </a:endParaRPr>
          </a:p>
          <a:p>
            <a:pPr algn="ctr"/>
            <a:r>
              <a:rPr lang="en-US" sz="2000" dirty="0" smtClean="0">
                <a:latin typeface="Tw Cen MT" pitchFamily="34" charset="0"/>
              </a:rPr>
              <a:t>Allied </a:t>
            </a:r>
            <a:r>
              <a:rPr lang="en-US" sz="2000" dirty="0">
                <a:latin typeface="Tw Cen MT" pitchFamily="34" charset="0"/>
              </a:rPr>
              <a:t>with </a:t>
            </a:r>
            <a:r>
              <a:rPr lang="en-US" sz="2000" dirty="0" smtClean="0">
                <a:latin typeface="Tw Cen MT" pitchFamily="34" charset="0"/>
              </a:rPr>
              <a:t>Prussia.</a:t>
            </a:r>
            <a:endParaRPr lang="en-US" sz="2000" dirty="0">
              <a:latin typeface="Tw Cen MT" pitchFamily="34" charset="0"/>
            </a:endParaRPr>
          </a:p>
        </p:txBody>
      </p:sp>
      <p:grpSp>
        <p:nvGrpSpPr>
          <p:cNvPr id="23" name="Group 22"/>
          <p:cNvGrpSpPr/>
          <p:nvPr/>
        </p:nvGrpSpPr>
        <p:grpSpPr>
          <a:xfrm>
            <a:off x="2386495" y="977163"/>
            <a:ext cx="4643621" cy="5060538"/>
            <a:chOff x="2386495" y="977163"/>
            <a:chExt cx="4643621" cy="5060538"/>
          </a:xfrm>
        </p:grpSpPr>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33835" y="1739163"/>
              <a:ext cx="2996281" cy="2913543"/>
            </a:xfrm>
            <a:prstGeom prst="rect">
              <a:avLst/>
            </a:prstGeom>
          </p:spPr>
        </p:pic>
        <p:sp>
          <p:nvSpPr>
            <p:cNvPr id="6" name="TextBox 5"/>
            <p:cNvSpPr txBox="1"/>
            <p:nvPr/>
          </p:nvSpPr>
          <p:spPr>
            <a:xfrm>
              <a:off x="4033834" y="977163"/>
              <a:ext cx="2996281" cy="769441"/>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400" b="1" dirty="0" smtClean="0">
                  <a:latin typeface="Tw Cen MT" pitchFamily="34" charset="0"/>
                </a:rPr>
                <a:t>King George III</a:t>
              </a:r>
            </a:p>
            <a:p>
              <a:pPr algn="ctr"/>
              <a:r>
                <a:rPr lang="en-GB" sz="2000" i="1" dirty="0" smtClean="0">
                  <a:latin typeface="Tw Cen MT" pitchFamily="34" charset="0"/>
                </a:rPr>
                <a:t>Constitutional Monarch</a:t>
              </a:r>
              <a:endParaRPr lang="en-GB" sz="2000" i="1" dirty="0">
                <a:latin typeface="Tw Cen MT" pitchFamily="34" charset="0"/>
              </a:endParaRPr>
            </a:p>
          </p:txBody>
        </p:sp>
        <p:sp>
          <p:nvSpPr>
            <p:cNvPr id="40" name="TextBox 39"/>
            <p:cNvSpPr txBox="1"/>
            <p:nvPr/>
          </p:nvSpPr>
          <p:spPr>
            <a:xfrm>
              <a:off x="4032288" y="4652706"/>
              <a:ext cx="2996281" cy="1384995"/>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400" b="1" dirty="0" smtClean="0">
                  <a:latin typeface="Tw Cen MT" pitchFamily="34" charset="0"/>
                </a:rPr>
                <a:t>Britain</a:t>
              </a:r>
            </a:p>
            <a:p>
              <a:pPr algn="ctr"/>
              <a:r>
                <a:rPr lang="en-US" sz="2000" dirty="0">
                  <a:latin typeface="Tw Cen MT" pitchFamily="34" charset="0"/>
                </a:rPr>
                <a:t>15.5 million people. </a:t>
              </a:r>
              <a:endParaRPr lang="en-GB" sz="2000" dirty="0">
                <a:latin typeface="Tw Cen MT" pitchFamily="34" charset="0"/>
              </a:endParaRPr>
            </a:p>
            <a:p>
              <a:pPr algn="ctr"/>
              <a:r>
                <a:rPr lang="en-US" sz="2000" dirty="0">
                  <a:latin typeface="Tw Cen MT" pitchFamily="34" charset="0"/>
                </a:rPr>
                <a:t>Vast colonies and leading </a:t>
              </a:r>
              <a:endParaRPr lang="en-GB" sz="2000" dirty="0">
                <a:latin typeface="Tw Cen MT" pitchFamily="34" charset="0"/>
              </a:endParaRPr>
            </a:p>
            <a:p>
              <a:pPr algn="ctr"/>
              <a:r>
                <a:rPr lang="en-US" sz="2000" dirty="0">
                  <a:latin typeface="Tw Cen MT" pitchFamily="34" charset="0"/>
                </a:rPr>
                <a:t>world trading country.</a:t>
              </a:r>
              <a:endParaRPr lang="en-GB" sz="2000" dirty="0">
                <a:latin typeface="Tw Cen MT" pitchFamily="34" charset="0"/>
              </a:endParaRPr>
            </a:p>
          </p:txBody>
        </p:sp>
        <p:cxnSp>
          <p:nvCxnSpPr>
            <p:cNvPr id="12" name="Straight Connector 11"/>
            <p:cNvCxnSpPr/>
            <p:nvPr/>
          </p:nvCxnSpPr>
          <p:spPr>
            <a:xfrm flipH="1" flipV="1">
              <a:off x="2386495" y="2463800"/>
              <a:ext cx="1647341" cy="348558"/>
            </a:xfrm>
            <a:prstGeom prst="line">
              <a:avLst/>
            </a:prstGeom>
            <a:ln w="38100">
              <a:solidFill>
                <a:srgbClr val="FFFF00"/>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41" name="Group 40"/>
          <p:cNvGrpSpPr/>
          <p:nvPr/>
        </p:nvGrpSpPr>
        <p:grpSpPr>
          <a:xfrm>
            <a:off x="2973348" y="1054106"/>
            <a:ext cx="4207621" cy="5060538"/>
            <a:chOff x="2822494" y="977163"/>
            <a:chExt cx="4207621" cy="5060538"/>
          </a:xfrm>
        </p:grpSpPr>
        <p:pic>
          <p:nvPicPr>
            <p:cNvPr id="42" name="Picture 4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033836" y="1739163"/>
              <a:ext cx="2994733" cy="2913543"/>
            </a:xfrm>
            <a:prstGeom prst="rect">
              <a:avLst/>
            </a:prstGeom>
          </p:spPr>
        </p:pic>
        <p:sp>
          <p:nvSpPr>
            <p:cNvPr id="43" name="TextBox 42"/>
            <p:cNvSpPr txBox="1"/>
            <p:nvPr/>
          </p:nvSpPr>
          <p:spPr>
            <a:xfrm>
              <a:off x="4033834" y="977163"/>
              <a:ext cx="2996281" cy="769441"/>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400" b="1" dirty="0" smtClean="0">
                  <a:latin typeface="Tw Cen MT" pitchFamily="34" charset="0"/>
                </a:rPr>
                <a:t>King Louis XVI</a:t>
              </a:r>
            </a:p>
            <a:p>
              <a:pPr algn="ctr"/>
              <a:r>
                <a:rPr lang="en-GB" sz="2000" i="1" smtClean="0">
                  <a:latin typeface="Tw Cen MT" pitchFamily="34" charset="0"/>
                </a:rPr>
                <a:t>Absolute Monarch</a:t>
              </a:r>
              <a:endParaRPr lang="en-GB" sz="2000" i="1" dirty="0">
                <a:latin typeface="Tw Cen MT" pitchFamily="34" charset="0"/>
              </a:endParaRPr>
            </a:p>
          </p:txBody>
        </p:sp>
        <p:sp>
          <p:nvSpPr>
            <p:cNvPr id="44" name="TextBox 43"/>
            <p:cNvSpPr txBox="1"/>
            <p:nvPr/>
          </p:nvSpPr>
          <p:spPr>
            <a:xfrm>
              <a:off x="4032288" y="4652706"/>
              <a:ext cx="2996281" cy="1384995"/>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400" b="1" dirty="0" smtClean="0">
                  <a:latin typeface="Tw Cen MT" pitchFamily="34" charset="0"/>
                </a:rPr>
                <a:t>France</a:t>
              </a:r>
            </a:p>
            <a:p>
              <a:pPr algn="ctr"/>
              <a:r>
                <a:rPr lang="en-US" sz="2000" dirty="0" smtClean="0">
                  <a:latin typeface="Tw Cen MT" pitchFamily="34" charset="0"/>
                </a:rPr>
                <a:t>28 </a:t>
              </a:r>
              <a:r>
                <a:rPr lang="en-US" sz="2000" dirty="0">
                  <a:latin typeface="Tw Cen MT" pitchFamily="34" charset="0"/>
                </a:rPr>
                <a:t>million people. </a:t>
              </a:r>
              <a:endParaRPr lang="en-GB" sz="2000" dirty="0">
                <a:latin typeface="Tw Cen MT" pitchFamily="34" charset="0"/>
              </a:endParaRPr>
            </a:p>
            <a:p>
              <a:pPr algn="ctr"/>
              <a:r>
                <a:rPr lang="en-GB" sz="2000" dirty="0" smtClean="0">
                  <a:latin typeface="Tw Cen MT" pitchFamily="34" charset="0"/>
                </a:rPr>
                <a:t>No longer the most powerful country in Europe</a:t>
              </a:r>
              <a:r>
                <a:rPr lang="en-US" sz="2000" dirty="0" smtClean="0">
                  <a:latin typeface="Tw Cen MT" pitchFamily="34" charset="0"/>
                </a:rPr>
                <a:t>.</a:t>
              </a:r>
              <a:endParaRPr lang="en-GB" sz="2000" dirty="0">
                <a:latin typeface="Tw Cen MT" pitchFamily="34" charset="0"/>
              </a:endParaRPr>
            </a:p>
          </p:txBody>
        </p:sp>
        <p:cxnSp>
          <p:nvCxnSpPr>
            <p:cNvPr id="45" name="Straight Connector 44"/>
            <p:cNvCxnSpPr/>
            <p:nvPr/>
          </p:nvCxnSpPr>
          <p:spPr>
            <a:xfrm flipH="1">
              <a:off x="2822494" y="2812358"/>
              <a:ext cx="1211343" cy="763833"/>
            </a:xfrm>
            <a:prstGeom prst="line">
              <a:avLst/>
            </a:prstGeom>
            <a:ln w="38100">
              <a:solidFill>
                <a:srgbClr val="FFFF00"/>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46" name="Group 45"/>
          <p:cNvGrpSpPr/>
          <p:nvPr/>
        </p:nvGrpSpPr>
        <p:grpSpPr>
          <a:xfrm>
            <a:off x="1953987" y="1054106"/>
            <a:ext cx="5138292" cy="5060538"/>
            <a:chOff x="1891823" y="977163"/>
            <a:chExt cx="5138292" cy="5060538"/>
          </a:xfrm>
        </p:grpSpPr>
        <p:pic>
          <p:nvPicPr>
            <p:cNvPr id="47" name="Picture 4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033837" y="1739163"/>
              <a:ext cx="2994732" cy="2913543"/>
            </a:xfrm>
            <a:prstGeom prst="rect">
              <a:avLst/>
            </a:prstGeom>
          </p:spPr>
        </p:pic>
        <p:sp>
          <p:nvSpPr>
            <p:cNvPr id="48" name="TextBox 47"/>
            <p:cNvSpPr txBox="1"/>
            <p:nvPr/>
          </p:nvSpPr>
          <p:spPr>
            <a:xfrm>
              <a:off x="4033834" y="977163"/>
              <a:ext cx="2996281" cy="769441"/>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400" b="1" dirty="0" smtClean="0">
                  <a:latin typeface="Tw Cen MT" pitchFamily="34" charset="0"/>
                </a:rPr>
                <a:t>King Charles IV</a:t>
              </a:r>
            </a:p>
            <a:p>
              <a:pPr algn="ctr"/>
              <a:r>
                <a:rPr lang="en-GB" sz="2000" i="1" dirty="0" smtClean="0">
                  <a:latin typeface="Tw Cen MT" pitchFamily="34" charset="0"/>
                </a:rPr>
                <a:t>Absolute Monarch</a:t>
              </a:r>
              <a:endParaRPr lang="en-GB" sz="2000" i="1" dirty="0">
                <a:latin typeface="Tw Cen MT" pitchFamily="34" charset="0"/>
              </a:endParaRPr>
            </a:p>
          </p:txBody>
        </p:sp>
        <p:sp>
          <p:nvSpPr>
            <p:cNvPr id="49" name="TextBox 48"/>
            <p:cNvSpPr txBox="1"/>
            <p:nvPr/>
          </p:nvSpPr>
          <p:spPr>
            <a:xfrm>
              <a:off x="4032288" y="4652706"/>
              <a:ext cx="2996281" cy="1384995"/>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400" b="1" dirty="0" smtClean="0">
                  <a:latin typeface="Tw Cen MT" pitchFamily="34" charset="0"/>
                </a:rPr>
                <a:t>Spain</a:t>
              </a:r>
            </a:p>
            <a:p>
              <a:pPr algn="ctr"/>
              <a:r>
                <a:rPr lang="en-US" sz="2000" dirty="0" smtClean="0">
                  <a:latin typeface="Tw Cen MT" pitchFamily="34" charset="0"/>
                </a:rPr>
                <a:t>10 </a:t>
              </a:r>
              <a:r>
                <a:rPr lang="en-US" sz="2000" dirty="0">
                  <a:latin typeface="Tw Cen MT" pitchFamily="34" charset="0"/>
                </a:rPr>
                <a:t>million people. </a:t>
              </a:r>
              <a:endParaRPr lang="en-GB" sz="2000" dirty="0">
                <a:latin typeface="Tw Cen MT" pitchFamily="34" charset="0"/>
              </a:endParaRPr>
            </a:p>
            <a:p>
              <a:pPr algn="ctr"/>
              <a:r>
                <a:rPr lang="en-GB" sz="2000" dirty="0" smtClean="0">
                  <a:latin typeface="Tw Cen MT" pitchFamily="34" charset="0"/>
                </a:rPr>
                <a:t>Fallen into decline</a:t>
              </a:r>
              <a:r>
                <a:rPr lang="en-US" sz="2000" dirty="0" smtClean="0">
                  <a:latin typeface="Tw Cen MT" pitchFamily="34" charset="0"/>
                </a:rPr>
                <a:t>.Was now a minor power.</a:t>
              </a:r>
              <a:endParaRPr lang="en-GB" sz="2000" dirty="0">
                <a:latin typeface="Tw Cen MT" pitchFamily="34" charset="0"/>
              </a:endParaRPr>
            </a:p>
          </p:txBody>
        </p:sp>
        <p:cxnSp>
          <p:nvCxnSpPr>
            <p:cNvPr id="50" name="Straight Connector 49"/>
            <p:cNvCxnSpPr/>
            <p:nvPr/>
          </p:nvCxnSpPr>
          <p:spPr>
            <a:xfrm flipH="1">
              <a:off x="1891823" y="3656857"/>
              <a:ext cx="2078301" cy="1206500"/>
            </a:xfrm>
            <a:prstGeom prst="line">
              <a:avLst/>
            </a:prstGeom>
            <a:ln w="38100">
              <a:solidFill>
                <a:srgbClr val="FFFF00"/>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51" name="Group 50"/>
          <p:cNvGrpSpPr/>
          <p:nvPr/>
        </p:nvGrpSpPr>
        <p:grpSpPr>
          <a:xfrm>
            <a:off x="737587" y="1004833"/>
            <a:ext cx="4178252" cy="5060538"/>
            <a:chOff x="4032288" y="977163"/>
            <a:chExt cx="4178252" cy="5060538"/>
          </a:xfrm>
        </p:grpSpPr>
        <p:pic>
          <p:nvPicPr>
            <p:cNvPr id="52" name="Picture 5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075204" y="1739163"/>
              <a:ext cx="2913543" cy="2913543"/>
            </a:xfrm>
            <a:prstGeom prst="rect">
              <a:avLst/>
            </a:prstGeom>
          </p:spPr>
        </p:pic>
        <p:sp>
          <p:nvSpPr>
            <p:cNvPr id="53" name="TextBox 52"/>
            <p:cNvSpPr txBox="1"/>
            <p:nvPr/>
          </p:nvSpPr>
          <p:spPr>
            <a:xfrm>
              <a:off x="4033834" y="977163"/>
              <a:ext cx="2996281" cy="769441"/>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400" b="1" dirty="0" smtClean="0">
                  <a:latin typeface="Tw Cen MT" pitchFamily="34" charset="0"/>
                </a:rPr>
                <a:t>King Joseph II</a:t>
              </a:r>
            </a:p>
            <a:p>
              <a:pPr algn="ctr"/>
              <a:r>
                <a:rPr lang="en-GB" sz="2000" i="1" dirty="0" smtClean="0">
                  <a:latin typeface="Tw Cen MT" pitchFamily="34" charset="0"/>
                </a:rPr>
                <a:t>Absolute Monarch</a:t>
              </a:r>
              <a:endParaRPr lang="en-GB" sz="2000" i="1" dirty="0">
                <a:latin typeface="Tw Cen MT" pitchFamily="34" charset="0"/>
              </a:endParaRPr>
            </a:p>
          </p:txBody>
        </p:sp>
        <p:sp>
          <p:nvSpPr>
            <p:cNvPr id="54" name="TextBox 53"/>
            <p:cNvSpPr txBox="1"/>
            <p:nvPr/>
          </p:nvSpPr>
          <p:spPr>
            <a:xfrm>
              <a:off x="4032288" y="4652706"/>
              <a:ext cx="2996281" cy="1384995"/>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400" b="1" dirty="0" smtClean="0">
                  <a:latin typeface="Tw Cen MT" pitchFamily="34" charset="0"/>
                </a:rPr>
                <a:t>Austria</a:t>
              </a:r>
            </a:p>
            <a:p>
              <a:pPr algn="ctr"/>
              <a:r>
                <a:rPr lang="en-US" sz="2000" dirty="0" smtClean="0">
                  <a:latin typeface="Tw Cen MT" pitchFamily="34" charset="0"/>
                </a:rPr>
                <a:t>27 </a:t>
              </a:r>
              <a:r>
                <a:rPr lang="en-US" sz="2000" dirty="0">
                  <a:latin typeface="Tw Cen MT" pitchFamily="34" charset="0"/>
                </a:rPr>
                <a:t>million people. </a:t>
              </a:r>
              <a:endParaRPr lang="en-GB" sz="2000" dirty="0">
                <a:latin typeface="Tw Cen MT" pitchFamily="34" charset="0"/>
              </a:endParaRPr>
            </a:p>
            <a:p>
              <a:pPr algn="ctr"/>
              <a:r>
                <a:rPr lang="en-GB" sz="2000" dirty="0" smtClean="0">
                  <a:latin typeface="Tw Cen MT" pitchFamily="34" charset="0"/>
                </a:rPr>
                <a:t>Made up of many different nationalities</a:t>
              </a:r>
              <a:r>
                <a:rPr lang="en-US" sz="2000" dirty="0" smtClean="0">
                  <a:latin typeface="Tw Cen MT" pitchFamily="34" charset="0"/>
                </a:rPr>
                <a:t>.</a:t>
              </a:r>
              <a:endParaRPr lang="en-GB" sz="2000" dirty="0">
                <a:latin typeface="Tw Cen MT" pitchFamily="34" charset="0"/>
              </a:endParaRPr>
            </a:p>
          </p:txBody>
        </p:sp>
        <p:cxnSp>
          <p:nvCxnSpPr>
            <p:cNvPr id="55" name="Straight Connector 54"/>
            <p:cNvCxnSpPr/>
            <p:nvPr/>
          </p:nvCxnSpPr>
          <p:spPr>
            <a:xfrm>
              <a:off x="7135519" y="3297987"/>
              <a:ext cx="1075021" cy="327477"/>
            </a:xfrm>
            <a:prstGeom prst="line">
              <a:avLst/>
            </a:prstGeom>
            <a:ln w="38100">
              <a:solidFill>
                <a:srgbClr val="FFFF00"/>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56" name="Group 55"/>
          <p:cNvGrpSpPr/>
          <p:nvPr/>
        </p:nvGrpSpPr>
        <p:grpSpPr>
          <a:xfrm>
            <a:off x="831259" y="1054106"/>
            <a:ext cx="4178648" cy="5060538"/>
            <a:chOff x="4032287" y="977163"/>
            <a:chExt cx="4178648" cy="5060538"/>
          </a:xfrm>
        </p:grpSpPr>
        <p:pic>
          <p:nvPicPr>
            <p:cNvPr id="57" name="Picture 5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032287" y="1739163"/>
              <a:ext cx="2996281" cy="2913543"/>
            </a:xfrm>
            <a:prstGeom prst="rect">
              <a:avLst/>
            </a:prstGeom>
          </p:spPr>
        </p:pic>
        <p:sp>
          <p:nvSpPr>
            <p:cNvPr id="58" name="TextBox 57"/>
            <p:cNvSpPr txBox="1"/>
            <p:nvPr/>
          </p:nvSpPr>
          <p:spPr>
            <a:xfrm>
              <a:off x="4033834" y="977163"/>
              <a:ext cx="2996281" cy="769441"/>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400" b="1" dirty="0" smtClean="0">
                  <a:latin typeface="Tw Cen MT" pitchFamily="34" charset="0"/>
                </a:rPr>
                <a:t>King F. William II</a:t>
              </a:r>
            </a:p>
            <a:p>
              <a:pPr algn="ctr"/>
              <a:r>
                <a:rPr lang="en-GB" sz="2000" i="1" dirty="0" smtClean="0">
                  <a:latin typeface="Tw Cen MT" pitchFamily="34" charset="0"/>
                </a:rPr>
                <a:t>Absolute Monarch</a:t>
              </a:r>
              <a:endParaRPr lang="en-GB" sz="2000" i="1" dirty="0">
                <a:latin typeface="Tw Cen MT" pitchFamily="34" charset="0"/>
              </a:endParaRPr>
            </a:p>
          </p:txBody>
        </p:sp>
        <p:sp>
          <p:nvSpPr>
            <p:cNvPr id="59" name="TextBox 58"/>
            <p:cNvSpPr txBox="1"/>
            <p:nvPr/>
          </p:nvSpPr>
          <p:spPr>
            <a:xfrm>
              <a:off x="4032288" y="4652706"/>
              <a:ext cx="2996281" cy="1384995"/>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400" b="1" dirty="0" smtClean="0">
                  <a:latin typeface="Tw Cen MT" pitchFamily="34" charset="0"/>
                </a:rPr>
                <a:t>Prussia</a:t>
              </a:r>
            </a:p>
            <a:p>
              <a:pPr algn="ctr"/>
              <a:r>
                <a:rPr lang="en-US" sz="2000" dirty="0">
                  <a:latin typeface="Tw Cen MT" pitchFamily="34" charset="0"/>
                </a:rPr>
                <a:t>9</a:t>
              </a:r>
              <a:r>
                <a:rPr lang="en-US" sz="2000" dirty="0" smtClean="0">
                  <a:latin typeface="Tw Cen MT" pitchFamily="34" charset="0"/>
                </a:rPr>
                <a:t> </a:t>
              </a:r>
              <a:r>
                <a:rPr lang="en-US" sz="2000" dirty="0">
                  <a:latin typeface="Tw Cen MT" pitchFamily="34" charset="0"/>
                </a:rPr>
                <a:t>million people. </a:t>
              </a:r>
              <a:endParaRPr lang="en-GB" sz="2000" dirty="0">
                <a:latin typeface="Tw Cen MT" pitchFamily="34" charset="0"/>
              </a:endParaRPr>
            </a:p>
            <a:p>
              <a:pPr algn="ctr"/>
              <a:r>
                <a:rPr lang="en-GB" sz="2000" dirty="0" smtClean="0">
                  <a:latin typeface="Tw Cen MT" pitchFamily="34" charset="0"/>
                </a:rPr>
                <a:t>Rival with Austria</a:t>
              </a:r>
              <a:r>
                <a:rPr lang="en-US" sz="2000" dirty="0" smtClean="0">
                  <a:latin typeface="Tw Cen MT" pitchFamily="34" charset="0"/>
                </a:rPr>
                <a:t>. One of strongest armies in Europe.</a:t>
              </a:r>
              <a:endParaRPr lang="en-GB" sz="2000" dirty="0">
                <a:latin typeface="Tw Cen MT" pitchFamily="34" charset="0"/>
              </a:endParaRPr>
            </a:p>
          </p:txBody>
        </p:sp>
        <p:cxnSp>
          <p:nvCxnSpPr>
            <p:cNvPr id="60" name="Straight Connector 59"/>
            <p:cNvCxnSpPr/>
            <p:nvPr/>
          </p:nvCxnSpPr>
          <p:spPr>
            <a:xfrm flipV="1">
              <a:off x="7041846" y="3064983"/>
              <a:ext cx="1169089" cy="283050"/>
            </a:xfrm>
            <a:prstGeom prst="line">
              <a:avLst/>
            </a:prstGeom>
            <a:ln w="38100">
              <a:solidFill>
                <a:srgbClr val="FFFF00"/>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61" name="Group 60"/>
          <p:cNvGrpSpPr/>
          <p:nvPr/>
        </p:nvGrpSpPr>
        <p:grpSpPr>
          <a:xfrm>
            <a:off x="1919558" y="1140029"/>
            <a:ext cx="5413810" cy="5060538"/>
            <a:chOff x="4032288" y="977163"/>
            <a:chExt cx="5413810" cy="5060538"/>
          </a:xfrm>
        </p:grpSpPr>
        <p:pic>
          <p:nvPicPr>
            <p:cNvPr id="62" name="Picture 6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032288" y="1739163"/>
              <a:ext cx="2996281" cy="2913543"/>
            </a:xfrm>
            <a:prstGeom prst="rect">
              <a:avLst/>
            </a:prstGeom>
          </p:spPr>
        </p:pic>
        <p:sp>
          <p:nvSpPr>
            <p:cNvPr id="63" name="TextBox 62"/>
            <p:cNvSpPr txBox="1"/>
            <p:nvPr/>
          </p:nvSpPr>
          <p:spPr>
            <a:xfrm>
              <a:off x="4033834" y="977163"/>
              <a:ext cx="2996281" cy="769441"/>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400" b="1" dirty="0" smtClean="0">
                  <a:latin typeface="Tw Cen MT" pitchFamily="34" charset="0"/>
                </a:rPr>
                <a:t>Catherine the Great</a:t>
              </a:r>
            </a:p>
            <a:p>
              <a:pPr algn="ctr"/>
              <a:r>
                <a:rPr lang="en-GB" sz="2000" i="1" dirty="0" smtClean="0">
                  <a:latin typeface="Tw Cen MT" pitchFamily="34" charset="0"/>
                </a:rPr>
                <a:t>Absolute Monarch</a:t>
              </a:r>
              <a:endParaRPr lang="en-GB" sz="2000" i="1" dirty="0">
                <a:latin typeface="Tw Cen MT" pitchFamily="34" charset="0"/>
              </a:endParaRPr>
            </a:p>
          </p:txBody>
        </p:sp>
        <p:sp>
          <p:nvSpPr>
            <p:cNvPr id="64" name="TextBox 63"/>
            <p:cNvSpPr txBox="1"/>
            <p:nvPr/>
          </p:nvSpPr>
          <p:spPr>
            <a:xfrm>
              <a:off x="4032288" y="4652706"/>
              <a:ext cx="2996281" cy="1384995"/>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400" b="1" dirty="0">
                  <a:latin typeface="Tw Cen MT" pitchFamily="34" charset="0"/>
                </a:rPr>
                <a:t>R</a:t>
              </a:r>
              <a:r>
                <a:rPr lang="en-GB" sz="2400" b="1" dirty="0" smtClean="0">
                  <a:latin typeface="Tw Cen MT" pitchFamily="34" charset="0"/>
                </a:rPr>
                <a:t>ussia</a:t>
              </a:r>
            </a:p>
            <a:p>
              <a:pPr algn="ctr"/>
              <a:r>
                <a:rPr lang="en-US" sz="2000" dirty="0" smtClean="0">
                  <a:latin typeface="Tw Cen MT" pitchFamily="34" charset="0"/>
                </a:rPr>
                <a:t>40 </a:t>
              </a:r>
              <a:r>
                <a:rPr lang="en-US" sz="2000" dirty="0">
                  <a:latin typeface="Tw Cen MT" pitchFamily="34" charset="0"/>
                </a:rPr>
                <a:t>million people. </a:t>
              </a:r>
              <a:endParaRPr lang="en-GB" sz="2000" dirty="0">
                <a:latin typeface="Tw Cen MT" pitchFamily="34" charset="0"/>
              </a:endParaRPr>
            </a:p>
            <a:p>
              <a:pPr algn="ctr"/>
              <a:r>
                <a:rPr lang="en-GB" sz="2000" dirty="0" smtClean="0">
                  <a:latin typeface="Tw Cen MT" pitchFamily="34" charset="0"/>
                </a:rPr>
                <a:t>Largest country in Europe but many internal problems</a:t>
              </a:r>
              <a:r>
                <a:rPr lang="en-US" sz="2000" dirty="0" smtClean="0">
                  <a:latin typeface="Tw Cen MT" pitchFamily="34" charset="0"/>
                </a:rPr>
                <a:t>.</a:t>
              </a:r>
              <a:endParaRPr lang="en-GB" sz="2000" dirty="0">
                <a:latin typeface="Tw Cen MT" pitchFamily="34" charset="0"/>
              </a:endParaRPr>
            </a:p>
          </p:txBody>
        </p:sp>
        <p:cxnSp>
          <p:nvCxnSpPr>
            <p:cNvPr id="65" name="Straight Connector 64"/>
            <p:cNvCxnSpPr/>
            <p:nvPr/>
          </p:nvCxnSpPr>
          <p:spPr>
            <a:xfrm flipV="1">
              <a:off x="7121088" y="2475214"/>
              <a:ext cx="2325010" cy="678039"/>
            </a:xfrm>
            <a:prstGeom prst="line">
              <a:avLst/>
            </a:prstGeom>
            <a:ln w="38100">
              <a:solidFill>
                <a:srgbClr val="FFFF00"/>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4032288" y="1030877"/>
            <a:ext cx="4417378" cy="5060538"/>
            <a:chOff x="2612737" y="977163"/>
            <a:chExt cx="4417378" cy="5060538"/>
          </a:xfrm>
        </p:grpSpPr>
        <p:pic>
          <p:nvPicPr>
            <p:cNvPr id="67" name="Picture 6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073656" y="1739163"/>
              <a:ext cx="2913543" cy="2913543"/>
            </a:xfrm>
            <a:prstGeom prst="rect">
              <a:avLst/>
            </a:prstGeom>
          </p:spPr>
        </p:pic>
        <p:sp>
          <p:nvSpPr>
            <p:cNvPr id="68" name="TextBox 67"/>
            <p:cNvSpPr txBox="1"/>
            <p:nvPr/>
          </p:nvSpPr>
          <p:spPr>
            <a:xfrm>
              <a:off x="4033834" y="977163"/>
              <a:ext cx="2996281" cy="769441"/>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400" b="1" dirty="0" smtClean="0">
                  <a:latin typeface="Tw Cen MT" pitchFamily="34" charset="0"/>
                </a:rPr>
                <a:t>King Joseph II</a:t>
              </a:r>
            </a:p>
            <a:p>
              <a:pPr algn="ctr"/>
              <a:r>
                <a:rPr lang="en-GB" sz="2000" i="1" dirty="0" smtClean="0">
                  <a:latin typeface="Tw Cen MT" pitchFamily="34" charset="0"/>
                </a:rPr>
                <a:t>Absolute Monarch</a:t>
              </a:r>
              <a:endParaRPr lang="en-GB" sz="2000" i="1" dirty="0">
                <a:latin typeface="Tw Cen MT" pitchFamily="34" charset="0"/>
              </a:endParaRPr>
            </a:p>
          </p:txBody>
        </p:sp>
        <p:sp>
          <p:nvSpPr>
            <p:cNvPr id="69" name="TextBox 68"/>
            <p:cNvSpPr txBox="1"/>
            <p:nvPr/>
          </p:nvSpPr>
          <p:spPr>
            <a:xfrm>
              <a:off x="4032288" y="4652706"/>
              <a:ext cx="2996281" cy="1384995"/>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400" b="1" dirty="0" smtClean="0">
                  <a:latin typeface="Tw Cen MT" pitchFamily="34" charset="0"/>
                </a:rPr>
                <a:t>Holy Roman Empire</a:t>
              </a:r>
            </a:p>
            <a:p>
              <a:pPr algn="ctr"/>
              <a:r>
                <a:rPr lang="en-US" sz="2000" dirty="0" smtClean="0">
                  <a:latin typeface="Tw Cen MT" pitchFamily="34" charset="0"/>
                </a:rPr>
                <a:t>12 </a:t>
              </a:r>
              <a:r>
                <a:rPr lang="en-US" sz="2000" dirty="0">
                  <a:latin typeface="Tw Cen MT" pitchFamily="34" charset="0"/>
                </a:rPr>
                <a:t>million people. </a:t>
              </a:r>
              <a:endParaRPr lang="en-GB" sz="2000" dirty="0">
                <a:latin typeface="Tw Cen MT" pitchFamily="34" charset="0"/>
              </a:endParaRPr>
            </a:p>
            <a:p>
              <a:pPr algn="ctr"/>
              <a:r>
                <a:rPr lang="en-GB" sz="2000" dirty="0" smtClean="0">
                  <a:latin typeface="Tw Cen MT" pitchFamily="34" charset="0"/>
                </a:rPr>
                <a:t>Many different states</a:t>
              </a:r>
              <a:r>
                <a:rPr lang="en-US" sz="2000" dirty="0" smtClean="0">
                  <a:latin typeface="Tw Cen MT" pitchFamily="34" charset="0"/>
                </a:rPr>
                <a:t>. Controlled by Austria.</a:t>
              </a:r>
              <a:endParaRPr lang="en-GB" sz="2000" dirty="0">
                <a:latin typeface="Tw Cen MT" pitchFamily="34" charset="0"/>
              </a:endParaRPr>
            </a:p>
          </p:txBody>
        </p:sp>
        <p:cxnSp>
          <p:nvCxnSpPr>
            <p:cNvPr id="70" name="Straight Connector 69"/>
            <p:cNvCxnSpPr/>
            <p:nvPr/>
          </p:nvCxnSpPr>
          <p:spPr>
            <a:xfrm flipH="1">
              <a:off x="2612737" y="3599420"/>
              <a:ext cx="1359496" cy="80666"/>
            </a:xfrm>
            <a:prstGeom prst="line">
              <a:avLst/>
            </a:prstGeom>
            <a:ln w="38100">
              <a:solidFill>
                <a:srgbClr val="FFFF00"/>
              </a:solidFill>
              <a:tailEnd type="oval" w="lg" len="lg"/>
            </a:ln>
          </p:spPr>
          <p:style>
            <a:lnRef idx="1">
              <a:schemeClr val="accent1"/>
            </a:lnRef>
            <a:fillRef idx="0">
              <a:schemeClr val="accent1"/>
            </a:fillRef>
            <a:effectRef idx="0">
              <a:schemeClr val="accent1"/>
            </a:effectRef>
            <a:fontRef idx="minor">
              <a:schemeClr val="tx1"/>
            </a:fontRef>
          </p:style>
        </p:cxnSp>
      </p:grpSp>
      <p:sp>
        <p:nvSpPr>
          <p:cNvPr id="84" name="TextBox 83"/>
          <p:cNvSpPr txBox="1"/>
          <p:nvPr/>
        </p:nvSpPr>
        <p:spPr>
          <a:xfrm>
            <a:off x="1191066" y="1953160"/>
            <a:ext cx="6761868" cy="3108543"/>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2800" dirty="0">
                <a:latin typeface="Tw Cen MT" pitchFamily="34" charset="0"/>
              </a:rPr>
              <a:t>180 million people lived in Europe in 1789. Almost all countries were ruled by </a:t>
            </a:r>
            <a:r>
              <a:rPr lang="en-US" sz="2800" dirty="0">
                <a:latin typeface="Tw Cen MT" pitchFamily="34" charset="0"/>
                <a:hlinkClick r:id="" action="ppaction://noaction"/>
              </a:rPr>
              <a:t>absolute monarchs</a:t>
            </a:r>
            <a:r>
              <a:rPr lang="en-US" sz="2800" dirty="0">
                <a:latin typeface="Tw Cen MT" pitchFamily="34" charset="0"/>
              </a:rPr>
              <a:t> like Louis XVI of France. Absolute monarchs had almost total control of their country and did not have to listen to a parliament. Britain had a </a:t>
            </a:r>
            <a:r>
              <a:rPr lang="en-US" sz="2800" dirty="0">
                <a:latin typeface="Tw Cen MT" pitchFamily="34" charset="0"/>
                <a:hlinkClick r:id="" action="ppaction://noaction"/>
              </a:rPr>
              <a:t>constitutional monarch</a:t>
            </a:r>
            <a:r>
              <a:rPr lang="en-US" sz="2800" dirty="0">
                <a:latin typeface="Tw Cen MT" pitchFamily="34" charset="0"/>
              </a:rPr>
              <a:t> and their king had limited powers. </a:t>
            </a:r>
            <a:endParaRPr lang="en-GB" sz="2800" dirty="0">
              <a:latin typeface="Tw Cen MT" pitchFamily="34" charset="0"/>
            </a:endParaRPr>
          </a:p>
        </p:txBody>
      </p:sp>
      <p:sp>
        <p:nvSpPr>
          <p:cNvPr id="72" name="TextBox 11"/>
          <p:cNvSpPr txBox="1">
            <a:spLocks noChangeArrowheads="1"/>
          </p:cNvSpPr>
          <p:nvPr/>
        </p:nvSpPr>
        <p:spPr bwMode="auto">
          <a:xfrm>
            <a:off x="5562600" y="6526213"/>
            <a:ext cx="29343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1200" b="1" i="1" dirty="0" smtClean="0">
                <a:latin typeface="Tw Cen MT" pitchFamily="34" charset="0"/>
              </a:rPr>
              <a:t>Key Stage 3 History  The French Revolution</a:t>
            </a:r>
            <a:endParaRPr lang="en-US" sz="1200" b="1" i="1" dirty="0">
              <a:latin typeface="Tw Cen MT" pitchFamily="34" charset="0"/>
            </a:endParaRPr>
          </a:p>
        </p:txBody>
      </p:sp>
      <p:sp>
        <p:nvSpPr>
          <p:cNvPr id="36" name="Line Callout 1 35"/>
          <p:cNvSpPr/>
          <p:nvPr/>
        </p:nvSpPr>
        <p:spPr>
          <a:xfrm>
            <a:off x="4981061" y="5023393"/>
            <a:ext cx="3668644" cy="1721482"/>
          </a:xfrm>
          <a:prstGeom prst="borderCallout1">
            <a:avLst>
              <a:gd name="adj1" fmla="val -4014"/>
              <a:gd name="adj2" fmla="val 47748"/>
              <a:gd name="adj3" fmla="val -55704"/>
              <a:gd name="adj4" fmla="val 53355"/>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GB" sz="2200" dirty="0" smtClean="0">
                <a:latin typeface="Tw Cen MT" pitchFamily="34" charset="0"/>
              </a:rPr>
              <a:t>Many nobles had </a:t>
            </a:r>
            <a:r>
              <a:rPr lang="en-GB" sz="2200" dirty="0">
                <a:latin typeface="Tw Cen MT" pitchFamily="34" charset="0"/>
              </a:rPr>
              <a:t>fled </a:t>
            </a:r>
            <a:r>
              <a:rPr lang="en-GB" sz="2200" dirty="0" smtClean="0">
                <a:latin typeface="Tw Cen MT" pitchFamily="34" charset="0"/>
              </a:rPr>
              <a:t>France and escaped to Austria. [Émigrés]. They hoped </a:t>
            </a:r>
            <a:r>
              <a:rPr lang="en-GB" sz="2200" dirty="0">
                <a:latin typeface="Tw Cen MT" pitchFamily="34" charset="0"/>
              </a:rPr>
              <a:t>to undo the Revolution </a:t>
            </a:r>
            <a:r>
              <a:rPr lang="en-GB" sz="2200" dirty="0" smtClean="0">
                <a:latin typeface="Tw Cen MT" pitchFamily="34" charset="0"/>
              </a:rPr>
              <a:t>and restore the </a:t>
            </a:r>
            <a:r>
              <a:rPr lang="en-GB" sz="2200" dirty="0" err="1" smtClean="0">
                <a:latin typeface="Tw Cen MT" pitchFamily="34" charset="0"/>
              </a:rPr>
              <a:t>Ancien</a:t>
            </a:r>
            <a:r>
              <a:rPr lang="en-GB" sz="2200" dirty="0" smtClean="0">
                <a:latin typeface="Tw Cen MT" pitchFamily="34" charset="0"/>
              </a:rPr>
              <a:t> Regime. </a:t>
            </a:r>
            <a:endParaRPr lang="en-GB" sz="2200" dirty="0">
              <a:latin typeface="Tw Cen MT" pitchFamily="34" charset="0"/>
            </a:endParaRPr>
          </a:p>
        </p:txBody>
      </p:sp>
      <p:sp>
        <p:nvSpPr>
          <p:cNvPr id="71" name="Rectangle 70"/>
          <p:cNvSpPr/>
          <p:nvPr/>
        </p:nvSpPr>
        <p:spPr>
          <a:xfrm>
            <a:off x="8562296" y="6451600"/>
            <a:ext cx="434975" cy="374650"/>
          </a:xfrm>
          <a:prstGeom prst="rect">
            <a:avLst/>
          </a:prstGeom>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r>
              <a:rPr lang="en-GB" sz="1400" b="1" dirty="0" smtClean="0"/>
              <a:t>21</a:t>
            </a:r>
            <a:endParaRPr lang="en-US" sz="1400" b="1" dirty="0"/>
          </a:p>
        </p:txBody>
      </p:sp>
      <p:pic>
        <p:nvPicPr>
          <p:cNvPr id="39" name="Picture 3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266" y="58636"/>
            <a:ext cx="9127624" cy="6799364"/>
          </a:xfrm>
          <a:prstGeom prst="rect">
            <a:avLst/>
          </a:prstGeom>
          <a:effectLst>
            <a:softEdge rad="317500"/>
          </a:effectLst>
        </p:spPr>
      </p:pic>
      <p:sp>
        <p:nvSpPr>
          <p:cNvPr id="38" name="TextBox 37"/>
          <p:cNvSpPr txBox="1"/>
          <p:nvPr/>
        </p:nvSpPr>
        <p:spPr>
          <a:xfrm>
            <a:off x="1316334" y="98001"/>
            <a:ext cx="6207034" cy="1261884"/>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GB" sz="2800" b="1" dirty="0" smtClean="0">
                <a:latin typeface="Tw Cen MT" pitchFamily="34" charset="0"/>
              </a:rPr>
              <a:t>The Battle of </a:t>
            </a:r>
            <a:r>
              <a:rPr lang="en-GB" sz="2800" b="1" dirty="0" err="1" smtClean="0">
                <a:latin typeface="Tw Cen MT" pitchFamily="34" charset="0"/>
              </a:rPr>
              <a:t>Valmy</a:t>
            </a:r>
            <a:r>
              <a:rPr lang="en-GB" sz="2800" b="1" dirty="0" smtClean="0">
                <a:latin typeface="Tw Cen MT" pitchFamily="34" charset="0"/>
              </a:rPr>
              <a:t> 1792</a:t>
            </a:r>
          </a:p>
          <a:p>
            <a:pPr algn="ctr"/>
            <a:r>
              <a:rPr lang="en-GB" sz="2400" dirty="0" smtClean="0">
                <a:latin typeface="Tw Cen MT" pitchFamily="34" charset="0"/>
              </a:rPr>
              <a:t>French </a:t>
            </a:r>
            <a:r>
              <a:rPr lang="en-GB" sz="2400" dirty="0">
                <a:latin typeface="Tw Cen MT" pitchFamily="34" charset="0"/>
              </a:rPr>
              <a:t>army won a stunning victory against the Austrians and Prussians at </a:t>
            </a:r>
            <a:r>
              <a:rPr lang="en-GB" sz="2400" dirty="0" smtClean="0">
                <a:latin typeface="Tw Cen MT" pitchFamily="34" charset="0"/>
              </a:rPr>
              <a:t>the Battle </a:t>
            </a:r>
            <a:r>
              <a:rPr lang="en-GB" sz="2400" dirty="0">
                <a:latin typeface="Tw Cen MT" pitchFamily="34" charset="0"/>
              </a:rPr>
              <a:t>of </a:t>
            </a:r>
            <a:r>
              <a:rPr lang="en-GB" sz="2400" dirty="0" err="1">
                <a:latin typeface="Tw Cen MT" pitchFamily="34" charset="0"/>
              </a:rPr>
              <a:t>Valmy</a:t>
            </a:r>
            <a:r>
              <a:rPr lang="en-GB" sz="2400" dirty="0">
                <a:latin typeface="Tw Cen MT" pitchFamily="34" charset="0"/>
              </a:rPr>
              <a:t>. </a:t>
            </a:r>
          </a:p>
        </p:txBody>
      </p:sp>
      <p:pic>
        <p:nvPicPr>
          <p:cNvPr id="8" name="180.wma">
            <a:hlinkClick r:id="" action="ppaction://media"/>
          </p:cNvPr>
          <p:cNvPicPr>
            <a:picLocks noChangeAspect="1"/>
          </p:cNvPicPr>
          <p:nvPr>
            <a:audioFile r:link="rId2"/>
            <p:extLst>
              <p:ext uri="{DAA4B4D4-6D71-4841-9C94-3DE7FCFB9230}">
                <p14:media xmlns:p14="http://schemas.microsoft.com/office/powerpoint/2010/main" r:embed="rId1">
                  <p14:fade in="500" out="1250"/>
                </p14:media>
              </p:ext>
            </p:extLst>
          </p:nvPr>
        </p:nvPicPr>
        <p:blipFill>
          <a:blip r:embed="rId15"/>
          <a:stretch>
            <a:fillRect/>
          </a:stretch>
        </p:blipFill>
        <p:spPr>
          <a:xfrm>
            <a:off x="1144444" y="1647308"/>
            <a:ext cx="1458045" cy="1458045"/>
          </a:xfrm>
          <a:prstGeom prst="rect">
            <a:avLst/>
          </a:prstGeom>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animScale>
                                      <p:cBhvr>
                                        <p:cTn id="7" dur="1000" decel="50000" fill="hold">
                                          <p:stCondLst>
                                            <p:cond delay="0"/>
                                          </p:stCondLst>
                                        </p:cTn>
                                        <p:tgtEl>
                                          <p:spTgt spid="8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84"/>
                                        </p:tgtEl>
                                        <p:attrNameLst>
                                          <p:attrName>ppt_x</p:attrName>
                                          <p:attrName>ppt_y</p:attrName>
                                        </p:attrNameLst>
                                      </p:cBhvr>
                                    </p:animMotion>
                                    <p:animEffect transition="in" filter="fade">
                                      <p:cBhvr>
                                        <p:cTn id="9" dur="1000"/>
                                        <p:tgtEl>
                                          <p:spTgt spid="84"/>
                                        </p:tgtEl>
                                      </p:cBhvr>
                                    </p:animEffect>
                                  </p:childTnLst>
                                </p:cTn>
                              </p:par>
                              <p:par>
                                <p:cTn id="10" presetID="1" presetClass="mediacall" presetSubtype="0" fill="hold" nodeType="withEffect">
                                  <p:stCondLst>
                                    <p:cond delay="0"/>
                                  </p:stCondLst>
                                  <p:childTnLst>
                                    <p:cmd type="call" cmd="playFrom(0.0)">
                                      <p:cBhvr>
                                        <p:cTn id="11" dur="32971" fill="hold"/>
                                        <p:tgtEl>
                                          <p:spTgt spid="8"/>
                                        </p:tgtEl>
                                      </p:cBhvr>
                                    </p:cmd>
                                  </p:childTnLst>
                                </p:cTn>
                              </p:par>
                            </p:childTnLst>
                          </p:cTn>
                        </p:par>
                      </p:childTnLst>
                    </p:cTn>
                  </p:par>
                  <p:par>
                    <p:cTn id="12" fill="hold">
                      <p:stCondLst>
                        <p:cond delay="indefinite"/>
                      </p:stCondLst>
                      <p:childTnLst>
                        <p:par>
                          <p:cTn id="13" fill="hold">
                            <p:stCondLst>
                              <p:cond delay="0"/>
                            </p:stCondLst>
                            <p:childTnLst>
                              <p:par>
                                <p:cTn id="14" presetID="42" presetClass="exit" presetSubtype="0" fill="hold" grpId="1" nodeType="clickEffect">
                                  <p:stCondLst>
                                    <p:cond delay="0"/>
                                  </p:stCondLst>
                                  <p:childTnLst>
                                    <p:animEffect transition="out" filter="fade">
                                      <p:cBhvr>
                                        <p:cTn id="15" dur="1000"/>
                                        <p:tgtEl>
                                          <p:spTgt spid="84"/>
                                        </p:tgtEl>
                                      </p:cBhvr>
                                    </p:animEffect>
                                    <p:anim calcmode="lin" valueType="num">
                                      <p:cBhvr>
                                        <p:cTn id="16" dur="1000"/>
                                        <p:tgtEl>
                                          <p:spTgt spid="84"/>
                                        </p:tgtEl>
                                        <p:attrNameLst>
                                          <p:attrName>ppt_x</p:attrName>
                                        </p:attrNameLst>
                                      </p:cBhvr>
                                      <p:tavLst>
                                        <p:tav tm="0">
                                          <p:val>
                                            <p:strVal val="ppt_x"/>
                                          </p:val>
                                        </p:tav>
                                        <p:tav tm="100000">
                                          <p:val>
                                            <p:strVal val="ppt_x"/>
                                          </p:val>
                                        </p:tav>
                                      </p:tavLst>
                                    </p:anim>
                                    <p:anim calcmode="lin" valueType="num">
                                      <p:cBhvr>
                                        <p:cTn id="17" dur="1000"/>
                                        <p:tgtEl>
                                          <p:spTgt spid="84"/>
                                        </p:tgtEl>
                                        <p:attrNameLst>
                                          <p:attrName>ppt_y</p:attrName>
                                        </p:attrNameLst>
                                      </p:cBhvr>
                                      <p:tavLst>
                                        <p:tav tm="0">
                                          <p:val>
                                            <p:strVal val="ppt_y"/>
                                          </p:val>
                                        </p:tav>
                                        <p:tav tm="100000">
                                          <p:val>
                                            <p:strVal val="ppt_y+.1"/>
                                          </p:val>
                                        </p:tav>
                                      </p:tavLst>
                                    </p:anim>
                                    <p:set>
                                      <p:cBhvr>
                                        <p:cTn id="18" dur="1" fill="hold">
                                          <p:stCondLst>
                                            <p:cond delay="999"/>
                                          </p:stCondLst>
                                        </p:cTn>
                                        <p:tgtEl>
                                          <p:spTgt spid="8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right)">
                                      <p:cBhvr>
                                        <p:cTn id="23" dur="1750"/>
                                        <p:tgtEl>
                                          <p:spTgt spid="23"/>
                                        </p:tgtEl>
                                      </p:cBhvr>
                                    </p:animEffect>
                                  </p:childTnLst>
                                  <p:subTnLst>
                                    <p:audio>
                                      <p:cMediaNode>
                                        <p:cTn display="0" masterRel="sameClick">
                                          <p:stCondLst>
                                            <p:cond evt="begin" delay="0">
                                              <p:tn val="21"/>
                                            </p:cond>
                                          </p:stCondLst>
                                          <p:endCondLst>
                                            <p:cond evt="onStopAudio" delay="0">
                                              <p:tgtEl>
                                                <p:sldTgt/>
                                              </p:tgtEl>
                                            </p:cond>
                                          </p:endCondLst>
                                        </p:cTn>
                                        <p:tgtEl>
                                          <p:sndTgt r:embed="rId5" name="arrow.wav"/>
                                        </p:tgtEl>
                                      </p:cMediaNode>
                                    </p:audio>
                                  </p:subTnLst>
                                </p:cTn>
                              </p:par>
                            </p:childTnLst>
                          </p:cTn>
                        </p:par>
                      </p:childTnLst>
                    </p:cTn>
                  </p:par>
                  <p:par>
                    <p:cTn id="24" fill="hold">
                      <p:stCondLst>
                        <p:cond delay="indefinite"/>
                      </p:stCondLst>
                      <p:childTnLst>
                        <p:par>
                          <p:cTn id="25" fill="hold">
                            <p:stCondLst>
                              <p:cond delay="0"/>
                            </p:stCondLst>
                            <p:childTnLst>
                              <p:par>
                                <p:cTn id="26" presetID="52" presetClass="exit" presetSubtype="0" fill="hold" nodeType="clickEffect">
                                  <p:stCondLst>
                                    <p:cond delay="0"/>
                                  </p:stCondLst>
                                  <p:childTnLst>
                                    <p:animScale>
                                      <p:cBhvr>
                                        <p:cTn id="27" dur="1000" accel="50000">
                                          <p:stCondLst>
                                            <p:cond delay="0"/>
                                          </p:stCondLst>
                                        </p:cTn>
                                        <p:tgtEl>
                                          <p:spTgt spid="23"/>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28" dur="1000" accel="50000">
                                          <p:stCondLst>
                                            <p:cond delay="0"/>
                                          </p:stCondLst>
                                        </p:cTn>
                                        <p:tgtEl>
                                          <p:spTgt spid="23"/>
                                        </p:tgtEl>
                                        <p:attrNameLst>
                                          <p:attrName>ppt_x</p:attrName>
                                          <p:attrName>ppt_y</p:attrName>
                                        </p:attrNameLst>
                                      </p:cBhvr>
                                    </p:animMotion>
                                    <p:animEffect transition="out" filter="fade">
                                      <p:cBhvr>
                                        <p:cTn id="29" dur="1000"/>
                                        <p:tgtEl>
                                          <p:spTgt spid="23"/>
                                        </p:tgtEl>
                                      </p:cBhvr>
                                    </p:animEffect>
                                    <p:set>
                                      <p:cBhvr>
                                        <p:cTn id="30" dur="1" fill="hold">
                                          <p:stCondLst>
                                            <p:cond delay="999"/>
                                          </p:stCondLst>
                                        </p:cTn>
                                        <p:tgtEl>
                                          <p:spTgt spid="23"/>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nodeType="click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wipe(right)">
                                      <p:cBhvr>
                                        <p:cTn id="35" dur="1750"/>
                                        <p:tgtEl>
                                          <p:spTgt spid="41"/>
                                        </p:tgtEl>
                                      </p:cBhvr>
                                    </p:animEffect>
                                  </p:childTnLst>
                                  <p:subTnLst>
                                    <p:audio>
                                      <p:cMediaNode>
                                        <p:cTn display="0" masterRel="sameClick">
                                          <p:stCondLst>
                                            <p:cond evt="begin" delay="0">
                                              <p:tn val="33"/>
                                            </p:cond>
                                          </p:stCondLst>
                                          <p:endCondLst>
                                            <p:cond evt="onStopAudio" delay="0">
                                              <p:tgtEl>
                                                <p:sldTgt/>
                                              </p:tgtEl>
                                            </p:cond>
                                          </p:endCondLst>
                                        </p:cTn>
                                        <p:tgtEl>
                                          <p:sndTgt r:embed="rId5" name="arrow.wav"/>
                                        </p:tgtEl>
                                      </p:cMediaNode>
                                    </p:audio>
                                  </p:subTnLst>
                                </p:cTn>
                              </p:par>
                            </p:childTnLst>
                          </p:cTn>
                        </p:par>
                      </p:childTnLst>
                    </p:cTn>
                  </p:par>
                  <p:par>
                    <p:cTn id="36" fill="hold">
                      <p:stCondLst>
                        <p:cond delay="indefinite"/>
                      </p:stCondLst>
                      <p:childTnLst>
                        <p:par>
                          <p:cTn id="37" fill="hold">
                            <p:stCondLst>
                              <p:cond delay="0"/>
                            </p:stCondLst>
                            <p:childTnLst>
                              <p:par>
                                <p:cTn id="38" presetID="52" presetClass="exit" presetSubtype="0" fill="hold" nodeType="clickEffect">
                                  <p:stCondLst>
                                    <p:cond delay="0"/>
                                  </p:stCondLst>
                                  <p:childTnLst>
                                    <p:animScale>
                                      <p:cBhvr>
                                        <p:cTn id="39" dur="1000" accel="50000">
                                          <p:stCondLst>
                                            <p:cond delay="0"/>
                                          </p:stCondLst>
                                        </p:cTn>
                                        <p:tgtEl>
                                          <p:spTgt spid="41"/>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40" dur="1000" accel="50000">
                                          <p:stCondLst>
                                            <p:cond delay="0"/>
                                          </p:stCondLst>
                                        </p:cTn>
                                        <p:tgtEl>
                                          <p:spTgt spid="41"/>
                                        </p:tgtEl>
                                        <p:attrNameLst>
                                          <p:attrName>ppt_x</p:attrName>
                                          <p:attrName>ppt_y</p:attrName>
                                        </p:attrNameLst>
                                      </p:cBhvr>
                                    </p:animMotion>
                                    <p:animEffect transition="out" filter="fade">
                                      <p:cBhvr>
                                        <p:cTn id="41" dur="1000"/>
                                        <p:tgtEl>
                                          <p:spTgt spid="41"/>
                                        </p:tgtEl>
                                      </p:cBhvr>
                                    </p:animEffect>
                                    <p:set>
                                      <p:cBhvr>
                                        <p:cTn id="42" dur="1" fill="hold">
                                          <p:stCondLst>
                                            <p:cond delay="999"/>
                                          </p:stCondLst>
                                        </p:cTn>
                                        <p:tgtEl>
                                          <p:spTgt spid="41"/>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nodeType="click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wipe(right)">
                                      <p:cBhvr>
                                        <p:cTn id="47" dur="1750"/>
                                        <p:tgtEl>
                                          <p:spTgt spid="46"/>
                                        </p:tgtEl>
                                      </p:cBhvr>
                                    </p:animEffect>
                                  </p:childTnLst>
                                  <p:subTnLst>
                                    <p:audio>
                                      <p:cMediaNode>
                                        <p:cTn display="0" masterRel="sameClick">
                                          <p:stCondLst>
                                            <p:cond evt="begin" delay="0">
                                              <p:tn val="45"/>
                                            </p:cond>
                                          </p:stCondLst>
                                          <p:endCondLst>
                                            <p:cond evt="onStopAudio" delay="0">
                                              <p:tgtEl>
                                                <p:sldTgt/>
                                              </p:tgtEl>
                                            </p:cond>
                                          </p:endCondLst>
                                        </p:cTn>
                                        <p:tgtEl>
                                          <p:sndTgt r:embed="rId5" name="arrow.wav"/>
                                        </p:tgtEl>
                                      </p:cMediaNode>
                                    </p:audio>
                                  </p:subTnLst>
                                </p:cTn>
                              </p:par>
                            </p:childTnLst>
                          </p:cTn>
                        </p:par>
                      </p:childTnLst>
                    </p:cTn>
                  </p:par>
                  <p:par>
                    <p:cTn id="48" fill="hold">
                      <p:stCondLst>
                        <p:cond delay="indefinite"/>
                      </p:stCondLst>
                      <p:childTnLst>
                        <p:par>
                          <p:cTn id="49" fill="hold">
                            <p:stCondLst>
                              <p:cond delay="0"/>
                            </p:stCondLst>
                            <p:childTnLst>
                              <p:par>
                                <p:cTn id="50" presetID="52" presetClass="exit" presetSubtype="0" fill="hold" nodeType="clickEffect">
                                  <p:stCondLst>
                                    <p:cond delay="0"/>
                                  </p:stCondLst>
                                  <p:childTnLst>
                                    <p:animScale>
                                      <p:cBhvr>
                                        <p:cTn id="51" dur="1000" accel="50000">
                                          <p:stCondLst>
                                            <p:cond delay="0"/>
                                          </p:stCondLst>
                                        </p:cTn>
                                        <p:tgtEl>
                                          <p:spTgt spid="46"/>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52" dur="1000" accel="50000">
                                          <p:stCondLst>
                                            <p:cond delay="0"/>
                                          </p:stCondLst>
                                        </p:cTn>
                                        <p:tgtEl>
                                          <p:spTgt spid="46"/>
                                        </p:tgtEl>
                                        <p:attrNameLst>
                                          <p:attrName>ppt_x</p:attrName>
                                          <p:attrName>ppt_y</p:attrName>
                                        </p:attrNameLst>
                                      </p:cBhvr>
                                    </p:animMotion>
                                    <p:animEffect transition="out" filter="fade">
                                      <p:cBhvr>
                                        <p:cTn id="53" dur="1000"/>
                                        <p:tgtEl>
                                          <p:spTgt spid="46"/>
                                        </p:tgtEl>
                                      </p:cBhvr>
                                    </p:animEffect>
                                    <p:set>
                                      <p:cBhvr>
                                        <p:cTn id="54" dur="1" fill="hold">
                                          <p:stCondLst>
                                            <p:cond delay="999"/>
                                          </p:stCondLst>
                                        </p:cTn>
                                        <p:tgtEl>
                                          <p:spTgt spid="46"/>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wipe(left)">
                                      <p:cBhvr>
                                        <p:cTn id="59" dur="1750"/>
                                        <p:tgtEl>
                                          <p:spTgt spid="51"/>
                                        </p:tgtEl>
                                      </p:cBhvr>
                                    </p:animEffect>
                                  </p:childTnLst>
                                  <p:subTnLst>
                                    <p:audio>
                                      <p:cMediaNode>
                                        <p:cTn display="0" masterRel="sameClick">
                                          <p:stCondLst>
                                            <p:cond evt="begin" delay="0">
                                              <p:tn val="57"/>
                                            </p:cond>
                                          </p:stCondLst>
                                          <p:endCondLst>
                                            <p:cond evt="onStopAudio" delay="0">
                                              <p:tgtEl>
                                                <p:sldTgt/>
                                              </p:tgtEl>
                                            </p:cond>
                                          </p:endCondLst>
                                        </p:cTn>
                                        <p:tgtEl>
                                          <p:sndTgt r:embed="rId5" name="arrow.wav"/>
                                        </p:tgtEl>
                                      </p:cMediaNode>
                                    </p:audio>
                                  </p:subTnLst>
                                </p:cTn>
                              </p:par>
                            </p:childTnLst>
                          </p:cTn>
                        </p:par>
                      </p:childTnLst>
                    </p:cTn>
                  </p:par>
                  <p:par>
                    <p:cTn id="60" fill="hold">
                      <p:stCondLst>
                        <p:cond delay="indefinite"/>
                      </p:stCondLst>
                      <p:childTnLst>
                        <p:par>
                          <p:cTn id="61" fill="hold">
                            <p:stCondLst>
                              <p:cond delay="0"/>
                            </p:stCondLst>
                            <p:childTnLst>
                              <p:par>
                                <p:cTn id="62" presetID="52" presetClass="exit" presetSubtype="0" fill="hold" nodeType="clickEffect">
                                  <p:stCondLst>
                                    <p:cond delay="0"/>
                                  </p:stCondLst>
                                  <p:childTnLst>
                                    <p:animScale>
                                      <p:cBhvr>
                                        <p:cTn id="63" dur="1000" accel="50000">
                                          <p:stCondLst>
                                            <p:cond delay="0"/>
                                          </p:stCondLst>
                                        </p:cTn>
                                        <p:tgtEl>
                                          <p:spTgt spid="51"/>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64" dur="1000" accel="50000">
                                          <p:stCondLst>
                                            <p:cond delay="0"/>
                                          </p:stCondLst>
                                        </p:cTn>
                                        <p:tgtEl>
                                          <p:spTgt spid="51"/>
                                        </p:tgtEl>
                                        <p:attrNameLst>
                                          <p:attrName>ppt_x</p:attrName>
                                          <p:attrName>ppt_y</p:attrName>
                                        </p:attrNameLst>
                                      </p:cBhvr>
                                    </p:animMotion>
                                    <p:animEffect transition="out" filter="fade">
                                      <p:cBhvr>
                                        <p:cTn id="65" dur="1000"/>
                                        <p:tgtEl>
                                          <p:spTgt spid="51"/>
                                        </p:tgtEl>
                                      </p:cBhvr>
                                    </p:animEffect>
                                    <p:set>
                                      <p:cBhvr>
                                        <p:cTn id="66" dur="1" fill="hold">
                                          <p:stCondLst>
                                            <p:cond delay="999"/>
                                          </p:stCondLst>
                                        </p:cTn>
                                        <p:tgtEl>
                                          <p:spTgt spid="51"/>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ipe(left)">
                                      <p:cBhvr>
                                        <p:cTn id="71" dur="1750"/>
                                        <p:tgtEl>
                                          <p:spTgt spid="56"/>
                                        </p:tgtEl>
                                      </p:cBhvr>
                                    </p:animEffect>
                                  </p:childTnLst>
                                  <p:subTnLst>
                                    <p:audio>
                                      <p:cMediaNode>
                                        <p:cTn display="0" masterRel="sameClick">
                                          <p:stCondLst>
                                            <p:cond evt="begin" delay="0">
                                              <p:tn val="69"/>
                                            </p:cond>
                                          </p:stCondLst>
                                          <p:endCondLst>
                                            <p:cond evt="onStopAudio" delay="0">
                                              <p:tgtEl>
                                                <p:sldTgt/>
                                              </p:tgtEl>
                                            </p:cond>
                                          </p:endCondLst>
                                        </p:cTn>
                                        <p:tgtEl>
                                          <p:sndTgt r:embed="rId5" name="arrow.wav"/>
                                        </p:tgtEl>
                                      </p:cMediaNode>
                                    </p:audio>
                                  </p:subTnLst>
                                </p:cTn>
                              </p:par>
                            </p:childTnLst>
                          </p:cTn>
                        </p:par>
                      </p:childTnLst>
                    </p:cTn>
                  </p:par>
                  <p:par>
                    <p:cTn id="72" fill="hold">
                      <p:stCondLst>
                        <p:cond delay="indefinite"/>
                      </p:stCondLst>
                      <p:childTnLst>
                        <p:par>
                          <p:cTn id="73" fill="hold">
                            <p:stCondLst>
                              <p:cond delay="0"/>
                            </p:stCondLst>
                            <p:childTnLst>
                              <p:par>
                                <p:cTn id="74" presetID="52" presetClass="exit" presetSubtype="0" fill="hold" nodeType="clickEffect">
                                  <p:stCondLst>
                                    <p:cond delay="0"/>
                                  </p:stCondLst>
                                  <p:childTnLst>
                                    <p:animScale>
                                      <p:cBhvr>
                                        <p:cTn id="75" dur="1000" accel="50000">
                                          <p:stCondLst>
                                            <p:cond delay="0"/>
                                          </p:stCondLst>
                                        </p:cTn>
                                        <p:tgtEl>
                                          <p:spTgt spid="56"/>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76" dur="1000" accel="50000">
                                          <p:stCondLst>
                                            <p:cond delay="0"/>
                                          </p:stCondLst>
                                        </p:cTn>
                                        <p:tgtEl>
                                          <p:spTgt spid="56"/>
                                        </p:tgtEl>
                                        <p:attrNameLst>
                                          <p:attrName>ppt_x</p:attrName>
                                          <p:attrName>ppt_y</p:attrName>
                                        </p:attrNameLst>
                                      </p:cBhvr>
                                    </p:animMotion>
                                    <p:animEffect transition="out" filter="fade">
                                      <p:cBhvr>
                                        <p:cTn id="77" dur="1000"/>
                                        <p:tgtEl>
                                          <p:spTgt spid="56"/>
                                        </p:tgtEl>
                                      </p:cBhvr>
                                    </p:animEffect>
                                    <p:set>
                                      <p:cBhvr>
                                        <p:cTn id="78" dur="1" fill="hold">
                                          <p:stCondLst>
                                            <p:cond delay="999"/>
                                          </p:stCondLst>
                                        </p:cTn>
                                        <p:tgtEl>
                                          <p:spTgt spid="56"/>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nodeType="clickEffect">
                                  <p:stCondLst>
                                    <p:cond delay="0"/>
                                  </p:stCondLst>
                                  <p:childTnLst>
                                    <p:set>
                                      <p:cBhvr>
                                        <p:cTn id="82" dur="1" fill="hold">
                                          <p:stCondLst>
                                            <p:cond delay="0"/>
                                          </p:stCondLst>
                                        </p:cTn>
                                        <p:tgtEl>
                                          <p:spTgt spid="61"/>
                                        </p:tgtEl>
                                        <p:attrNameLst>
                                          <p:attrName>style.visibility</p:attrName>
                                        </p:attrNameLst>
                                      </p:cBhvr>
                                      <p:to>
                                        <p:strVal val="visible"/>
                                      </p:to>
                                    </p:set>
                                    <p:animEffect transition="in" filter="wipe(left)">
                                      <p:cBhvr>
                                        <p:cTn id="83" dur="1750"/>
                                        <p:tgtEl>
                                          <p:spTgt spid="61"/>
                                        </p:tgtEl>
                                      </p:cBhvr>
                                    </p:animEffect>
                                  </p:childTnLst>
                                  <p:subTnLst>
                                    <p:audio>
                                      <p:cMediaNode>
                                        <p:cTn display="0" masterRel="sameClick">
                                          <p:stCondLst>
                                            <p:cond evt="begin" delay="0">
                                              <p:tn val="81"/>
                                            </p:cond>
                                          </p:stCondLst>
                                          <p:endCondLst>
                                            <p:cond evt="onStopAudio" delay="0">
                                              <p:tgtEl>
                                                <p:sldTgt/>
                                              </p:tgtEl>
                                            </p:cond>
                                          </p:endCondLst>
                                        </p:cTn>
                                        <p:tgtEl>
                                          <p:sndTgt r:embed="rId5" name="arrow.wav"/>
                                        </p:tgtEl>
                                      </p:cMediaNode>
                                    </p:audio>
                                  </p:subTnLst>
                                </p:cTn>
                              </p:par>
                            </p:childTnLst>
                          </p:cTn>
                        </p:par>
                      </p:childTnLst>
                    </p:cTn>
                  </p:par>
                  <p:par>
                    <p:cTn id="84" fill="hold">
                      <p:stCondLst>
                        <p:cond delay="indefinite"/>
                      </p:stCondLst>
                      <p:childTnLst>
                        <p:par>
                          <p:cTn id="85" fill="hold">
                            <p:stCondLst>
                              <p:cond delay="0"/>
                            </p:stCondLst>
                            <p:childTnLst>
                              <p:par>
                                <p:cTn id="86" presetID="52" presetClass="exit" presetSubtype="0" fill="hold" nodeType="clickEffect">
                                  <p:stCondLst>
                                    <p:cond delay="0"/>
                                  </p:stCondLst>
                                  <p:childTnLst>
                                    <p:animScale>
                                      <p:cBhvr>
                                        <p:cTn id="87" dur="1000" accel="50000">
                                          <p:stCondLst>
                                            <p:cond delay="0"/>
                                          </p:stCondLst>
                                        </p:cTn>
                                        <p:tgtEl>
                                          <p:spTgt spid="61"/>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88" dur="1000" accel="50000">
                                          <p:stCondLst>
                                            <p:cond delay="0"/>
                                          </p:stCondLst>
                                        </p:cTn>
                                        <p:tgtEl>
                                          <p:spTgt spid="61"/>
                                        </p:tgtEl>
                                        <p:attrNameLst>
                                          <p:attrName>ppt_x</p:attrName>
                                          <p:attrName>ppt_y</p:attrName>
                                        </p:attrNameLst>
                                      </p:cBhvr>
                                    </p:animMotion>
                                    <p:animEffect transition="out" filter="fade">
                                      <p:cBhvr>
                                        <p:cTn id="89" dur="1000"/>
                                        <p:tgtEl>
                                          <p:spTgt spid="61"/>
                                        </p:tgtEl>
                                      </p:cBhvr>
                                    </p:animEffect>
                                    <p:set>
                                      <p:cBhvr>
                                        <p:cTn id="90" dur="1" fill="hold">
                                          <p:stCondLst>
                                            <p:cond delay="999"/>
                                          </p:stCondLst>
                                        </p:cTn>
                                        <p:tgtEl>
                                          <p:spTgt spid="61"/>
                                        </p:tgtEl>
                                        <p:attrNameLst>
                                          <p:attrName>style.visibility</p:attrName>
                                        </p:attrNameLst>
                                      </p:cBhvr>
                                      <p:to>
                                        <p:strVal val="hidden"/>
                                      </p:to>
                                    </p:set>
                                  </p:childTnLst>
                                </p:cTn>
                              </p:par>
                            </p:childTnLst>
                          </p:cTn>
                        </p:par>
                      </p:childTnLst>
                    </p:cTn>
                  </p:par>
                  <p:par>
                    <p:cTn id="91" fill="hold">
                      <p:stCondLst>
                        <p:cond delay="indefinite"/>
                      </p:stCondLst>
                      <p:childTnLst>
                        <p:par>
                          <p:cTn id="92" fill="hold">
                            <p:stCondLst>
                              <p:cond delay="0"/>
                            </p:stCondLst>
                            <p:childTnLst>
                              <p:par>
                                <p:cTn id="93" presetID="22" presetClass="entr" presetSubtype="2" fill="hold" nodeType="clickEffect">
                                  <p:stCondLst>
                                    <p:cond delay="0"/>
                                  </p:stCondLst>
                                  <p:childTnLst>
                                    <p:set>
                                      <p:cBhvr>
                                        <p:cTn id="94" dur="1" fill="hold">
                                          <p:stCondLst>
                                            <p:cond delay="0"/>
                                          </p:stCondLst>
                                        </p:cTn>
                                        <p:tgtEl>
                                          <p:spTgt spid="66"/>
                                        </p:tgtEl>
                                        <p:attrNameLst>
                                          <p:attrName>style.visibility</p:attrName>
                                        </p:attrNameLst>
                                      </p:cBhvr>
                                      <p:to>
                                        <p:strVal val="visible"/>
                                      </p:to>
                                    </p:set>
                                    <p:animEffect transition="in" filter="wipe(right)">
                                      <p:cBhvr>
                                        <p:cTn id="95" dur="1750"/>
                                        <p:tgtEl>
                                          <p:spTgt spid="66"/>
                                        </p:tgtEl>
                                      </p:cBhvr>
                                    </p:animEffect>
                                  </p:childTnLst>
                                  <p:subTnLst>
                                    <p:audio>
                                      <p:cMediaNode>
                                        <p:cTn display="0" masterRel="sameClick">
                                          <p:stCondLst>
                                            <p:cond evt="begin" delay="0">
                                              <p:tn val="93"/>
                                            </p:cond>
                                          </p:stCondLst>
                                          <p:endCondLst>
                                            <p:cond evt="onStopAudio" delay="0">
                                              <p:tgtEl>
                                                <p:sldTgt/>
                                              </p:tgtEl>
                                            </p:cond>
                                          </p:endCondLst>
                                        </p:cTn>
                                        <p:tgtEl>
                                          <p:sndTgt r:embed="rId5" name="arrow.wav"/>
                                        </p:tgtEl>
                                      </p:cMediaNode>
                                    </p:audio>
                                  </p:subTnLst>
                                </p:cTn>
                              </p:par>
                            </p:childTnLst>
                          </p:cTn>
                        </p:par>
                      </p:childTnLst>
                    </p:cTn>
                  </p:par>
                  <p:par>
                    <p:cTn id="96" fill="hold">
                      <p:stCondLst>
                        <p:cond delay="indefinite"/>
                      </p:stCondLst>
                      <p:childTnLst>
                        <p:par>
                          <p:cTn id="97" fill="hold">
                            <p:stCondLst>
                              <p:cond delay="0"/>
                            </p:stCondLst>
                            <p:childTnLst>
                              <p:par>
                                <p:cTn id="98" presetID="52" presetClass="exit" presetSubtype="0" fill="hold" nodeType="clickEffect">
                                  <p:stCondLst>
                                    <p:cond delay="0"/>
                                  </p:stCondLst>
                                  <p:childTnLst>
                                    <p:animScale>
                                      <p:cBhvr>
                                        <p:cTn id="99" dur="1000" accel="50000">
                                          <p:stCondLst>
                                            <p:cond delay="0"/>
                                          </p:stCondLst>
                                        </p:cTn>
                                        <p:tgtEl>
                                          <p:spTgt spid="66"/>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00" dur="1000" accel="50000">
                                          <p:stCondLst>
                                            <p:cond delay="0"/>
                                          </p:stCondLst>
                                        </p:cTn>
                                        <p:tgtEl>
                                          <p:spTgt spid="66"/>
                                        </p:tgtEl>
                                        <p:attrNameLst>
                                          <p:attrName>ppt_x</p:attrName>
                                          <p:attrName>ppt_y</p:attrName>
                                        </p:attrNameLst>
                                      </p:cBhvr>
                                    </p:animMotion>
                                    <p:animEffect transition="out" filter="fade">
                                      <p:cBhvr>
                                        <p:cTn id="101" dur="1000"/>
                                        <p:tgtEl>
                                          <p:spTgt spid="66"/>
                                        </p:tgtEl>
                                      </p:cBhvr>
                                    </p:animEffect>
                                    <p:set>
                                      <p:cBhvr>
                                        <p:cTn id="102" dur="1" fill="hold">
                                          <p:stCondLst>
                                            <p:cond delay="999"/>
                                          </p:stCondLst>
                                        </p:cTn>
                                        <p:tgtEl>
                                          <p:spTgt spid="6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42" presetClass="entr" presetSubtype="0" fill="hold" grpId="0" nodeType="clickEffect">
                                  <p:stCondLst>
                                    <p:cond delay="0"/>
                                  </p:stCondLst>
                                  <p:childTnLst>
                                    <p:set>
                                      <p:cBhvr>
                                        <p:cTn id="106" dur="1" fill="hold">
                                          <p:stCondLst>
                                            <p:cond delay="0"/>
                                          </p:stCondLst>
                                        </p:cTn>
                                        <p:tgtEl>
                                          <p:spTgt spid="26"/>
                                        </p:tgtEl>
                                        <p:attrNameLst>
                                          <p:attrName>style.visibility</p:attrName>
                                        </p:attrNameLst>
                                      </p:cBhvr>
                                      <p:to>
                                        <p:strVal val="visible"/>
                                      </p:to>
                                    </p:set>
                                    <p:animEffect transition="in" filter="fade">
                                      <p:cBhvr>
                                        <p:cTn id="107" dur="1000"/>
                                        <p:tgtEl>
                                          <p:spTgt spid="26"/>
                                        </p:tgtEl>
                                      </p:cBhvr>
                                    </p:animEffect>
                                    <p:anim calcmode="lin" valueType="num">
                                      <p:cBhvr>
                                        <p:cTn id="108" dur="1000" fill="hold"/>
                                        <p:tgtEl>
                                          <p:spTgt spid="26"/>
                                        </p:tgtEl>
                                        <p:attrNameLst>
                                          <p:attrName>ppt_x</p:attrName>
                                        </p:attrNameLst>
                                      </p:cBhvr>
                                      <p:tavLst>
                                        <p:tav tm="0">
                                          <p:val>
                                            <p:strVal val="#ppt_x"/>
                                          </p:val>
                                        </p:tav>
                                        <p:tav tm="100000">
                                          <p:val>
                                            <p:strVal val="#ppt_x"/>
                                          </p:val>
                                        </p:tav>
                                      </p:tavLst>
                                    </p:anim>
                                    <p:anim calcmode="lin" valueType="num">
                                      <p:cBhvr>
                                        <p:cTn id="10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52" presetClass="exit" presetSubtype="0" fill="hold" grpId="1" nodeType="clickEffect">
                                  <p:stCondLst>
                                    <p:cond delay="0"/>
                                  </p:stCondLst>
                                  <p:childTnLst>
                                    <p:animScale>
                                      <p:cBhvr>
                                        <p:cTn id="113" dur="1000" accel="50000">
                                          <p:stCondLst>
                                            <p:cond delay="0"/>
                                          </p:stCondLst>
                                        </p:cTn>
                                        <p:tgtEl>
                                          <p:spTgt spid="26"/>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4" dur="1000" accel="50000">
                                          <p:stCondLst>
                                            <p:cond delay="0"/>
                                          </p:stCondLst>
                                        </p:cTn>
                                        <p:tgtEl>
                                          <p:spTgt spid="26"/>
                                        </p:tgtEl>
                                        <p:attrNameLst>
                                          <p:attrName>ppt_x</p:attrName>
                                          <p:attrName>ppt_y</p:attrName>
                                        </p:attrNameLst>
                                      </p:cBhvr>
                                    </p:animMotion>
                                    <p:animEffect transition="out" filter="fade">
                                      <p:cBhvr>
                                        <p:cTn id="115" dur="1000"/>
                                        <p:tgtEl>
                                          <p:spTgt spid="26"/>
                                        </p:tgtEl>
                                      </p:cBhvr>
                                    </p:animEffect>
                                    <p:set>
                                      <p:cBhvr>
                                        <p:cTn id="116" dur="1" fill="hold">
                                          <p:stCondLst>
                                            <p:cond delay="999"/>
                                          </p:stCondLst>
                                        </p:cTn>
                                        <p:tgtEl>
                                          <p:spTgt spid="26"/>
                                        </p:tgtEl>
                                        <p:attrNameLst>
                                          <p:attrName>style.visibility</p:attrName>
                                        </p:attrNameLst>
                                      </p:cBhvr>
                                      <p:to>
                                        <p:strVal val="hidden"/>
                                      </p:to>
                                    </p:se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10"/>
                                        </p:tgtEl>
                                        <p:attrNameLst>
                                          <p:attrName>style.visibility</p:attrName>
                                        </p:attrNameLst>
                                      </p:cBhvr>
                                      <p:to>
                                        <p:strVal val="visible"/>
                                      </p:to>
                                    </p:set>
                                    <p:animEffect transition="in" filter="fade">
                                      <p:cBhvr>
                                        <p:cTn id="121" dur="3250"/>
                                        <p:tgtEl>
                                          <p:spTgt spid="10"/>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nodeType="clickEffect">
                                  <p:stCondLst>
                                    <p:cond delay="0"/>
                                  </p:stCondLst>
                                  <p:childTnLst>
                                    <p:set>
                                      <p:cBhvr>
                                        <p:cTn id="125" dur="1" fill="hold">
                                          <p:stCondLst>
                                            <p:cond delay="0"/>
                                          </p:stCondLst>
                                        </p:cTn>
                                        <p:tgtEl>
                                          <p:spTgt spid="17"/>
                                        </p:tgtEl>
                                        <p:attrNameLst>
                                          <p:attrName>style.visibility</p:attrName>
                                        </p:attrNameLst>
                                      </p:cBhvr>
                                      <p:to>
                                        <p:strVal val="visible"/>
                                      </p:to>
                                    </p:set>
                                    <p:animEffect transition="in" filter="fade">
                                      <p:cBhvr>
                                        <p:cTn id="126" dur="2500"/>
                                        <p:tgtEl>
                                          <p:spTgt spid="17"/>
                                        </p:tgtEl>
                                      </p:cBhvr>
                                    </p:animEffect>
                                  </p:childTnLst>
                                </p:cTn>
                              </p:par>
                            </p:childTnLst>
                          </p:cTn>
                        </p:par>
                      </p:childTnLst>
                    </p:cTn>
                  </p:par>
                  <p:par>
                    <p:cTn id="127" fill="hold">
                      <p:stCondLst>
                        <p:cond delay="indefinite"/>
                      </p:stCondLst>
                      <p:childTnLst>
                        <p:par>
                          <p:cTn id="128" fill="hold">
                            <p:stCondLst>
                              <p:cond delay="0"/>
                            </p:stCondLst>
                            <p:childTnLst>
                              <p:par>
                                <p:cTn id="129" presetID="52" presetClass="entr" presetSubtype="0" fill="hold" grpId="0" nodeType="clickEffect">
                                  <p:stCondLst>
                                    <p:cond delay="0"/>
                                  </p:stCondLst>
                                  <p:childTnLst>
                                    <p:set>
                                      <p:cBhvr>
                                        <p:cTn id="130" dur="1" fill="hold">
                                          <p:stCondLst>
                                            <p:cond delay="0"/>
                                          </p:stCondLst>
                                        </p:cTn>
                                        <p:tgtEl>
                                          <p:spTgt spid="32"/>
                                        </p:tgtEl>
                                        <p:attrNameLst>
                                          <p:attrName>style.visibility</p:attrName>
                                        </p:attrNameLst>
                                      </p:cBhvr>
                                      <p:to>
                                        <p:strVal val="visible"/>
                                      </p:to>
                                    </p:set>
                                    <p:animScale>
                                      <p:cBhvr>
                                        <p:cTn id="131"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2" dur="1000" decel="50000" fill="hold">
                                          <p:stCondLst>
                                            <p:cond delay="0"/>
                                          </p:stCondLst>
                                        </p:cTn>
                                        <p:tgtEl>
                                          <p:spTgt spid="32"/>
                                        </p:tgtEl>
                                        <p:attrNameLst>
                                          <p:attrName>ppt_x</p:attrName>
                                          <p:attrName>ppt_y</p:attrName>
                                        </p:attrNameLst>
                                      </p:cBhvr>
                                    </p:animMotion>
                                    <p:animEffect transition="in" filter="fade">
                                      <p:cBhvr>
                                        <p:cTn id="133" dur="1000"/>
                                        <p:tgtEl>
                                          <p:spTgt spid="32"/>
                                        </p:tgtEl>
                                      </p:cBhvr>
                                    </p:animEffect>
                                  </p:childTnLst>
                                </p:cTn>
                              </p:par>
                            </p:childTnLst>
                          </p:cTn>
                        </p:par>
                      </p:childTnLst>
                    </p:cTn>
                  </p:par>
                  <p:par>
                    <p:cTn id="134" fill="hold">
                      <p:stCondLst>
                        <p:cond delay="indefinite"/>
                      </p:stCondLst>
                      <p:childTnLst>
                        <p:par>
                          <p:cTn id="135" fill="hold">
                            <p:stCondLst>
                              <p:cond delay="0"/>
                            </p:stCondLst>
                            <p:childTnLst>
                              <p:par>
                                <p:cTn id="136" presetID="22" presetClass="entr" presetSubtype="4" fill="hold" grpId="0" nodeType="clickEffect">
                                  <p:stCondLst>
                                    <p:cond delay="0"/>
                                  </p:stCondLst>
                                  <p:childTnLst>
                                    <p:set>
                                      <p:cBhvr>
                                        <p:cTn id="137" dur="1" fill="hold">
                                          <p:stCondLst>
                                            <p:cond delay="0"/>
                                          </p:stCondLst>
                                        </p:cTn>
                                        <p:tgtEl>
                                          <p:spTgt spid="16"/>
                                        </p:tgtEl>
                                        <p:attrNameLst>
                                          <p:attrName>style.visibility</p:attrName>
                                        </p:attrNameLst>
                                      </p:cBhvr>
                                      <p:to>
                                        <p:strVal val="visible"/>
                                      </p:to>
                                    </p:set>
                                    <p:animEffect transition="in" filter="wipe(down)">
                                      <p:cBhvr>
                                        <p:cTn id="138" dur="2000"/>
                                        <p:tgtEl>
                                          <p:spTgt spid="16"/>
                                        </p:tgtEl>
                                      </p:cBhvr>
                                    </p:animEffect>
                                  </p:childTnLst>
                                  <p:subTnLst>
                                    <p:audio>
                                      <p:cMediaNode>
                                        <p:cTn display="0" masterRel="sameClick">
                                          <p:stCondLst>
                                            <p:cond evt="begin" delay="0">
                                              <p:tn val="136"/>
                                            </p:cond>
                                          </p:stCondLst>
                                          <p:endCondLst>
                                            <p:cond evt="onStopAudio" delay="0">
                                              <p:tgtEl>
                                                <p:sldTgt/>
                                              </p:tgtEl>
                                            </p:cond>
                                          </p:endCondLst>
                                        </p:cTn>
                                        <p:tgtEl>
                                          <p:sndTgt r:embed="rId5" name="arrow.wav"/>
                                        </p:tgtEl>
                                      </p:cMediaNode>
                                    </p:audio>
                                  </p:subTnLst>
                                </p:cTn>
                              </p:par>
                            </p:childTnLst>
                          </p:cTn>
                        </p:par>
                      </p:childTnLst>
                    </p:cTn>
                  </p:par>
                  <p:par>
                    <p:cTn id="139" fill="hold">
                      <p:stCondLst>
                        <p:cond delay="indefinite"/>
                      </p:stCondLst>
                      <p:childTnLst>
                        <p:par>
                          <p:cTn id="140" fill="hold">
                            <p:stCondLst>
                              <p:cond delay="0"/>
                            </p:stCondLst>
                            <p:childTnLst>
                              <p:par>
                                <p:cTn id="141" presetID="52" presetClass="entr" presetSubtype="0" fill="hold" grpId="0" nodeType="clickEffect">
                                  <p:stCondLst>
                                    <p:cond delay="0"/>
                                  </p:stCondLst>
                                  <p:childTnLst>
                                    <p:set>
                                      <p:cBhvr>
                                        <p:cTn id="142" dur="1" fill="hold">
                                          <p:stCondLst>
                                            <p:cond delay="0"/>
                                          </p:stCondLst>
                                        </p:cTn>
                                        <p:tgtEl>
                                          <p:spTgt spid="33"/>
                                        </p:tgtEl>
                                        <p:attrNameLst>
                                          <p:attrName>style.visibility</p:attrName>
                                        </p:attrNameLst>
                                      </p:cBhvr>
                                      <p:to>
                                        <p:strVal val="visible"/>
                                      </p:to>
                                    </p:set>
                                    <p:animScale>
                                      <p:cBhvr>
                                        <p:cTn id="143"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4" dur="1000" decel="50000" fill="hold">
                                          <p:stCondLst>
                                            <p:cond delay="0"/>
                                          </p:stCondLst>
                                        </p:cTn>
                                        <p:tgtEl>
                                          <p:spTgt spid="33"/>
                                        </p:tgtEl>
                                        <p:attrNameLst>
                                          <p:attrName>ppt_x</p:attrName>
                                          <p:attrName>ppt_y</p:attrName>
                                        </p:attrNameLst>
                                      </p:cBhvr>
                                    </p:animMotion>
                                    <p:animEffect transition="in" filter="fade">
                                      <p:cBhvr>
                                        <p:cTn id="145" dur="1000"/>
                                        <p:tgtEl>
                                          <p:spTgt spid="33"/>
                                        </p:tgtEl>
                                      </p:cBhvr>
                                    </p:animEffect>
                                  </p:childTnLst>
                                </p:cTn>
                              </p:par>
                            </p:childTnLst>
                          </p:cTn>
                        </p:par>
                      </p:childTnLst>
                    </p:cTn>
                  </p:par>
                  <p:par>
                    <p:cTn id="146" fill="hold">
                      <p:stCondLst>
                        <p:cond delay="indefinite"/>
                      </p:stCondLst>
                      <p:childTnLst>
                        <p:par>
                          <p:cTn id="147" fill="hold">
                            <p:stCondLst>
                              <p:cond delay="0"/>
                            </p:stCondLst>
                            <p:childTnLst>
                              <p:par>
                                <p:cTn id="148" presetID="42" presetClass="entr" presetSubtype="0" fill="hold" grpId="0" nodeType="clickEffect">
                                  <p:stCondLst>
                                    <p:cond delay="0"/>
                                  </p:stCondLst>
                                  <p:childTnLst>
                                    <p:set>
                                      <p:cBhvr>
                                        <p:cTn id="149" dur="1" fill="hold">
                                          <p:stCondLst>
                                            <p:cond delay="0"/>
                                          </p:stCondLst>
                                        </p:cTn>
                                        <p:tgtEl>
                                          <p:spTgt spid="29"/>
                                        </p:tgtEl>
                                        <p:attrNameLst>
                                          <p:attrName>style.visibility</p:attrName>
                                        </p:attrNameLst>
                                      </p:cBhvr>
                                      <p:to>
                                        <p:strVal val="visible"/>
                                      </p:to>
                                    </p:set>
                                    <p:animEffect transition="in" filter="fade">
                                      <p:cBhvr>
                                        <p:cTn id="150" dur="1000"/>
                                        <p:tgtEl>
                                          <p:spTgt spid="29"/>
                                        </p:tgtEl>
                                      </p:cBhvr>
                                    </p:animEffect>
                                    <p:anim calcmode="lin" valueType="num">
                                      <p:cBhvr>
                                        <p:cTn id="151" dur="1000" fill="hold"/>
                                        <p:tgtEl>
                                          <p:spTgt spid="29"/>
                                        </p:tgtEl>
                                        <p:attrNameLst>
                                          <p:attrName>ppt_x</p:attrName>
                                        </p:attrNameLst>
                                      </p:cBhvr>
                                      <p:tavLst>
                                        <p:tav tm="0">
                                          <p:val>
                                            <p:strVal val="#ppt_x"/>
                                          </p:val>
                                        </p:tav>
                                        <p:tav tm="100000">
                                          <p:val>
                                            <p:strVal val="#ppt_x"/>
                                          </p:val>
                                        </p:tav>
                                      </p:tavLst>
                                    </p:anim>
                                    <p:anim calcmode="lin" valueType="num">
                                      <p:cBhvr>
                                        <p:cTn id="152"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22" presetClass="entr" presetSubtype="4" fill="hold" grpId="0" nodeType="clickEffect">
                                  <p:stCondLst>
                                    <p:cond delay="0"/>
                                  </p:stCondLst>
                                  <p:childTnLst>
                                    <p:set>
                                      <p:cBhvr>
                                        <p:cTn id="156" dur="1" fill="hold">
                                          <p:stCondLst>
                                            <p:cond delay="0"/>
                                          </p:stCondLst>
                                        </p:cTn>
                                        <p:tgtEl>
                                          <p:spTgt spid="36"/>
                                        </p:tgtEl>
                                        <p:attrNameLst>
                                          <p:attrName>style.visibility</p:attrName>
                                        </p:attrNameLst>
                                      </p:cBhvr>
                                      <p:to>
                                        <p:strVal val="visible"/>
                                      </p:to>
                                    </p:set>
                                    <p:animEffect transition="in" filter="wipe(down)">
                                      <p:cBhvr>
                                        <p:cTn id="157" dur="2000"/>
                                        <p:tgtEl>
                                          <p:spTgt spid="36"/>
                                        </p:tgtEl>
                                      </p:cBhvr>
                                    </p:animEffect>
                                  </p:childTnLst>
                                  <p:subTnLst>
                                    <p:audio>
                                      <p:cMediaNode>
                                        <p:cTn display="0" masterRel="sameClick">
                                          <p:stCondLst>
                                            <p:cond evt="begin" delay="0">
                                              <p:tn val="155"/>
                                            </p:cond>
                                          </p:stCondLst>
                                          <p:endCondLst>
                                            <p:cond evt="onStopAudio" delay="0">
                                              <p:tgtEl>
                                                <p:sldTgt/>
                                              </p:tgtEl>
                                            </p:cond>
                                          </p:endCondLst>
                                        </p:cTn>
                                        <p:tgtEl>
                                          <p:sndTgt r:embed="rId5" name="arrow.wav"/>
                                        </p:tgtEl>
                                      </p:cMediaNode>
                                    </p:audio>
                                  </p:subTnLst>
                                </p:cTn>
                              </p:par>
                            </p:childTnLst>
                          </p:cTn>
                        </p:par>
                      </p:childTnLst>
                    </p:cTn>
                  </p:par>
                  <p:par>
                    <p:cTn id="158" fill="hold">
                      <p:stCondLst>
                        <p:cond delay="indefinite"/>
                      </p:stCondLst>
                      <p:childTnLst>
                        <p:par>
                          <p:cTn id="159" fill="hold">
                            <p:stCondLst>
                              <p:cond delay="0"/>
                            </p:stCondLst>
                            <p:childTnLst>
                              <p:par>
                                <p:cTn id="160" presetID="52" presetClass="entr" presetSubtype="0" fill="hold" grpId="0" nodeType="clickEffect">
                                  <p:stCondLst>
                                    <p:cond delay="0"/>
                                  </p:stCondLst>
                                  <p:childTnLst>
                                    <p:set>
                                      <p:cBhvr>
                                        <p:cTn id="161" dur="1" fill="hold">
                                          <p:stCondLst>
                                            <p:cond delay="0"/>
                                          </p:stCondLst>
                                        </p:cTn>
                                        <p:tgtEl>
                                          <p:spTgt spid="35"/>
                                        </p:tgtEl>
                                        <p:attrNameLst>
                                          <p:attrName>style.visibility</p:attrName>
                                        </p:attrNameLst>
                                      </p:cBhvr>
                                      <p:to>
                                        <p:strVal val="visible"/>
                                      </p:to>
                                    </p:set>
                                    <p:animScale>
                                      <p:cBhvr>
                                        <p:cTn id="162"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3" dur="1000" decel="50000" fill="hold">
                                          <p:stCondLst>
                                            <p:cond delay="0"/>
                                          </p:stCondLst>
                                        </p:cTn>
                                        <p:tgtEl>
                                          <p:spTgt spid="35"/>
                                        </p:tgtEl>
                                        <p:attrNameLst>
                                          <p:attrName>ppt_x</p:attrName>
                                          <p:attrName>ppt_y</p:attrName>
                                        </p:attrNameLst>
                                      </p:cBhvr>
                                    </p:animMotion>
                                    <p:animEffect transition="in" filter="fade">
                                      <p:cBhvr>
                                        <p:cTn id="164" dur="1000"/>
                                        <p:tgtEl>
                                          <p:spTgt spid="35"/>
                                        </p:tgtEl>
                                      </p:cBhvr>
                                    </p:animEffect>
                                  </p:childTnLst>
                                </p:cTn>
                              </p:par>
                            </p:childTnLst>
                          </p:cTn>
                        </p:par>
                      </p:childTnLst>
                    </p:cTn>
                  </p:par>
                  <p:par>
                    <p:cTn id="165" fill="hold">
                      <p:stCondLst>
                        <p:cond delay="indefinite"/>
                      </p:stCondLst>
                      <p:childTnLst>
                        <p:par>
                          <p:cTn id="166" fill="hold">
                            <p:stCondLst>
                              <p:cond delay="0"/>
                            </p:stCondLst>
                            <p:childTnLst>
                              <p:par>
                                <p:cTn id="167" presetID="42" presetClass="entr" presetSubtype="0" fill="hold" grpId="0" nodeType="clickEffect">
                                  <p:stCondLst>
                                    <p:cond delay="0"/>
                                  </p:stCondLst>
                                  <p:childTnLst>
                                    <p:set>
                                      <p:cBhvr>
                                        <p:cTn id="168" dur="1" fill="hold">
                                          <p:stCondLst>
                                            <p:cond delay="0"/>
                                          </p:stCondLst>
                                        </p:cTn>
                                        <p:tgtEl>
                                          <p:spTgt spid="2"/>
                                        </p:tgtEl>
                                        <p:attrNameLst>
                                          <p:attrName>style.visibility</p:attrName>
                                        </p:attrNameLst>
                                      </p:cBhvr>
                                      <p:to>
                                        <p:strVal val="visible"/>
                                      </p:to>
                                    </p:set>
                                    <p:animEffect transition="in" filter="fade">
                                      <p:cBhvr>
                                        <p:cTn id="169" dur="1000"/>
                                        <p:tgtEl>
                                          <p:spTgt spid="2"/>
                                        </p:tgtEl>
                                      </p:cBhvr>
                                    </p:animEffect>
                                    <p:anim calcmode="lin" valueType="num">
                                      <p:cBhvr>
                                        <p:cTn id="170" dur="1000" fill="hold"/>
                                        <p:tgtEl>
                                          <p:spTgt spid="2"/>
                                        </p:tgtEl>
                                        <p:attrNameLst>
                                          <p:attrName>ppt_x</p:attrName>
                                        </p:attrNameLst>
                                      </p:cBhvr>
                                      <p:tavLst>
                                        <p:tav tm="0">
                                          <p:val>
                                            <p:strVal val="#ppt_x"/>
                                          </p:val>
                                        </p:tav>
                                        <p:tav tm="100000">
                                          <p:val>
                                            <p:strVal val="#ppt_x"/>
                                          </p:val>
                                        </p:tav>
                                      </p:tavLst>
                                    </p:anim>
                                    <p:anim calcmode="lin" valueType="num">
                                      <p:cBhvr>
                                        <p:cTn id="17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2" fill="hold">
                      <p:stCondLst>
                        <p:cond delay="indefinite"/>
                      </p:stCondLst>
                      <p:childTnLst>
                        <p:par>
                          <p:cTn id="173" fill="hold">
                            <p:stCondLst>
                              <p:cond delay="0"/>
                            </p:stCondLst>
                            <p:childTnLst>
                              <p:par>
                                <p:cTn id="174" presetID="22" presetClass="entr" presetSubtype="8" fill="hold" grpId="0" nodeType="clickEffect">
                                  <p:stCondLst>
                                    <p:cond delay="0"/>
                                  </p:stCondLst>
                                  <p:childTnLst>
                                    <p:set>
                                      <p:cBhvr>
                                        <p:cTn id="175" dur="1" fill="hold">
                                          <p:stCondLst>
                                            <p:cond delay="0"/>
                                          </p:stCondLst>
                                        </p:cTn>
                                        <p:tgtEl>
                                          <p:spTgt spid="37"/>
                                        </p:tgtEl>
                                        <p:attrNameLst>
                                          <p:attrName>style.visibility</p:attrName>
                                        </p:attrNameLst>
                                      </p:cBhvr>
                                      <p:to>
                                        <p:strVal val="visible"/>
                                      </p:to>
                                    </p:set>
                                    <p:animEffect transition="in" filter="wipe(left)">
                                      <p:cBhvr>
                                        <p:cTn id="176" dur="2000"/>
                                        <p:tgtEl>
                                          <p:spTgt spid="37"/>
                                        </p:tgtEl>
                                      </p:cBhvr>
                                    </p:animEffect>
                                  </p:childTnLst>
                                  <p:subTnLst>
                                    <p:audio>
                                      <p:cMediaNode>
                                        <p:cTn display="0" masterRel="sameClick">
                                          <p:stCondLst>
                                            <p:cond evt="begin" delay="0">
                                              <p:tn val="174"/>
                                            </p:cond>
                                          </p:stCondLst>
                                          <p:endCondLst>
                                            <p:cond evt="onStopAudio" delay="0">
                                              <p:tgtEl>
                                                <p:sldTgt/>
                                              </p:tgtEl>
                                            </p:cond>
                                          </p:endCondLst>
                                        </p:cTn>
                                        <p:tgtEl>
                                          <p:sndTgt r:embed="rId5" name="arrow.wav"/>
                                        </p:tgtEl>
                                      </p:cMediaNode>
                                    </p:audio>
                                  </p:subTnLst>
                                </p:cTn>
                              </p:par>
                            </p:childTnLst>
                          </p:cTn>
                        </p:par>
                      </p:childTnLst>
                    </p:cTn>
                  </p:par>
                  <p:par>
                    <p:cTn id="177" fill="hold">
                      <p:stCondLst>
                        <p:cond delay="indefinite"/>
                      </p:stCondLst>
                      <p:childTnLst>
                        <p:par>
                          <p:cTn id="178" fill="hold">
                            <p:stCondLst>
                              <p:cond delay="0"/>
                            </p:stCondLst>
                            <p:childTnLst>
                              <p:par>
                                <p:cTn id="179" presetID="31" presetClass="entr" presetSubtype="0" fill="hold" nodeType="clickEffect">
                                  <p:stCondLst>
                                    <p:cond delay="0"/>
                                  </p:stCondLst>
                                  <p:childTnLst>
                                    <p:set>
                                      <p:cBhvr>
                                        <p:cTn id="180" dur="1" fill="hold">
                                          <p:stCondLst>
                                            <p:cond delay="0"/>
                                          </p:stCondLst>
                                        </p:cTn>
                                        <p:tgtEl>
                                          <p:spTgt spid="39"/>
                                        </p:tgtEl>
                                        <p:attrNameLst>
                                          <p:attrName>style.visibility</p:attrName>
                                        </p:attrNameLst>
                                      </p:cBhvr>
                                      <p:to>
                                        <p:strVal val="visible"/>
                                      </p:to>
                                    </p:set>
                                    <p:anim calcmode="lin" valueType="num">
                                      <p:cBhvr>
                                        <p:cTn id="181" dur="1000" fill="hold"/>
                                        <p:tgtEl>
                                          <p:spTgt spid="39"/>
                                        </p:tgtEl>
                                        <p:attrNameLst>
                                          <p:attrName>ppt_w</p:attrName>
                                        </p:attrNameLst>
                                      </p:cBhvr>
                                      <p:tavLst>
                                        <p:tav tm="0">
                                          <p:val>
                                            <p:fltVal val="0"/>
                                          </p:val>
                                        </p:tav>
                                        <p:tav tm="100000">
                                          <p:val>
                                            <p:strVal val="#ppt_w"/>
                                          </p:val>
                                        </p:tav>
                                      </p:tavLst>
                                    </p:anim>
                                    <p:anim calcmode="lin" valueType="num">
                                      <p:cBhvr>
                                        <p:cTn id="182" dur="1000" fill="hold"/>
                                        <p:tgtEl>
                                          <p:spTgt spid="39"/>
                                        </p:tgtEl>
                                        <p:attrNameLst>
                                          <p:attrName>ppt_h</p:attrName>
                                        </p:attrNameLst>
                                      </p:cBhvr>
                                      <p:tavLst>
                                        <p:tav tm="0">
                                          <p:val>
                                            <p:fltVal val="0"/>
                                          </p:val>
                                        </p:tav>
                                        <p:tav tm="100000">
                                          <p:val>
                                            <p:strVal val="#ppt_h"/>
                                          </p:val>
                                        </p:tav>
                                      </p:tavLst>
                                    </p:anim>
                                    <p:anim calcmode="lin" valueType="num">
                                      <p:cBhvr>
                                        <p:cTn id="183" dur="1000" fill="hold"/>
                                        <p:tgtEl>
                                          <p:spTgt spid="39"/>
                                        </p:tgtEl>
                                        <p:attrNameLst>
                                          <p:attrName>style.rotation</p:attrName>
                                        </p:attrNameLst>
                                      </p:cBhvr>
                                      <p:tavLst>
                                        <p:tav tm="0">
                                          <p:val>
                                            <p:fltVal val="90"/>
                                          </p:val>
                                        </p:tav>
                                        <p:tav tm="100000">
                                          <p:val>
                                            <p:fltVal val="0"/>
                                          </p:val>
                                        </p:tav>
                                      </p:tavLst>
                                    </p:anim>
                                    <p:animEffect transition="in" filter="fade">
                                      <p:cBhvr>
                                        <p:cTn id="184" dur="1000"/>
                                        <p:tgtEl>
                                          <p:spTgt spid="39"/>
                                        </p:tgtEl>
                                      </p:cBhvr>
                                    </p:animEffect>
                                  </p:childTnLst>
                                </p:cTn>
                              </p:par>
                            </p:childTnLst>
                          </p:cTn>
                        </p:par>
                      </p:childTnLst>
                    </p:cTn>
                  </p:par>
                  <p:par>
                    <p:cTn id="185" fill="hold">
                      <p:stCondLst>
                        <p:cond delay="indefinite"/>
                      </p:stCondLst>
                      <p:childTnLst>
                        <p:par>
                          <p:cTn id="186" fill="hold">
                            <p:stCondLst>
                              <p:cond delay="0"/>
                            </p:stCondLst>
                            <p:childTnLst>
                              <p:par>
                                <p:cTn id="187" presetID="42" presetClass="entr" presetSubtype="0" fill="hold" grpId="0" nodeType="clickEffect">
                                  <p:stCondLst>
                                    <p:cond delay="0"/>
                                  </p:stCondLst>
                                  <p:childTnLst>
                                    <p:set>
                                      <p:cBhvr>
                                        <p:cTn id="188" dur="1" fill="hold">
                                          <p:stCondLst>
                                            <p:cond delay="0"/>
                                          </p:stCondLst>
                                        </p:cTn>
                                        <p:tgtEl>
                                          <p:spTgt spid="38"/>
                                        </p:tgtEl>
                                        <p:attrNameLst>
                                          <p:attrName>style.visibility</p:attrName>
                                        </p:attrNameLst>
                                      </p:cBhvr>
                                      <p:to>
                                        <p:strVal val="visible"/>
                                      </p:to>
                                    </p:set>
                                    <p:animEffect transition="in" filter="fade">
                                      <p:cBhvr>
                                        <p:cTn id="189" dur="1000"/>
                                        <p:tgtEl>
                                          <p:spTgt spid="38"/>
                                        </p:tgtEl>
                                      </p:cBhvr>
                                    </p:animEffect>
                                    <p:anim calcmode="lin" valueType="num">
                                      <p:cBhvr>
                                        <p:cTn id="190" dur="1000" fill="hold"/>
                                        <p:tgtEl>
                                          <p:spTgt spid="38"/>
                                        </p:tgtEl>
                                        <p:attrNameLst>
                                          <p:attrName>ppt_x</p:attrName>
                                        </p:attrNameLst>
                                      </p:cBhvr>
                                      <p:tavLst>
                                        <p:tav tm="0">
                                          <p:val>
                                            <p:strVal val="#ppt_x"/>
                                          </p:val>
                                        </p:tav>
                                        <p:tav tm="100000">
                                          <p:val>
                                            <p:strVal val="#ppt_x"/>
                                          </p:val>
                                        </p:tav>
                                      </p:tavLst>
                                    </p:anim>
                                    <p:anim calcmode="lin" valueType="num">
                                      <p:cBhvr>
                                        <p:cTn id="191"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92" fill="hold" display="0">
                  <p:stCondLst>
                    <p:cond delay="indefinite"/>
                  </p:stCondLst>
                  <p:endCondLst>
                    <p:cond evt="onStopAudio" delay="0">
                      <p:tgtEl>
                        <p:sldTgt/>
                      </p:tgtEl>
                    </p:cond>
                    <p:cond evt="onNext" delay="0">
                      <p:tgtEl>
                        <p:sldTgt/>
                      </p:tgtEl>
                    </p:cond>
                  </p:endCondLst>
                </p:cTn>
                <p:tgtEl>
                  <p:spTgt spid="8"/>
                </p:tgtEl>
              </p:cMediaNode>
            </p:audio>
          </p:childTnLst>
        </p:cTn>
      </p:par>
    </p:tnLst>
    <p:bldLst>
      <p:bldP spid="32" grpId="0"/>
      <p:bldP spid="33" grpId="0"/>
      <p:bldP spid="35" grpId="0"/>
      <p:bldP spid="16" grpId="0" animBg="1"/>
      <p:bldP spid="37" grpId="0" animBg="1"/>
      <p:bldP spid="26" grpId="0" animBg="1"/>
      <p:bldP spid="26" grpId="1" animBg="1"/>
      <p:bldP spid="2" grpId="0" animBg="1"/>
      <p:bldP spid="29" grpId="0" animBg="1"/>
      <p:bldP spid="84" grpId="0" animBg="1"/>
      <p:bldP spid="84" grpId="1" animBg="1"/>
      <p:bldP spid="36" grpId="0" animBg="1"/>
      <p:bldP spid="3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3333" t="3354" r="4028" b="13445"/>
          <a:stretch/>
        </p:blipFill>
        <p:spPr>
          <a:xfrm>
            <a:off x="0" y="0"/>
            <a:ext cx="9144000" cy="6858000"/>
          </a:xfrm>
          <a:prstGeom prst="rect">
            <a:avLst/>
          </a:prstGeom>
        </p:spPr>
      </p:pic>
      <p:sp>
        <p:nvSpPr>
          <p:cNvPr id="3" name="TextBox 2"/>
          <p:cNvSpPr txBox="1"/>
          <p:nvPr/>
        </p:nvSpPr>
        <p:spPr>
          <a:xfrm>
            <a:off x="5649686" y="94614"/>
            <a:ext cx="3396342" cy="892552"/>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GB" sz="2400" dirty="0" smtClean="0">
                <a:latin typeface="Tw Cen MT" pitchFamily="34" charset="0"/>
              </a:rPr>
              <a:t>Victims of The Terror</a:t>
            </a:r>
          </a:p>
          <a:p>
            <a:r>
              <a:rPr lang="en-GB" sz="2800" b="1" dirty="0" smtClean="0">
                <a:latin typeface="Tw Cen MT" pitchFamily="34" charset="0"/>
              </a:rPr>
              <a:t>The King and Queen</a:t>
            </a:r>
            <a:endParaRPr lang="en-GB" sz="2800" b="1" dirty="0">
              <a:latin typeface="Tw Cen MT" pitchFamily="34" charset="0"/>
            </a:endParaRPr>
          </a:p>
        </p:txBody>
      </p:sp>
      <p:pic>
        <p:nvPicPr>
          <p:cNvPr id="9" name="Picture 8"/>
          <p:cNvPicPr>
            <a:picLocks noChangeAspect="1"/>
          </p:cNvPicPr>
          <p:nvPr/>
        </p:nvPicPr>
        <p:blipFill rotWithShape="1">
          <a:blip r:embed="rId6">
            <a:extLst>
              <a:ext uri="{28A0092B-C50C-407E-A947-70E740481C1C}">
                <a14:useLocalDpi xmlns:a14="http://schemas.microsoft.com/office/drawing/2010/main" val="0"/>
              </a:ext>
            </a:extLst>
          </a:blip>
          <a:srcRect b="14815"/>
          <a:stretch/>
        </p:blipFill>
        <p:spPr>
          <a:xfrm>
            <a:off x="622300" y="0"/>
            <a:ext cx="7632700" cy="7137400"/>
          </a:xfrm>
          <a:prstGeom prst="rect">
            <a:avLst/>
          </a:prstGeom>
          <a:effectLst>
            <a:softEdge rad="317500"/>
          </a:effectLst>
        </p:spPr>
      </p:pic>
      <p:sp>
        <p:nvSpPr>
          <p:cNvPr id="10" name="TextBox 9"/>
          <p:cNvSpPr txBox="1"/>
          <p:nvPr/>
        </p:nvSpPr>
        <p:spPr>
          <a:xfrm>
            <a:off x="2190750" y="215900"/>
            <a:ext cx="4495800" cy="1569660"/>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GB" sz="2400" dirty="0">
                <a:latin typeface="Tw Cen MT" pitchFamily="34" charset="0"/>
              </a:rPr>
              <a:t>The Death of Louis XVI King of France from an English engraving, published 1798</a:t>
            </a:r>
            <a:r>
              <a:rPr lang="en-GB" sz="2400" dirty="0" smtClean="0">
                <a:latin typeface="Tw Cen MT" pitchFamily="34" charset="0"/>
              </a:rPr>
              <a:t>. Louis was executed in January 1793.</a:t>
            </a:r>
            <a:endParaRPr lang="en-GB" sz="2400" dirty="0">
              <a:latin typeface="Tw Cen MT" pitchFamily="34" charset="0"/>
            </a:endParaRPr>
          </a:p>
        </p:txBody>
      </p:sp>
      <p:pic>
        <p:nvPicPr>
          <p:cNvPr id="5" name="Picture 4"/>
          <p:cNvPicPr>
            <a:picLocks noChangeAspect="1"/>
          </p:cNvPicPr>
          <p:nvPr/>
        </p:nvPicPr>
        <p:blipFill rotWithShape="1">
          <a:blip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b="8774"/>
          <a:stretch/>
        </p:blipFill>
        <p:spPr>
          <a:xfrm>
            <a:off x="0" y="0"/>
            <a:ext cx="9144000" cy="6858000"/>
          </a:xfrm>
          <a:prstGeom prst="rect">
            <a:avLst/>
          </a:prstGeom>
        </p:spPr>
      </p:pic>
      <p:sp>
        <p:nvSpPr>
          <p:cNvPr id="11" name="TextBox 10"/>
          <p:cNvSpPr txBox="1"/>
          <p:nvPr/>
        </p:nvSpPr>
        <p:spPr>
          <a:xfrm>
            <a:off x="158750" y="202336"/>
            <a:ext cx="4495800" cy="830997"/>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GB" sz="2400" dirty="0" smtClean="0">
                <a:latin typeface="Tw Cen MT" pitchFamily="34" charset="0"/>
              </a:rPr>
              <a:t>The execution of Marie-Antoinette soon followed in October 1793.</a:t>
            </a:r>
            <a:endParaRPr lang="en-GB" sz="2400" dirty="0">
              <a:latin typeface="Tw Cen MT" pitchFamily="34" charset="0"/>
            </a:endParaRPr>
          </a:p>
        </p:txBody>
      </p:sp>
      <p:graphicFrame>
        <p:nvGraphicFramePr>
          <p:cNvPr id="6" name="Diagram 5"/>
          <p:cNvGraphicFramePr/>
          <p:nvPr>
            <p:extLst>
              <p:ext uri="{D42A27DB-BD31-4B8C-83A1-F6EECF244321}">
                <p14:modId xmlns:p14="http://schemas.microsoft.com/office/powerpoint/2010/main" val="3814606040"/>
              </p:ext>
            </p:extLst>
          </p:nvPr>
        </p:nvGraphicFramePr>
        <p:xfrm>
          <a:off x="223157" y="601436"/>
          <a:ext cx="8697686" cy="576942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Rounded Rectangle 16">
            <a:hlinkClick r:id="rId14" action="ppaction://hlinkfile"/>
          </p:cNvPr>
          <p:cNvPicPr preferRelativeResize="0">
            <a:picLocks/>
          </p:cNvPicPr>
          <p:nvPr/>
        </p:nvPicPr>
        <p:blipFill>
          <a:blip r:embed="rId15" cstate="print"/>
          <a:stretch>
            <a:fillRect/>
          </a:stretch>
        </p:blipFill>
        <p:spPr>
          <a:xfrm>
            <a:off x="119741" y="6081335"/>
            <a:ext cx="684000" cy="684000"/>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4" name="Rectangle 13"/>
          <p:cNvSpPr/>
          <p:nvPr/>
        </p:nvSpPr>
        <p:spPr>
          <a:xfrm>
            <a:off x="8562296" y="6451600"/>
            <a:ext cx="434975" cy="374650"/>
          </a:xfrm>
          <a:prstGeom prst="rect">
            <a:avLst/>
          </a:prstGeom>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r>
              <a:rPr lang="en-GB" sz="1400" b="1" dirty="0" smtClean="0"/>
              <a:t>25</a:t>
            </a:r>
            <a:endParaRPr lang="en-US" sz="1400" b="1" dirty="0"/>
          </a:p>
        </p:txBody>
      </p:sp>
      <p:sp>
        <p:nvSpPr>
          <p:cNvPr id="15" name="TextBox 11"/>
          <p:cNvSpPr txBox="1">
            <a:spLocks noChangeArrowheads="1"/>
          </p:cNvSpPr>
          <p:nvPr/>
        </p:nvSpPr>
        <p:spPr bwMode="auto">
          <a:xfrm>
            <a:off x="5562600" y="6526213"/>
            <a:ext cx="29343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1200" b="1" i="1" dirty="0" smtClean="0">
                <a:latin typeface="Tw Cen MT" pitchFamily="34" charset="0"/>
              </a:rPr>
              <a:t>Key Stage 3 History  The French Revolution</a:t>
            </a:r>
            <a:endParaRPr lang="en-US" sz="1200" b="1" i="1" dirty="0">
              <a:latin typeface="Tw Cen MT" pitchFamily="34" charset="0"/>
            </a:endParaRPr>
          </a:p>
        </p:txBody>
      </p:sp>
      <p:sp>
        <p:nvSpPr>
          <p:cNvPr id="8" name="TextBox 7"/>
          <p:cNvSpPr txBox="1"/>
          <p:nvPr/>
        </p:nvSpPr>
        <p:spPr>
          <a:xfrm>
            <a:off x="2362200" y="5943600"/>
            <a:ext cx="4419600" cy="830997"/>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GB" sz="2400" dirty="0" smtClean="0">
                <a:latin typeface="Tw Cen MT" pitchFamily="34" charset="0"/>
              </a:rPr>
              <a:t>The interrogation </a:t>
            </a:r>
            <a:r>
              <a:rPr lang="en-GB" sz="2400" dirty="0">
                <a:latin typeface="Tw Cen MT" pitchFamily="34" charset="0"/>
              </a:rPr>
              <a:t>of Louis XVI </a:t>
            </a:r>
            <a:r>
              <a:rPr lang="en-GB" sz="2400" dirty="0" smtClean="0">
                <a:latin typeface="Tw Cen MT" pitchFamily="34" charset="0"/>
              </a:rPr>
              <a:t>by the National Convention.</a:t>
            </a:r>
            <a:endParaRPr lang="en-GB" sz="2400" dirty="0">
              <a:latin typeface="Tw Cen MT" pitchFamily="34" charset="0"/>
            </a:endParaRPr>
          </a:p>
        </p:txBody>
      </p:sp>
      <p:pic>
        <p:nvPicPr>
          <p:cNvPr id="2" name="Louisontrial.wma">
            <a:hlinkClick r:id="" action="ppaction://media"/>
          </p:cNvPr>
          <p:cNvPicPr>
            <a:picLocks noChangeAspect="1"/>
          </p:cNvPicPr>
          <p:nvPr>
            <a:audioFile r:link="rId2"/>
            <p:extLst>
              <p:ext uri="{DAA4B4D4-6D71-4841-9C94-3DE7FCFB9230}">
                <p14:media xmlns:p14="http://schemas.microsoft.com/office/powerpoint/2010/main" r:embed="rId1">
                  <p14:fade in="750" out="1250"/>
                </p14:media>
              </p:ext>
            </p:extLst>
          </p:nvPr>
        </p:nvPicPr>
        <p:blipFill>
          <a:blip r:embed="rId16"/>
          <a:stretch>
            <a:fillRect/>
          </a:stretch>
        </p:blipFill>
        <p:spPr>
          <a:xfrm>
            <a:off x="1231901" y="1574801"/>
            <a:ext cx="1512888" cy="1512888"/>
          </a:xfrm>
          <a:prstGeom prst="rect">
            <a:avLst/>
          </a:prstGeom>
        </p:spPr>
      </p:pic>
      <p:sp>
        <p:nvSpPr>
          <p:cNvPr id="7" name="TextBox 6"/>
          <p:cNvSpPr txBox="1"/>
          <p:nvPr/>
        </p:nvSpPr>
        <p:spPr>
          <a:xfrm>
            <a:off x="1346200" y="1905506"/>
            <a:ext cx="6451600" cy="3477875"/>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GB" sz="2800" b="1" dirty="0" smtClean="0">
                <a:latin typeface="Tw Cen MT" pitchFamily="34" charset="0"/>
              </a:rPr>
              <a:t>Louis XVI put on trial</a:t>
            </a:r>
          </a:p>
          <a:p>
            <a:pPr algn="ctr"/>
            <a:r>
              <a:rPr lang="en-GB" sz="2400" dirty="0" smtClean="0">
                <a:latin typeface="Tw Cen MT" pitchFamily="34" charset="0"/>
              </a:rPr>
              <a:t>When the Convention took power in France in 1792, they abolished the French monarchy and declared France a </a:t>
            </a:r>
            <a:r>
              <a:rPr lang="en-GB" sz="2400" dirty="0" smtClean="0">
                <a:latin typeface="Tw Cen MT" pitchFamily="34" charset="0"/>
                <a:hlinkClick r:id="" action="ppaction://noaction"/>
              </a:rPr>
              <a:t>republic</a:t>
            </a:r>
            <a:r>
              <a:rPr lang="en-GB" sz="2400" dirty="0" smtClean="0">
                <a:latin typeface="Tw Cen MT" pitchFamily="34" charset="0"/>
              </a:rPr>
              <a:t>. It was only a matter of time before a decision had to be made about King Louis. On 3 December 1792, Louis was made to stand trial in front of the Convention. After a vote, 380 to 310 voted for his execution. Louis was sentenced to death.</a:t>
            </a:r>
            <a:endParaRPr lang="en-GB" sz="2400" dirty="0">
              <a:latin typeface="Tw Cen MT" pitchFamily="34" charset="0"/>
            </a:endParaRPr>
          </a:p>
        </p:txBody>
      </p:sp>
      <p:pic>
        <p:nvPicPr>
          <p:cNvPr id="16" name="Rounded Rectangle 16">
            <a:hlinkClick r:id="rId17" action="ppaction://hlinkfile"/>
          </p:cNvPr>
          <p:cNvPicPr preferRelativeResize="0">
            <a:picLocks/>
          </p:cNvPicPr>
          <p:nvPr/>
        </p:nvPicPr>
        <p:blipFill>
          <a:blip r:embed="rId18" cstate="print">
            <a:biLevel thresh="75000"/>
            <a:extLst>
              <a:ext uri="{28A0092B-C50C-407E-A947-70E740481C1C}">
                <a14:useLocalDpi xmlns:a14="http://schemas.microsoft.com/office/drawing/2010/main" val="0"/>
              </a:ext>
            </a:extLst>
          </a:blip>
          <a:stretch>
            <a:fillRect/>
          </a:stretch>
        </p:blipFill>
        <p:spPr>
          <a:xfrm>
            <a:off x="960656" y="6087828"/>
            <a:ext cx="684000" cy="684000"/>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28773284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25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4" name="arrow.wav"/>
                                        </p:tgtEl>
                                      </p:cMediaNode>
                                    </p:audio>
                                  </p:subTnLst>
                                </p:cTn>
                              </p:par>
                            </p:childTnLst>
                          </p:cTn>
                        </p:par>
                      </p:childTnLst>
                    </p:cTn>
                  </p:par>
                  <p:par>
                    <p:cTn id="8" fill="hold">
                      <p:stCondLst>
                        <p:cond delay="indefinite"/>
                      </p:stCondLst>
                      <p:childTnLst>
                        <p:par>
                          <p:cTn id="9" fill="hold">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anim calcmode="lin" valueType="num">
                                      <p:cBhvr>
                                        <p:cTn id="14"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7"/>
                                        </p:tgtEl>
                                        <p:attrNameLst>
                                          <p:attrName>ppt_y</p:attrName>
                                        </p:attrNameLst>
                                      </p:cBhvr>
                                      <p:tavLst>
                                        <p:tav tm="0" fmla="#ppt_y+(sin(-2*pi*(1-$))*-#ppt_x+cos(-2*pi*(1-$))*(1-#ppt_y))*(1-$)">
                                          <p:val>
                                            <p:fltVal val="0"/>
                                          </p:val>
                                        </p:tav>
                                        <p:tav tm="100000">
                                          <p:val>
                                            <p:fltVal val="1"/>
                                          </p:val>
                                        </p:tav>
                                      </p:tavLst>
                                    </p:anim>
                                  </p:childTnLst>
                                </p:cTn>
                              </p:par>
                              <p:par>
                                <p:cTn id="16" presetID="1" presetClass="mediacall" presetSubtype="0" fill="hold" nodeType="withEffect">
                                  <p:stCondLst>
                                    <p:cond delay="0"/>
                                  </p:stCondLst>
                                  <p:childTnLst>
                                    <p:cmd type="call" cmd="playFrom(0.0)">
                                      <p:cBhvr>
                                        <p:cTn id="17" dur="46671" fill="hold"/>
                                        <p:tgtEl>
                                          <p:spTgt spid="2"/>
                                        </p:tgtEl>
                                      </p:cBhvr>
                                    </p:cmd>
                                  </p:childTnLst>
                                </p:cTn>
                              </p:par>
                            </p:childTnLst>
                          </p:cTn>
                        </p:par>
                      </p:childTnLst>
                    </p:cTn>
                  </p:par>
                  <p:par>
                    <p:cTn id="18" fill="hold">
                      <p:stCondLst>
                        <p:cond delay="indefinite"/>
                      </p:stCondLst>
                      <p:childTnLst>
                        <p:par>
                          <p:cTn id="19" fill="hold">
                            <p:stCondLst>
                              <p:cond delay="0"/>
                            </p:stCondLst>
                            <p:childTnLst>
                              <p:par>
                                <p:cTn id="20" presetID="52" presetClass="exit" presetSubtype="0" fill="hold" grpId="1" nodeType="clickEffect">
                                  <p:stCondLst>
                                    <p:cond delay="0"/>
                                  </p:stCondLst>
                                  <p:childTnLst>
                                    <p:animScale>
                                      <p:cBhvr>
                                        <p:cTn id="21" dur="1000" accel="50000">
                                          <p:stCondLst>
                                            <p:cond delay="0"/>
                                          </p:stCondLst>
                                        </p:cTn>
                                        <p:tgtEl>
                                          <p:spTgt spid="7"/>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22" dur="1000" accel="50000">
                                          <p:stCondLst>
                                            <p:cond delay="0"/>
                                          </p:stCondLst>
                                        </p:cTn>
                                        <p:tgtEl>
                                          <p:spTgt spid="7"/>
                                        </p:tgtEl>
                                        <p:attrNameLst>
                                          <p:attrName>ppt_x</p:attrName>
                                          <p:attrName>ppt_y</p:attrName>
                                        </p:attrNameLst>
                                      </p:cBhvr>
                                    </p:animMotion>
                                    <p:animEffect transition="out" filter="fade">
                                      <p:cBhvr>
                                        <p:cTn id="23" dur="1000"/>
                                        <p:tgtEl>
                                          <p:spTgt spid="7"/>
                                        </p:tgtEl>
                                      </p:cBhvr>
                                    </p:animEffect>
                                    <p:set>
                                      <p:cBhvr>
                                        <p:cTn id="24" dur="1" fill="hold">
                                          <p:stCondLst>
                                            <p:cond delay="999"/>
                                          </p:stCondLst>
                                        </p:cTn>
                                        <p:tgtEl>
                                          <p:spTgt spid="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1750" fill="hold"/>
                                        <p:tgtEl>
                                          <p:spTgt spid="9"/>
                                        </p:tgtEl>
                                        <p:attrNameLst>
                                          <p:attrName>ppt_w</p:attrName>
                                        </p:attrNameLst>
                                      </p:cBhvr>
                                      <p:tavLst>
                                        <p:tav tm="0">
                                          <p:val>
                                            <p:fltVal val="0"/>
                                          </p:val>
                                        </p:tav>
                                        <p:tav tm="100000">
                                          <p:val>
                                            <p:strVal val="#ppt_w"/>
                                          </p:val>
                                        </p:tav>
                                      </p:tavLst>
                                    </p:anim>
                                    <p:anim calcmode="lin" valueType="num">
                                      <p:cBhvr>
                                        <p:cTn id="37" dur="1750" fill="hold"/>
                                        <p:tgtEl>
                                          <p:spTgt spid="9"/>
                                        </p:tgtEl>
                                        <p:attrNameLst>
                                          <p:attrName>ppt_h</p:attrName>
                                        </p:attrNameLst>
                                      </p:cBhvr>
                                      <p:tavLst>
                                        <p:tav tm="0">
                                          <p:val>
                                            <p:fltVal val="0"/>
                                          </p:val>
                                        </p:tav>
                                        <p:tav tm="100000">
                                          <p:val>
                                            <p:strVal val="#ppt_h"/>
                                          </p:val>
                                        </p:tav>
                                      </p:tavLst>
                                    </p:anim>
                                    <p:animEffect transition="in" filter="fade">
                                      <p:cBhvr>
                                        <p:cTn id="38" dur="1750"/>
                                        <p:tgtEl>
                                          <p:spTgt spid="9"/>
                                        </p:tgtEl>
                                      </p:cBhvr>
                                    </p:animEffect>
                                  </p:childTnLst>
                                </p:cTn>
                              </p:par>
                              <p:par>
                                <p:cTn id="39" presetID="16" presetClass="exit" presetSubtype="21" fill="hold" grpId="1" nodeType="withEffect">
                                  <p:stCondLst>
                                    <p:cond delay="0"/>
                                  </p:stCondLst>
                                  <p:childTnLst>
                                    <p:animEffect transition="out" filter="barn(inVertical)">
                                      <p:cBhvr>
                                        <p:cTn id="40" dur="500"/>
                                        <p:tgtEl>
                                          <p:spTgt spid="8"/>
                                        </p:tgtEl>
                                      </p:cBhvr>
                                    </p:animEffect>
                                    <p:set>
                                      <p:cBhvr>
                                        <p:cTn id="41" dur="1" fill="hold">
                                          <p:stCondLst>
                                            <p:cond delay="499"/>
                                          </p:stCondLst>
                                        </p:cTn>
                                        <p:tgtEl>
                                          <p:spTgt spid="8"/>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barn(inVertical)">
                                      <p:cBhvr>
                                        <p:cTn id="46" dur="1000"/>
                                        <p:tgtEl>
                                          <p:spTgt spid="10"/>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nodeType="click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1000" fill="hold"/>
                                        <p:tgtEl>
                                          <p:spTgt spid="5"/>
                                        </p:tgtEl>
                                        <p:attrNameLst>
                                          <p:attrName>ppt_w</p:attrName>
                                        </p:attrNameLst>
                                      </p:cBhvr>
                                      <p:tavLst>
                                        <p:tav tm="0">
                                          <p:val>
                                            <p:fltVal val="0"/>
                                          </p:val>
                                        </p:tav>
                                        <p:tav tm="100000">
                                          <p:val>
                                            <p:strVal val="#ppt_w"/>
                                          </p:val>
                                        </p:tav>
                                      </p:tavLst>
                                    </p:anim>
                                    <p:anim calcmode="lin" valueType="num">
                                      <p:cBhvr>
                                        <p:cTn id="52" dur="1000" fill="hold"/>
                                        <p:tgtEl>
                                          <p:spTgt spid="5"/>
                                        </p:tgtEl>
                                        <p:attrNameLst>
                                          <p:attrName>ppt_h</p:attrName>
                                        </p:attrNameLst>
                                      </p:cBhvr>
                                      <p:tavLst>
                                        <p:tav tm="0">
                                          <p:val>
                                            <p:fltVal val="0"/>
                                          </p:val>
                                        </p:tav>
                                        <p:tav tm="100000">
                                          <p:val>
                                            <p:strVal val="#ppt_h"/>
                                          </p:val>
                                        </p:tav>
                                      </p:tavLst>
                                    </p:anim>
                                    <p:anim calcmode="lin" valueType="num">
                                      <p:cBhvr>
                                        <p:cTn id="53" dur="1000" fill="hold"/>
                                        <p:tgtEl>
                                          <p:spTgt spid="5"/>
                                        </p:tgtEl>
                                        <p:attrNameLst>
                                          <p:attrName>style.rotation</p:attrName>
                                        </p:attrNameLst>
                                      </p:cBhvr>
                                      <p:tavLst>
                                        <p:tav tm="0">
                                          <p:val>
                                            <p:fltVal val="90"/>
                                          </p:val>
                                        </p:tav>
                                        <p:tav tm="100000">
                                          <p:val>
                                            <p:fltVal val="0"/>
                                          </p:val>
                                        </p:tav>
                                      </p:tavLst>
                                    </p:anim>
                                    <p:animEffect transition="in" filter="fade">
                                      <p:cBhvr>
                                        <p:cTn id="54" dur="1000"/>
                                        <p:tgtEl>
                                          <p:spTgt spid="5"/>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barn(inVertical)">
                                      <p:cBhvr>
                                        <p:cTn id="59" dur="1000"/>
                                        <p:tgtEl>
                                          <p:spTgt spid="11"/>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6">
                                            <p:graphicEl>
                                              <a:dgm id="{AF7E46F8-E9D6-4395-B76C-AC7727E7304A}"/>
                                            </p:graphicEl>
                                          </p:spTgt>
                                        </p:tgtEl>
                                        <p:attrNameLst>
                                          <p:attrName>style.visibility</p:attrName>
                                        </p:attrNameLst>
                                      </p:cBhvr>
                                      <p:to>
                                        <p:strVal val="visible"/>
                                      </p:to>
                                    </p:set>
                                    <p:anim calcmode="lin" valueType="num">
                                      <p:cBhvr>
                                        <p:cTn id="64" dur="1500" fill="hold"/>
                                        <p:tgtEl>
                                          <p:spTgt spid="6">
                                            <p:graphicEl>
                                              <a:dgm id="{AF7E46F8-E9D6-4395-B76C-AC7727E7304A}"/>
                                            </p:graphicEl>
                                          </p:spTgt>
                                        </p:tgtEl>
                                        <p:attrNameLst>
                                          <p:attrName>ppt_w</p:attrName>
                                        </p:attrNameLst>
                                      </p:cBhvr>
                                      <p:tavLst>
                                        <p:tav tm="0">
                                          <p:val>
                                            <p:fltVal val="0"/>
                                          </p:val>
                                        </p:tav>
                                        <p:tav tm="100000">
                                          <p:val>
                                            <p:strVal val="#ppt_w"/>
                                          </p:val>
                                        </p:tav>
                                      </p:tavLst>
                                    </p:anim>
                                    <p:anim calcmode="lin" valueType="num">
                                      <p:cBhvr>
                                        <p:cTn id="65" dur="1500" fill="hold"/>
                                        <p:tgtEl>
                                          <p:spTgt spid="6">
                                            <p:graphicEl>
                                              <a:dgm id="{AF7E46F8-E9D6-4395-B76C-AC7727E7304A}"/>
                                            </p:graphicEl>
                                          </p:spTgt>
                                        </p:tgtEl>
                                        <p:attrNameLst>
                                          <p:attrName>ppt_h</p:attrName>
                                        </p:attrNameLst>
                                      </p:cBhvr>
                                      <p:tavLst>
                                        <p:tav tm="0">
                                          <p:val>
                                            <p:fltVal val="0"/>
                                          </p:val>
                                        </p:tav>
                                        <p:tav tm="100000">
                                          <p:val>
                                            <p:strVal val="#ppt_h"/>
                                          </p:val>
                                        </p:tav>
                                      </p:tavLst>
                                    </p:anim>
                                    <p:animEffect transition="in" filter="fade">
                                      <p:cBhvr>
                                        <p:cTn id="66" dur="1500"/>
                                        <p:tgtEl>
                                          <p:spTgt spid="6">
                                            <p:graphicEl>
                                              <a:dgm id="{AF7E46F8-E9D6-4395-B76C-AC7727E7304A}"/>
                                            </p:graphicEl>
                                          </p:spTgt>
                                        </p:tgtEl>
                                      </p:cBhvr>
                                    </p:animEffect>
                                  </p:childTnLst>
                                  <p:subTnLst>
                                    <p:audio>
                                      <p:cMediaNode>
                                        <p:cTn display="0" masterRel="sameClick">
                                          <p:stCondLst>
                                            <p:cond evt="begin" delay="0">
                                              <p:tn val="62"/>
                                            </p:cond>
                                          </p:stCondLst>
                                          <p:endCondLst>
                                            <p:cond evt="onStopAudio" delay="0">
                                              <p:tgtEl>
                                                <p:sldTgt/>
                                              </p:tgtEl>
                                            </p:cond>
                                          </p:endCondLst>
                                        </p:cTn>
                                        <p:tgtEl>
                                          <p:sndTgt r:embed="rId4" name="arrow.wav"/>
                                        </p:tgtEl>
                                      </p:cMediaNode>
                                    </p:audio>
                                  </p:subTnLst>
                                </p:cTn>
                              </p:par>
                              <p:par>
                                <p:cTn id="67" presetID="42" presetClass="exit" presetSubtype="0" fill="hold" grpId="1" nodeType="withEffect">
                                  <p:stCondLst>
                                    <p:cond delay="0"/>
                                  </p:stCondLst>
                                  <p:childTnLst>
                                    <p:animEffect transition="out" filter="fade">
                                      <p:cBhvr>
                                        <p:cTn id="68" dur="1000"/>
                                        <p:tgtEl>
                                          <p:spTgt spid="11"/>
                                        </p:tgtEl>
                                      </p:cBhvr>
                                    </p:animEffect>
                                    <p:anim calcmode="lin" valueType="num">
                                      <p:cBhvr>
                                        <p:cTn id="69" dur="1000"/>
                                        <p:tgtEl>
                                          <p:spTgt spid="11"/>
                                        </p:tgtEl>
                                        <p:attrNameLst>
                                          <p:attrName>ppt_x</p:attrName>
                                        </p:attrNameLst>
                                      </p:cBhvr>
                                      <p:tavLst>
                                        <p:tav tm="0">
                                          <p:val>
                                            <p:strVal val="ppt_x"/>
                                          </p:val>
                                        </p:tav>
                                        <p:tav tm="100000">
                                          <p:val>
                                            <p:strVal val="ppt_x"/>
                                          </p:val>
                                        </p:tav>
                                      </p:tavLst>
                                    </p:anim>
                                    <p:anim calcmode="lin" valueType="num">
                                      <p:cBhvr>
                                        <p:cTn id="70" dur="1000"/>
                                        <p:tgtEl>
                                          <p:spTgt spid="11"/>
                                        </p:tgtEl>
                                        <p:attrNameLst>
                                          <p:attrName>ppt_y</p:attrName>
                                        </p:attrNameLst>
                                      </p:cBhvr>
                                      <p:tavLst>
                                        <p:tav tm="0">
                                          <p:val>
                                            <p:strVal val="ppt_y"/>
                                          </p:val>
                                        </p:tav>
                                        <p:tav tm="100000">
                                          <p:val>
                                            <p:strVal val="ppt_y+.1"/>
                                          </p:val>
                                        </p:tav>
                                      </p:tavLst>
                                    </p:anim>
                                    <p:set>
                                      <p:cBhvr>
                                        <p:cTn id="71" dur="1" fill="hold">
                                          <p:stCondLst>
                                            <p:cond delay="999"/>
                                          </p:stCondLst>
                                        </p:cTn>
                                        <p:tgtEl>
                                          <p:spTgt spid="11"/>
                                        </p:tgtEl>
                                        <p:attrNameLst>
                                          <p:attrName>style.visibility</p:attrName>
                                        </p:attrNameLst>
                                      </p:cBhvr>
                                      <p:to>
                                        <p:strVal val="hidden"/>
                                      </p:to>
                                    </p:se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grpId="0" nodeType="clickEffect">
                                  <p:stCondLst>
                                    <p:cond delay="0"/>
                                  </p:stCondLst>
                                  <p:childTnLst>
                                    <p:set>
                                      <p:cBhvr>
                                        <p:cTn id="75" dur="1" fill="hold">
                                          <p:stCondLst>
                                            <p:cond delay="0"/>
                                          </p:stCondLst>
                                        </p:cTn>
                                        <p:tgtEl>
                                          <p:spTgt spid="6">
                                            <p:graphicEl>
                                              <a:dgm id="{7F82B85A-8985-4032-BD25-E8EC2F72AA1C}"/>
                                            </p:graphicEl>
                                          </p:spTgt>
                                        </p:tgtEl>
                                        <p:attrNameLst>
                                          <p:attrName>style.visibility</p:attrName>
                                        </p:attrNameLst>
                                      </p:cBhvr>
                                      <p:to>
                                        <p:strVal val="visible"/>
                                      </p:to>
                                    </p:set>
                                    <p:anim calcmode="lin" valueType="num">
                                      <p:cBhvr>
                                        <p:cTn id="76" dur="1500" fill="hold"/>
                                        <p:tgtEl>
                                          <p:spTgt spid="6">
                                            <p:graphicEl>
                                              <a:dgm id="{7F82B85A-8985-4032-BD25-E8EC2F72AA1C}"/>
                                            </p:graphicEl>
                                          </p:spTgt>
                                        </p:tgtEl>
                                        <p:attrNameLst>
                                          <p:attrName>ppt_w</p:attrName>
                                        </p:attrNameLst>
                                      </p:cBhvr>
                                      <p:tavLst>
                                        <p:tav tm="0">
                                          <p:val>
                                            <p:fltVal val="0"/>
                                          </p:val>
                                        </p:tav>
                                        <p:tav tm="100000">
                                          <p:val>
                                            <p:strVal val="#ppt_w"/>
                                          </p:val>
                                        </p:tav>
                                      </p:tavLst>
                                    </p:anim>
                                    <p:anim calcmode="lin" valueType="num">
                                      <p:cBhvr>
                                        <p:cTn id="77" dur="1500" fill="hold"/>
                                        <p:tgtEl>
                                          <p:spTgt spid="6">
                                            <p:graphicEl>
                                              <a:dgm id="{7F82B85A-8985-4032-BD25-E8EC2F72AA1C}"/>
                                            </p:graphicEl>
                                          </p:spTgt>
                                        </p:tgtEl>
                                        <p:attrNameLst>
                                          <p:attrName>ppt_h</p:attrName>
                                        </p:attrNameLst>
                                      </p:cBhvr>
                                      <p:tavLst>
                                        <p:tav tm="0">
                                          <p:val>
                                            <p:fltVal val="0"/>
                                          </p:val>
                                        </p:tav>
                                        <p:tav tm="100000">
                                          <p:val>
                                            <p:strVal val="#ppt_h"/>
                                          </p:val>
                                        </p:tav>
                                      </p:tavLst>
                                    </p:anim>
                                    <p:animEffect transition="in" filter="fade">
                                      <p:cBhvr>
                                        <p:cTn id="78" dur="1500"/>
                                        <p:tgtEl>
                                          <p:spTgt spid="6">
                                            <p:graphicEl>
                                              <a:dgm id="{7F82B85A-8985-4032-BD25-E8EC2F72AA1C}"/>
                                            </p:graphicEl>
                                          </p:spTgt>
                                        </p:tgtEl>
                                      </p:cBhvr>
                                    </p:animEffect>
                                  </p:childTnLst>
                                  <p:subTnLst>
                                    <p:audio>
                                      <p:cMediaNode>
                                        <p:cTn display="0" masterRel="sameClick">
                                          <p:stCondLst>
                                            <p:cond evt="begin" delay="0">
                                              <p:tn val="74"/>
                                            </p:cond>
                                          </p:stCondLst>
                                          <p:endCondLst>
                                            <p:cond evt="onStopAudio" delay="0">
                                              <p:tgtEl>
                                                <p:sldTgt/>
                                              </p:tgtEl>
                                            </p:cond>
                                          </p:endCondLst>
                                        </p:cTn>
                                        <p:tgtEl>
                                          <p:sndTgt r:embed="rId4" name="arrow.wav"/>
                                        </p:tgtEl>
                                      </p:cMediaNode>
                                    </p:audio>
                                  </p:subTnLst>
                                </p:cTn>
                              </p:par>
                              <p:par>
                                <p:cTn id="79" presetID="53" presetClass="entr" presetSubtype="16" fill="hold" grpId="0" nodeType="withEffect">
                                  <p:stCondLst>
                                    <p:cond delay="0"/>
                                  </p:stCondLst>
                                  <p:childTnLst>
                                    <p:set>
                                      <p:cBhvr>
                                        <p:cTn id="80" dur="1" fill="hold">
                                          <p:stCondLst>
                                            <p:cond delay="0"/>
                                          </p:stCondLst>
                                        </p:cTn>
                                        <p:tgtEl>
                                          <p:spTgt spid="6">
                                            <p:graphicEl>
                                              <a:dgm id="{DC8444B6-8EE2-4269-9702-CC21E090F9B1}"/>
                                            </p:graphicEl>
                                          </p:spTgt>
                                        </p:tgtEl>
                                        <p:attrNameLst>
                                          <p:attrName>style.visibility</p:attrName>
                                        </p:attrNameLst>
                                      </p:cBhvr>
                                      <p:to>
                                        <p:strVal val="visible"/>
                                      </p:to>
                                    </p:set>
                                    <p:anim calcmode="lin" valueType="num">
                                      <p:cBhvr>
                                        <p:cTn id="81" dur="1500" fill="hold"/>
                                        <p:tgtEl>
                                          <p:spTgt spid="6">
                                            <p:graphicEl>
                                              <a:dgm id="{DC8444B6-8EE2-4269-9702-CC21E090F9B1}"/>
                                            </p:graphicEl>
                                          </p:spTgt>
                                        </p:tgtEl>
                                        <p:attrNameLst>
                                          <p:attrName>ppt_w</p:attrName>
                                        </p:attrNameLst>
                                      </p:cBhvr>
                                      <p:tavLst>
                                        <p:tav tm="0">
                                          <p:val>
                                            <p:fltVal val="0"/>
                                          </p:val>
                                        </p:tav>
                                        <p:tav tm="100000">
                                          <p:val>
                                            <p:strVal val="#ppt_w"/>
                                          </p:val>
                                        </p:tav>
                                      </p:tavLst>
                                    </p:anim>
                                    <p:anim calcmode="lin" valueType="num">
                                      <p:cBhvr>
                                        <p:cTn id="82" dur="1500" fill="hold"/>
                                        <p:tgtEl>
                                          <p:spTgt spid="6">
                                            <p:graphicEl>
                                              <a:dgm id="{DC8444B6-8EE2-4269-9702-CC21E090F9B1}"/>
                                            </p:graphicEl>
                                          </p:spTgt>
                                        </p:tgtEl>
                                        <p:attrNameLst>
                                          <p:attrName>ppt_h</p:attrName>
                                        </p:attrNameLst>
                                      </p:cBhvr>
                                      <p:tavLst>
                                        <p:tav tm="0">
                                          <p:val>
                                            <p:fltVal val="0"/>
                                          </p:val>
                                        </p:tav>
                                        <p:tav tm="100000">
                                          <p:val>
                                            <p:strVal val="#ppt_h"/>
                                          </p:val>
                                        </p:tav>
                                      </p:tavLst>
                                    </p:anim>
                                    <p:animEffect transition="in" filter="fade">
                                      <p:cBhvr>
                                        <p:cTn id="83" dur="1500"/>
                                        <p:tgtEl>
                                          <p:spTgt spid="6">
                                            <p:graphicEl>
                                              <a:dgm id="{DC8444B6-8EE2-4269-9702-CC21E090F9B1}"/>
                                            </p:graphicEl>
                                          </p:spTgt>
                                        </p:tgtEl>
                                      </p:cBhvr>
                                    </p:animEffect>
                                  </p:childTnLst>
                                  <p:subTnLst>
                                    <p:audio>
                                      <p:cMediaNode>
                                        <p:cTn display="0" masterRel="sameClick">
                                          <p:stCondLst>
                                            <p:cond evt="begin" delay="0">
                                              <p:tn val="79"/>
                                            </p:cond>
                                          </p:stCondLst>
                                          <p:endCondLst>
                                            <p:cond evt="onStopAudio" delay="0">
                                              <p:tgtEl>
                                                <p:sldTgt/>
                                              </p:tgtEl>
                                            </p:cond>
                                          </p:endCondLst>
                                        </p:cTn>
                                        <p:tgtEl>
                                          <p:sndTgt r:embed="rId4" name="arrow.wav"/>
                                        </p:tgtEl>
                                      </p:cMediaNode>
                                    </p:audio>
                                  </p:subTnLst>
                                </p:cTn>
                              </p:par>
                            </p:childTnLst>
                          </p:cTn>
                        </p:par>
                      </p:childTnLst>
                    </p:cTn>
                  </p:par>
                  <p:par>
                    <p:cTn id="84" fill="hold">
                      <p:stCondLst>
                        <p:cond delay="indefinite"/>
                      </p:stCondLst>
                      <p:childTnLst>
                        <p:par>
                          <p:cTn id="85" fill="hold">
                            <p:stCondLst>
                              <p:cond delay="0"/>
                            </p:stCondLst>
                            <p:childTnLst>
                              <p:par>
                                <p:cTn id="86" presetID="53" presetClass="entr" presetSubtype="16" fill="hold" grpId="0" nodeType="clickEffect">
                                  <p:stCondLst>
                                    <p:cond delay="0"/>
                                  </p:stCondLst>
                                  <p:childTnLst>
                                    <p:set>
                                      <p:cBhvr>
                                        <p:cTn id="87" dur="1" fill="hold">
                                          <p:stCondLst>
                                            <p:cond delay="0"/>
                                          </p:stCondLst>
                                        </p:cTn>
                                        <p:tgtEl>
                                          <p:spTgt spid="6">
                                            <p:graphicEl>
                                              <a:dgm id="{5E349C4B-1CE7-47F9-8122-4D722745D9FB}"/>
                                            </p:graphicEl>
                                          </p:spTgt>
                                        </p:tgtEl>
                                        <p:attrNameLst>
                                          <p:attrName>style.visibility</p:attrName>
                                        </p:attrNameLst>
                                      </p:cBhvr>
                                      <p:to>
                                        <p:strVal val="visible"/>
                                      </p:to>
                                    </p:set>
                                    <p:anim calcmode="lin" valueType="num">
                                      <p:cBhvr>
                                        <p:cTn id="88" dur="1500" fill="hold"/>
                                        <p:tgtEl>
                                          <p:spTgt spid="6">
                                            <p:graphicEl>
                                              <a:dgm id="{5E349C4B-1CE7-47F9-8122-4D722745D9FB}"/>
                                            </p:graphicEl>
                                          </p:spTgt>
                                        </p:tgtEl>
                                        <p:attrNameLst>
                                          <p:attrName>ppt_w</p:attrName>
                                        </p:attrNameLst>
                                      </p:cBhvr>
                                      <p:tavLst>
                                        <p:tav tm="0">
                                          <p:val>
                                            <p:fltVal val="0"/>
                                          </p:val>
                                        </p:tav>
                                        <p:tav tm="100000">
                                          <p:val>
                                            <p:strVal val="#ppt_w"/>
                                          </p:val>
                                        </p:tav>
                                      </p:tavLst>
                                    </p:anim>
                                    <p:anim calcmode="lin" valueType="num">
                                      <p:cBhvr>
                                        <p:cTn id="89" dur="1500" fill="hold"/>
                                        <p:tgtEl>
                                          <p:spTgt spid="6">
                                            <p:graphicEl>
                                              <a:dgm id="{5E349C4B-1CE7-47F9-8122-4D722745D9FB}"/>
                                            </p:graphicEl>
                                          </p:spTgt>
                                        </p:tgtEl>
                                        <p:attrNameLst>
                                          <p:attrName>ppt_h</p:attrName>
                                        </p:attrNameLst>
                                      </p:cBhvr>
                                      <p:tavLst>
                                        <p:tav tm="0">
                                          <p:val>
                                            <p:fltVal val="0"/>
                                          </p:val>
                                        </p:tav>
                                        <p:tav tm="100000">
                                          <p:val>
                                            <p:strVal val="#ppt_h"/>
                                          </p:val>
                                        </p:tav>
                                      </p:tavLst>
                                    </p:anim>
                                    <p:animEffect transition="in" filter="fade">
                                      <p:cBhvr>
                                        <p:cTn id="90" dur="1500"/>
                                        <p:tgtEl>
                                          <p:spTgt spid="6">
                                            <p:graphicEl>
                                              <a:dgm id="{5E349C4B-1CE7-47F9-8122-4D722745D9FB}"/>
                                            </p:graphicEl>
                                          </p:spTgt>
                                        </p:tgtEl>
                                      </p:cBhvr>
                                    </p:animEffect>
                                  </p:childTnLst>
                                  <p:subTnLst>
                                    <p:audio>
                                      <p:cMediaNode>
                                        <p:cTn display="0" masterRel="sameClick">
                                          <p:stCondLst>
                                            <p:cond evt="begin" delay="0">
                                              <p:tn val="86"/>
                                            </p:cond>
                                          </p:stCondLst>
                                          <p:endCondLst>
                                            <p:cond evt="onStopAudio" delay="0">
                                              <p:tgtEl>
                                                <p:sldTgt/>
                                              </p:tgtEl>
                                            </p:cond>
                                          </p:endCondLst>
                                        </p:cTn>
                                        <p:tgtEl>
                                          <p:sndTgt r:embed="rId4" name="arrow.wav"/>
                                        </p:tgtEl>
                                      </p:cMediaNode>
                                    </p:audio>
                                  </p:subTnLst>
                                </p:cTn>
                              </p:par>
                              <p:par>
                                <p:cTn id="91" presetID="53" presetClass="entr" presetSubtype="16" fill="hold" grpId="0" nodeType="withEffect">
                                  <p:stCondLst>
                                    <p:cond delay="0"/>
                                  </p:stCondLst>
                                  <p:childTnLst>
                                    <p:set>
                                      <p:cBhvr>
                                        <p:cTn id="92" dur="1" fill="hold">
                                          <p:stCondLst>
                                            <p:cond delay="0"/>
                                          </p:stCondLst>
                                        </p:cTn>
                                        <p:tgtEl>
                                          <p:spTgt spid="6">
                                            <p:graphicEl>
                                              <a:dgm id="{E05517E4-A375-4D90-A0D8-1EC54427E5C1}"/>
                                            </p:graphicEl>
                                          </p:spTgt>
                                        </p:tgtEl>
                                        <p:attrNameLst>
                                          <p:attrName>style.visibility</p:attrName>
                                        </p:attrNameLst>
                                      </p:cBhvr>
                                      <p:to>
                                        <p:strVal val="visible"/>
                                      </p:to>
                                    </p:set>
                                    <p:anim calcmode="lin" valueType="num">
                                      <p:cBhvr>
                                        <p:cTn id="93" dur="1500" fill="hold"/>
                                        <p:tgtEl>
                                          <p:spTgt spid="6">
                                            <p:graphicEl>
                                              <a:dgm id="{E05517E4-A375-4D90-A0D8-1EC54427E5C1}"/>
                                            </p:graphicEl>
                                          </p:spTgt>
                                        </p:tgtEl>
                                        <p:attrNameLst>
                                          <p:attrName>ppt_w</p:attrName>
                                        </p:attrNameLst>
                                      </p:cBhvr>
                                      <p:tavLst>
                                        <p:tav tm="0">
                                          <p:val>
                                            <p:fltVal val="0"/>
                                          </p:val>
                                        </p:tav>
                                        <p:tav tm="100000">
                                          <p:val>
                                            <p:strVal val="#ppt_w"/>
                                          </p:val>
                                        </p:tav>
                                      </p:tavLst>
                                    </p:anim>
                                    <p:anim calcmode="lin" valueType="num">
                                      <p:cBhvr>
                                        <p:cTn id="94" dur="1500" fill="hold"/>
                                        <p:tgtEl>
                                          <p:spTgt spid="6">
                                            <p:graphicEl>
                                              <a:dgm id="{E05517E4-A375-4D90-A0D8-1EC54427E5C1}"/>
                                            </p:graphicEl>
                                          </p:spTgt>
                                        </p:tgtEl>
                                        <p:attrNameLst>
                                          <p:attrName>ppt_h</p:attrName>
                                        </p:attrNameLst>
                                      </p:cBhvr>
                                      <p:tavLst>
                                        <p:tav tm="0">
                                          <p:val>
                                            <p:fltVal val="0"/>
                                          </p:val>
                                        </p:tav>
                                        <p:tav tm="100000">
                                          <p:val>
                                            <p:strVal val="#ppt_h"/>
                                          </p:val>
                                        </p:tav>
                                      </p:tavLst>
                                    </p:anim>
                                    <p:animEffect transition="in" filter="fade">
                                      <p:cBhvr>
                                        <p:cTn id="95" dur="1500"/>
                                        <p:tgtEl>
                                          <p:spTgt spid="6">
                                            <p:graphicEl>
                                              <a:dgm id="{E05517E4-A375-4D90-A0D8-1EC54427E5C1}"/>
                                            </p:graphicEl>
                                          </p:spTgt>
                                        </p:tgtEl>
                                      </p:cBhvr>
                                    </p:animEffect>
                                  </p:childTnLst>
                                  <p:subTnLst>
                                    <p:audio>
                                      <p:cMediaNode>
                                        <p:cTn display="0" masterRel="sameClick">
                                          <p:stCondLst>
                                            <p:cond evt="begin" delay="0">
                                              <p:tn val="91"/>
                                            </p:cond>
                                          </p:stCondLst>
                                          <p:endCondLst>
                                            <p:cond evt="onStopAudio" delay="0">
                                              <p:tgtEl>
                                                <p:sldTgt/>
                                              </p:tgtEl>
                                            </p:cond>
                                          </p:endCondLst>
                                        </p:cTn>
                                        <p:tgtEl>
                                          <p:sndTgt r:embed="rId4" name="arrow.wav"/>
                                        </p:tgtEl>
                                      </p:cMediaNode>
                                    </p:audio>
                                  </p:subTnLst>
                                </p:cTn>
                              </p:par>
                            </p:childTnLst>
                          </p:cTn>
                        </p:par>
                      </p:childTnLst>
                    </p:cTn>
                  </p:par>
                  <p:par>
                    <p:cTn id="96" fill="hold">
                      <p:stCondLst>
                        <p:cond delay="indefinite"/>
                      </p:stCondLst>
                      <p:childTnLst>
                        <p:par>
                          <p:cTn id="97" fill="hold">
                            <p:stCondLst>
                              <p:cond delay="0"/>
                            </p:stCondLst>
                            <p:childTnLst>
                              <p:par>
                                <p:cTn id="98" presetID="53" presetClass="entr" presetSubtype="16" fill="hold" grpId="0" nodeType="clickEffect">
                                  <p:stCondLst>
                                    <p:cond delay="0"/>
                                  </p:stCondLst>
                                  <p:childTnLst>
                                    <p:set>
                                      <p:cBhvr>
                                        <p:cTn id="99" dur="1" fill="hold">
                                          <p:stCondLst>
                                            <p:cond delay="0"/>
                                          </p:stCondLst>
                                        </p:cTn>
                                        <p:tgtEl>
                                          <p:spTgt spid="6">
                                            <p:graphicEl>
                                              <a:dgm id="{8DDEC377-E9B7-4A5E-A5EA-8B7A412580E0}"/>
                                            </p:graphicEl>
                                          </p:spTgt>
                                        </p:tgtEl>
                                        <p:attrNameLst>
                                          <p:attrName>style.visibility</p:attrName>
                                        </p:attrNameLst>
                                      </p:cBhvr>
                                      <p:to>
                                        <p:strVal val="visible"/>
                                      </p:to>
                                    </p:set>
                                    <p:anim calcmode="lin" valueType="num">
                                      <p:cBhvr>
                                        <p:cTn id="100" dur="1500" fill="hold"/>
                                        <p:tgtEl>
                                          <p:spTgt spid="6">
                                            <p:graphicEl>
                                              <a:dgm id="{8DDEC377-E9B7-4A5E-A5EA-8B7A412580E0}"/>
                                            </p:graphicEl>
                                          </p:spTgt>
                                        </p:tgtEl>
                                        <p:attrNameLst>
                                          <p:attrName>ppt_w</p:attrName>
                                        </p:attrNameLst>
                                      </p:cBhvr>
                                      <p:tavLst>
                                        <p:tav tm="0">
                                          <p:val>
                                            <p:fltVal val="0"/>
                                          </p:val>
                                        </p:tav>
                                        <p:tav tm="100000">
                                          <p:val>
                                            <p:strVal val="#ppt_w"/>
                                          </p:val>
                                        </p:tav>
                                      </p:tavLst>
                                    </p:anim>
                                    <p:anim calcmode="lin" valueType="num">
                                      <p:cBhvr>
                                        <p:cTn id="101" dur="1500" fill="hold"/>
                                        <p:tgtEl>
                                          <p:spTgt spid="6">
                                            <p:graphicEl>
                                              <a:dgm id="{8DDEC377-E9B7-4A5E-A5EA-8B7A412580E0}"/>
                                            </p:graphicEl>
                                          </p:spTgt>
                                        </p:tgtEl>
                                        <p:attrNameLst>
                                          <p:attrName>ppt_h</p:attrName>
                                        </p:attrNameLst>
                                      </p:cBhvr>
                                      <p:tavLst>
                                        <p:tav tm="0">
                                          <p:val>
                                            <p:fltVal val="0"/>
                                          </p:val>
                                        </p:tav>
                                        <p:tav tm="100000">
                                          <p:val>
                                            <p:strVal val="#ppt_h"/>
                                          </p:val>
                                        </p:tav>
                                      </p:tavLst>
                                    </p:anim>
                                    <p:animEffect transition="in" filter="fade">
                                      <p:cBhvr>
                                        <p:cTn id="102" dur="1500"/>
                                        <p:tgtEl>
                                          <p:spTgt spid="6">
                                            <p:graphicEl>
                                              <a:dgm id="{8DDEC377-E9B7-4A5E-A5EA-8B7A412580E0}"/>
                                            </p:graphicEl>
                                          </p:spTgt>
                                        </p:tgtEl>
                                      </p:cBhvr>
                                    </p:animEffect>
                                  </p:childTnLst>
                                  <p:subTnLst>
                                    <p:audio>
                                      <p:cMediaNode>
                                        <p:cTn display="0" masterRel="sameClick">
                                          <p:stCondLst>
                                            <p:cond evt="begin" delay="0">
                                              <p:tn val="98"/>
                                            </p:cond>
                                          </p:stCondLst>
                                          <p:endCondLst>
                                            <p:cond evt="onStopAudio" delay="0">
                                              <p:tgtEl>
                                                <p:sldTgt/>
                                              </p:tgtEl>
                                            </p:cond>
                                          </p:endCondLst>
                                        </p:cTn>
                                        <p:tgtEl>
                                          <p:sndTgt r:embed="rId4" name="arrow.wav"/>
                                        </p:tgtEl>
                                      </p:cMediaNode>
                                    </p:audio>
                                  </p:subTnLst>
                                </p:cTn>
                              </p:par>
                              <p:par>
                                <p:cTn id="103" presetID="53" presetClass="entr" presetSubtype="16" fill="hold" grpId="0" nodeType="withEffect">
                                  <p:stCondLst>
                                    <p:cond delay="0"/>
                                  </p:stCondLst>
                                  <p:childTnLst>
                                    <p:set>
                                      <p:cBhvr>
                                        <p:cTn id="104" dur="1" fill="hold">
                                          <p:stCondLst>
                                            <p:cond delay="0"/>
                                          </p:stCondLst>
                                        </p:cTn>
                                        <p:tgtEl>
                                          <p:spTgt spid="6">
                                            <p:graphicEl>
                                              <a:dgm id="{6578B53B-A611-4DE4-9871-A809D497AA44}"/>
                                            </p:graphicEl>
                                          </p:spTgt>
                                        </p:tgtEl>
                                        <p:attrNameLst>
                                          <p:attrName>style.visibility</p:attrName>
                                        </p:attrNameLst>
                                      </p:cBhvr>
                                      <p:to>
                                        <p:strVal val="visible"/>
                                      </p:to>
                                    </p:set>
                                    <p:anim calcmode="lin" valueType="num">
                                      <p:cBhvr>
                                        <p:cTn id="105" dur="1500" fill="hold"/>
                                        <p:tgtEl>
                                          <p:spTgt spid="6">
                                            <p:graphicEl>
                                              <a:dgm id="{6578B53B-A611-4DE4-9871-A809D497AA44}"/>
                                            </p:graphicEl>
                                          </p:spTgt>
                                        </p:tgtEl>
                                        <p:attrNameLst>
                                          <p:attrName>ppt_w</p:attrName>
                                        </p:attrNameLst>
                                      </p:cBhvr>
                                      <p:tavLst>
                                        <p:tav tm="0">
                                          <p:val>
                                            <p:fltVal val="0"/>
                                          </p:val>
                                        </p:tav>
                                        <p:tav tm="100000">
                                          <p:val>
                                            <p:strVal val="#ppt_w"/>
                                          </p:val>
                                        </p:tav>
                                      </p:tavLst>
                                    </p:anim>
                                    <p:anim calcmode="lin" valueType="num">
                                      <p:cBhvr>
                                        <p:cTn id="106" dur="1500" fill="hold"/>
                                        <p:tgtEl>
                                          <p:spTgt spid="6">
                                            <p:graphicEl>
                                              <a:dgm id="{6578B53B-A611-4DE4-9871-A809D497AA44}"/>
                                            </p:graphicEl>
                                          </p:spTgt>
                                        </p:tgtEl>
                                        <p:attrNameLst>
                                          <p:attrName>ppt_h</p:attrName>
                                        </p:attrNameLst>
                                      </p:cBhvr>
                                      <p:tavLst>
                                        <p:tav tm="0">
                                          <p:val>
                                            <p:fltVal val="0"/>
                                          </p:val>
                                        </p:tav>
                                        <p:tav tm="100000">
                                          <p:val>
                                            <p:strVal val="#ppt_h"/>
                                          </p:val>
                                        </p:tav>
                                      </p:tavLst>
                                    </p:anim>
                                    <p:animEffect transition="in" filter="fade">
                                      <p:cBhvr>
                                        <p:cTn id="107" dur="1500"/>
                                        <p:tgtEl>
                                          <p:spTgt spid="6">
                                            <p:graphicEl>
                                              <a:dgm id="{6578B53B-A611-4DE4-9871-A809D497AA44}"/>
                                            </p:graphicEl>
                                          </p:spTgt>
                                        </p:tgtEl>
                                      </p:cBhvr>
                                    </p:animEffect>
                                  </p:childTnLst>
                                  <p:subTnLst>
                                    <p:audio>
                                      <p:cMediaNode>
                                        <p:cTn display="0" masterRel="sameClick">
                                          <p:stCondLst>
                                            <p:cond evt="begin" delay="0">
                                              <p:tn val="103"/>
                                            </p:cond>
                                          </p:stCondLst>
                                          <p:endCondLst>
                                            <p:cond evt="onStopAudio" delay="0">
                                              <p:tgtEl>
                                                <p:sldTgt/>
                                              </p:tgtEl>
                                            </p:cond>
                                          </p:endCondLst>
                                        </p:cTn>
                                        <p:tgtEl>
                                          <p:sndTgt r:embed="rId4" name="arrow.wav"/>
                                        </p:tgtEl>
                                      </p:cMediaNode>
                                    </p:audio>
                                  </p:subTnLst>
                                </p:cTn>
                              </p:par>
                            </p:childTnLst>
                          </p:cTn>
                        </p:par>
                      </p:childTnLst>
                    </p:cTn>
                  </p:par>
                  <p:par>
                    <p:cTn id="108" fill="hold">
                      <p:stCondLst>
                        <p:cond delay="indefinite"/>
                      </p:stCondLst>
                      <p:childTnLst>
                        <p:par>
                          <p:cTn id="109" fill="hold">
                            <p:stCondLst>
                              <p:cond delay="0"/>
                            </p:stCondLst>
                            <p:childTnLst>
                              <p:par>
                                <p:cTn id="110" presetID="53" presetClass="entr" presetSubtype="16" fill="hold" grpId="0" nodeType="clickEffect">
                                  <p:stCondLst>
                                    <p:cond delay="0"/>
                                  </p:stCondLst>
                                  <p:childTnLst>
                                    <p:set>
                                      <p:cBhvr>
                                        <p:cTn id="111" dur="1" fill="hold">
                                          <p:stCondLst>
                                            <p:cond delay="0"/>
                                          </p:stCondLst>
                                        </p:cTn>
                                        <p:tgtEl>
                                          <p:spTgt spid="6">
                                            <p:graphicEl>
                                              <a:dgm id="{D871F8B3-1658-4EE9-A134-B60BE317BC26}"/>
                                            </p:graphicEl>
                                          </p:spTgt>
                                        </p:tgtEl>
                                        <p:attrNameLst>
                                          <p:attrName>style.visibility</p:attrName>
                                        </p:attrNameLst>
                                      </p:cBhvr>
                                      <p:to>
                                        <p:strVal val="visible"/>
                                      </p:to>
                                    </p:set>
                                    <p:anim calcmode="lin" valueType="num">
                                      <p:cBhvr>
                                        <p:cTn id="112" dur="1500" fill="hold"/>
                                        <p:tgtEl>
                                          <p:spTgt spid="6">
                                            <p:graphicEl>
                                              <a:dgm id="{D871F8B3-1658-4EE9-A134-B60BE317BC26}"/>
                                            </p:graphicEl>
                                          </p:spTgt>
                                        </p:tgtEl>
                                        <p:attrNameLst>
                                          <p:attrName>ppt_w</p:attrName>
                                        </p:attrNameLst>
                                      </p:cBhvr>
                                      <p:tavLst>
                                        <p:tav tm="0">
                                          <p:val>
                                            <p:fltVal val="0"/>
                                          </p:val>
                                        </p:tav>
                                        <p:tav tm="100000">
                                          <p:val>
                                            <p:strVal val="#ppt_w"/>
                                          </p:val>
                                        </p:tav>
                                      </p:tavLst>
                                    </p:anim>
                                    <p:anim calcmode="lin" valueType="num">
                                      <p:cBhvr>
                                        <p:cTn id="113" dur="1500" fill="hold"/>
                                        <p:tgtEl>
                                          <p:spTgt spid="6">
                                            <p:graphicEl>
                                              <a:dgm id="{D871F8B3-1658-4EE9-A134-B60BE317BC26}"/>
                                            </p:graphicEl>
                                          </p:spTgt>
                                        </p:tgtEl>
                                        <p:attrNameLst>
                                          <p:attrName>ppt_h</p:attrName>
                                        </p:attrNameLst>
                                      </p:cBhvr>
                                      <p:tavLst>
                                        <p:tav tm="0">
                                          <p:val>
                                            <p:fltVal val="0"/>
                                          </p:val>
                                        </p:tav>
                                        <p:tav tm="100000">
                                          <p:val>
                                            <p:strVal val="#ppt_h"/>
                                          </p:val>
                                        </p:tav>
                                      </p:tavLst>
                                    </p:anim>
                                    <p:animEffect transition="in" filter="fade">
                                      <p:cBhvr>
                                        <p:cTn id="114" dur="1500"/>
                                        <p:tgtEl>
                                          <p:spTgt spid="6">
                                            <p:graphicEl>
                                              <a:dgm id="{D871F8B3-1658-4EE9-A134-B60BE317BC26}"/>
                                            </p:graphicEl>
                                          </p:spTgt>
                                        </p:tgtEl>
                                      </p:cBhvr>
                                    </p:animEffect>
                                  </p:childTnLst>
                                  <p:subTnLst>
                                    <p:audio>
                                      <p:cMediaNode>
                                        <p:cTn display="0" masterRel="sameClick">
                                          <p:stCondLst>
                                            <p:cond evt="begin" delay="0">
                                              <p:tn val="110"/>
                                            </p:cond>
                                          </p:stCondLst>
                                          <p:endCondLst>
                                            <p:cond evt="onStopAudio" delay="0">
                                              <p:tgtEl>
                                                <p:sldTgt/>
                                              </p:tgtEl>
                                            </p:cond>
                                          </p:endCondLst>
                                        </p:cTn>
                                        <p:tgtEl>
                                          <p:sndTgt r:embed="rId4" name="arrow.wav"/>
                                        </p:tgtEl>
                                      </p:cMediaNode>
                                    </p:audio>
                                  </p:subTnLst>
                                </p:cTn>
                              </p:par>
                              <p:par>
                                <p:cTn id="115" presetID="53" presetClass="entr" presetSubtype="16" fill="hold" grpId="0" nodeType="withEffect">
                                  <p:stCondLst>
                                    <p:cond delay="0"/>
                                  </p:stCondLst>
                                  <p:childTnLst>
                                    <p:set>
                                      <p:cBhvr>
                                        <p:cTn id="116" dur="1" fill="hold">
                                          <p:stCondLst>
                                            <p:cond delay="0"/>
                                          </p:stCondLst>
                                        </p:cTn>
                                        <p:tgtEl>
                                          <p:spTgt spid="6">
                                            <p:graphicEl>
                                              <a:dgm id="{F8623DE5-BB79-41ED-9FD5-29DE01C41358}"/>
                                            </p:graphicEl>
                                          </p:spTgt>
                                        </p:tgtEl>
                                        <p:attrNameLst>
                                          <p:attrName>style.visibility</p:attrName>
                                        </p:attrNameLst>
                                      </p:cBhvr>
                                      <p:to>
                                        <p:strVal val="visible"/>
                                      </p:to>
                                    </p:set>
                                    <p:anim calcmode="lin" valueType="num">
                                      <p:cBhvr>
                                        <p:cTn id="117" dur="1500" fill="hold"/>
                                        <p:tgtEl>
                                          <p:spTgt spid="6">
                                            <p:graphicEl>
                                              <a:dgm id="{F8623DE5-BB79-41ED-9FD5-29DE01C41358}"/>
                                            </p:graphicEl>
                                          </p:spTgt>
                                        </p:tgtEl>
                                        <p:attrNameLst>
                                          <p:attrName>ppt_w</p:attrName>
                                        </p:attrNameLst>
                                      </p:cBhvr>
                                      <p:tavLst>
                                        <p:tav tm="0">
                                          <p:val>
                                            <p:fltVal val="0"/>
                                          </p:val>
                                        </p:tav>
                                        <p:tav tm="100000">
                                          <p:val>
                                            <p:strVal val="#ppt_w"/>
                                          </p:val>
                                        </p:tav>
                                      </p:tavLst>
                                    </p:anim>
                                    <p:anim calcmode="lin" valueType="num">
                                      <p:cBhvr>
                                        <p:cTn id="118" dur="1500" fill="hold"/>
                                        <p:tgtEl>
                                          <p:spTgt spid="6">
                                            <p:graphicEl>
                                              <a:dgm id="{F8623DE5-BB79-41ED-9FD5-29DE01C41358}"/>
                                            </p:graphicEl>
                                          </p:spTgt>
                                        </p:tgtEl>
                                        <p:attrNameLst>
                                          <p:attrName>ppt_h</p:attrName>
                                        </p:attrNameLst>
                                      </p:cBhvr>
                                      <p:tavLst>
                                        <p:tav tm="0">
                                          <p:val>
                                            <p:fltVal val="0"/>
                                          </p:val>
                                        </p:tav>
                                        <p:tav tm="100000">
                                          <p:val>
                                            <p:strVal val="#ppt_h"/>
                                          </p:val>
                                        </p:tav>
                                      </p:tavLst>
                                    </p:anim>
                                    <p:animEffect transition="in" filter="fade">
                                      <p:cBhvr>
                                        <p:cTn id="119" dur="1500"/>
                                        <p:tgtEl>
                                          <p:spTgt spid="6">
                                            <p:graphicEl>
                                              <a:dgm id="{F8623DE5-BB79-41ED-9FD5-29DE01C41358}"/>
                                            </p:graphicEl>
                                          </p:spTgt>
                                        </p:tgtEl>
                                      </p:cBhvr>
                                    </p:animEffect>
                                  </p:childTnLst>
                                  <p:subTnLst>
                                    <p:audio>
                                      <p:cMediaNode>
                                        <p:cTn display="0" masterRel="sameClick">
                                          <p:stCondLst>
                                            <p:cond evt="begin" delay="0">
                                              <p:tn val="115"/>
                                            </p:cond>
                                          </p:stCondLst>
                                          <p:endCondLst>
                                            <p:cond evt="onStopAudio" delay="0">
                                              <p:tgtEl>
                                                <p:sldTgt/>
                                              </p:tgtEl>
                                            </p:cond>
                                          </p:endCondLst>
                                        </p:cTn>
                                        <p:tgtEl>
                                          <p:sndTgt r:embed="rId4" name="arrow.wav"/>
                                        </p:tgtEl>
                                      </p:cMediaNode>
                                    </p:audio>
                                  </p:subTnLst>
                                </p:cTn>
                              </p:par>
                            </p:childTnLst>
                          </p:cTn>
                        </p:par>
                      </p:childTnLst>
                    </p:cTn>
                  </p:par>
                  <p:par>
                    <p:cTn id="120" fill="hold">
                      <p:stCondLst>
                        <p:cond delay="indefinite"/>
                      </p:stCondLst>
                      <p:childTnLst>
                        <p:par>
                          <p:cTn id="121" fill="hold">
                            <p:stCondLst>
                              <p:cond delay="0"/>
                            </p:stCondLst>
                            <p:childTnLst>
                              <p:par>
                                <p:cTn id="122" presetID="53" presetClass="entr" presetSubtype="16" fill="hold" grpId="0" nodeType="clickEffect">
                                  <p:stCondLst>
                                    <p:cond delay="0"/>
                                  </p:stCondLst>
                                  <p:childTnLst>
                                    <p:set>
                                      <p:cBhvr>
                                        <p:cTn id="123" dur="1" fill="hold">
                                          <p:stCondLst>
                                            <p:cond delay="0"/>
                                          </p:stCondLst>
                                        </p:cTn>
                                        <p:tgtEl>
                                          <p:spTgt spid="6">
                                            <p:graphicEl>
                                              <a:dgm id="{DC80A798-9921-4E67-97BE-CABD8668DF94}"/>
                                            </p:graphicEl>
                                          </p:spTgt>
                                        </p:tgtEl>
                                        <p:attrNameLst>
                                          <p:attrName>style.visibility</p:attrName>
                                        </p:attrNameLst>
                                      </p:cBhvr>
                                      <p:to>
                                        <p:strVal val="visible"/>
                                      </p:to>
                                    </p:set>
                                    <p:anim calcmode="lin" valueType="num">
                                      <p:cBhvr>
                                        <p:cTn id="124" dur="1500" fill="hold"/>
                                        <p:tgtEl>
                                          <p:spTgt spid="6">
                                            <p:graphicEl>
                                              <a:dgm id="{DC80A798-9921-4E67-97BE-CABD8668DF94}"/>
                                            </p:graphicEl>
                                          </p:spTgt>
                                        </p:tgtEl>
                                        <p:attrNameLst>
                                          <p:attrName>ppt_w</p:attrName>
                                        </p:attrNameLst>
                                      </p:cBhvr>
                                      <p:tavLst>
                                        <p:tav tm="0">
                                          <p:val>
                                            <p:fltVal val="0"/>
                                          </p:val>
                                        </p:tav>
                                        <p:tav tm="100000">
                                          <p:val>
                                            <p:strVal val="#ppt_w"/>
                                          </p:val>
                                        </p:tav>
                                      </p:tavLst>
                                    </p:anim>
                                    <p:anim calcmode="lin" valueType="num">
                                      <p:cBhvr>
                                        <p:cTn id="125" dur="1500" fill="hold"/>
                                        <p:tgtEl>
                                          <p:spTgt spid="6">
                                            <p:graphicEl>
                                              <a:dgm id="{DC80A798-9921-4E67-97BE-CABD8668DF94}"/>
                                            </p:graphicEl>
                                          </p:spTgt>
                                        </p:tgtEl>
                                        <p:attrNameLst>
                                          <p:attrName>ppt_h</p:attrName>
                                        </p:attrNameLst>
                                      </p:cBhvr>
                                      <p:tavLst>
                                        <p:tav tm="0">
                                          <p:val>
                                            <p:fltVal val="0"/>
                                          </p:val>
                                        </p:tav>
                                        <p:tav tm="100000">
                                          <p:val>
                                            <p:strVal val="#ppt_h"/>
                                          </p:val>
                                        </p:tav>
                                      </p:tavLst>
                                    </p:anim>
                                    <p:animEffect transition="in" filter="fade">
                                      <p:cBhvr>
                                        <p:cTn id="126" dur="1500"/>
                                        <p:tgtEl>
                                          <p:spTgt spid="6">
                                            <p:graphicEl>
                                              <a:dgm id="{DC80A798-9921-4E67-97BE-CABD8668DF94}"/>
                                            </p:graphicEl>
                                          </p:spTgt>
                                        </p:tgtEl>
                                      </p:cBhvr>
                                    </p:animEffect>
                                  </p:childTnLst>
                                  <p:subTnLst>
                                    <p:audio>
                                      <p:cMediaNode>
                                        <p:cTn display="0" masterRel="sameClick">
                                          <p:stCondLst>
                                            <p:cond evt="begin" delay="0">
                                              <p:tn val="122"/>
                                            </p:cond>
                                          </p:stCondLst>
                                          <p:endCondLst>
                                            <p:cond evt="onStopAudio" delay="0">
                                              <p:tgtEl>
                                                <p:sldTgt/>
                                              </p:tgtEl>
                                            </p:cond>
                                          </p:endCondLst>
                                        </p:cTn>
                                        <p:tgtEl>
                                          <p:sndTgt r:embed="rId4" name="arrow.wav"/>
                                        </p:tgtEl>
                                      </p:cMediaNode>
                                    </p:audio>
                                  </p:subTnLst>
                                </p:cTn>
                              </p:par>
                              <p:par>
                                <p:cTn id="127" presetID="53" presetClass="entr" presetSubtype="16" fill="hold" grpId="0" nodeType="withEffect">
                                  <p:stCondLst>
                                    <p:cond delay="0"/>
                                  </p:stCondLst>
                                  <p:childTnLst>
                                    <p:set>
                                      <p:cBhvr>
                                        <p:cTn id="128" dur="1" fill="hold">
                                          <p:stCondLst>
                                            <p:cond delay="0"/>
                                          </p:stCondLst>
                                        </p:cTn>
                                        <p:tgtEl>
                                          <p:spTgt spid="6">
                                            <p:graphicEl>
                                              <a:dgm id="{249C827F-76B5-4AFC-9820-BAC3652F9B16}"/>
                                            </p:graphicEl>
                                          </p:spTgt>
                                        </p:tgtEl>
                                        <p:attrNameLst>
                                          <p:attrName>style.visibility</p:attrName>
                                        </p:attrNameLst>
                                      </p:cBhvr>
                                      <p:to>
                                        <p:strVal val="visible"/>
                                      </p:to>
                                    </p:set>
                                    <p:anim calcmode="lin" valueType="num">
                                      <p:cBhvr>
                                        <p:cTn id="129" dur="1500" fill="hold"/>
                                        <p:tgtEl>
                                          <p:spTgt spid="6">
                                            <p:graphicEl>
                                              <a:dgm id="{249C827F-76B5-4AFC-9820-BAC3652F9B16}"/>
                                            </p:graphicEl>
                                          </p:spTgt>
                                        </p:tgtEl>
                                        <p:attrNameLst>
                                          <p:attrName>ppt_w</p:attrName>
                                        </p:attrNameLst>
                                      </p:cBhvr>
                                      <p:tavLst>
                                        <p:tav tm="0">
                                          <p:val>
                                            <p:fltVal val="0"/>
                                          </p:val>
                                        </p:tav>
                                        <p:tav tm="100000">
                                          <p:val>
                                            <p:strVal val="#ppt_w"/>
                                          </p:val>
                                        </p:tav>
                                      </p:tavLst>
                                    </p:anim>
                                    <p:anim calcmode="lin" valueType="num">
                                      <p:cBhvr>
                                        <p:cTn id="130" dur="1500" fill="hold"/>
                                        <p:tgtEl>
                                          <p:spTgt spid="6">
                                            <p:graphicEl>
                                              <a:dgm id="{249C827F-76B5-4AFC-9820-BAC3652F9B16}"/>
                                            </p:graphicEl>
                                          </p:spTgt>
                                        </p:tgtEl>
                                        <p:attrNameLst>
                                          <p:attrName>ppt_h</p:attrName>
                                        </p:attrNameLst>
                                      </p:cBhvr>
                                      <p:tavLst>
                                        <p:tav tm="0">
                                          <p:val>
                                            <p:fltVal val="0"/>
                                          </p:val>
                                        </p:tav>
                                        <p:tav tm="100000">
                                          <p:val>
                                            <p:strVal val="#ppt_h"/>
                                          </p:val>
                                        </p:tav>
                                      </p:tavLst>
                                    </p:anim>
                                    <p:animEffect transition="in" filter="fade">
                                      <p:cBhvr>
                                        <p:cTn id="131" dur="1500"/>
                                        <p:tgtEl>
                                          <p:spTgt spid="6">
                                            <p:graphicEl>
                                              <a:dgm id="{249C827F-76B5-4AFC-9820-BAC3652F9B16}"/>
                                            </p:graphicEl>
                                          </p:spTgt>
                                        </p:tgtEl>
                                      </p:cBhvr>
                                    </p:animEffect>
                                  </p:childTnLst>
                                  <p:subTnLst>
                                    <p:audio>
                                      <p:cMediaNode>
                                        <p:cTn display="0" masterRel="sameClick">
                                          <p:stCondLst>
                                            <p:cond evt="begin" delay="0">
                                              <p:tn val="127"/>
                                            </p:cond>
                                          </p:stCondLst>
                                          <p:endCondLst>
                                            <p:cond evt="onStopAudio" delay="0">
                                              <p:tgtEl>
                                                <p:sldTgt/>
                                              </p:tgtEl>
                                            </p:cond>
                                          </p:endCondLst>
                                        </p:cTn>
                                        <p:tgtEl>
                                          <p:sndTgt r:embed="rId4"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2" fill="hold" display="0">
                  <p:stCondLst>
                    <p:cond delay="indefinite"/>
                  </p:stCondLst>
                  <p:endCondLst>
                    <p:cond evt="onStopAudio" delay="0">
                      <p:tgtEl>
                        <p:sldTgt/>
                      </p:tgtEl>
                    </p:cond>
                    <p:cond evt="onNext" delay="0">
                      <p:tgtEl>
                        <p:sldTgt/>
                      </p:tgtEl>
                    </p:cond>
                  </p:endCondLst>
                </p:cTn>
                <p:tgtEl>
                  <p:spTgt spid="2"/>
                </p:tgtEl>
              </p:cMediaNode>
            </p:audio>
          </p:childTnLst>
        </p:cTn>
      </p:par>
    </p:tnLst>
    <p:bldLst>
      <p:bldP spid="3" grpId="0" animBg="1"/>
      <p:bldP spid="10" grpId="0" animBg="1"/>
      <p:bldP spid="11" grpId="0" animBg="1"/>
      <p:bldP spid="11" grpId="1" animBg="1"/>
      <p:bldGraphic spid="6" grpId="0">
        <p:bldSub>
          <a:bldDgm bld="one"/>
        </p:bldSub>
      </p:bldGraphic>
      <p:bldP spid="8" grpId="0" animBg="1"/>
      <p:bldP spid="8" grpId="1" animBg="1"/>
      <p:bldP spid="7" grpId="0" animBg="1"/>
      <p:bldP spid="7"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23" y="94614"/>
            <a:ext cx="4851254" cy="6188292"/>
          </a:xfrm>
          <a:prstGeom prst="rect">
            <a:avLst/>
          </a:prstGeom>
          <a:effectLst>
            <a:softEdge rad="635000"/>
          </a:effectLst>
        </p:spPr>
      </p:pic>
      <p:sp>
        <p:nvSpPr>
          <p:cNvPr id="5" name="TextBox 4"/>
          <p:cNvSpPr txBox="1"/>
          <p:nvPr/>
        </p:nvSpPr>
        <p:spPr>
          <a:xfrm>
            <a:off x="4495800" y="1297248"/>
            <a:ext cx="4332513" cy="5047536"/>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GB" sz="2300" dirty="0">
                <a:latin typeface="Tw Cen MT" pitchFamily="34" charset="0"/>
              </a:rPr>
              <a:t>Robespierre led the bloody Reign of Terror. Many people admired him for strictly following his ideals of liberty and equality to make France a </a:t>
            </a:r>
            <a:r>
              <a:rPr lang="en-GB" sz="2300" dirty="0">
                <a:latin typeface="Tw Cen MT" pitchFamily="34" charset="0"/>
                <a:hlinkClick r:id="" action="ppaction://noaction"/>
              </a:rPr>
              <a:t>republic</a:t>
            </a:r>
            <a:r>
              <a:rPr lang="en-GB" sz="2300" dirty="0">
                <a:latin typeface="Tw Cen MT" pitchFamily="34" charset="0"/>
              </a:rPr>
              <a:t>. Many thought he was a monster. By 1794, with the power to get rid of anyone who opposed him, Robespierre was almost in control of the Revolution. But things had gone too far for many. When Robespierre started to turn on his own people, his friends plotted against him. The </a:t>
            </a:r>
            <a:r>
              <a:rPr lang="en-GB" sz="2300" dirty="0">
                <a:latin typeface="Tw Cen MT" pitchFamily="34" charset="0"/>
                <a:hlinkClick r:id="" action="ppaction://noaction"/>
              </a:rPr>
              <a:t>Convention</a:t>
            </a:r>
            <a:r>
              <a:rPr lang="en-GB" sz="2300" dirty="0">
                <a:latin typeface="Tw Cen MT" pitchFamily="34" charset="0"/>
              </a:rPr>
              <a:t> voted for his arrest and execution.</a:t>
            </a:r>
          </a:p>
        </p:txBody>
      </p:sp>
      <p:sp>
        <p:nvSpPr>
          <p:cNvPr id="6" name="Rectangle 5"/>
          <p:cNvSpPr/>
          <p:nvPr/>
        </p:nvSpPr>
        <p:spPr>
          <a:xfrm>
            <a:off x="1321113" y="5004117"/>
            <a:ext cx="2223686" cy="1077218"/>
          </a:xfrm>
          <a:prstGeom prst="rect">
            <a:avLst/>
          </a:prstGeom>
        </p:spPr>
        <p:txBody>
          <a:bodyPr wrap="none">
            <a:spAutoFit/>
          </a:bodyPr>
          <a:lstStyle/>
          <a:p>
            <a:r>
              <a:rPr lang="en-GB" sz="3200" b="1" dirty="0" err="1">
                <a:latin typeface="Tw Cen MT" pitchFamily="34" charset="0"/>
              </a:rPr>
              <a:t>Maximilien</a:t>
            </a:r>
            <a:r>
              <a:rPr lang="en-GB" sz="3200" b="1" dirty="0">
                <a:latin typeface="Tw Cen MT" pitchFamily="34" charset="0"/>
              </a:rPr>
              <a:t> </a:t>
            </a:r>
            <a:endParaRPr lang="en-GB" sz="3200" b="1" dirty="0" smtClean="0">
              <a:latin typeface="Tw Cen MT" pitchFamily="34" charset="0"/>
            </a:endParaRPr>
          </a:p>
          <a:p>
            <a:r>
              <a:rPr lang="en-GB" sz="3200" b="1" dirty="0" smtClean="0">
                <a:latin typeface="Tw Cen MT" pitchFamily="34" charset="0"/>
              </a:rPr>
              <a:t>Robespierre</a:t>
            </a:r>
            <a:endParaRPr lang="en-GB" sz="3200" b="1" dirty="0">
              <a:latin typeface="Tw Cen MT" pitchFamily="34" charset="0"/>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2" name="TextBox 1"/>
          <p:cNvSpPr txBox="1"/>
          <p:nvPr/>
        </p:nvSpPr>
        <p:spPr>
          <a:xfrm>
            <a:off x="293913" y="94614"/>
            <a:ext cx="4278086" cy="1569660"/>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GB" sz="2400" b="1" dirty="0" smtClean="0">
                <a:latin typeface="Tw Cen MT" pitchFamily="34" charset="0"/>
              </a:rPr>
              <a:t>The Arrest of Robespierre</a:t>
            </a:r>
          </a:p>
          <a:p>
            <a:pPr algn="ctr"/>
            <a:r>
              <a:rPr lang="en-GB" sz="2400" dirty="0" smtClean="0">
                <a:latin typeface="Tw Cen MT" pitchFamily="34" charset="0"/>
              </a:rPr>
              <a:t>As </a:t>
            </a:r>
            <a:r>
              <a:rPr lang="en-GB" sz="2400" dirty="0">
                <a:latin typeface="Tw Cen MT" pitchFamily="34" charset="0"/>
              </a:rPr>
              <a:t>he resisted arrest, he was shot. His younger brother </a:t>
            </a:r>
            <a:r>
              <a:rPr lang="en-GB" sz="2400" dirty="0" smtClean="0">
                <a:latin typeface="Tw Cen MT" pitchFamily="34" charset="0"/>
              </a:rPr>
              <a:t>jumped out of the </a:t>
            </a:r>
            <a:r>
              <a:rPr lang="en-GB" sz="2400" dirty="0">
                <a:latin typeface="Tw Cen MT" pitchFamily="34" charset="0"/>
              </a:rPr>
              <a:t>window, trying to escape. </a:t>
            </a: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p:spPr>
      </p:pic>
      <p:sp>
        <p:nvSpPr>
          <p:cNvPr id="3" name="TextBox 2"/>
          <p:cNvSpPr txBox="1"/>
          <p:nvPr/>
        </p:nvSpPr>
        <p:spPr>
          <a:xfrm>
            <a:off x="5181600" y="94614"/>
            <a:ext cx="3864428" cy="892552"/>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GB" sz="2400" dirty="0" smtClean="0">
                <a:latin typeface="Tw Cen MT" pitchFamily="34" charset="0"/>
              </a:rPr>
              <a:t>Victims of The Terror</a:t>
            </a:r>
          </a:p>
          <a:p>
            <a:r>
              <a:rPr lang="en-GB" sz="2800" b="1" dirty="0" err="1">
                <a:latin typeface="Tw Cen MT" pitchFamily="34" charset="0"/>
              </a:rPr>
              <a:t>Maximilien</a:t>
            </a:r>
            <a:r>
              <a:rPr lang="en-GB" sz="2800" b="1" dirty="0">
                <a:latin typeface="Tw Cen MT" pitchFamily="34" charset="0"/>
              </a:rPr>
              <a:t> Robespierre</a:t>
            </a:r>
          </a:p>
        </p:txBody>
      </p:sp>
      <p:sp>
        <p:nvSpPr>
          <p:cNvPr id="11" name="TextBox 10"/>
          <p:cNvSpPr txBox="1"/>
          <p:nvPr/>
        </p:nvSpPr>
        <p:spPr>
          <a:xfrm>
            <a:off x="57223" y="883882"/>
            <a:ext cx="3230263" cy="4708981"/>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en-GB" sz="2400" b="1" dirty="0">
                <a:latin typeface="Tw Cen MT" pitchFamily="34" charset="0"/>
              </a:rPr>
              <a:t>The execution of Robespierre and his supporters on 28 July 1794. </a:t>
            </a:r>
            <a:endParaRPr lang="en-GB" sz="2400" b="1" dirty="0" smtClean="0">
              <a:latin typeface="Tw Cen MT" pitchFamily="34" charset="0"/>
            </a:endParaRPr>
          </a:p>
          <a:p>
            <a:r>
              <a:rPr lang="en-GB" sz="2000" dirty="0" smtClean="0">
                <a:latin typeface="Tw Cen MT" pitchFamily="34" charset="0"/>
                <a:sym typeface="Wingdings"/>
              </a:rPr>
              <a:t>  </a:t>
            </a:r>
            <a:r>
              <a:rPr lang="en-GB" sz="2000" dirty="0" smtClean="0">
                <a:latin typeface="Tw Cen MT" pitchFamily="34" charset="0"/>
              </a:rPr>
              <a:t>The </a:t>
            </a:r>
            <a:r>
              <a:rPr lang="en-GB" sz="2000" dirty="0">
                <a:latin typeface="Tw Cen MT" pitchFamily="34" charset="0"/>
              </a:rPr>
              <a:t>beheaded man is not Robespierre, but </a:t>
            </a:r>
            <a:r>
              <a:rPr lang="en-GB" sz="2000" dirty="0" err="1" smtClean="0">
                <a:latin typeface="Tw Cen MT" pitchFamily="34" charset="0"/>
              </a:rPr>
              <a:t>Couthon</a:t>
            </a:r>
            <a:r>
              <a:rPr lang="en-GB" sz="2000" dirty="0" smtClean="0">
                <a:latin typeface="Tw Cen MT" pitchFamily="34" charset="0"/>
              </a:rPr>
              <a:t>.</a:t>
            </a:r>
          </a:p>
          <a:p>
            <a:pPr marL="342900" indent="-342900">
              <a:buFont typeface="Wingdings" pitchFamily="2" charset="2"/>
              <a:buChar char=""/>
            </a:pPr>
            <a:r>
              <a:rPr lang="en-GB" sz="2000" dirty="0" smtClean="0">
                <a:latin typeface="Tw Cen MT" pitchFamily="34" charset="0"/>
              </a:rPr>
              <a:t>Robespierre </a:t>
            </a:r>
            <a:r>
              <a:rPr lang="en-GB" sz="2000" dirty="0">
                <a:latin typeface="Tw Cen MT" pitchFamily="34" charset="0"/>
              </a:rPr>
              <a:t>is shown sitting on the cart, dressed in brown, wearing a hat, and holding a handkerchief to his mouth. </a:t>
            </a:r>
            <a:endParaRPr lang="en-GB" sz="2000" dirty="0" smtClean="0">
              <a:latin typeface="Tw Cen MT" pitchFamily="34" charset="0"/>
            </a:endParaRPr>
          </a:p>
          <a:p>
            <a:r>
              <a:rPr lang="en-GB" sz="2000" dirty="0" smtClean="0">
                <a:latin typeface="Tw Cen MT" pitchFamily="34" charset="0"/>
                <a:sym typeface="Wingdings"/>
              </a:rPr>
              <a:t> </a:t>
            </a:r>
            <a:r>
              <a:rPr lang="en-GB" sz="2000" dirty="0" smtClean="0">
                <a:latin typeface="Tw Cen MT" pitchFamily="34" charset="0"/>
              </a:rPr>
              <a:t>His </a:t>
            </a:r>
            <a:r>
              <a:rPr lang="en-GB" sz="2000" dirty="0">
                <a:latin typeface="Tw Cen MT" pitchFamily="34" charset="0"/>
              </a:rPr>
              <a:t>younger brother </a:t>
            </a:r>
            <a:r>
              <a:rPr lang="en-GB" sz="2000" dirty="0" err="1">
                <a:latin typeface="Tw Cen MT" pitchFamily="34" charset="0"/>
              </a:rPr>
              <a:t>Augustin</a:t>
            </a:r>
            <a:r>
              <a:rPr lang="en-GB" sz="2000" dirty="0">
                <a:latin typeface="Tw Cen MT" pitchFamily="34" charset="0"/>
              </a:rPr>
              <a:t> is being led up the steps to the scaffold</a:t>
            </a:r>
            <a:r>
              <a:rPr lang="en-GB" sz="2400" dirty="0">
                <a:latin typeface="Tw Cen MT" pitchFamily="34" charset="0"/>
              </a:rPr>
              <a:t>.</a:t>
            </a:r>
          </a:p>
        </p:txBody>
      </p:sp>
      <p:sp>
        <p:nvSpPr>
          <p:cNvPr id="12" name="Oval 11"/>
          <p:cNvSpPr/>
          <p:nvPr/>
        </p:nvSpPr>
        <p:spPr>
          <a:xfrm>
            <a:off x="7086600" y="1839686"/>
            <a:ext cx="359229" cy="337457"/>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000" b="1" dirty="0" smtClean="0">
                <a:latin typeface="Tw Cen MT" pitchFamily="34" charset="0"/>
              </a:rPr>
              <a:t>1</a:t>
            </a:r>
            <a:endParaRPr lang="en-GB" sz="2000" b="1" dirty="0">
              <a:latin typeface="Tw Cen MT" pitchFamily="34" charset="0"/>
            </a:endParaRPr>
          </a:p>
        </p:txBody>
      </p:sp>
      <p:sp>
        <p:nvSpPr>
          <p:cNvPr id="13" name="Oval 12"/>
          <p:cNvSpPr/>
          <p:nvPr/>
        </p:nvSpPr>
        <p:spPr>
          <a:xfrm>
            <a:off x="5181600" y="2329543"/>
            <a:ext cx="359229" cy="337457"/>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000" b="1" dirty="0">
                <a:latin typeface="Tw Cen MT" pitchFamily="34" charset="0"/>
              </a:rPr>
              <a:t>3</a:t>
            </a:r>
          </a:p>
        </p:txBody>
      </p:sp>
      <p:sp>
        <p:nvSpPr>
          <p:cNvPr id="14" name="Oval 13"/>
          <p:cNvSpPr/>
          <p:nvPr/>
        </p:nvSpPr>
        <p:spPr>
          <a:xfrm>
            <a:off x="4494820" y="2209800"/>
            <a:ext cx="359229" cy="337457"/>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000" b="1" dirty="0">
                <a:latin typeface="Tw Cen MT" pitchFamily="34" charset="0"/>
              </a:rPr>
              <a:t>2</a:t>
            </a:r>
          </a:p>
        </p:txBody>
      </p:sp>
      <p:pic>
        <p:nvPicPr>
          <p:cNvPr id="15" name="Rounded Rectangle 16">
            <a:hlinkClick r:id="rId6" action="ppaction://hlinkfile"/>
          </p:cNvPr>
          <p:cNvPicPr preferRelativeResize="0">
            <a:picLocks/>
          </p:cNvPicPr>
          <p:nvPr/>
        </p:nvPicPr>
        <p:blipFill>
          <a:blip r:embed="rId7" cstate="print"/>
          <a:stretch>
            <a:fillRect/>
          </a:stretch>
        </p:blipFill>
        <p:spPr>
          <a:xfrm>
            <a:off x="119741" y="6081335"/>
            <a:ext cx="684000" cy="684000"/>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6" name="Rounded Rectangle 15">
            <a:hlinkClick r:id="rId8" action="ppaction://hlinkfile"/>
          </p:cNvPr>
          <p:cNvPicPr>
            <a:picLocks/>
          </p:cNvPicPr>
          <p:nvPr/>
        </p:nvPicPr>
        <p:blipFill>
          <a:blip r:embed="rId9" cstate="print"/>
          <a:stretch>
            <a:fillRect/>
          </a:stretch>
        </p:blipFill>
        <p:spPr>
          <a:xfrm>
            <a:off x="989652" y="6081335"/>
            <a:ext cx="684000" cy="684000"/>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7" name="Rectangle 16"/>
          <p:cNvSpPr/>
          <p:nvPr/>
        </p:nvSpPr>
        <p:spPr>
          <a:xfrm>
            <a:off x="8562296" y="6451600"/>
            <a:ext cx="434975" cy="374650"/>
          </a:xfrm>
          <a:prstGeom prst="rect">
            <a:avLst/>
          </a:prstGeom>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r>
              <a:rPr lang="en-US" sz="1400" b="1" dirty="0" smtClean="0"/>
              <a:t>28</a:t>
            </a:r>
            <a:endParaRPr lang="en-US" sz="1400" b="1" dirty="0"/>
          </a:p>
        </p:txBody>
      </p:sp>
      <p:sp>
        <p:nvSpPr>
          <p:cNvPr id="18" name="TextBox 11"/>
          <p:cNvSpPr txBox="1">
            <a:spLocks noChangeArrowheads="1"/>
          </p:cNvSpPr>
          <p:nvPr/>
        </p:nvSpPr>
        <p:spPr bwMode="auto">
          <a:xfrm>
            <a:off x="5562600" y="6526213"/>
            <a:ext cx="29343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1200" b="1" i="1" dirty="0" smtClean="0">
                <a:latin typeface="Tw Cen MT" pitchFamily="34" charset="0"/>
              </a:rPr>
              <a:t>Key Stage 3 History  The French Revolution</a:t>
            </a:r>
            <a:endParaRPr lang="en-US" sz="1200" b="1" i="1" dirty="0">
              <a:latin typeface="Tw Cen MT" pitchFamily="34" charset="0"/>
            </a:endParaRPr>
          </a:p>
        </p:txBody>
      </p:sp>
    </p:spTree>
    <p:extLst>
      <p:ext uri="{BB962C8B-B14F-4D97-AF65-F5344CB8AC3E}">
        <p14:creationId xmlns:p14="http://schemas.microsoft.com/office/powerpoint/2010/main" val="400282725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25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arrow.wav"/>
                                        </p:tgtEl>
                                      </p:cMediaNode>
                                    </p:audio>
                                  </p:sub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strVal val="#ppt_w*0.70"/>
                                          </p:val>
                                        </p:tav>
                                        <p:tav tm="100000">
                                          <p:val>
                                            <p:strVal val="#ppt_w"/>
                                          </p:val>
                                        </p:tav>
                                      </p:tavLst>
                                    </p:anim>
                                    <p:anim calcmode="lin" valueType="num">
                                      <p:cBhvr>
                                        <p:cTn id="20" dur="1000" fill="hold"/>
                                        <p:tgtEl>
                                          <p:spTgt spid="6"/>
                                        </p:tgtEl>
                                        <p:attrNameLst>
                                          <p:attrName>ppt_h</p:attrName>
                                        </p:attrNameLst>
                                      </p:cBhvr>
                                      <p:tavLst>
                                        <p:tav tm="0">
                                          <p:val>
                                            <p:strVal val="#ppt_h"/>
                                          </p:val>
                                        </p:tav>
                                        <p:tav tm="100000">
                                          <p:val>
                                            <p:strVal val="#ppt_h"/>
                                          </p:val>
                                        </p:tav>
                                      </p:tavLst>
                                    </p:anim>
                                    <p:animEffect transition="in" filter="fade">
                                      <p:cBhvr>
                                        <p:cTn id="21" dur="10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1000" fill="hold"/>
                                        <p:tgtEl>
                                          <p:spTgt spid="5"/>
                                        </p:tgtEl>
                                        <p:attrNameLst>
                                          <p:attrName>ppt_w</p:attrName>
                                        </p:attrNameLst>
                                      </p:cBhvr>
                                      <p:tavLst>
                                        <p:tav tm="0">
                                          <p:val>
                                            <p:fltVal val="0"/>
                                          </p:val>
                                        </p:tav>
                                        <p:tav tm="100000">
                                          <p:val>
                                            <p:strVal val="#ppt_w"/>
                                          </p:val>
                                        </p:tav>
                                      </p:tavLst>
                                    </p:anim>
                                    <p:anim calcmode="lin" valueType="num">
                                      <p:cBhvr>
                                        <p:cTn id="27" dur="1000" fill="hold"/>
                                        <p:tgtEl>
                                          <p:spTgt spid="5"/>
                                        </p:tgtEl>
                                        <p:attrNameLst>
                                          <p:attrName>ppt_h</p:attrName>
                                        </p:attrNameLst>
                                      </p:cBhvr>
                                      <p:tavLst>
                                        <p:tav tm="0">
                                          <p:val>
                                            <p:fltVal val="0"/>
                                          </p:val>
                                        </p:tav>
                                        <p:tav tm="100000">
                                          <p:val>
                                            <p:strVal val="#ppt_h"/>
                                          </p:val>
                                        </p:tav>
                                      </p:tavLst>
                                    </p:anim>
                                    <p:anim calcmode="lin" valueType="num">
                                      <p:cBhvr>
                                        <p:cTn id="28" dur="1000" fill="hold"/>
                                        <p:tgtEl>
                                          <p:spTgt spid="5"/>
                                        </p:tgtEl>
                                        <p:attrNameLst>
                                          <p:attrName>style.rotation</p:attrName>
                                        </p:attrNameLst>
                                      </p:cBhvr>
                                      <p:tavLst>
                                        <p:tav tm="0">
                                          <p:val>
                                            <p:fltVal val="90"/>
                                          </p:val>
                                        </p:tav>
                                        <p:tav tm="100000">
                                          <p:val>
                                            <p:fltVal val="0"/>
                                          </p:val>
                                        </p:tav>
                                      </p:tavLst>
                                    </p:anim>
                                    <p:animEffect transition="in" filter="fade">
                                      <p:cBhvr>
                                        <p:cTn id="29" dur="1000"/>
                                        <p:tgtEl>
                                          <p:spTgt spid="5"/>
                                        </p:tgtEl>
                                      </p:cBhvr>
                                    </p:animEffect>
                                  </p:childTnLst>
                                  <p:subTnLst>
                                    <p:audio>
                                      <p:cMediaNode>
                                        <p:cTn display="0" masterRel="sameClick">
                                          <p:stCondLst>
                                            <p:cond evt="begin" delay="0">
                                              <p:tn val="24"/>
                                            </p:cond>
                                          </p:stCondLst>
                                          <p:endCondLst>
                                            <p:cond evt="onStopAudio" delay="0">
                                              <p:tgtEl>
                                                <p:sldTgt/>
                                              </p:tgtEl>
                                            </p:cond>
                                          </p:endCondLst>
                                        </p:cTn>
                                        <p:tgtEl>
                                          <p:sndTgt r:embed="rId2" name="arrow.wav"/>
                                        </p:tgtEl>
                                      </p:cMediaNode>
                                    </p:audio>
                                  </p:subTnLst>
                                </p:cTn>
                              </p:par>
                            </p:childTnLst>
                          </p:cTn>
                        </p:par>
                      </p:childTnLst>
                    </p:cTn>
                  </p:par>
                  <p:par>
                    <p:cTn id="30" fill="hold">
                      <p:stCondLst>
                        <p:cond delay="indefinite"/>
                      </p:stCondLst>
                      <p:childTnLst>
                        <p:par>
                          <p:cTn id="31" fill="hold">
                            <p:stCondLst>
                              <p:cond delay="0"/>
                            </p:stCondLst>
                            <p:childTnLst>
                              <p:par>
                                <p:cTn id="32" presetID="31" presetClass="entr" presetSubtype="0"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1000" fill="hold"/>
                                        <p:tgtEl>
                                          <p:spTgt spid="7"/>
                                        </p:tgtEl>
                                        <p:attrNameLst>
                                          <p:attrName>ppt_w</p:attrName>
                                        </p:attrNameLst>
                                      </p:cBhvr>
                                      <p:tavLst>
                                        <p:tav tm="0">
                                          <p:val>
                                            <p:fltVal val="0"/>
                                          </p:val>
                                        </p:tav>
                                        <p:tav tm="100000">
                                          <p:val>
                                            <p:strVal val="#ppt_w"/>
                                          </p:val>
                                        </p:tav>
                                      </p:tavLst>
                                    </p:anim>
                                    <p:anim calcmode="lin" valueType="num">
                                      <p:cBhvr>
                                        <p:cTn id="35" dur="1000" fill="hold"/>
                                        <p:tgtEl>
                                          <p:spTgt spid="7"/>
                                        </p:tgtEl>
                                        <p:attrNameLst>
                                          <p:attrName>ppt_h</p:attrName>
                                        </p:attrNameLst>
                                      </p:cBhvr>
                                      <p:tavLst>
                                        <p:tav tm="0">
                                          <p:val>
                                            <p:fltVal val="0"/>
                                          </p:val>
                                        </p:tav>
                                        <p:tav tm="100000">
                                          <p:val>
                                            <p:strVal val="#ppt_h"/>
                                          </p:val>
                                        </p:tav>
                                      </p:tavLst>
                                    </p:anim>
                                    <p:anim calcmode="lin" valueType="num">
                                      <p:cBhvr>
                                        <p:cTn id="36" dur="1000" fill="hold"/>
                                        <p:tgtEl>
                                          <p:spTgt spid="7"/>
                                        </p:tgtEl>
                                        <p:attrNameLst>
                                          <p:attrName>style.rotation</p:attrName>
                                        </p:attrNameLst>
                                      </p:cBhvr>
                                      <p:tavLst>
                                        <p:tav tm="0">
                                          <p:val>
                                            <p:fltVal val="90"/>
                                          </p:val>
                                        </p:tav>
                                        <p:tav tm="100000">
                                          <p:val>
                                            <p:fltVal val="0"/>
                                          </p:val>
                                        </p:tav>
                                      </p:tavLst>
                                    </p:anim>
                                    <p:animEffect transition="in" filter="fade">
                                      <p:cBhvr>
                                        <p:cTn id="37" dur="10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1000" fill="hold"/>
                                        <p:tgtEl>
                                          <p:spTgt spid="2"/>
                                        </p:tgtEl>
                                        <p:attrNameLst>
                                          <p:attrName>ppt_w</p:attrName>
                                        </p:attrNameLst>
                                      </p:cBhvr>
                                      <p:tavLst>
                                        <p:tav tm="0">
                                          <p:val>
                                            <p:strVal val="#ppt_w*0.70"/>
                                          </p:val>
                                        </p:tav>
                                        <p:tav tm="100000">
                                          <p:val>
                                            <p:strVal val="#ppt_w"/>
                                          </p:val>
                                        </p:tav>
                                      </p:tavLst>
                                    </p:anim>
                                    <p:anim calcmode="lin" valueType="num">
                                      <p:cBhvr>
                                        <p:cTn id="43" dur="1000" fill="hold"/>
                                        <p:tgtEl>
                                          <p:spTgt spid="2"/>
                                        </p:tgtEl>
                                        <p:attrNameLst>
                                          <p:attrName>ppt_h</p:attrName>
                                        </p:attrNameLst>
                                      </p:cBhvr>
                                      <p:tavLst>
                                        <p:tav tm="0">
                                          <p:val>
                                            <p:strVal val="#ppt_h"/>
                                          </p:val>
                                        </p:tav>
                                        <p:tav tm="100000">
                                          <p:val>
                                            <p:strVal val="#ppt_h"/>
                                          </p:val>
                                        </p:tav>
                                      </p:tavLst>
                                    </p:anim>
                                    <p:animEffect transition="in" filter="fade">
                                      <p:cBhvr>
                                        <p:cTn id="44" dur="1000"/>
                                        <p:tgtEl>
                                          <p:spTgt spid="2"/>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xit" presetSubtype="21" fill="hold" grpId="1" nodeType="clickEffect">
                                  <p:stCondLst>
                                    <p:cond delay="0"/>
                                  </p:stCondLst>
                                  <p:childTnLst>
                                    <p:animEffect transition="out" filter="barn(inVertical)">
                                      <p:cBhvr>
                                        <p:cTn id="48" dur="1250"/>
                                        <p:tgtEl>
                                          <p:spTgt spid="2"/>
                                        </p:tgtEl>
                                      </p:cBhvr>
                                    </p:animEffect>
                                    <p:set>
                                      <p:cBhvr>
                                        <p:cTn id="49" dur="1" fill="hold">
                                          <p:stCondLst>
                                            <p:cond delay="1249"/>
                                          </p:stCondLst>
                                        </p:cTn>
                                        <p:tgtEl>
                                          <p:spTgt spid="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1500"/>
                                        <p:tgtEl>
                                          <p:spTgt spid="9"/>
                                        </p:tgtEl>
                                      </p:cBhvr>
                                    </p:animEffect>
                                    <p:anim calcmode="lin" valueType="num">
                                      <p:cBhvr>
                                        <p:cTn id="55" dur="1500" fill="hold"/>
                                        <p:tgtEl>
                                          <p:spTgt spid="9"/>
                                        </p:tgtEl>
                                        <p:attrNameLst>
                                          <p:attrName>ppt_x</p:attrName>
                                        </p:attrNameLst>
                                      </p:cBhvr>
                                      <p:tavLst>
                                        <p:tav tm="0">
                                          <p:val>
                                            <p:strVal val="#ppt_x"/>
                                          </p:val>
                                        </p:tav>
                                        <p:tav tm="100000">
                                          <p:val>
                                            <p:strVal val="#ppt_x"/>
                                          </p:val>
                                        </p:tav>
                                      </p:tavLst>
                                    </p:anim>
                                    <p:anim calcmode="lin" valueType="num">
                                      <p:cBhvr>
                                        <p:cTn id="56" dur="1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wipe(down)">
                                      <p:cBhvr>
                                        <p:cTn id="61" dur="1250"/>
                                        <p:tgtEl>
                                          <p:spTgt spid="11"/>
                                        </p:tgtEl>
                                      </p:cBhvr>
                                    </p:animEffect>
                                  </p:childTnLst>
                                  <p:subTnLst>
                                    <p:audio>
                                      <p:cMediaNode>
                                        <p:cTn display="0" masterRel="sameClick">
                                          <p:stCondLst>
                                            <p:cond evt="begin" delay="0">
                                              <p:tn val="59"/>
                                            </p:cond>
                                          </p:stCondLst>
                                          <p:endCondLst>
                                            <p:cond evt="onStopAudio" delay="0">
                                              <p:tgtEl>
                                                <p:sldTgt/>
                                              </p:tgtEl>
                                            </p:cond>
                                          </p:endCondLst>
                                        </p:cTn>
                                        <p:tgtEl>
                                          <p:sndTgt r:embed="rId2" name="arrow.wav"/>
                                        </p:tgtEl>
                                      </p:cMediaNode>
                                    </p:audio>
                                  </p:subTnLst>
                                </p:cTn>
                              </p:par>
                            </p:childTnLst>
                          </p:cTn>
                        </p:par>
                      </p:childTnLst>
                    </p:cTn>
                  </p:par>
                  <p:par>
                    <p:cTn id="62" fill="hold">
                      <p:stCondLst>
                        <p:cond delay="indefinite"/>
                      </p:stCondLst>
                      <p:childTnLst>
                        <p:par>
                          <p:cTn id="63" fill="hold">
                            <p:stCondLst>
                              <p:cond delay="0"/>
                            </p:stCondLst>
                            <p:childTnLst>
                              <p:par>
                                <p:cTn id="64" presetID="31" presetClass="entr" presetSubtype="0" fill="hold" grpId="0" nodeType="click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p:cTn id="66" dur="1000" fill="hold"/>
                                        <p:tgtEl>
                                          <p:spTgt spid="12"/>
                                        </p:tgtEl>
                                        <p:attrNameLst>
                                          <p:attrName>ppt_w</p:attrName>
                                        </p:attrNameLst>
                                      </p:cBhvr>
                                      <p:tavLst>
                                        <p:tav tm="0">
                                          <p:val>
                                            <p:fltVal val="0"/>
                                          </p:val>
                                        </p:tav>
                                        <p:tav tm="100000">
                                          <p:val>
                                            <p:strVal val="#ppt_w"/>
                                          </p:val>
                                        </p:tav>
                                      </p:tavLst>
                                    </p:anim>
                                    <p:anim calcmode="lin" valueType="num">
                                      <p:cBhvr>
                                        <p:cTn id="67" dur="1000" fill="hold"/>
                                        <p:tgtEl>
                                          <p:spTgt spid="12"/>
                                        </p:tgtEl>
                                        <p:attrNameLst>
                                          <p:attrName>ppt_h</p:attrName>
                                        </p:attrNameLst>
                                      </p:cBhvr>
                                      <p:tavLst>
                                        <p:tav tm="0">
                                          <p:val>
                                            <p:fltVal val="0"/>
                                          </p:val>
                                        </p:tav>
                                        <p:tav tm="100000">
                                          <p:val>
                                            <p:strVal val="#ppt_h"/>
                                          </p:val>
                                        </p:tav>
                                      </p:tavLst>
                                    </p:anim>
                                    <p:anim calcmode="lin" valueType="num">
                                      <p:cBhvr>
                                        <p:cTn id="68" dur="1000" fill="hold"/>
                                        <p:tgtEl>
                                          <p:spTgt spid="12"/>
                                        </p:tgtEl>
                                        <p:attrNameLst>
                                          <p:attrName>style.rotation</p:attrName>
                                        </p:attrNameLst>
                                      </p:cBhvr>
                                      <p:tavLst>
                                        <p:tav tm="0">
                                          <p:val>
                                            <p:fltVal val="90"/>
                                          </p:val>
                                        </p:tav>
                                        <p:tav tm="100000">
                                          <p:val>
                                            <p:fltVal val="0"/>
                                          </p:val>
                                        </p:tav>
                                      </p:tavLst>
                                    </p:anim>
                                    <p:animEffect transition="in" filter="fade">
                                      <p:cBhvr>
                                        <p:cTn id="69" dur="1000"/>
                                        <p:tgtEl>
                                          <p:spTgt spid="12"/>
                                        </p:tgtEl>
                                      </p:cBhvr>
                                    </p:animEffect>
                                  </p:childTnLst>
                                  <p:subTnLst>
                                    <p:audio>
                                      <p:cMediaNode>
                                        <p:cTn display="0" masterRel="sameClick">
                                          <p:stCondLst>
                                            <p:cond evt="begin" delay="0">
                                              <p:tn val="64"/>
                                            </p:cond>
                                          </p:stCondLst>
                                          <p:endCondLst>
                                            <p:cond evt="onStopAudio" delay="0">
                                              <p:tgtEl>
                                                <p:sldTgt/>
                                              </p:tgtEl>
                                            </p:cond>
                                          </p:endCondLst>
                                        </p:cTn>
                                        <p:tgtEl>
                                          <p:sndTgt r:embed="rId2" name="arrow.wav"/>
                                        </p:tgtEl>
                                      </p:cMediaNode>
                                    </p:audio>
                                  </p:subTnLst>
                                </p:cTn>
                              </p:par>
                            </p:childTnLst>
                          </p:cTn>
                        </p:par>
                      </p:childTnLst>
                    </p:cTn>
                  </p:par>
                  <p:par>
                    <p:cTn id="70" fill="hold">
                      <p:stCondLst>
                        <p:cond delay="indefinite"/>
                      </p:stCondLst>
                      <p:childTnLst>
                        <p:par>
                          <p:cTn id="71" fill="hold">
                            <p:stCondLst>
                              <p:cond delay="0"/>
                            </p:stCondLst>
                            <p:childTnLst>
                              <p:par>
                                <p:cTn id="72" presetID="31" presetClass="entr" presetSubtype="0" fill="hold" grpId="0" nodeType="click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1000" fill="hold"/>
                                        <p:tgtEl>
                                          <p:spTgt spid="13"/>
                                        </p:tgtEl>
                                        <p:attrNameLst>
                                          <p:attrName>ppt_w</p:attrName>
                                        </p:attrNameLst>
                                      </p:cBhvr>
                                      <p:tavLst>
                                        <p:tav tm="0">
                                          <p:val>
                                            <p:fltVal val="0"/>
                                          </p:val>
                                        </p:tav>
                                        <p:tav tm="100000">
                                          <p:val>
                                            <p:strVal val="#ppt_w"/>
                                          </p:val>
                                        </p:tav>
                                      </p:tavLst>
                                    </p:anim>
                                    <p:anim calcmode="lin" valueType="num">
                                      <p:cBhvr>
                                        <p:cTn id="75" dur="1000" fill="hold"/>
                                        <p:tgtEl>
                                          <p:spTgt spid="13"/>
                                        </p:tgtEl>
                                        <p:attrNameLst>
                                          <p:attrName>ppt_h</p:attrName>
                                        </p:attrNameLst>
                                      </p:cBhvr>
                                      <p:tavLst>
                                        <p:tav tm="0">
                                          <p:val>
                                            <p:fltVal val="0"/>
                                          </p:val>
                                        </p:tav>
                                        <p:tav tm="100000">
                                          <p:val>
                                            <p:strVal val="#ppt_h"/>
                                          </p:val>
                                        </p:tav>
                                      </p:tavLst>
                                    </p:anim>
                                    <p:anim calcmode="lin" valueType="num">
                                      <p:cBhvr>
                                        <p:cTn id="76" dur="1000" fill="hold"/>
                                        <p:tgtEl>
                                          <p:spTgt spid="13"/>
                                        </p:tgtEl>
                                        <p:attrNameLst>
                                          <p:attrName>style.rotation</p:attrName>
                                        </p:attrNameLst>
                                      </p:cBhvr>
                                      <p:tavLst>
                                        <p:tav tm="0">
                                          <p:val>
                                            <p:fltVal val="90"/>
                                          </p:val>
                                        </p:tav>
                                        <p:tav tm="100000">
                                          <p:val>
                                            <p:fltVal val="0"/>
                                          </p:val>
                                        </p:tav>
                                      </p:tavLst>
                                    </p:anim>
                                    <p:animEffect transition="in" filter="fade">
                                      <p:cBhvr>
                                        <p:cTn id="77" dur="1000"/>
                                        <p:tgtEl>
                                          <p:spTgt spid="13"/>
                                        </p:tgtEl>
                                      </p:cBhvr>
                                    </p:animEffect>
                                  </p:childTnLst>
                                  <p:subTnLst>
                                    <p:audio>
                                      <p:cMediaNode>
                                        <p:cTn display="0" masterRel="sameClick">
                                          <p:stCondLst>
                                            <p:cond evt="begin" delay="0">
                                              <p:tn val="72"/>
                                            </p:cond>
                                          </p:stCondLst>
                                          <p:endCondLst>
                                            <p:cond evt="onStopAudio" delay="0">
                                              <p:tgtEl>
                                                <p:sldTgt/>
                                              </p:tgtEl>
                                            </p:cond>
                                          </p:endCondLst>
                                        </p:cTn>
                                        <p:tgtEl>
                                          <p:sndTgt r:embed="rId2" name="arrow.wav"/>
                                        </p:tgtEl>
                                      </p:cMediaNode>
                                    </p:audio>
                                  </p:subTnLst>
                                </p:cTn>
                              </p:par>
                            </p:childTnLst>
                          </p:cTn>
                        </p:par>
                      </p:childTnLst>
                    </p:cTn>
                  </p:par>
                  <p:par>
                    <p:cTn id="78" fill="hold">
                      <p:stCondLst>
                        <p:cond delay="indefinite"/>
                      </p:stCondLst>
                      <p:childTnLst>
                        <p:par>
                          <p:cTn id="79" fill="hold">
                            <p:stCondLst>
                              <p:cond delay="0"/>
                            </p:stCondLst>
                            <p:childTnLst>
                              <p:par>
                                <p:cTn id="80" presetID="31" presetClass="entr" presetSubtype="0" fill="hold" grpId="0" nodeType="click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p:cTn id="82" dur="1000" fill="hold"/>
                                        <p:tgtEl>
                                          <p:spTgt spid="14"/>
                                        </p:tgtEl>
                                        <p:attrNameLst>
                                          <p:attrName>ppt_w</p:attrName>
                                        </p:attrNameLst>
                                      </p:cBhvr>
                                      <p:tavLst>
                                        <p:tav tm="0">
                                          <p:val>
                                            <p:fltVal val="0"/>
                                          </p:val>
                                        </p:tav>
                                        <p:tav tm="100000">
                                          <p:val>
                                            <p:strVal val="#ppt_w"/>
                                          </p:val>
                                        </p:tav>
                                      </p:tavLst>
                                    </p:anim>
                                    <p:anim calcmode="lin" valueType="num">
                                      <p:cBhvr>
                                        <p:cTn id="83" dur="1000" fill="hold"/>
                                        <p:tgtEl>
                                          <p:spTgt spid="14"/>
                                        </p:tgtEl>
                                        <p:attrNameLst>
                                          <p:attrName>ppt_h</p:attrName>
                                        </p:attrNameLst>
                                      </p:cBhvr>
                                      <p:tavLst>
                                        <p:tav tm="0">
                                          <p:val>
                                            <p:fltVal val="0"/>
                                          </p:val>
                                        </p:tav>
                                        <p:tav tm="100000">
                                          <p:val>
                                            <p:strVal val="#ppt_h"/>
                                          </p:val>
                                        </p:tav>
                                      </p:tavLst>
                                    </p:anim>
                                    <p:anim calcmode="lin" valueType="num">
                                      <p:cBhvr>
                                        <p:cTn id="84" dur="1000" fill="hold"/>
                                        <p:tgtEl>
                                          <p:spTgt spid="14"/>
                                        </p:tgtEl>
                                        <p:attrNameLst>
                                          <p:attrName>style.rotation</p:attrName>
                                        </p:attrNameLst>
                                      </p:cBhvr>
                                      <p:tavLst>
                                        <p:tav tm="0">
                                          <p:val>
                                            <p:fltVal val="90"/>
                                          </p:val>
                                        </p:tav>
                                        <p:tav tm="100000">
                                          <p:val>
                                            <p:fltVal val="0"/>
                                          </p:val>
                                        </p:tav>
                                      </p:tavLst>
                                    </p:anim>
                                    <p:animEffect transition="in" filter="fade">
                                      <p:cBhvr>
                                        <p:cTn id="85" dur="1000"/>
                                        <p:tgtEl>
                                          <p:spTgt spid="14"/>
                                        </p:tgtEl>
                                      </p:cBhvr>
                                    </p:animEffect>
                                  </p:childTnLst>
                                  <p:subTnLst>
                                    <p:audio>
                                      <p:cMediaNode>
                                        <p:cTn display="0" masterRel="sameClick">
                                          <p:stCondLst>
                                            <p:cond evt="begin" delay="0">
                                              <p:tn val="80"/>
                                            </p:cond>
                                          </p:stCondLst>
                                          <p:endCondLst>
                                            <p:cond evt="onStopAudio" delay="0">
                                              <p:tgtEl>
                                                <p:sldTgt/>
                                              </p:tgtEl>
                                            </p:cond>
                                          </p:endCondLst>
                                        </p:cTn>
                                        <p:tgtEl>
                                          <p:sndTgt r:embed="rId2"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2" grpId="0" animBg="1"/>
      <p:bldP spid="2" grpId="1" animBg="1"/>
      <p:bldP spid="3" grpId="0" animBg="1"/>
      <p:bldP spid="11" grpId="0" animBg="1"/>
      <p:bldP spid="12" grpId="0" animBg="1"/>
      <p:bldP spid="13"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8562296" y="6451600"/>
            <a:ext cx="434975" cy="374650"/>
          </a:xfrm>
          <a:prstGeom prst="rect">
            <a:avLst/>
          </a:prstGeom>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r>
              <a:rPr lang="en-US" sz="1400" b="1" dirty="0" smtClean="0"/>
              <a:t>36</a:t>
            </a:r>
            <a:endParaRPr lang="en-US" sz="1400" b="1" dirty="0"/>
          </a:p>
        </p:txBody>
      </p:sp>
      <p:sp>
        <p:nvSpPr>
          <p:cNvPr id="17" name="TextBox 11"/>
          <p:cNvSpPr txBox="1">
            <a:spLocks noChangeArrowheads="1"/>
          </p:cNvSpPr>
          <p:nvPr/>
        </p:nvSpPr>
        <p:spPr bwMode="auto">
          <a:xfrm>
            <a:off x="5562600" y="6526213"/>
            <a:ext cx="29343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1200" b="1" i="1" dirty="0" smtClean="0">
                <a:latin typeface="Tw Cen MT" pitchFamily="34" charset="0"/>
              </a:rPr>
              <a:t>Key Stage 3 History  The French Revolution</a:t>
            </a:r>
            <a:endParaRPr lang="en-US" sz="1200" b="1" i="1" dirty="0">
              <a:latin typeface="Tw Cen MT" pitchFamily="34" charset="0"/>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9323" y="593269"/>
            <a:ext cx="8717848" cy="5796645"/>
          </a:xfrm>
          <a:prstGeom prst="rect">
            <a:avLst/>
          </a:prstGeom>
          <a:effectLst>
            <a:softEdge rad="635000"/>
          </a:effectLst>
        </p:spPr>
      </p:pic>
      <p:sp>
        <p:nvSpPr>
          <p:cNvPr id="10" name="TextBox 9"/>
          <p:cNvSpPr txBox="1"/>
          <p:nvPr/>
        </p:nvSpPr>
        <p:spPr>
          <a:xfrm>
            <a:off x="4562014" y="94614"/>
            <a:ext cx="4484013" cy="892552"/>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GB" sz="2400" dirty="0" smtClean="0">
                <a:latin typeface="Tw Cen MT" pitchFamily="34" charset="0"/>
              </a:rPr>
              <a:t>What did Napoleon do for France?</a:t>
            </a:r>
          </a:p>
          <a:p>
            <a:r>
              <a:rPr lang="en-GB" sz="2800" b="1" dirty="0" smtClean="0">
                <a:latin typeface="Tw Cen MT" pitchFamily="34" charset="0"/>
              </a:rPr>
              <a:t>3: The Napoleonic Code</a:t>
            </a:r>
            <a:endParaRPr lang="en-GB" sz="2800" b="1" dirty="0">
              <a:latin typeface="Tw Cen MT" pitchFamily="34" charset="0"/>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5529" y="1132114"/>
            <a:ext cx="6672943" cy="5290861"/>
          </a:xfrm>
          <a:prstGeom prst="rect">
            <a:avLst/>
          </a:prstGeom>
        </p:spPr>
      </p:pic>
      <p:sp>
        <p:nvSpPr>
          <p:cNvPr id="9" name="TextBox 8"/>
          <p:cNvSpPr txBox="1"/>
          <p:nvPr/>
        </p:nvSpPr>
        <p:spPr>
          <a:xfrm>
            <a:off x="1962600" y="5497280"/>
            <a:ext cx="5218800" cy="1200329"/>
          </a:xfrm>
          <a:prstGeom prst="rect">
            <a:avLst/>
          </a:prstGeom>
          <a:ln/>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GB" sz="2400" dirty="0" smtClean="0">
                <a:latin typeface="Tw Cen MT" pitchFamily="34" charset="0"/>
              </a:rPr>
              <a:t>A copy of the Napoleonic Code. They were a set of laws for governing France and Napoleon’s Empire.</a:t>
            </a:r>
            <a:endParaRPr lang="en-GB" sz="2400" dirty="0">
              <a:latin typeface="Tw Cen MT" pitchFamily="34" charset="0"/>
            </a:endParaRPr>
          </a:p>
        </p:txBody>
      </p:sp>
      <p:graphicFrame>
        <p:nvGraphicFramePr>
          <p:cNvPr id="14" name="Diagram 13"/>
          <p:cNvGraphicFramePr/>
          <p:nvPr>
            <p:extLst>
              <p:ext uri="{D42A27DB-BD31-4B8C-83A1-F6EECF244321}">
                <p14:modId xmlns:p14="http://schemas.microsoft.com/office/powerpoint/2010/main" val="1922545162"/>
              </p:ext>
            </p:extLst>
          </p:nvPr>
        </p:nvGraphicFramePr>
        <p:xfrm>
          <a:off x="265419" y="1397000"/>
          <a:ext cx="8639991" cy="417648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5" name="TextBox 14"/>
          <p:cNvSpPr txBox="1"/>
          <p:nvPr/>
        </p:nvSpPr>
        <p:spPr>
          <a:xfrm>
            <a:off x="6970940" y="1897730"/>
            <a:ext cx="1875064" cy="3416320"/>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GB" sz="2400" dirty="0" smtClean="0">
                <a:latin typeface="Tw Cen MT" pitchFamily="34" charset="0"/>
              </a:rPr>
              <a:t>The first page of the Napoleonic Code. The Code is still used as the basis of French law today.</a:t>
            </a:r>
            <a:endParaRPr lang="en-GB" sz="2400" dirty="0">
              <a:latin typeface="Tw Cen MT" pitchFamily="34" charset="0"/>
            </a:endParaRPr>
          </a:p>
        </p:txBody>
      </p:sp>
      <p:pic>
        <p:nvPicPr>
          <p:cNvPr id="13" name="Rounded Rectangle 16">
            <a:hlinkClick r:id="rId12" action="ppaction://hlinkfile"/>
          </p:cNvPr>
          <p:cNvPicPr>
            <a:picLocks/>
          </p:cNvPicPr>
          <p:nvPr/>
        </p:nvPicPr>
        <p:blipFill>
          <a:blip r:embed="rId13" cstate="print"/>
          <a:stretch>
            <a:fillRect/>
          </a:stretch>
        </p:blipFill>
        <p:spPr>
          <a:xfrm>
            <a:off x="238124" y="5894578"/>
            <a:ext cx="684000" cy="684000"/>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 name="Code.wma">
            <a:hlinkClick r:id="" action="ppaction://media"/>
          </p:cNvPr>
          <p:cNvPicPr>
            <a:picLocks noChangeAspect="1"/>
          </p:cNvPicPr>
          <p:nvPr>
            <a:audioFile r:link="rId1"/>
            <p:extLst>
              <p:ext uri="{DAA4B4D4-6D71-4841-9C94-3DE7FCFB9230}">
                <p14:media xmlns:p14="http://schemas.microsoft.com/office/powerpoint/2010/main" r:embed="rId2">
                  <p14:trim st="442.9351"/>
                  <p14:fade in="750" out="1250"/>
                </p14:media>
              </p:ext>
            </p:extLst>
          </p:nvPr>
        </p:nvPicPr>
        <p:blipFill>
          <a:blip r:embed="rId14"/>
          <a:stretch>
            <a:fillRect/>
          </a:stretch>
        </p:blipFill>
        <p:spPr>
          <a:xfrm>
            <a:off x="800101" y="1574802"/>
            <a:ext cx="1373188" cy="1373188"/>
          </a:xfrm>
          <a:prstGeom prst="rect">
            <a:avLst/>
          </a:prstGeom>
        </p:spPr>
      </p:pic>
      <p:sp>
        <p:nvSpPr>
          <p:cNvPr id="11" name="TextBox 10"/>
          <p:cNvSpPr txBox="1"/>
          <p:nvPr/>
        </p:nvSpPr>
        <p:spPr>
          <a:xfrm>
            <a:off x="1034143" y="1662004"/>
            <a:ext cx="7075714" cy="3539430"/>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GB" sz="2800" dirty="0">
                <a:latin typeface="Tw Cen MT" pitchFamily="34" charset="0"/>
              </a:rPr>
              <a:t>Before the Revolution France did not have a single set of laws. </a:t>
            </a:r>
            <a:r>
              <a:rPr lang="en-GB" sz="2800" dirty="0" smtClean="0">
                <a:latin typeface="Tw Cen MT" pitchFamily="34" charset="0"/>
              </a:rPr>
              <a:t>In 1804, </a:t>
            </a:r>
            <a:r>
              <a:rPr lang="en-GB" sz="2800" dirty="0">
                <a:latin typeface="Tw Cen MT" pitchFamily="34" charset="0"/>
              </a:rPr>
              <a:t>the </a:t>
            </a:r>
            <a:r>
              <a:rPr lang="en-GB" sz="2800" dirty="0">
                <a:latin typeface="Tw Cen MT" pitchFamily="34" charset="0"/>
                <a:hlinkClick r:id="" action="ppaction://noaction"/>
              </a:rPr>
              <a:t>Napoleonic Code</a:t>
            </a:r>
            <a:r>
              <a:rPr lang="en-GB" sz="2800" dirty="0">
                <a:latin typeface="Tw Cen MT" pitchFamily="34" charset="0"/>
              </a:rPr>
              <a:t> </a:t>
            </a:r>
            <a:r>
              <a:rPr lang="en-GB" sz="2800" dirty="0" smtClean="0">
                <a:latin typeface="Tw Cen MT" pitchFamily="34" charset="0"/>
              </a:rPr>
              <a:t>introduced a set </a:t>
            </a:r>
            <a:r>
              <a:rPr lang="en-GB" sz="2800" dirty="0">
                <a:latin typeface="Tw Cen MT" pitchFamily="34" charset="0"/>
              </a:rPr>
              <a:t>of clear </a:t>
            </a:r>
            <a:r>
              <a:rPr lang="en-GB" sz="2800" dirty="0" smtClean="0">
                <a:latin typeface="Tw Cen MT" pitchFamily="34" charset="0"/>
              </a:rPr>
              <a:t>laws. The </a:t>
            </a:r>
            <a:r>
              <a:rPr lang="en-GB" sz="2800" dirty="0">
                <a:latin typeface="Tw Cen MT" pitchFamily="34" charset="0"/>
              </a:rPr>
              <a:t>Code was also introduced into other parts of Europe conquered by Napoleon, like Italy, Spain and some parts of Germany. </a:t>
            </a:r>
            <a:r>
              <a:rPr lang="en-GB" sz="2800" dirty="0" smtClean="0">
                <a:latin typeface="Tw Cen MT" pitchFamily="34" charset="0"/>
              </a:rPr>
              <a:t>The </a:t>
            </a:r>
            <a:r>
              <a:rPr lang="en-GB" sz="2800" dirty="0">
                <a:latin typeface="Tw Cen MT" pitchFamily="34" charset="0"/>
              </a:rPr>
              <a:t>Napoleonic Codes kept most of the gains of the Revolution but the rights of some people were restricted.</a:t>
            </a:r>
          </a:p>
        </p:txBody>
      </p:sp>
    </p:spTree>
    <p:extLst>
      <p:ext uri="{BB962C8B-B14F-4D97-AF65-F5344CB8AC3E}">
        <p14:creationId xmlns:p14="http://schemas.microsoft.com/office/powerpoint/2010/main" val="379555587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1250"/>
                                        <p:tgtEl>
                                          <p:spTgt spid="10"/>
                                        </p:tgtEl>
                                      </p:cBhvr>
                                    </p:animEffect>
                                  </p:childTnLst>
                                  <p:subTnLst>
                                    <p:audio>
                                      <p:cMediaNode>
                                        <p:cTn display="0" masterRel="sameClick">
                                          <p:stCondLst>
                                            <p:cond evt="begin" delay="0">
                                              <p:tn val="5"/>
                                            </p:cond>
                                          </p:stCondLst>
                                          <p:endCondLst>
                                            <p:cond evt="onStopAudio" delay="0">
                                              <p:tgtEl>
                                                <p:sldTgt/>
                                              </p:tgtEl>
                                            </p:cond>
                                          </p:endCondLst>
                                        </p:cTn>
                                        <p:tgtEl>
                                          <p:sndTgt r:embed="rId4" name="arrow.wav"/>
                                        </p:tgtEl>
                                      </p:cMediaNode>
                                    </p:audio>
                                  </p:sub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4" name="arrow.wav"/>
                                        </p:tgtEl>
                                      </p:cMediaNode>
                                    </p:audio>
                                  </p:subTnLst>
                                </p:cTn>
                              </p:par>
                              <p:par>
                                <p:cTn id="15" presetID="1" presetClass="mediacall" presetSubtype="0" fill="hold" nodeType="withEffect">
                                  <p:stCondLst>
                                    <p:cond delay="0"/>
                                  </p:stCondLst>
                                  <p:childTnLst>
                                    <p:cmd type="call" cmd="playFrom(0.0)">
                                      <p:cBhvr>
                                        <p:cTn id="16" dur="38240" fill="hold"/>
                                        <p:tgtEl>
                                          <p:spTgt spid="3"/>
                                        </p:tgtEl>
                                      </p:cBhvr>
                                    </p:cmd>
                                  </p:childTnLst>
                                </p:cTn>
                              </p:par>
                            </p:childTnLst>
                          </p:cTn>
                        </p:par>
                      </p:childTnLst>
                    </p:cTn>
                  </p:par>
                  <p:par>
                    <p:cTn id="17" fill="hold">
                      <p:stCondLst>
                        <p:cond delay="indefinite"/>
                      </p:stCondLst>
                      <p:childTnLst>
                        <p:par>
                          <p:cTn id="18" fill="hold">
                            <p:stCondLst>
                              <p:cond delay="0"/>
                            </p:stCondLst>
                            <p:childTnLst>
                              <p:par>
                                <p:cTn id="19" presetID="52" presetClass="exit" presetSubtype="0" fill="hold" grpId="1" nodeType="clickEffect">
                                  <p:stCondLst>
                                    <p:cond delay="0"/>
                                  </p:stCondLst>
                                  <p:childTnLst>
                                    <p:animScale>
                                      <p:cBhvr>
                                        <p:cTn id="20" dur="1000" accel="50000">
                                          <p:stCondLst>
                                            <p:cond delay="0"/>
                                          </p:stCondLst>
                                        </p:cTn>
                                        <p:tgtEl>
                                          <p:spTgt spid="11"/>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21" dur="1000" accel="50000">
                                          <p:stCondLst>
                                            <p:cond delay="0"/>
                                          </p:stCondLst>
                                        </p:cTn>
                                        <p:tgtEl>
                                          <p:spTgt spid="11"/>
                                        </p:tgtEl>
                                        <p:attrNameLst>
                                          <p:attrName>ppt_x</p:attrName>
                                          <p:attrName>ppt_y</p:attrName>
                                        </p:attrNameLst>
                                      </p:cBhvr>
                                    </p:animMotion>
                                    <p:animEffect transition="out" filter="fade">
                                      <p:cBhvr>
                                        <p:cTn id="22" dur="1000"/>
                                        <p:tgtEl>
                                          <p:spTgt spid="11"/>
                                        </p:tgtEl>
                                      </p:cBhvr>
                                    </p:animEffect>
                                    <p:set>
                                      <p:cBhvr>
                                        <p:cTn id="23" dur="1" fill="hold">
                                          <p:stCondLst>
                                            <p:cond delay="999"/>
                                          </p:stCondLst>
                                        </p:cTn>
                                        <p:tgtEl>
                                          <p:spTgt spid="11"/>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125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1250" fill="hold"/>
                                        <p:tgtEl>
                                          <p:spTgt spid="12"/>
                                        </p:tgtEl>
                                        <p:attrNameLst>
                                          <p:attrName>ppt_w</p:attrName>
                                        </p:attrNameLst>
                                      </p:cBhvr>
                                      <p:tavLst>
                                        <p:tav tm="0">
                                          <p:val>
                                            <p:fltVal val="0"/>
                                          </p:val>
                                        </p:tav>
                                        <p:tav tm="100000">
                                          <p:val>
                                            <p:strVal val="#ppt_w"/>
                                          </p:val>
                                        </p:tav>
                                      </p:tavLst>
                                    </p:anim>
                                    <p:anim calcmode="lin" valueType="num">
                                      <p:cBhvr>
                                        <p:cTn id="39" dur="1250" fill="hold"/>
                                        <p:tgtEl>
                                          <p:spTgt spid="12"/>
                                        </p:tgtEl>
                                        <p:attrNameLst>
                                          <p:attrName>ppt_h</p:attrName>
                                        </p:attrNameLst>
                                      </p:cBhvr>
                                      <p:tavLst>
                                        <p:tav tm="0">
                                          <p:val>
                                            <p:fltVal val="0"/>
                                          </p:val>
                                        </p:tav>
                                        <p:tav tm="100000">
                                          <p:val>
                                            <p:strVal val="#ppt_h"/>
                                          </p:val>
                                        </p:tav>
                                      </p:tavLst>
                                    </p:anim>
                                    <p:animEffect transition="in" filter="fade">
                                      <p:cBhvr>
                                        <p:cTn id="40" dur="1250"/>
                                        <p:tgtEl>
                                          <p:spTgt spid="12"/>
                                        </p:tgtEl>
                                      </p:cBhvr>
                                    </p:animEffect>
                                  </p:childTnLst>
                                  <p:subTnLst>
                                    <p:audio>
                                      <p:cMediaNode>
                                        <p:cTn display="0" masterRel="sameClick">
                                          <p:stCondLst>
                                            <p:cond evt="begin" delay="0">
                                              <p:tn val="36"/>
                                            </p:cond>
                                          </p:stCondLst>
                                          <p:endCondLst>
                                            <p:cond evt="onStopAudio" delay="0">
                                              <p:tgtEl>
                                                <p:sldTgt/>
                                              </p:tgtEl>
                                            </p:cond>
                                          </p:endCondLst>
                                        </p:cTn>
                                        <p:tgtEl>
                                          <p:sndTgt r:embed="rId4" name="arrow.wav"/>
                                        </p:tgtEl>
                                      </p:cMediaNode>
                                    </p:audio>
                                  </p:subTnLst>
                                </p:cTn>
                              </p:par>
                              <p:par>
                                <p:cTn id="41" presetID="42" presetClass="exit" presetSubtype="0" fill="hold" grpId="1" nodeType="withEffect">
                                  <p:stCondLst>
                                    <p:cond delay="0"/>
                                  </p:stCondLst>
                                  <p:childTnLst>
                                    <p:animEffect transition="out" filter="fade">
                                      <p:cBhvr>
                                        <p:cTn id="42" dur="1000"/>
                                        <p:tgtEl>
                                          <p:spTgt spid="9"/>
                                        </p:tgtEl>
                                      </p:cBhvr>
                                    </p:animEffect>
                                    <p:anim calcmode="lin" valueType="num">
                                      <p:cBhvr>
                                        <p:cTn id="43" dur="1000"/>
                                        <p:tgtEl>
                                          <p:spTgt spid="9"/>
                                        </p:tgtEl>
                                        <p:attrNameLst>
                                          <p:attrName>ppt_x</p:attrName>
                                        </p:attrNameLst>
                                      </p:cBhvr>
                                      <p:tavLst>
                                        <p:tav tm="0">
                                          <p:val>
                                            <p:strVal val="ppt_x"/>
                                          </p:val>
                                        </p:tav>
                                        <p:tav tm="100000">
                                          <p:val>
                                            <p:strVal val="ppt_x"/>
                                          </p:val>
                                        </p:tav>
                                      </p:tavLst>
                                    </p:anim>
                                    <p:anim calcmode="lin" valueType="num">
                                      <p:cBhvr>
                                        <p:cTn id="44" dur="1000"/>
                                        <p:tgtEl>
                                          <p:spTgt spid="9"/>
                                        </p:tgtEl>
                                        <p:attrNameLst>
                                          <p:attrName>ppt_y</p:attrName>
                                        </p:attrNameLst>
                                      </p:cBhvr>
                                      <p:tavLst>
                                        <p:tav tm="0">
                                          <p:val>
                                            <p:strVal val="ppt_y"/>
                                          </p:val>
                                        </p:tav>
                                        <p:tav tm="100000">
                                          <p:val>
                                            <p:strVal val="ppt_y+.1"/>
                                          </p:val>
                                        </p:tav>
                                      </p:tavLst>
                                    </p:anim>
                                    <p:set>
                                      <p:cBhvr>
                                        <p:cTn id="45" dur="1" fill="hold">
                                          <p:stCondLst>
                                            <p:cond delay="999"/>
                                          </p:stCondLst>
                                        </p:cTn>
                                        <p:tgtEl>
                                          <p:spTgt spid="9"/>
                                        </p:tgtEl>
                                        <p:attrNameLst>
                                          <p:attrName>style.visibility</p:attrName>
                                        </p:attrNameLst>
                                      </p:cBhvr>
                                      <p:to>
                                        <p:strVal val="hidden"/>
                                      </p:to>
                                    </p:set>
                                  </p:childTnLst>
                                </p:cTn>
                              </p:par>
                              <p:par>
                                <p:cTn id="46" presetID="55" presetClass="entr" presetSubtype="0"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1000" fill="hold"/>
                                        <p:tgtEl>
                                          <p:spTgt spid="15"/>
                                        </p:tgtEl>
                                        <p:attrNameLst>
                                          <p:attrName>ppt_w</p:attrName>
                                        </p:attrNameLst>
                                      </p:cBhvr>
                                      <p:tavLst>
                                        <p:tav tm="0">
                                          <p:val>
                                            <p:strVal val="#ppt_w*0.70"/>
                                          </p:val>
                                        </p:tav>
                                        <p:tav tm="100000">
                                          <p:val>
                                            <p:strVal val="#ppt_w"/>
                                          </p:val>
                                        </p:tav>
                                      </p:tavLst>
                                    </p:anim>
                                    <p:anim calcmode="lin" valueType="num">
                                      <p:cBhvr>
                                        <p:cTn id="49" dur="1000" fill="hold"/>
                                        <p:tgtEl>
                                          <p:spTgt spid="15"/>
                                        </p:tgtEl>
                                        <p:attrNameLst>
                                          <p:attrName>ppt_h</p:attrName>
                                        </p:attrNameLst>
                                      </p:cBhvr>
                                      <p:tavLst>
                                        <p:tav tm="0">
                                          <p:val>
                                            <p:strVal val="#ppt_h"/>
                                          </p:val>
                                        </p:tav>
                                        <p:tav tm="100000">
                                          <p:val>
                                            <p:strVal val="#ppt_h"/>
                                          </p:val>
                                        </p:tav>
                                      </p:tavLst>
                                    </p:anim>
                                    <p:animEffect transition="in" filter="fade">
                                      <p:cBhvr>
                                        <p:cTn id="50" dur="1000"/>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xit" presetSubtype="0" fill="hold" nodeType="clickEffect">
                                  <p:stCondLst>
                                    <p:cond delay="0"/>
                                  </p:stCondLst>
                                  <p:childTnLst>
                                    <p:animEffect transition="out" filter="fade">
                                      <p:cBhvr>
                                        <p:cTn id="54" dur="1000"/>
                                        <p:tgtEl>
                                          <p:spTgt spid="12"/>
                                        </p:tgtEl>
                                      </p:cBhvr>
                                    </p:animEffect>
                                    <p:anim calcmode="lin" valueType="num">
                                      <p:cBhvr>
                                        <p:cTn id="55" dur="1000"/>
                                        <p:tgtEl>
                                          <p:spTgt spid="12"/>
                                        </p:tgtEl>
                                        <p:attrNameLst>
                                          <p:attrName>ppt_x</p:attrName>
                                        </p:attrNameLst>
                                      </p:cBhvr>
                                      <p:tavLst>
                                        <p:tav tm="0">
                                          <p:val>
                                            <p:strVal val="ppt_x"/>
                                          </p:val>
                                        </p:tav>
                                        <p:tav tm="100000">
                                          <p:val>
                                            <p:strVal val="ppt_x"/>
                                          </p:val>
                                        </p:tav>
                                      </p:tavLst>
                                    </p:anim>
                                    <p:anim calcmode="lin" valueType="num">
                                      <p:cBhvr>
                                        <p:cTn id="56" dur="1000"/>
                                        <p:tgtEl>
                                          <p:spTgt spid="12"/>
                                        </p:tgtEl>
                                        <p:attrNameLst>
                                          <p:attrName>ppt_y</p:attrName>
                                        </p:attrNameLst>
                                      </p:cBhvr>
                                      <p:tavLst>
                                        <p:tav tm="0">
                                          <p:val>
                                            <p:strVal val="ppt_y"/>
                                          </p:val>
                                        </p:tav>
                                        <p:tav tm="100000">
                                          <p:val>
                                            <p:strVal val="ppt_y+.1"/>
                                          </p:val>
                                        </p:tav>
                                      </p:tavLst>
                                    </p:anim>
                                    <p:set>
                                      <p:cBhvr>
                                        <p:cTn id="57" dur="1" fill="hold">
                                          <p:stCondLst>
                                            <p:cond delay="999"/>
                                          </p:stCondLst>
                                        </p:cTn>
                                        <p:tgtEl>
                                          <p:spTgt spid="12"/>
                                        </p:tgtEl>
                                        <p:attrNameLst>
                                          <p:attrName>style.visibility</p:attrName>
                                        </p:attrNameLst>
                                      </p:cBhvr>
                                      <p:to>
                                        <p:strVal val="hidden"/>
                                      </p:to>
                                    </p:set>
                                  </p:childTnLst>
                                </p:cTn>
                              </p:par>
                              <p:par>
                                <p:cTn id="58" presetID="42" presetClass="exit" presetSubtype="0" fill="hold" grpId="1" nodeType="withEffect">
                                  <p:stCondLst>
                                    <p:cond delay="0"/>
                                  </p:stCondLst>
                                  <p:childTnLst>
                                    <p:animEffect transition="out" filter="fade">
                                      <p:cBhvr>
                                        <p:cTn id="59" dur="1000"/>
                                        <p:tgtEl>
                                          <p:spTgt spid="15"/>
                                        </p:tgtEl>
                                      </p:cBhvr>
                                    </p:animEffect>
                                    <p:anim calcmode="lin" valueType="num">
                                      <p:cBhvr>
                                        <p:cTn id="60" dur="1000"/>
                                        <p:tgtEl>
                                          <p:spTgt spid="15"/>
                                        </p:tgtEl>
                                        <p:attrNameLst>
                                          <p:attrName>ppt_x</p:attrName>
                                        </p:attrNameLst>
                                      </p:cBhvr>
                                      <p:tavLst>
                                        <p:tav tm="0">
                                          <p:val>
                                            <p:strVal val="ppt_x"/>
                                          </p:val>
                                        </p:tav>
                                        <p:tav tm="100000">
                                          <p:val>
                                            <p:strVal val="ppt_x"/>
                                          </p:val>
                                        </p:tav>
                                      </p:tavLst>
                                    </p:anim>
                                    <p:anim calcmode="lin" valueType="num">
                                      <p:cBhvr>
                                        <p:cTn id="61" dur="1000"/>
                                        <p:tgtEl>
                                          <p:spTgt spid="15"/>
                                        </p:tgtEl>
                                        <p:attrNameLst>
                                          <p:attrName>ppt_y</p:attrName>
                                        </p:attrNameLst>
                                      </p:cBhvr>
                                      <p:tavLst>
                                        <p:tav tm="0">
                                          <p:val>
                                            <p:strVal val="ppt_y"/>
                                          </p:val>
                                        </p:tav>
                                        <p:tav tm="100000">
                                          <p:val>
                                            <p:strVal val="ppt_y+.1"/>
                                          </p:val>
                                        </p:tav>
                                      </p:tavLst>
                                    </p:anim>
                                    <p:set>
                                      <p:cBhvr>
                                        <p:cTn id="62" dur="1" fill="hold">
                                          <p:stCondLst>
                                            <p:cond delay="999"/>
                                          </p:stCondLst>
                                        </p:cTn>
                                        <p:tgtEl>
                                          <p:spTgt spid="15"/>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14">
                                            <p:graphicEl>
                                              <a:dgm id="{F0376244-1642-40EA-9B90-AD9259CF44B6}"/>
                                            </p:graphicEl>
                                          </p:spTgt>
                                        </p:tgtEl>
                                        <p:attrNameLst>
                                          <p:attrName>style.visibility</p:attrName>
                                        </p:attrNameLst>
                                      </p:cBhvr>
                                      <p:to>
                                        <p:strVal val="visible"/>
                                      </p:to>
                                    </p:set>
                                    <p:anim calcmode="lin" valueType="num">
                                      <p:cBhvr>
                                        <p:cTn id="67" dur="1250" fill="hold"/>
                                        <p:tgtEl>
                                          <p:spTgt spid="14">
                                            <p:graphicEl>
                                              <a:dgm id="{F0376244-1642-40EA-9B90-AD9259CF44B6}"/>
                                            </p:graphicEl>
                                          </p:spTgt>
                                        </p:tgtEl>
                                        <p:attrNameLst>
                                          <p:attrName>ppt_w</p:attrName>
                                        </p:attrNameLst>
                                      </p:cBhvr>
                                      <p:tavLst>
                                        <p:tav tm="0">
                                          <p:val>
                                            <p:fltVal val="0"/>
                                          </p:val>
                                        </p:tav>
                                        <p:tav tm="100000">
                                          <p:val>
                                            <p:strVal val="#ppt_w"/>
                                          </p:val>
                                        </p:tav>
                                      </p:tavLst>
                                    </p:anim>
                                    <p:anim calcmode="lin" valueType="num">
                                      <p:cBhvr>
                                        <p:cTn id="68" dur="1250" fill="hold"/>
                                        <p:tgtEl>
                                          <p:spTgt spid="14">
                                            <p:graphicEl>
                                              <a:dgm id="{F0376244-1642-40EA-9B90-AD9259CF44B6}"/>
                                            </p:graphicEl>
                                          </p:spTgt>
                                        </p:tgtEl>
                                        <p:attrNameLst>
                                          <p:attrName>ppt_h</p:attrName>
                                        </p:attrNameLst>
                                      </p:cBhvr>
                                      <p:tavLst>
                                        <p:tav tm="0">
                                          <p:val>
                                            <p:fltVal val="0"/>
                                          </p:val>
                                        </p:tav>
                                        <p:tav tm="100000">
                                          <p:val>
                                            <p:strVal val="#ppt_h"/>
                                          </p:val>
                                        </p:tav>
                                      </p:tavLst>
                                    </p:anim>
                                    <p:animEffect transition="in" filter="fade">
                                      <p:cBhvr>
                                        <p:cTn id="69" dur="1250"/>
                                        <p:tgtEl>
                                          <p:spTgt spid="14">
                                            <p:graphicEl>
                                              <a:dgm id="{F0376244-1642-40EA-9B90-AD9259CF44B6}"/>
                                            </p:graphicEl>
                                          </p:spTgt>
                                        </p:tgtEl>
                                      </p:cBhvr>
                                    </p:animEffect>
                                  </p:childTnLst>
                                  <p:subTnLst>
                                    <p:audio>
                                      <p:cMediaNode>
                                        <p:cTn display="0" masterRel="sameClick">
                                          <p:stCondLst>
                                            <p:cond evt="begin" delay="0">
                                              <p:tn val="65"/>
                                            </p:cond>
                                          </p:stCondLst>
                                          <p:endCondLst>
                                            <p:cond evt="onStopAudio" delay="0">
                                              <p:tgtEl>
                                                <p:sldTgt/>
                                              </p:tgtEl>
                                            </p:cond>
                                          </p:endCondLst>
                                        </p:cTn>
                                        <p:tgtEl>
                                          <p:sndTgt r:embed="rId4" name="arrow.wav"/>
                                        </p:tgtEl>
                                      </p:cMediaNode>
                                    </p:audio>
                                  </p:subTnLst>
                                </p:cTn>
                              </p:par>
                            </p:childTnLst>
                          </p:cTn>
                        </p:par>
                      </p:childTnLst>
                    </p:cTn>
                  </p:par>
                  <p:par>
                    <p:cTn id="70" fill="hold">
                      <p:stCondLst>
                        <p:cond delay="indefinite"/>
                      </p:stCondLst>
                      <p:childTnLst>
                        <p:par>
                          <p:cTn id="71" fill="hold">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14">
                                            <p:graphicEl>
                                              <a:dgm id="{6CCD6859-B415-44B0-B7CB-C862E876F8BE}"/>
                                            </p:graphicEl>
                                          </p:spTgt>
                                        </p:tgtEl>
                                        <p:attrNameLst>
                                          <p:attrName>style.visibility</p:attrName>
                                        </p:attrNameLst>
                                      </p:cBhvr>
                                      <p:to>
                                        <p:strVal val="visible"/>
                                      </p:to>
                                    </p:set>
                                    <p:anim calcmode="lin" valueType="num">
                                      <p:cBhvr>
                                        <p:cTn id="74" dur="1250" fill="hold"/>
                                        <p:tgtEl>
                                          <p:spTgt spid="14">
                                            <p:graphicEl>
                                              <a:dgm id="{6CCD6859-B415-44B0-B7CB-C862E876F8BE}"/>
                                            </p:graphicEl>
                                          </p:spTgt>
                                        </p:tgtEl>
                                        <p:attrNameLst>
                                          <p:attrName>ppt_w</p:attrName>
                                        </p:attrNameLst>
                                      </p:cBhvr>
                                      <p:tavLst>
                                        <p:tav tm="0">
                                          <p:val>
                                            <p:fltVal val="0"/>
                                          </p:val>
                                        </p:tav>
                                        <p:tav tm="100000">
                                          <p:val>
                                            <p:strVal val="#ppt_w"/>
                                          </p:val>
                                        </p:tav>
                                      </p:tavLst>
                                    </p:anim>
                                    <p:anim calcmode="lin" valueType="num">
                                      <p:cBhvr>
                                        <p:cTn id="75" dur="1250" fill="hold"/>
                                        <p:tgtEl>
                                          <p:spTgt spid="14">
                                            <p:graphicEl>
                                              <a:dgm id="{6CCD6859-B415-44B0-B7CB-C862E876F8BE}"/>
                                            </p:graphicEl>
                                          </p:spTgt>
                                        </p:tgtEl>
                                        <p:attrNameLst>
                                          <p:attrName>ppt_h</p:attrName>
                                        </p:attrNameLst>
                                      </p:cBhvr>
                                      <p:tavLst>
                                        <p:tav tm="0">
                                          <p:val>
                                            <p:fltVal val="0"/>
                                          </p:val>
                                        </p:tav>
                                        <p:tav tm="100000">
                                          <p:val>
                                            <p:strVal val="#ppt_h"/>
                                          </p:val>
                                        </p:tav>
                                      </p:tavLst>
                                    </p:anim>
                                    <p:animEffect transition="in" filter="fade">
                                      <p:cBhvr>
                                        <p:cTn id="76" dur="1250"/>
                                        <p:tgtEl>
                                          <p:spTgt spid="14">
                                            <p:graphicEl>
                                              <a:dgm id="{6CCD6859-B415-44B0-B7CB-C862E876F8BE}"/>
                                            </p:graphicEl>
                                          </p:spTgt>
                                        </p:tgtEl>
                                      </p:cBhvr>
                                    </p:animEffect>
                                  </p:childTnLst>
                                  <p:subTnLst>
                                    <p:audio>
                                      <p:cMediaNode>
                                        <p:cTn display="0" masterRel="sameClick">
                                          <p:stCondLst>
                                            <p:cond evt="begin" delay="0">
                                              <p:tn val="72"/>
                                            </p:cond>
                                          </p:stCondLst>
                                          <p:endCondLst>
                                            <p:cond evt="onStopAudio" delay="0">
                                              <p:tgtEl>
                                                <p:sldTgt/>
                                              </p:tgtEl>
                                            </p:cond>
                                          </p:endCondLst>
                                        </p:cTn>
                                        <p:tgtEl>
                                          <p:sndTgt r:embed="rId4" name="arrow.wav"/>
                                        </p:tgtEl>
                                      </p:cMediaNode>
                                    </p:audio>
                                  </p:subTnLst>
                                </p:cTn>
                              </p:par>
                              <p:par>
                                <p:cTn id="77" presetID="53" presetClass="entr" presetSubtype="16" fill="hold" grpId="0" nodeType="withEffect">
                                  <p:stCondLst>
                                    <p:cond delay="0"/>
                                  </p:stCondLst>
                                  <p:childTnLst>
                                    <p:set>
                                      <p:cBhvr>
                                        <p:cTn id="78" dur="1" fill="hold">
                                          <p:stCondLst>
                                            <p:cond delay="0"/>
                                          </p:stCondLst>
                                        </p:cTn>
                                        <p:tgtEl>
                                          <p:spTgt spid="14">
                                            <p:graphicEl>
                                              <a:dgm id="{BBC561C9-935C-4717-8177-A9B8147F74F4}"/>
                                            </p:graphicEl>
                                          </p:spTgt>
                                        </p:tgtEl>
                                        <p:attrNameLst>
                                          <p:attrName>style.visibility</p:attrName>
                                        </p:attrNameLst>
                                      </p:cBhvr>
                                      <p:to>
                                        <p:strVal val="visible"/>
                                      </p:to>
                                    </p:set>
                                    <p:anim calcmode="lin" valueType="num">
                                      <p:cBhvr>
                                        <p:cTn id="79" dur="1250" fill="hold"/>
                                        <p:tgtEl>
                                          <p:spTgt spid="14">
                                            <p:graphicEl>
                                              <a:dgm id="{BBC561C9-935C-4717-8177-A9B8147F74F4}"/>
                                            </p:graphicEl>
                                          </p:spTgt>
                                        </p:tgtEl>
                                        <p:attrNameLst>
                                          <p:attrName>ppt_w</p:attrName>
                                        </p:attrNameLst>
                                      </p:cBhvr>
                                      <p:tavLst>
                                        <p:tav tm="0">
                                          <p:val>
                                            <p:fltVal val="0"/>
                                          </p:val>
                                        </p:tav>
                                        <p:tav tm="100000">
                                          <p:val>
                                            <p:strVal val="#ppt_w"/>
                                          </p:val>
                                        </p:tav>
                                      </p:tavLst>
                                    </p:anim>
                                    <p:anim calcmode="lin" valueType="num">
                                      <p:cBhvr>
                                        <p:cTn id="80" dur="1250" fill="hold"/>
                                        <p:tgtEl>
                                          <p:spTgt spid="14">
                                            <p:graphicEl>
                                              <a:dgm id="{BBC561C9-935C-4717-8177-A9B8147F74F4}"/>
                                            </p:graphicEl>
                                          </p:spTgt>
                                        </p:tgtEl>
                                        <p:attrNameLst>
                                          <p:attrName>ppt_h</p:attrName>
                                        </p:attrNameLst>
                                      </p:cBhvr>
                                      <p:tavLst>
                                        <p:tav tm="0">
                                          <p:val>
                                            <p:fltVal val="0"/>
                                          </p:val>
                                        </p:tav>
                                        <p:tav tm="100000">
                                          <p:val>
                                            <p:strVal val="#ppt_h"/>
                                          </p:val>
                                        </p:tav>
                                      </p:tavLst>
                                    </p:anim>
                                    <p:animEffect transition="in" filter="fade">
                                      <p:cBhvr>
                                        <p:cTn id="81" dur="1250"/>
                                        <p:tgtEl>
                                          <p:spTgt spid="14">
                                            <p:graphicEl>
                                              <a:dgm id="{BBC561C9-935C-4717-8177-A9B8147F74F4}"/>
                                            </p:graphicEl>
                                          </p:spTgt>
                                        </p:tgtEl>
                                      </p:cBhvr>
                                    </p:animEffect>
                                  </p:childTnLst>
                                  <p:subTnLst>
                                    <p:audio>
                                      <p:cMediaNode>
                                        <p:cTn display="0" masterRel="sameClick">
                                          <p:stCondLst>
                                            <p:cond evt="begin" delay="0">
                                              <p:tn val="77"/>
                                            </p:cond>
                                          </p:stCondLst>
                                          <p:endCondLst>
                                            <p:cond evt="onStopAudio" delay="0">
                                              <p:tgtEl>
                                                <p:sldTgt/>
                                              </p:tgtEl>
                                            </p:cond>
                                          </p:endCondLst>
                                        </p:cTn>
                                        <p:tgtEl>
                                          <p:sndTgt r:embed="rId4" name="arrow.wav"/>
                                        </p:tgtEl>
                                      </p:cMediaNode>
                                    </p:audio>
                                  </p:subTnLst>
                                </p:cTn>
                              </p:par>
                            </p:childTnLst>
                          </p:cTn>
                        </p:par>
                      </p:childTnLst>
                    </p:cTn>
                  </p:par>
                  <p:par>
                    <p:cTn id="82" fill="hold">
                      <p:stCondLst>
                        <p:cond delay="indefinite"/>
                      </p:stCondLst>
                      <p:childTnLst>
                        <p:par>
                          <p:cTn id="83" fill="hold">
                            <p:stCondLst>
                              <p:cond delay="0"/>
                            </p:stCondLst>
                            <p:childTnLst>
                              <p:par>
                                <p:cTn id="84" presetID="53" presetClass="entr" presetSubtype="16" fill="hold" grpId="0" nodeType="clickEffect">
                                  <p:stCondLst>
                                    <p:cond delay="0"/>
                                  </p:stCondLst>
                                  <p:childTnLst>
                                    <p:set>
                                      <p:cBhvr>
                                        <p:cTn id="85" dur="1" fill="hold">
                                          <p:stCondLst>
                                            <p:cond delay="0"/>
                                          </p:stCondLst>
                                        </p:cTn>
                                        <p:tgtEl>
                                          <p:spTgt spid="14">
                                            <p:graphicEl>
                                              <a:dgm id="{689B8CEE-0BEC-45A4-A011-637F10215F2B}"/>
                                            </p:graphicEl>
                                          </p:spTgt>
                                        </p:tgtEl>
                                        <p:attrNameLst>
                                          <p:attrName>style.visibility</p:attrName>
                                        </p:attrNameLst>
                                      </p:cBhvr>
                                      <p:to>
                                        <p:strVal val="visible"/>
                                      </p:to>
                                    </p:set>
                                    <p:anim calcmode="lin" valueType="num">
                                      <p:cBhvr>
                                        <p:cTn id="86" dur="1250" fill="hold"/>
                                        <p:tgtEl>
                                          <p:spTgt spid="14">
                                            <p:graphicEl>
                                              <a:dgm id="{689B8CEE-0BEC-45A4-A011-637F10215F2B}"/>
                                            </p:graphicEl>
                                          </p:spTgt>
                                        </p:tgtEl>
                                        <p:attrNameLst>
                                          <p:attrName>ppt_w</p:attrName>
                                        </p:attrNameLst>
                                      </p:cBhvr>
                                      <p:tavLst>
                                        <p:tav tm="0">
                                          <p:val>
                                            <p:fltVal val="0"/>
                                          </p:val>
                                        </p:tav>
                                        <p:tav tm="100000">
                                          <p:val>
                                            <p:strVal val="#ppt_w"/>
                                          </p:val>
                                        </p:tav>
                                      </p:tavLst>
                                    </p:anim>
                                    <p:anim calcmode="lin" valueType="num">
                                      <p:cBhvr>
                                        <p:cTn id="87" dur="1250" fill="hold"/>
                                        <p:tgtEl>
                                          <p:spTgt spid="14">
                                            <p:graphicEl>
                                              <a:dgm id="{689B8CEE-0BEC-45A4-A011-637F10215F2B}"/>
                                            </p:graphicEl>
                                          </p:spTgt>
                                        </p:tgtEl>
                                        <p:attrNameLst>
                                          <p:attrName>ppt_h</p:attrName>
                                        </p:attrNameLst>
                                      </p:cBhvr>
                                      <p:tavLst>
                                        <p:tav tm="0">
                                          <p:val>
                                            <p:fltVal val="0"/>
                                          </p:val>
                                        </p:tav>
                                        <p:tav tm="100000">
                                          <p:val>
                                            <p:strVal val="#ppt_h"/>
                                          </p:val>
                                        </p:tav>
                                      </p:tavLst>
                                    </p:anim>
                                    <p:animEffect transition="in" filter="fade">
                                      <p:cBhvr>
                                        <p:cTn id="88" dur="1250"/>
                                        <p:tgtEl>
                                          <p:spTgt spid="14">
                                            <p:graphicEl>
                                              <a:dgm id="{689B8CEE-0BEC-45A4-A011-637F10215F2B}"/>
                                            </p:graphicEl>
                                          </p:spTgt>
                                        </p:tgtEl>
                                      </p:cBhvr>
                                    </p:animEffect>
                                  </p:childTnLst>
                                  <p:subTnLst>
                                    <p:audio>
                                      <p:cMediaNode>
                                        <p:cTn display="0" masterRel="sameClick">
                                          <p:stCondLst>
                                            <p:cond evt="begin" delay="0">
                                              <p:tn val="84"/>
                                            </p:cond>
                                          </p:stCondLst>
                                          <p:endCondLst>
                                            <p:cond evt="onStopAudio" delay="0">
                                              <p:tgtEl>
                                                <p:sldTgt/>
                                              </p:tgtEl>
                                            </p:cond>
                                          </p:endCondLst>
                                        </p:cTn>
                                        <p:tgtEl>
                                          <p:sndTgt r:embed="rId4" name="arrow.wav"/>
                                        </p:tgtEl>
                                      </p:cMediaNode>
                                    </p:audio>
                                  </p:subTnLst>
                                </p:cTn>
                              </p:par>
                              <p:par>
                                <p:cTn id="89" presetID="53" presetClass="entr" presetSubtype="16" fill="hold" grpId="0" nodeType="withEffect">
                                  <p:stCondLst>
                                    <p:cond delay="0"/>
                                  </p:stCondLst>
                                  <p:childTnLst>
                                    <p:set>
                                      <p:cBhvr>
                                        <p:cTn id="90" dur="1" fill="hold">
                                          <p:stCondLst>
                                            <p:cond delay="0"/>
                                          </p:stCondLst>
                                        </p:cTn>
                                        <p:tgtEl>
                                          <p:spTgt spid="14">
                                            <p:graphicEl>
                                              <a:dgm id="{10AA3F7B-E748-4F1C-B15F-0A4395BC5F64}"/>
                                            </p:graphicEl>
                                          </p:spTgt>
                                        </p:tgtEl>
                                        <p:attrNameLst>
                                          <p:attrName>style.visibility</p:attrName>
                                        </p:attrNameLst>
                                      </p:cBhvr>
                                      <p:to>
                                        <p:strVal val="visible"/>
                                      </p:to>
                                    </p:set>
                                    <p:anim calcmode="lin" valueType="num">
                                      <p:cBhvr>
                                        <p:cTn id="91" dur="1250" fill="hold"/>
                                        <p:tgtEl>
                                          <p:spTgt spid="14">
                                            <p:graphicEl>
                                              <a:dgm id="{10AA3F7B-E748-4F1C-B15F-0A4395BC5F64}"/>
                                            </p:graphicEl>
                                          </p:spTgt>
                                        </p:tgtEl>
                                        <p:attrNameLst>
                                          <p:attrName>ppt_w</p:attrName>
                                        </p:attrNameLst>
                                      </p:cBhvr>
                                      <p:tavLst>
                                        <p:tav tm="0">
                                          <p:val>
                                            <p:fltVal val="0"/>
                                          </p:val>
                                        </p:tav>
                                        <p:tav tm="100000">
                                          <p:val>
                                            <p:strVal val="#ppt_w"/>
                                          </p:val>
                                        </p:tav>
                                      </p:tavLst>
                                    </p:anim>
                                    <p:anim calcmode="lin" valueType="num">
                                      <p:cBhvr>
                                        <p:cTn id="92" dur="1250" fill="hold"/>
                                        <p:tgtEl>
                                          <p:spTgt spid="14">
                                            <p:graphicEl>
                                              <a:dgm id="{10AA3F7B-E748-4F1C-B15F-0A4395BC5F64}"/>
                                            </p:graphicEl>
                                          </p:spTgt>
                                        </p:tgtEl>
                                        <p:attrNameLst>
                                          <p:attrName>ppt_h</p:attrName>
                                        </p:attrNameLst>
                                      </p:cBhvr>
                                      <p:tavLst>
                                        <p:tav tm="0">
                                          <p:val>
                                            <p:fltVal val="0"/>
                                          </p:val>
                                        </p:tav>
                                        <p:tav tm="100000">
                                          <p:val>
                                            <p:strVal val="#ppt_h"/>
                                          </p:val>
                                        </p:tav>
                                      </p:tavLst>
                                    </p:anim>
                                    <p:animEffect transition="in" filter="fade">
                                      <p:cBhvr>
                                        <p:cTn id="93" dur="1250"/>
                                        <p:tgtEl>
                                          <p:spTgt spid="14">
                                            <p:graphicEl>
                                              <a:dgm id="{10AA3F7B-E748-4F1C-B15F-0A4395BC5F64}"/>
                                            </p:graphicEl>
                                          </p:spTgt>
                                        </p:tgtEl>
                                      </p:cBhvr>
                                    </p:animEffect>
                                  </p:childTnLst>
                                  <p:subTnLst>
                                    <p:audio>
                                      <p:cMediaNode>
                                        <p:cTn display="0" masterRel="sameClick">
                                          <p:stCondLst>
                                            <p:cond evt="begin" delay="0">
                                              <p:tn val="89"/>
                                            </p:cond>
                                          </p:stCondLst>
                                          <p:endCondLst>
                                            <p:cond evt="onStopAudio" delay="0">
                                              <p:tgtEl>
                                                <p:sldTgt/>
                                              </p:tgtEl>
                                            </p:cond>
                                          </p:endCondLst>
                                        </p:cTn>
                                        <p:tgtEl>
                                          <p:sndTgt r:embed="rId4" name="arrow.wav"/>
                                        </p:tgtEl>
                                      </p:cMediaNode>
                                    </p:audio>
                                  </p:subTnLst>
                                </p:cTn>
                              </p:par>
                            </p:childTnLst>
                          </p:cTn>
                        </p:par>
                      </p:childTnLst>
                    </p:cTn>
                  </p:par>
                  <p:par>
                    <p:cTn id="94" fill="hold">
                      <p:stCondLst>
                        <p:cond delay="indefinite"/>
                      </p:stCondLst>
                      <p:childTnLst>
                        <p:par>
                          <p:cTn id="95" fill="hold">
                            <p:stCondLst>
                              <p:cond delay="0"/>
                            </p:stCondLst>
                            <p:childTnLst>
                              <p:par>
                                <p:cTn id="96" presetID="53" presetClass="entr" presetSubtype="16" fill="hold" grpId="0" nodeType="clickEffect">
                                  <p:stCondLst>
                                    <p:cond delay="0"/>
                                  </p:stCondLst>
                                  <p:childTnLst>
                                    <p:set>
                                      <p:cBhvr>
                                        <p:cTn id="97" dur="1" fill="hold">
                                          <p:stCondLst>
                                            <p:cond delay="0"/>
                                          </p:stCondLst>
                                        </p:cTn>
                                        <p:tgtEl>
                                          <p:spTgt spid="14">
                                            <p:graphicEl>
                                              <a:dgm id="{DE89BCAC-BE3C-40C0-9EC5-B99F85A08189}"/>
                                            </p:graphicEl>
                                          </p:spTgt>
                                        </p:tgtEl>
                                        <p:attrNameLst>
                                          <p:attrName>style.visibility</p:attrName>
                                        </p:attrNameLst>
                                      </p:cBhvr>
                                      <p:to>
                                        <p:strVal val="visible"/>
                                      </p:to>
                                    </p:set>
                                    <p:anim calcmode="lin" valueType="num">
                                      <p:cBhvr>
                                        <p:cTn id="98" dur="1250" fill="hold"/>
                                        <p:tgtEl>
                                          <p:spTgt spid="14">
                                            <p:graphicEl>
                                              <a:dgm id="{DE89BCAC-BE3C-40C0-9EC5-B99F85A08189}"/>
                                            </p:graphicEl>
                                          </p:spTgt>
                                        </p:tgtEl>
                                        <p:attrNameLst>
                                          <p:attrName>ppt_w</p:attrName>
                                        </p:attrNameLst>
                                      </p:cBhvr>
                                      <p:tavLst>
                                        <p:tav tm="0">
                                          <p:val>
                                            <p:fltVal val="0"/>
                                          </p:val>
                                        </p:tav>
                                        <p:tav tm="100000">
                                          <p:val>
                                            <p:strVal val="#ppt_w"/>
                                          </p:val>
                                        </p:tav>
                                      </p:tavLst>
                                    </p:anim>
                                    <p:anim calcmode="lin" valueType="num">
                                      <p:cBhvr>
                                        <p:cTn id="99" dur="1250" fill="hold"/>
                                        <p:tgtEl>
                                          <p:spTgt spid="14">
                                            <p:graphicEl>
                                              <a:dgm id="{DE89BCAC-BE3C-40C0-9EC5-B99F85A08189}"/>
                                            </p:graphicEl>
                                          </p:spTgt>
                                        </p:tgtEl>
                                        <p:attrNameLst>
                                          <p:attrName>ppt_h</p:attrName>
                                        </p:attrNameLst>
                                      </p:cBhvr>
                                      <p:tavLst>
                                        <p:tav tm="0">
                                          <p:val>
                                            <p:fltVal val="0"/>
                                          </p:val>
                                        </p:tav>
                                        <p:tav tm="100000">
                                          <p:val>
                                            <p:strVal val="#ppt_h"/>
                                          </p:val>
                                        </p:tav>
                                      </p:tavLst>
                                    </p:anim>
                                    <p:animEffect transition="in" filter="fade">
                                      <p:cBhvr>
                                        <p:cTn id="100" dur="1250"/>
                                        <p:tgtEl>
                                          <p:spTgt spid="14">
                                            <p:graphicEl>
                                              <a:dgm id="{DE89BCAC-BE3C-40C0-9EC5-B99F85A08189}"/>
                                            </p:graphicEl>
                                          </p:spTgt>
                                        </p:tgtEl>
                                      </p:cBhvr>
                                    </p:animEffect>
                                  </p:childTnLst>
                                  <p:subTnLst>
                                    <p:audio>
                                      <p:cMediaNode>
                                        <p:cTn display="0" masterRel="sameClick">
                                          <p:stCondLst>
                                            <p:cond evt="begin" delay="0">
                                              <p:tn val="96"/>
                                            </p:cond>
                                          </p:stCondLst>
                                          <p:endCondLst>
                                            <p:cond evt="onStopAudio" delay="0">
                                              <p:tgtEl>
                                                <p:sldTgt/>
                                              </p:tgtEl>
                                            </p:cond>
                                          </p:endCondLst>
                                        </p:cTn>
                                        <p:tgtEl>
                                          <p:sndTgt r:embed="rId4" name="arrow.wav"/>
                                        </p:tgtEl>
                                      </p:cMediaNode>
                                    </p:audio>
                                  </p:subTnLst>
                                </p:cTn>
                              </p:par>
                            </p:childTnLst>
                          </p:cTn>
                        </p:par>
                      </p:childTnLst>
                    </p:cTn>
                  </p:par>
                  <p:par>
                    <p:cTn id="101" fill="hold">
                      <p:stCondLst>
                        <p:cond delay="indefinite"/>
                      </p:stCondLst>
                      <p:childTnLst>
                        <p:par>
                          <p:cTn id="102" fill="hold">
                            <p:stCondLst>
                              <p:cond delay="0"/>
                            </p:stCondLst>
                            <p:childTnLst>
                              <p:par>
                                <p:cTn id="103" presetID="53" presetClass="entr" presetSubtype="16" fill="hold" grpId="0" nodeType="clickEffect">
                                  <p:stCondLst>
                                    <p:cond delay="0"/>
                                  </p:stCondLst>
                                  <p:childTnLst>
                                    <p:set>
                                      <p:cBhvr>
                                        <p:cTn id="104" dur="1" fill="hold">
                                          <p:stCondLst>
                                            <p:cond delay="0"/>
                                          </p:stCondLst>
                                        </p:cTn>
                                        <p:tgtEl>
                                          <p:spTgt spid="14">
                                            <p:graphicEl>
                                              <a:dgm id="{4C118D30-0F0E-4BDE-880E-5FC64AC96FA4}"/>
                                            </p:graphicEl>
                                          </p:spTgt>
                                        </p:tgtEl>
                                        <p:attrNameLst>
                                          <p:attrName>style.visibility</p:attrName>
                                        </p:attrNameLst>
                                      </p:cBhvr>
                                      <p:to>
                                        <p:strVal val="visible"/>
                                      </p:to>
                                    </p:set>
                                    <p:anim calcmode="lin" valueType="num">
                                      <p:cBhvr>
                                        <p:cTn id="105" dur="1250" fill="hold"/>
                                        <p:tgtEl>
                                          <p:spTgt spid="14">
                                            <p:graphicEl>
                                              <a:dgm id="{4C118D30-0F0E-4BDE-880E-5FC64AC96FA4}"/>
                                            </p:graphicEl>
                                          </p:spTgt>
                                        </p:tgtEl>
                                        <p:attrNameLst>
                                          <p:attrName>ppt_w</p:attrName>
                                        </p:attrNameLst>
                                      </p:cBhvr>
                                      <p:tavLst>
                                        <p:tav tm="0">
                                          <p:val>
                                            <p:fltVal val="0"/>
                                          </p:val>
                                        </p:tav>
                                        <p:tav tm="100000">
                                          <p:val>
                                            <p:strVal val="#ppt_w"/>
                                          </p:val>
                                        </p:tav>
                                      </p:tavLst>
                                    </p:anim>
                                    <p:anim calcmode="lin" valueType="num">
                                      <p:cBhvr>
                                        <p:cTn id="106" dur="1250" fill="hold"/>
                                        <p:tgtEl>
                                          <p:spTgt spid="14">
                                            <p:graphicEl>
                                              <a:dgm id="{4C118D30-0F0E-4BDE-880E-5FC64AC96FA4}"/>
                                            </p:graphicEl>
                                          </p:spTgt>
                                        </p:tgtEl>
                                        <p:attrNameLst>
                                          <p:attrName>ppt_h</p:attrName>
                                        </p:attrNameLst>
                                      </p:cBhvr>
                                      <p:tavLst>
                                        <p:tav tm="0">
                                          <p:val>
                                            <p:fltVal val="0"/>
                                          </p:val>
                                        </p:tav>
                                        <p:tav tm="100000">
                                          <p:val>
                                            <p:strVal val="#ppt_h"/>
                                          </p:val>
                                        </p:tav>
                                      </p:tavLst>
                                    </p:anim>
                                    <p:animEffect transition="in" filter="fade">
                                      <p:cBhvr>
                                        <p:cTn id="107" dur="1250"/>
                                        <p:tgtEl>
                                          <p:spTgt spid="14">
                                            <p:graphicEl>
                                              <a:dgm id="{4C118D30-0F0E-4BDE-880E-5FC64AC96FA4}"/>
                                            </p:graphicEl>
                                          </p:spTgt>
                                        </p:tgtEl>
                                      </p:cBhvr>
                                    </p:animEffect>
                                  </p:childTnLst>
                                  <p:subTnLst>
                                    <p:audio>
                                      <p:cMediaNode>
                                        <p:cTn display="0" masterRel="sameClick">
                                          <p:stCondLst>
                                            <p:cond evt="begin" delay="0">
                                              <p:tn val="103"/>
                                            </p:cond>
                                          </p:stCondLst>
                                          <p:endCondLst>
                                            <p:cond evt="onStopAudio" delay="0">
                                              <p:tgtEl>
                                                <p:sldTgt/>
                                              </p:tgtEl>
                                            </p:cond>
                                          </p:endCondLst>
                                        </p:cTn>
                                        <p:tgtEl>
                                          <p:sndTgt r:embed="rId4" name="arrow.wav"/>
                                        </p:tgtEl>
                                      </p:cMediaNode>
                                    </p:audio>
                                  </p:subTnLst>
                                </p:cTn>
                              </p:par>
                              <p:par>
                                <p:cTn id="108" presetID="53" presetClass="entr" presetSubtype="16" fill="hold" grpId="0" nodeType="withEffect">
                                  <p:stCondLst>
                                    <p:cond delay="0"/>
                                  </p:stCondLst>
                                  <p:childTnLst>
                                    <p:set>
                                      <p:cBhvr>
                                        <p:cTn id="109" dur="1" fill="hold">
                                          <p:stCondLst>
                                            <p:cond delay="0"/>
                                          </p:stCondLst>
                                        </p:cTn>
                                        <p:tgtEl>
                                          <p:spTgt spid="14">
                                            <p:graphicEl>
                                              <a:dgm id="{6516CD4E-0C82-4766-BB1F-160E4D36E0C0}"/>
                                            </p:graphicEl>
                                          </p:spTgt>
                                        </p:tgtEl>
                                        <p:attrNameLst>
                                          <p:attrName>style.visibility</p:attrName>
                                        </p:attrNameLst>
                                      </p:cBhvr>
                                      <p:to>
                                        <p:strVal val="visible"/>
                                      </p:to>
                                    </p:set>
                                    <p:anim calcmode="lin" valueType="num">
                                      <p:cBhvr>
                                        <p:cTn id="110" dur="1250" fill="hold"/>
                                        <p:tgtEl>
                                          <p:spTgt spid="14">
                                            <p:graphicEl>
                                              <a:dgm id="{6516CD4E-0C82-4766-BB1F-160E4D36E0C0}"/>
                                            </p:graphicEl>
                                          </p:spTgt>
                                        </p:tgtEl>
                                        <p:attrNameLst>
                                          <p:attrName>ppt_w</p:attrName>
                                        </p:attrNameLst>
                                      </p:cBhvr>
                                      <p:tavLst>
                                        <p:tav tm="0">
                                          <p:val>
                                            <p:fltVal val="0"/>
                                          </p:val>
                                        </p:tav>
                                        <p:tav tm="100000">
                                          <p:val>
                                            <p:strVal val="#ppt_w"/>
                                          </p:val>
                                        </p:tav>
                                      </p:tavLst>
                                    </p:anim>
                                    <p:anim calcmode="lin" valueType="num">
                                      <p:cBhvr>
                                        <p:cTn id="111" dur="1250" fill="hold"/>
                                        <p:tgtEl>
                                          <p:spTgt spid="14">
                                            <p:graphicEl>
                                              <a:dgm id="{6516CD4E-0C82-4766-BB1F-160E4D36E0C0}"/>
                                            </p:graphicEl>
                                          </p:spTgt>
                                        </p:tgtEl>
                                        <p:attrNameLst>
                                          <p:attrName>ppt_h</p:attrName>
                                        </p:attrNameLst>
                                      </p:cBhvr>
                                      <p:tavLst>
                                        <p:tav tm="0">
                                          <p:val>
                                            <p:fltVal val="0"/>
                                          </p:val>
                                        </p:tav>
                                        <p:tav tm="100000">
                                          <p:val>
                                            <p:strVal val="#ppt_h"/>
                                          </p:val>
                                        </p:tav>
                                      </p:tavLst>
                                    </p:anim>
                                    <p:animEffect transition="in" filter="fade">
                                      <p:cBhvr>
                                        <p:cTn id="112" dur="1250"/>
                                        <p:tgtEl>
                                          <p:spTgt spid="14">
                                            <p:graphicEl>
                                              <a:dgm id="{6516CD4E-0C82-4766-BB1F-160E4D36E0C0}"/>
                                            </p:graphicEl>
                                          </p:spTgt>
                                        </p:tgtEl>
                                      </p:cBhvr>
                                    </p:animEffect>
                                  </p:childTnLst>
                                  <p:subTnLst>
                                    <p:audio>
                                      <p:cMediaNode>
                                        <p:cTn display="0" masterRel="sameClick">
                                          <p:stCondLst>
                                            <p:cond evt="begin" delay="0">
                                              <p:tn val="108"/>
                                            </p:cond>
                                          </p:stCondLst>
                                          <p:endCondLst>
                                            <p:cond evt="onStopAudio" delay="0">
                                              <p:tgtEl>
                                                <p:sldTgt/>
                                              </p:tgtEl>
                                            </p:cond>
                                          </p:endCondLst>
                                        </p:cTn>
                                        <p:tgtEl>
                                          <p:sndTgt r:embed="rId4" name="arrow.wav"/>
                                        </p:tgtEl>
                                      </p:cMediaNode>
                                    </p:audio>
                                  </p:subTnLst>
                                </p:cTn>
                              </p:par>
                            </p:childTnLst>
                          </p:cTn>
                        </p:par>
                      </p:childTnLst>
                    </p:cTn>
                  </p:par>
                  <p:par>
                    <p:cTn id="113" fill="hold">
                      <p:stCondLst>
                        <p:cond delay="indefinite"/>
                      </p:stCondLst>
                      <p:childTnLst>
                        <p:par>
                          <p:cTn id="114" fill="hold">
                            <p:stCondLst>
                              <p:cond delay="0"/>
                            </p:stCondLst>
                            <p:childTnLst>
                              <p:par>
                                <p:cTn id="115" presetID="53" presetClass="entr" presetSubtype="16" fill="hold" grpId="0" nodeType="clickEffect">
                                  <p:stCondLst>
                                    <p:cond delay="0"/>
                                  </p:stCondLst>
                                  <p:childTnLst>
                                    <p:set>
                                      <p:cBhvr>
                                        <p:cTn id="116" dur="1" fill="hold">
                                          <p:stCondLst>
                                            <p:cond delay="0"/>
                                          </p:stCondLst>
                                        </p:cTn>
                                        <p:tgtEl>
                                          <p:spTgt spid="14">
                                            <p:graphicEl>
                                              <a:dgm id="{9B252D78-0343-4A0C-BD9B-B31F0ABCCC9D}"/>
                                            </p:graphicEl>
                                          </p:spTgt>
                                        </p:tgtEl>
                                        <p:attrNameLst>
                                          <p:attrName>style.visibility</p:attrName>
                                        </p:attrNameLst>
                                      </p:cBhvr>
                                      <p:to>
                                        <p:strVal val="visible"/>
                                      </p:to>
                                    </p:set>
                                    <p:anim calcmode="lin" valueType="num">
                                      <p:cBhvr>
                                        <p:cTn id="117" dur="1250" fill="hold"/>
                                        <p:tgtEl>
                                          <p:spTgt spid="14">
                                            <p:graphicEl>
                                              <a:dgm id="{9B252D78-0343-4A0C-BD9B-B31F0ABCCC9D}"/>
                                            </p:graphicEl>
                                          </p:spTgt>
                                        </p:tgtEl>
                                        <p:attrNameLst>
                                          <p:attrName>ppt_w</p:attrName>
                                        </p:attrNameLst>
                                      </p:cBhvr>
                                      <p:tavLst>
                                        <p:tav tm="0">
                                          <p:val>
                                            <p:fltVal val="0"/>
                                          </p:val>
                                        </p:tav>
                                        <p:tav tm="100000">
                                          <p:val>
                                            <p:strVal val="#ppt_w"/>
                                          </p:val>
                                        </p:tav>
                                      </p:tavLst>
                                    </p:anim>
                                    <p:anim calcmode="lin" valueType="num">
                                      <p:cBhvr>
                                        <p:cTn id="118" dur="1250" fill="hold"/>
                                        <p:tgtEl>
                                          <p:spTgt spid="14">
                                            <p:graphicEl>
                                              <a:dgm id="{9B252D78-0343-4A0C-BD9B-B31F0ABCCC9D}"/>
                                            </p:graphicEl>
                                          </p:spTgt>
                                        </p:tgtEl>
                                        <p:attrNameLst>
                                          <p:attrName>ppt_h</p:attrName>
                                        </p:attrNameLst>
                                      </p:cBhvr>
                                      <p:tavLst>
                                        <p:tav tm="0">
                                          <p:val>
                                            <p:fltVal val="0"/>
                                          </p:val>
                                        </p:tav>
                                        <p:tav tm="100000">
                                          <p:val>
                                            <p:strVal val="#ppt_h"/>
                                          </p:val>
                                        </p:tav>
                                      </p:tavLst>
                                    </p:anim>
                                    <p:animEffect transition="in" filter="fade">
                                      <p:cBhvr>
                                        <p:cTn id="119" dur="1250"/>
                                        <p:tgtEl>
                                          <p:spTgt spid="14">
                                            <p:graphicEl>
                                              <a:dgm id="{9B252D78-0343-4A0C-BD9B-B31F0ABCCC9D}"/>
                                            </p:graphicEl>
                                          </p:spTgt>
                                        </p:tgtEl>
                                      </p:cBhvr>
                                    </p:animEffect>
                                  </p:childTnLst>
                                  <p:subTnLst>
                                    <p:audio>
                                      <p:cMediaNode>
                                        <p:cTn display="0" masterRel="sameClick">
                                          <p:stCondLst>
                                            <p:cond evt="begin" delay="0">
                                              <p:tn val="115"/>
                                            </p:cond>
                                          </p:stCondLst>
                                          <p:endCondLst>
                                            <p:cond evt="onStopAudio" delay="0">
                                              <p:tgtEl>
                                                <p:sldTgt/>
                                              </p:tgtEl>
                                            </p:cond>
                                          </p:endCondLst>
                                        </p:cTn>
                                        <p:tgtEl>
                                          <p:sndTgt r:embed="rId4" name="arrow.wav"/>
                                        </p:tgtEl>
                                      </p:cMediaNode>
                                    </p:audio>
                                  </p:subTnLst>
                                </p:cTn>
                              </p:par>
                              <p:par>
                                <p:cTn id="120" presetID="53" presetClass="entr" presetSubtype="16" fill="hold" grpId="0" nodeType="withEffect">
                                  <p:stCondLst>
                                    <p:cond delay="0"/>
                                  </p:stCondLst>
                                  <p:childTnLst>
                                    <p:set>
                                      <p:cBhvr>
                                        <p:cTn id="121" dur="1" fill="hold">
                                          <p:stCondLst>
                                            <p:cond delay="0"/>
                                          </p:stCondLst>
                                        </p:cTn>
                                        <p:tgtEl>
                                          <p:spTgt spid="14">
                                            <p:graphicEl>
                                              <a:dgm id="{2C29DC80-90E8-404C-93E3-B328F2E8F5EC}"/>
                                            </p:graphicEl>
                                          </p:spTgt>
                                        </p:tgtEl>
                                        <p:attrNameLst>
                                          <p:attrName>style.visibility</p:attrName>
                                        </p:attrNameLst>
                                      </p:cBhvr>
                                      <p:to>
                                        <p:strVal val="visible"/>
                                      </p:to>
                                    </p:set>
                                    <p:anim calcmode="lin" valueType="num">
                                      <p:cBhvr>
                                        <p:cTn id="122" dur="1250" fill="hold"/>
                                        <p:tgtEl>
                                          <p:spTgt spid="14">
                                            <p:graphicEl>
                                              <a:dgm id="{2C29DC80-90E8-404C-93E3-B328F2E8F5EC}"/>
                                            </p:graphicEl>
                                          </p:spTgt>
                                        </p:tgtEl>
                                        <p:attrNameLst>
                                          <p:attrName>ppt_w</p:attrName>
                                        </p:attrNameLst>
                                      </p:cBhvr>
                                      <p:tavLst>
                                        <p:tav tm="0">
                                          <p:val>
                                            <p:fltVal val="0"/>
                                          </p:val>
                                        </p:tav>
                                        <p:tav tm="100000">
                                          <p:val>
                                            <p:strVal val="#ppt_w"/>
                                          </p:val>
                                        </p:tav>
                                      </p:tavLst>
                                    </p:anim>
                                    <p:anim calcmode="lin" valueType="num">
                                      <p:cBhvr>
                                        <p:cTn id="123" dur="1250" fill="hold"/>
                                        <p:tgtEl>
                                          <p:spTgt spid="14">
                                            <p:graphicEl>
                                              <a:dgm id="{2C29DC80-90E8-404C-93E3-B328F2E8F5EC}"/>
                                            </p:graphicEl>
                                          </p:spTgt>
                                        </p:tgtEl>
                                        <p:attrNameLst>
                                          <p:attrName>ppt_h</p:attrName>
                                        </p:attrNameLst>
                                      </p:cBhvr>
                                      <p:tavLst>
                                        <p:tav tm="0">
                                          <p:val>
                                            <p:fltVal val="0"/>
                                          </p:val>
                                        </p:tav>
                                        <p:tav tm="100000">
                                          <p:val>
                                            <p:strVal val="#ppt_h"/>
                                          </p:val>
                                        </p:tav>
                                      </p:tavLst>
                                    </p:anim>
                                    <p:animEffect transition="in" filter="fade">
                                      <p:cBhvr>
                                        <p:cTn id="124" dur="1250"/>
                                        <p:tgtEl>
                                          <p:spTgt spid="14">
                                            <p:graphicEl>
                                              <a:dgm id="{2C29DC80-90E8-404C-93E3-B328F2E8F5EC}"/>
                                            </p:graphicEl>
                                          </p:spTgt>
                                        </p:tgtEl>
                                      </p:cBhvr>
                                    </p:animEffect>
                                  </p:childTnLst>
                                  <p:subTnLst>
                                    <p:audio>
                                      <p:cMediaNode>
                                        <p:cTn display="0" masterRel="sameClick">
                                          <p:stCondLst>
                                            <p:cond evt="begin" delay="0">
                                              <p:tn val="120"/>
                                            </p:cond>
                                          </p:stCondLst>
                                          <p:endCondLst>
                                            <p:cond evt="onStopAudio" delay="0">
                                              <p:tgtEl>
                                                <p:sldTgt/>
                                              </p:tgtEl>
                                            </p:cond>
                                          </p:endCondLst>
                                        </p:cTn>
                                        <p:tgtEl>
                                          <p:sndTgt r:embed="rId4"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25" fill="hold" display="0">
                  <p:stCondLst>
                    <p:cond delay="indefinite"/>
                  </p:stCondLst>
                  <p:endCondLst>
                    <p:cond evt="onStopAudio" delay="0">
                      <p:tgtEl>
                        <p:sldTgt/>
                      </p:tgtEl>
                    </p:cond>
                    <p:cond evt="onNext" delay="0">
                      <p:tgtEl>
                        <p:sldTgt/>
                      </p:tgtEl>
                    </p:cond>
                  </p:endCondLst>
                </p:cTn>
                <p:tgtEl>
                  <p:spTgt spid="3"/>
                </p:tgtEl>
              </p:cMediaNode>
            </p:audio>
          </p:childTnLst>
        </p:cTn>
      </p:par>
    </p:tnLst>
    <p:bldLst>
      <p:bldP spid="10" grpId="0" animBg="1"/>
      <p:bldP spid="9" grpId="0" animBg="1"/>
      <p:bldP spid="9" grpId="1" animBg="1"/>
      <p:bldGraphic spid="14" grpId="0">
        <p:bldSub>
          <a:bldDgm bld="one"/>
        </p:bldSub>
      </p:bldGraphic>
      <p:bldP spid="15" grpId="0" animBg="1"/>
      <p:bldP spid="15" grpId="1" animBg="1"/>
      <p:bldP spid="11" grpId="0" animBg="1"/>
      <p:bldP spid="11"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41" name="TextBox 40"/>
          <p:cNvSpPr txBox="1"/>
          <p:nvPr/>
        </p:nvSpPr>
        <p:spPr>
          <a:xfrm>
            <a:off x="3303794" y="5550860"/>
            <a:ext cx="2642774" cy="461665"/>
          </a:xfrm>
          <a:prstGeom prst="rect">
            <a:avLst/>
          </a:prstGeom>
          <a:noFill/>
        </p:spPr>
        <p:txBody>
          <a:bodyPr wrap="square" rtlCol="0">
            <a:spAutoFit/>
          </a:bodyPr>
          <a:lstStyle/>
          <a:p>
            <a:pPr algn="ctr"/>
            <a:r>
              <a:rPr lang="en-GB" sz="2400" b="1" dirty="0" smtClean="0">
                <a:solidFill>
                  <a:srgbClr val="0070C0"/>
                </a:solidFill>
                <a:latin typeface="Tw Cen MT" pitchFamily="34" charset="0"/>
              </a:rPr>
              <a:t>Mediterranean Sea</a:t>
            </a:r>
            <a:endParaRPr lang="en-GB" sz="2400" b="1" dirty="0">
              <a:solidFill>
                <a:srgbClr val="0070C0"/>
              </a:solidFill>
              <a:latin typeface="Tw Cen MT" pitchFamily="34" charset="0"/>
            </a:endParaRPr>
          </a:p>
        </p:txBody>
      </p:sp>
      <p:grpSp>
        <p:nvGrpSpPr>
          <p:cNvPr id="52" name="Group 51"/>
          <p:cNvGrpSpPr/>
          <p:nvPr/>
        </p:nvGrpSpPr>
        <p:grpSpPr>
          <a:xfrm>
            <a:off x="6017080" y="5403499"/>
            <a:ext cx="2999016" cy="1146367"/>
            <a:chOff x="6226629" y="5088094"/>
            <a:chExt cx="2999016" cy="1146367"/>
          </a:xfrm>
        </p:grpSpPr>
        <p:sp>
          <p:nvSpPr>
            <p:cNvPr id="53" name="Rectangle 52"/>
            <p:cNvSpPr/>
            <p:nvPr/>
          </p:nvSpPr>
          <p:spPr>
            <a:xfrm>
              <a:off x="6226629" y="5088094"/>
              <a:ext cx="2808514" cy="1146367"/>
            </a:xfrm>
            <a:prstGeom prst="rect">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GB"/>
            </a:p>
          </p:txBody>
        </p:sp>
        <p:grpSp>
          <p:nvGrpSpPr>
            <p:cNvPr id="54" name="Group 53"/>
            <p:cNvGrpSpPr/>
            <p:nvPr/>
          </p:nvGrpSpPr>
          <p:grpSpPr>
            <a:xfrm>
              <a:off x="6368141" y="5218798"/>
              <a:ext cx="2857504" cy="1015663"/>
              <a:chOff x="9699169" y="2451519"/>
              <a:chExt cx="2857504" cy="1015663"/>
            </a:xfrm>
          </p:grpSpPr>
          <p:sp>
            <p:nvSpPr>
              <p:cNvPr id="56" name="Rectangle 55"/>
              <p:cNvSpPr/>
              <p:nvPr/>
            </p:nvSpPr>
            <p:spPr>
              <a:xfrm>
                <a:off x="9715499" y="2943378"/>
                <a:ext cx="337457" cy="304800"/>
              </a:xfrm>
              <a:prstGeom prst="rect">
                <a:avLst/>
              </a:prstGeom>
              <a:solidFill>
                <a:srgbClr val="979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p:cNvSpPr/>
              <p:nvPr/>
            </p:nvSpPr>
            <p:spPr>
              <a:xfrm>
                <a:off x="9699169" y="2529560"/>
                <a:ext cx="337457" cy="304800"/>
              </a:xfrm>
              <a:prstGeom prst="rect">
                <a:avLst/>
              </a:prstGeom>
              <a:solidFill>
                <a:srgbClr val="0064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TextBox 57"/>
              <p:cNvSpPr txBox="1"/>
              <p:nvPr/>
            </p:nvSpPr>
            <p:spPr>
              <a:xfrm>
                <a:off x="10052956" y="2451519"/>
                <a:ext cx="2503717" cy="1015663"/>
              </a:xfrm>
              <a:prstGeom prst="rect">
                <a:avLst/>
              </a:prstGeom>
              <a:noFill/>
            </p:spPr>
            <p:txBody>
              <a:bodyPr wrap="square" rtlCol="0">
                <a:spAutoFit/>
              </a:bodyPr>
              <a:lstStyle/>
              <a:p>
                <a:r>
                  <a:rPr lang="en-GB" sz="2000" dirty="0" smtClean="0">
                    <a:latin typeface="Tw Cen MT" pitchFamily="34" charset="0"/>
                  </a:rPr>
                  <a:t>The French Empire</a:t>
                </a:r>
              </a:p>
              <a:p>
                <a:r>
                  <a:rPr lang="en-GB" sz="2000" dirty="0" smtClean="0">
                    <a:latin typeface="Tw Cen MT" pitchFamily="34" charset="0"/>
                  </a:rPr>
                  <a:t>Controlled  by </a:t>
                </a:r>
              </a:p>
              <a:p>
                <a:r>
                  <a:rPr lang="en-GB" sz="2000" dirty="0" smtClean="0">
                    <a:latin typeface="Tw Cen MT" pitchFamily="34" charset="0"/>
                  </a:rPr>
                  <a:t>France</a:t>
                </a:r>
              </a:p>
            </p:txBody>
          </p:sp>
        </p:grpSp>
      </p:grpSp>
      <p:sp>
        <p:nvSpPr>
          <p:cNvPr id="7" name="TextBox 6"/>
          <p:cNvSpPr txBox="1"/>
          <p:nvPr/>
        </p:nvSpPr>
        <p:spPr>
          <a:xfrm>
            <a:off x="5489122" y="708631"/>
            <a:ext cx="2046514" cy="523220"/>
          </a:xfrm>
          <a:prstGeom prst="rect">
            <a:avLst/>
          </a:prstGeom>
          <a:noFill/>
        </p:spPr>
        <p:txBody>
          <a:bodyPr wrap="square" rtlCol="0">
            <a:spAutoFit/>
          </a:bodyPr>
          <a:lstStyle/>
          <a:p>
            <a:pPr algn="ctr"/>
            <a:r>
              <a:rPr lang="en-GB" sz="2800" b="1" dirty="0" smtClean="0">
                <a:latin typeface="Tw Cen MT" pitchFamily="34" charset="0"/>
              </a:rPr>
              <a:t>France</a:t>
            </a:r>
            <a:endParaRPr lang="en-GB" sz="2800" b="1" dirty="0">
              <a:latin typeface="Tw Cen MT" pitchFamily="34" charset="0"/>
            </a:endParaRPr>
          </a:p>
        </p:txBody>
      </p:sp>
      <p:sp>
        <p:nvSpPr>
          <p:cNvPr id="59" name="TextBox 58"/>
          <p:cNvSpPr txBox="1"/>
          <p:nvPr/>
        </p:nvSpPr>
        <p:spPr>
          <a:xfrm>
            <a:off x="2307770" y="2307771"/>
            <a:ext cx="2906485" cy="830997"/>
          </a:xfrm>
          <a:prstGeom prst="rect">
            <a:avLst/>
          </a:prstGeom>
          <a:noFill/>
        </p:spPr>
        <p:txBody>
          <a:bodyPr wrap="square" rtlCol="0">
            <a:spAutoFit/>
          </a:bodyPr>
          <a:lstStyle/>
          <a:p>
            <a:pPr algn="ctr"/>
            <a:r>
              <a:rPr lang="en-GB" sz="4800" b="1" dirty="0" smtClean="0">
                <a:latin typeface="Tw Cen MT" pitchFamily="34" charset="0"/>
              </a:rPr>
              <a:t>Spain</a:t>
            </a:r>
            <a:endParaRPr lang="en-GB" sz="4800" b="1" dirty="0">
              <a:latin typeface="Tw Cen MT" pitchFamily="34" charset="0"/>
            </a:endParaRPr>
          </a:p>
        </p:txBody>
      </p:sp>
      <p:sp>
        <p:nvSpPr>
          <p:cNvPr id="61" name="TextBox 60"/>
          <p:cNvSpPr txBox="1"/>
          <p:nvPr/>
        </p:nvSpPr>
        <p:spPr>
          <a:xfrm>
            <a:off x="4054928" y="6417950"/>
            <a:ext cx="2046514" cy="523220"/>
          </a:xfrm>
          <a:prstGeom prst="rect">
            <a:avLst/>
          </a:prstGeom>
          <a:noFill/>
        </p:spPr>
        <p:txBody>
          <a:bodyPr wrap="square" rtlCol="0">
            <a:spAutoFit/>
          </a:bodyPr>
          <a:lstStyle/>
          <a:p>
            <a:pPr algn="ctr"/>
            <a:r>
              <a:rPr lang="en-GB" sz="2800" b="1" dirty="0" smtClean="0">
                <a:latin typeface="Tw Cen MT" pitchFamily="34" charset="0"/>
              </a:rPr>
              <a:t>Africa</a:t>
            </a:r>
            <a:endParaRPr lang="en-GB" sz="2800" b="1" dirty="0">
              <a:latin typeface="Tw Cen MT" pitchFamily="34" charset="0"/>
            </a:endParaRPr>
          </a:p>
        </p:txBody>
      </p:sp>
      <p:pic>
        <p:nvPicPr>
          <p:cNvPr id="62" name="Picture 6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3074" y="4355424"/>
            <a:ext cx="792763" cy="641473"/>
          </a:xfrm>
          <a:prstGeom prst="rect">
            <a:avLst/>
          </a:prstGeom>
        </p:spPr>
      </p:pic>
      <p:sp>
        <p:nvSpPr>
          <p:cNvPr id="14" name="TextBox 13"/>
          <p:cNvSpPr txBox="1"/>
          <p:nvPr/>
        </p:nvSpPr>
        <p:spPr>
          <a:xfrm rot="5400000">
            <a:off x="-1511886" y="2270869"/>
            <a:ext cx="3978726" cy="523220"/>
          </a:xfrm>
          <a:prstGeom prst="rect">
            <a:avLst/>
          </a:prstGeom>
          <a:noFill/>
        </p:spPr>
        <p:txBody>
          <a:bodyPr wrap="square" rtlCol="0">
            <a:spAutoFit/>
          </a:bodyPr>
          <a:lstStyle/>
          <a:p>
            <a:pPr algn="ctr"/>
            <a:r>
              <a:rPr lang="en-GB" sz="2800" b="1" dirty="0" smtClean="0">
                <a:solidFill>
                  <a:srgbClr val="0070C0"/>
                </a:solidFill>
                <a:latin typeface="Tw Cen MT" pitchFamily="34" charset="0"/>
              </a:rPr>
              <a:t>Atlantic Ocean</a:t>
            </a:r>
            <a:endParaRPr lang="en-GB" sz="2800" b="1" dirty="0">
              <a:solidFill>
                <a:srgbClr val="0070C0"/>
              </a:solidFill>
              <a:latin typeface="Tw Cen MT" pitchFamily="34" charset="0"/>
            </a:endParaRPr>
          </a:p>
        </p:txBody>
      </p:sp>
      <p:sp>
        <p:nvSpPr>
          <p:cNvPr id="63" name="TextBox 62"/>
          <p:cNvSpPr txBox="1"/>
          <p:nvPr/>
        </p:nvSpPr>
        <p:spPr>
          <a:xfrm>
            <a:off x="5345593" y="4473677"/>
            <a:ext cx="3978726" cy="523220"/>
          </a:xfrm>
          <a:prstGeom prst="rect">
            <a:avLst/>
          </a:prstGeom>
          <a:noFill/>
        </p:spPr>
        <p:txBody>
          <a:bodyPr wrap="square" rtlCol="0">
            <a:spAutoFit/>
          </a:bodyPr>
          <a:lstStyle/>
          <a:p>
            <a:pPr algn="ctr"/>
            <a:r>
              <a:rPr lang="en-GB" sz="2800" b="1" dirty="0" smtClean="0">
                <a:solidFill>
                  <a:srgbClr val="0070C0"/>
                </a:solidFill>
                <a:latin typeface="Tw Cen MT" pitchFamily="34" charset="0"/>
              </a:rPr>
              <a:t>Mediterranean Sea</a:t>
            </a:r>
            <a:endParaRPr lang="en-GB" sz="2800" b="1" dirty="0">
              <a:solidFill>
                <a:srgbClr val="0070C0"/>
              </a:solidFill>
              <a:latin typeface="Tw Cen MT" pitchFamily="34" charset="0"/>
            </a:endParaRPr>
          </a:p>
        </p:txBody>
      </p:sp>
      <p:sp>
        <p:nvSpPr>
          <p:cNvPr id="15" name="Oval 14"/>
          <p:cNvSpPr/>
          <p:nvPr/>
        </p:nvSpPr>
        <p:spPr>
          <a:xfrm>
            <a:off x="1468346" y="4232248"/>
            <a:ext cx="97971" cy="108000"/>
          </a:xfrm>
          <a:prstGeom prst="ellipse">
            <a:avLst/>
          </a:prstGeom>
          <a:solidFill>
            <a:srgbClr val="F50B4E"/>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6" name="TextBox 15"/>
          <p:cNvSpPr txBox="1"/>
          <p:nvPr/>
        </p:nvSpPr>
        <p:spPr>
          <a:xfrm>
            <a:off x="1566317" y="4097077"/>
            <a:ext cx="1152659" cy="400110"/>
          </a:xfrm>
          <a:prstGeom prst="rect">
            <a:avLst/>
          </a:prstGeom>
          <a:noFill/>
        </p:spPr>
        <p:txBody>
          <a:bodyPr wrap="square" rtlCol="0">
            <a:spAutoFit/>
          </a:bodyPr>
          <a:lstStyle/>
          <a:p>
            <a:r>
              <a:rPr lang="en-GB" sz="2000" b="1" dirty="0" smtClean="0">
                <a:solidFill>
                  <a:schemeClr val="bg1"/>
                </a:solidFill>
                <a:latin typeface="Tw Cen MT" pitchFamily="34" charset="0"/>
              </a:rPr>
              <a:t>Cadiz</a:t>
            </a:r>
            <a:endParaRPr lang="en-GB" sz="2000" b="1" dirty="0">
              <a:solidFill>
                <a:schemeClr val="bg1"/>
              </a:solidFill>
              <a:latin typeface="Tw Cen MT" pitchFamily="34" charset="0"/>
            </a:endParaRPr>
          </a:p>
        </p:txBody>
      </p:sp>
      <p:sp>
        <p:nvSpPr>
          <p:cNvPr id="64" name="Oval 63"/>
          <p:cNvSpPr/>
          <p:nvPr/>
        </p:nvSpPr>
        <p:spPr>
          <a:xfrm>
            <a:off x="3068584" y="6050206"/>
            <a:ext cx="97971" cy="108000"/>
          </a:xfrm>
          <a:prstGeom prst="ellipse">
            <a:avLst/>
          </a:prstGeom>
          <a:solidFill>
            <a:srgbClr val="F50B4E"/>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65" name="TextBox 64"/>
          <p:cNvSpPr txBox="1"/>
          <p:nvPr/>
        </p:nvSpPr>
        <p:spPr>
          <a:xfrm>
            <a:off x="2582222" y="6061440"/>
            <a:ext cx="1353369" cy="400110"/>
          </a:xfrm>
          <a:prstGeom prst="rect">
            <a:avLst/>
          </a:prstGeom>
          <a:noFill/>
        </p:spPr>
        <p:txBody>
          <a:bodyPr wrap="square" rtlCol="0">
            <a:spAutoFit/>
          </a:bodyPr>
          <a:lstStyle/>
          <a:p>
            <a:r>
              <a:rPr lang="en-GB" sz="2000" b="1" dirty="0" smtClean="0">
                <a:solidFill>
                  <a:schemeClr val="bg1"/>
                </a:solidFill>
                <a:latin typeface="Tw Cen MT" pitchFamily="34" charset="0"/>
              </a:rPr>
              <a:t>Trafalgar</a:t>
            </a:r>
            <a:endParaRPr lang="en-GB" sz="2000" b="1" dirty="0">
              <a:solidFill>
                <a:schemeClr val="bg1"/>
              </a:solidFill>
              <a:latin typeface="Tw Cen MT" pitchFamily="34" charset="0"/>
            </a:endParaRPr>
          </a:p>
        </p:txBody>
      </p:sp>
      <p:sp>
        <p:nvSpPr>
          <p:cNvPr id="17" name="Freeform 16"/>
          <p:cNvSpPr/>
          <p:nvPr/>
        </p:nvSpPr>
        <p:spPr>
          <a:xfrm>
            <a:off x="837061" y="827671"/>
            <a:ext cx="1383416" cy="3287486"/>
          </a:xfrm>
          <a:custGeom>
            <a:avLst/>
            <a:gdLst>
              <a:gd name="connsiteX0" fmla="*/ 1383416 w 1383416"/>
              <a:gd name="connsiteY0" fmla="*/ 0 h 3287486"/>
              <a:gd name="connsiteX1" fmla="*/ 1274558 w 1383416"/>
              <a:gd name="connsiteY1" fmla="*/ 10886 h 3287486"/>
              <a:gd name="connsiteX2" fmla="*/ 1241901 w 1383416"/>
              <a:gd name="connsiteY2" fmla="*/ 32657 h 3287486"/>
              <a:gd name="connsiteX3" fmla="*/ 1198358 w 1383416"/>
              <a:gd name="connsiteY3" fmla="*/ 43543 h 3287486"/>
              <a:gd name="connsiteX4" fmla="*/ 1122158 w 1383416"/>
              <a:gd name="connsiteY4" fmla="*/ 76200 h 3287486"/>
              <a:gd name="connsiteX5" fmla="*/ 1078616 w 1383416"/>
              <a:gd name="connsiteY5" fmla="*/ 97971 h 3287486"/>
              <a:gd name="connsiteX6" fmla="*/ 1013301 w 1383416"/>
              <a:gd name="connsiteY6" fmla="*/ 119743 h 3287486"/>
              <a:gd name="connsiteX7" fmla="*/ 904444 w 1383416"/>
              <a:gd name="connsiteY7" fmla="*/ 195943 h 3287486"/>
              <a:gd name="connsiteX8" fmla="*/ 839130 w 1383416"/>
              <a:gd name="connsiteY8" fmla="*/ 250371 h 3287486"/>
              <a:gd name="connsiteX9" fmla="*/ 784701 w 1383416"/>
              <a:gd name="connsiteY9" fmla="*/ 283029 h 3287486"/>
              <a:gd name="connsiteX10" fmla="*/ 730273 w 1383416"/>
              <a:gd name="connsiteY10" fmla="*/ 337457 h 3287486"/>
              <a:gd name="connsiteX11" fmla="*/ 686730 w 1383416"/>
              <a:gd name="connsiteY11" fmla="*/ 391886 h 3287486"/>
              <a:gd name="connsiteX12" fmla="*/ 654073 w 1383416"/>
              <a:gd name="connsiteY12" fmla="*/ 413657 h 3287486"/>
              <a:gd name="connsiteX13" fmla="*/ 632301 w 1383416"/>
              <a:gd name="connsiteY13" fmla="*/ 435429 h 3287486"/>
              <a:gd name="connsiteX14" fmla="*/ 599644 w 1383416"/>
              <a:gd name="connsiteY14" fmla="*/ 457200 h 3287486"/>
              <a:gd name="connsiteX15" fmla="*/ 545216 w 1383416"/>
              <a:gd name="connsiteY15" fmla="*/ 511629 h 3287486"/>
              <a:gd name="connsiteX16" fmla="*/ 523444 w 1383416"/>
              <a:gd name="connsiteY16" fmla="*/ 533400 h 3287486"/>
              <a:gd name="connsiteX17" fmla="*/ 501673 w 1383416"/>
              <a:gd name="connsiteY17" fmla="*/ 566057 h 3287486"/>
              <a:gd name="connsiteX18" fmla="*/ 479901 w 1383416"/>
              <a:gd name="connsiteY18" fmla="*/ 587829 h 3287486"/>
              <a:gd name="connsiteX19" fmla="*/ 436358 w 1383416"/>
              <a:gd name="connsiteY19" fmla="*/ 653143 h 3287486"/>
              <a:gd name="connsiteX20" fmla="*/ 403701 w 1383416"/>
              <a:gd name="connsiteY20" fmla="*/ 685800 h 3287486"/>
              <a:gd name="connsiteX21" fmla="*/ 381930 w 1383416"/>
              <a:gd name="connsiteY21" fmla="*/ 718457 h 3287486"/>
              <a:gd name="connsiteX22" fmla="*/ 349273 w 1383416"/>
              <a:gd name="connsiteY22" fmla="*/ 740229 h 3287486"/>
              <a:gd name="connsiteX23" fmla="*/ 294844 w 1383416"/>
              <a:gd name="connsiteY23" fmla="*/ 794657 h 3287486"/>
              <a:gd name="connsiteX24" fmla="*/ 262187 w 1383416"/>
              <a:gd name="connsiteY24" fmla="*/ 827314 h 3287486"/>
              <a:gd name="connsiteX25" fmla="*/ 251301 w 1383416"/>
              <a:gd name="connsiteY25" fmla="*/ 859971 h 3287486"/>
              <a:gd name="connsiteX26" fmla="*/ 218644 w 1383416"/>
              <a:gd name="connsiteY26" fmla="*/ 936171 h 3287486"/>
              <a:gd name="connsiteX27" fmla="*/ 196873 w 1383416"/>
              <a:gd name="connsiteY27" fmla="*/ 1034143 h 3287486"/>
              <a:gd name="connsiteX28" fmla="*/ 185987 w 1383416"/>
              <a:gd name="connsiteY28" fmla="*/ 1099457 h 3287486"/>
              <a:gd name="connsiteX29" fmla="*/ 153330 w 1383416"/>
              <a:gd name="connsiteY29" fmla="*/ 1186543 h 3287486"/>
              <a:gd name="connsiteX30" fmla="*/ 142444 w 1383416"/>
              <a:gd name="connsiteY30" fmla="*/ 1240971 h 3287486"/>
              <a:gd name="connsiteX31" fmla="*/ 131558 w 1383416"/>
              <a:gd name="connsiteY31" fmla="*/ 1273629 h 3287486"/>
              <a:gd name="connsiteX32" fmla="*/ 109787 w 1383416"/>
              <a:gd name="connsiteY32" fmla="*/ 1360714 h 3287486"/>
              <a:gd name="connsiteX33" fmla="*/ 98901 w 1383416"/>
              <a:gd name="connsiteY33" fmla="*/ 1404257 h 3287486"/>
              <a:gd name="connsiteX34" fmla="*/ 88016 w 1383416"/>
              <a:gd name="connsiteY34" fmla="*/ 1458686 h 3287486"/>
              <a:gd name="connsiteX35" fmla="*/ 66244 w 1383416"/>
              <a:gd name="connsiteY35" fmla="*/ 1589314 h 3287486"/>
              <a:gd name="connsiteX36" fmla="*/ 44473 w 1383416"/>
              <a:gd name="connsiteY36" fmla="*/ 1654629 h 3287486"/>
              <a:gd name="connsiteX37" fmla="*/ 33587 w 1383416"/>
              <a:gd name="connsiteY37" fmla="*/ 1687286 h 3287486"/>
              <a:gd name="connsiteX38" fmla="*/ 11816 w 1383416"/>
              <a:gd name="connsiteY38" fmla="*/ 1872343 h 3287486"/>
              <a:gd name="connsiteX39" fmla="*/ 930 w 1383416"/>
              <a:gd name="connsiteY39" fmla="*/ 2471057 h 3287486"/>
              <a:gd name="connsiteX40" fmla="*/ 930 w 1383416"/>
              <a:gd name="connsiteY40" fmla="*/ 3287486 h 328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383416" h="3287486">
                <a:moveTo>
                  <a:pt x="1383416" y="0"/>
                </a:moveTo>
                <a:cubicBezTo>
                  <a:pt x="1347130" y="3629"/>
                  <a:pt x="1310091" y="2686"/>
                  <a:pt x="1274558" y="10886"/>
                </a:cubicBezTo>
                <a:cubicBezTo>
                  <a:pt x="1261810" y="13828"/>
                  <a:pt x="1253926" y="27503"/>
                  <a:pt x="1241901" y="32657"/>
                </a:cubicBezTo>
                <a:cubicBezTo>
                  <a:pt x="1228150" y="38550"/>
                  <a:pt x="1212872" y="39914"/>
                  <a:pt x="1198358" y="43543"/>
                </a:cubicBezTo>
                <a:cubicBezTo>
                  <a:pt x="1132177" y="87663"/>
                  <a:pt x="1202494" y="46074"/>
                  <a:pt x="1122158" y="76200"/>
                </a:cubicBezTo>
                <a:cubicBezTo>
                  <a:pt x="1106964" y="81898"/>
                  <a:pt x="1093683" y="91944"/>
                  <a:pt x="1078616" y="97971"/>
                </a:cubicBezTo>
                <a:cubicBezTo>
                  <a:pt x="1057308" y="106494"/>
                  <a:pt x="1013301" y="119743"/>
                  <a:pt x="1013301" y="119743"/>
                </a:cubicBezTo>
                <a:cubicBezTo>
                  <a:pt x="937408" y="195636"/>
                  <a:pt x="977857" y="177589"/>
                  <a:pt x="904444" y="195943"/>
                </a:cubicBezTo>
                <a:cubicBezTo>
                  <a:pt x="836229" y="286897"/>
                  <a:pt x="907134" y="209569"/>
                  <a:pt x="839130" y="250371"/>
                </a:cubicBezTo>
                <a:cubicBezTo>
                  <a:pt x="764412" y="295201"/>
                  <a:pt x="877217" y="252189"/>
                  <a:pt x="784701" y="283029"/>
                </a:cubicBezTo>
                <a:cubicBezTo>
                  <a:pt x="747379" y="339013"/>
                  <a:pt x="782110" y="295988"/>
                  <a:pt x="730273" y="337457"/>
                </a:cubicBezTo>
                <a:cubicBezTo>
                  <a:pt x="676408" y="380549"/>
                  <a:pt x="743311" y="335305"/>
                  <a:pt x="686730" y="391886"/>
                </a:cubicBezTo>
                <a:cubicBezTo>
                  <a:pt x="677479" y="401137"/>
                  <a:pt x="664289" y="405484"/>
                  <a:pt x="654073" y="413657"/>
                </a:cubicBezTo>
                <a:cubicBezTo>
                  <a:pt x="646059" y="420068"/>
                  <a:pt x="640315" y="429018"/>
                  <a:pt x="632301" y="435429"/>
                </a:cubicBezTo>
                <a:cubicBezTo>
                  <a:pt x="622085" y="443602"/>
                  <a:pt x="609490" y="448585"/>
                  <a:pt x="599644" y="457200"/>
                </a:cubicBezTo>
                <a:cubicBezTo>
                  <a:pt x="580335" y="474096"/>
                  <a:pt x="563359" y="493486"/>
                  <a:pt x="545216" y="511629"/>
                </a:cubicBezTo>
                <a:cubicBezTo>
                  <a:pt x="537959" y="518886"/>
                  <a:pt x="529137" y="524860"/>
                  <a:pt x="523444" y="533400"/>
                </a:cubicBezTo>
                <a:cubicBezTo>
                  <a:pt x="516187" y="544286"/>
                  <a:pt x="509846" y="555841"/>
                  <a:pt x="501673" y="566057"/>
                </a:cubicBezTo>
                <a:cubicBezTo>
                  <a:pt x="495262" y="574071"/>
                  <a:pt x="486059" y="579618"/>
                  <a:pt x="479901" y="587829"/>
                </a:cubicBezTo>
                <a:cubicBezTo>
                  <a:pt x="464201" y="608762"/>
                  <a:pt x="454860" y="634641"/>
                  <a:pt x="436358" y="653143"/>
                </a:cubicBezTo>
                <a:cubicBezTo>
                  <a:pt x="425472" y="664029"/>
                  <a:pt x="413556" y="673973"/>
                  <a:pt x="403701" y="685800"/>
                </a:cubicBezTo>
                <a:cubicBezTo>
                  <a:pt x="395326" y="695851"/>
                  <a:pt x="391181" y="709206"/>
                  <a:pt x="381930" y="718457"/>
                </a:cubicBezTo>
                <a:cubicBezTo>
                  <a:pt x="372679" y="727708"/>
                  <a:pt x="359119" y="731614"/>
                  <a:pt x="349273" y="740229"/>
                </a:cubicBezTo>
                <a:cubicBezTo>
                  <a:pt x="329963" y="757125"/>
                  <a:pt x="312987" y="776514"/>
                  <a:pt x="294844" y="794657"/>
                </a:cubicBezTo>
                <a:lnTo>
                  <a:pt x="262187" y="827314"/>
                </a:lnTo>
                <a:cubicBezTo>
                  <a:pt x="258558" y="838200"/>
                  <a:pt x="255821" y="849424"/>
                  <a:pt x="251301" y="859971"/>
                </a:cubicBezTo>
                <a:cubicBezTo>
                  <a:pt x="226421" y="918024"/>
                  <a:pt x="233231" y="885116"/>
                  <a:pt x="218644" y="936171"/>
                </a:cubicBezTo>
                <a:cubicBezTo>
                  <a:pt x="209905" y="966756"/>
                  <a:pt x="202487" y="1003267"/>
                  <a:pt x="196873" y="1034143"/>
                </a:cubicBezTo>
                <a:cubicBezTo>
                  <a:pt x="192925" y="1055859"/>
                  <a:pt x="190775" y="1077911"/>
                  <a:pt x="185987" y="1099457"/>
                </a:cubicBezTo>
                <a:cubicBezTo>
                  <a:pt x="179945" y="1126644"/>
                  <a:pt x="160590" y="1162344"/>
                  <a:pt x="153330" y="1186543"/>
                </a:cubicBezTo>
                <a:cubicBezTo>
                  <a:pt x="148014" y="1204265"/>
                  <a:pt x="146931" y="1223021"/>
                  <a:pt x="142444" y="1240971"/>
                </a:cubicBezTo>
                <a:cubicBezTo>
                  <a:pt x="139661" y="1252103"/>
                  <a:pt x="134577" y="1262558"/>
                  <a:pt x="131558" y="1273629"/>
                </a:cubicBezTo>
                <a:cubicBezTo>
                  <a:pt x="123685" y="1302496"/>
                  <a:pt x="117044" y="1331686"/>
                  <a:pt x="109787" y="1360714"/>
                </a:cubicBezTo>
                <a:cubicBezTo>
                  <a:pt x="106158" y="1375228"/>
                  <a:pt x="101835" y="1389586"/>
                  <a:pt x="98901" y="1404257"/>
                </a:cubicBezTo>
                <a:cubicBezTo>
                  <a:pt x="95273" y="1422400"/>
                  <a:pt x="91058" y="1440435"/>
                  <a:pt x="88016" y="1458686"/>
                </a:cubicBezTo>
                <a:cubicBezTo>
                  <a:pt x="81340" y="1498742"/>
                  <a:pt x="77239" y="1548998"/>
                  <a:pt x="66244" y="1589314"/>
                </a:cubicBezTo>
                <a:cubicBezTo>
                  <a:pt x="60206" y="1611455"/>
                  <a:pt x="51730" y="1632857"/>
                  <a:pt x="44473" y="1654629"/>
                </a:cubicBezTo>
                <a:lnTo>
                  <a:pt x="33587" y="1687286"/>
                </a:lnTo>
                <a:cubicBezTo>
                  <a:pt x="30668" y="1710634"/>
                  <a:pt x="12405" y="1853506"/>
                  <a:pt x="11816" y="1872343"/>
                </a:cubicBezTo>
                <a:cubicBezTo>
                  <a:pt x="5582" y="2071850"/>
                  <a:pt x="2465" y="2271459"/>
                  <a:pt x="930" y="2471057"/>
                </a:cubicBezTo>
                <a:cubicBezTo>
                  <a:pt x="-1163" y="2743192"/>
                  <a:pt x="930" y="3015343"/>
                  <a:pt x="930" y="3287486"/>
                </a:cubicBezTo>
              </a:path>
            </a:pathLst>
          </a:custGeom>
          <a:noFill/>
          <a:ln w="5715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reeform 17"/>
          <p:cNvSpPr/>
          <p:nvPr/>
        </p:nvSpPr>
        <p:spPr>
          <a:xfrm>
            <a:off x="1110343" y="5083629"/>
            <a:ext cx="1796143" cy="1013808"/>
          </a:xfrm>
          <a:custGeom>
            <a:avLst/>
            <a:gdLst>
              <a:gd name="connsiteX0" fmla="*/ 0 w 1796143"/>
              <a:gd name="connsiteY0" fmla="*/ 0 h 1013808"/>
              <a:gd name="connsiteX1" fmla="*/ 10886 w 1796143"/>
              <a:gd name="connsiteY1" fmla="*/ 54428 h 1013808"/>
              <a:gd name="connsiteX2" fmla="*/ 32657 w 1796143"/>
              <a:gd name="connsiteY2" fmla="*/ 119742 h 1013808"/>
              <a:gd name="connsiteX3" fmla="*/ 54428 w 1796143"/>
              <a:gd name="connsiteY3" fmla="*/ 185057 h 1013808"/>
              <a:gd name="connsiteX4" fmla="*/ 65314 w 1796143"/>
              <a:gd name="connsiteY4" fmla="*/ 217714 h 1013808"/>
              <a:gd name="connsiteX5" fmla="*/ 76200 w 1796143"/>
              <a:gd name="connsiteY5" fmla="*/ 250371 h 1013808"/>
              <a:gd name="connsiteX6" fmla="*/ 97971 w 1796143"/>
              <a:gd name="connsiteY6" fmla="*/ 293914 h 1013808"/>
              <a:gd name="connsiteX7" fmla="*/ 108857 w 1796143"/>
              <a:gd name="connsiteY7" fmla="*/ 337457 h 1013808"/>
              <a:gd name="connsiteX8" fmla="*/ 174171 w 1796143"/>
              <a:gd name="connsiteY8" fmla="*/ 446314 h 1013808"/>
              <a:gd name="connsiteX9" fmla="*/ 228600 w 1796143"/>
              <a:gd name="connsiteY9" fmla="*/ 500742 h 1013808"/>
              <a:gd name="connsiteX10" fmla="*/ 293914 w 1796143"/>
              <a:gd name="connsiteY10" fmla="*/ 544285 h 1013808"/>
              <a:gd name="connsiteX11" fmla="*/ 402771 w 1796143"/>
              <a:gd name="connsiteY11" fmla="*/ 642257 h 1013808"/>
              <a:gd name="connsiteX12" fmla="*/ 424543 w 1796143"/>
              <a:gd name="connsiteY12" fmla="*/ 664028 h 1013808"/>
              <a:gd name="connsiteX13" fmla="*/ 468086 w 1796143"/>
              <a:gd name="connsiteY13" fmla="*/ 685800 h 1013808"/>
              <a:gd name="connsiteX14" fmla="*/ 511628 w 1796143"/>
              <a:gd name="connsiteY14" fmla="*/ 718457 h 1013808"/>
              <a:gd name="connsiteX15" fmla="*/ 598714 w 1796143"/>
              <a:gd name="connsiteY15" fmla="*/ 762000 h 1013808"/>
              <a:gd name="connsiteX16" fmla="*/ 664028 w 1796143"/>
              <a:gd name="connsiteY16" fmla="*/ 805542 h 1013808"/>
              <a:gd name="connsiteX17" fmla="*/ 696686 w 1796143"/>
              <a:gd name="connsiteY17" fmla="*/ 816428 h 1013808"/>
              <a:gd name="connsiteX18" fmla="*/ 740228 w 1796143"/>
              <a:gd name="connsiteY18" fmla="*/ 827314 h 1013808"/>
              <a:gd name="connsiteX19" fmla="*/ 783771 w 1796143"/>
              <a:gd name="connsiteY19" fmla="*/ 849085 h 1013808"/>
              <a:gd name="connsiteX20" fmla="*/ 838200 w 1796143"/>
              <a:gd name="connsiteY20" fmla="*/ 870857 h 1013808"/>
              <a:gd name="connsiteX21" fmla="*/ 881743 w 1796143"/>
              <a:gd name="connsiteY21" fmla="*/ 892628 h 1013808"/>
              <a:gd name="connsiteX22" fmla="*/ 990600 w 1796143"/>
              <a:gd name="connsiteY22" fmla="*/ 914400 h 1013808"/>
              <a:gd name="connsiteX23" fmla="*/ 1023257 w 1796143"/>
              <a:gd name="connsiteY23" fmla="*/ 936171 h 1013808"/>
              <a:gd name="connsiteX24" fmla="*/ 1110343 w 1796143"/>
              <a:gd name="connsiteY24" fmla="*/ 957942 h 1013808"/>
              <a:gd name="connsiteX25" fmla="*/ 1143000 w 1796143"/>
              <a:gd name="connsiteY25" fmla="*/ 968828 h 1013808"/>
              <a:gd name="connsiteX26" fmla="*/ 1240971 w 1796143"/>
              <a:gd name="connsiteY26" fmla="*/ 979714 h 1013808"/>
              <a:gd name="connsiteX27" fmla="*/ 1393371 w 1796143"/>
              <a:gd name="connsiteY27" fmla="*/ 1001485 h 1013808"/>
              <a:gd name="connsiteX28" fmla="*/ 1436914 w 1796143"/>
              <a:gd name="connsiteY28" fmla="*/ 1012371 h 1013808"/>
              <a:gd name="connsiteX29" fmla="*/ 1796143 w 1796143"/>
              <a:gd name="connsiteY29" fmla="*/ 1012371 h 1013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6143" h="1013808">
                <a:moveTo>
                  <a:pt x="0" y="0"/>
                </a:moveTo>
                <a:cubicBezTo>
                  <a:pt x="3629" y="18143"/>
                  <a:pt x="6018" y="36578"/>
                  <a:pt x="10886" y="54428"/>
                </a:cubicBezTo>
                <a:cubicBezTo>
                  <a:pt x="16924" y="76568"/>
                  <a:pt x="25400" y="97971"/>
                  <a:pt x="32657" y="119742"/>
                </a:cubicBezTo>
                <a:lnTo>
                  <a:pt x="54428" y="185057"/>
                </a:lnTo>
                <a:lnTo>
                  <a:pt x="65314" y="217714"/>
                </a:lnTo>
                <a:cubicBezTo>
                  <a:pt x="68943" y="228600"/>
                  <a:pt x="71069" y="240108"/>
                  <a:pt x="76200" y="250371"/>
                </a:cubicBezTo>
                <a:cubicBezTo>
                  <a:pt x="83457" y="264885"/>
                  <a:pt x="92273" y="278720"/>
                  <a:pt x="97971" y="293914"/>
                </a:cubicBezTo>
                <a:cubicBezTo>
                  <a:pt x="103224" y="307922"/>
                  <a:pt x="103604" y="323449"/>
                  <a:pt x="108857" y="337457"/>
                </a:cubicBezTo>
                <a:cubicBezTo>
                  <a:pt x="119165" y="364946"/>
                  <a:pt x="158978" y="431121"/>
                  <a:pt x="174171" y="446314"/>
                </a:cubicBezTo>
                <a:cubicBezTo>
                  <a:pt x="192314" y="464457"/>
                  <a:pt x="207251" y="486510"/>
                  <a:pt x="228600" y="500742"/>
                </a:cubicBezTo>
                <a:cubicBezTo>
                  <a:pt x="250371" y="515256"/>
                  <a:pt x="275412" y="525783"/>
                  <a:pt x="293914" y="544285"/>
                </a:cubicBezTo>
                <a:cubicBezTo>
                  <a:pt x="429885" y="680258"/>
                  <a:pt x="300521" y="557050"/>
                  <a:pt x="402771" y="642257"/>
                </a:cubicBezTo>
                <a:cubicBezTo>
                  <a:pt x="410655" y="648827"/>
                  <a:pt x="416003" y="658335"/>
                  <a:pt x="424543" y="664028"/>
                </a:cubicBezTo>
                <a:cubicBezTo>
                  <a:pt x="438045" y="673029"/>
                  <a:pt x="454325" y="677199"/>
                  <a:pt x="468086" y="685800"/>
                </a:cubicBezTo>
                <a:cubicBezTo>
                  <a:pt x="483471" y="695416"/>
                  <a:pt x="495957" y="709315"/>
                  <a:pt x="511628" y="718457"/>
                </a:cubicBezTo>
                <a:cubicBezTo>
                  <a:pt x="539662" y="734810"/>
                  <a:pt x="571710" y="743997"/>
                  <a:pt x="598714" y="762000"/>
                </a:cubicBezTo>
                <a:cubicBezTo>
                  <a:pt x="620485" y="776514"/>
                  <a:pt x="639205" y="797268"/>
                  <a:pt x="664028" y="805542"/>
                </a:cubicBezTo>
                <a:cubicBezTo>
                  <a:pt x="674914" y="809171"/>
                  <a:pt x="685653" y="813276"/>
                  <a:pt x="696686" y="816428"/>
                </a:cubicBezTo>
                <a:cubicBezTo>
                  <a:pt x="711071" y="820538"/>
                  <a:pt x="726220" y="822061"/>
                  <a:pt x="740228" y="827314"/>
                </a:cubicBezTo>
                <a:cubicBezTo>
                  <a:pt x="755422" y="833012"/>
                  <a:pt x="768942" y="842494"/>
                  <a:pt x="783771" y="849085"/>
                </a:cubicBezTo>
                <a:cubicBezTo>
                  <a:pt x="801627" y="857021"/>
                  <a:pt x="820344" y="862921"/>
                  <a:pt x="838200" y="870857"/>
                </a:cubicBezTo>
                <a:cubicBezTo>
                  <a:pt x="853029" y="877448"/>
                  <a:pt x="866140" y="888170"/>
                  <a:pt x="881743" y="892628"/>
                </a:cubicBezTo>
                <a:cubicBezTo>
                  <a:pt x="917324" y="902794"/>
                  <a:pt x="990600" y="914400"/>
                  <a:pt x="990600" y="914400"/>
                </a:cubicBezTo>
                <a:cubicBezTo>
                  <a:pt x="1001486" y="921657"/>
                  <a:pt x="1010962" y="931700"/>
                  <a:pt x="1023257" y="936171"/>
                </a:cubicBezTo>
                <a:cubicBezTo>
                  <a:pt x="1051378" y="946396"/>
                  <a:pt x="1081957" y="948480"/>
                  <a:pt x="1110343" y="957942"/>
                </a:cubicBezTo>
                <a:cubicBezTo>
                  <a:pt x="1121229" y="961571"/>
                  <a:pt x="1131682" y="966942"/>
                  <a:pt x="1143000" y="968828"/>
                </a:cubicBezTo>
                <a:cubicBezTo>
                  <a:pt x="1175411" y="974230"/>
                  <a:pt x="1208389" y="975464"/>
                  <a:pt x="1240971" y="979714"/>
                </a:cubicBezTo>
                <a:cubicBezTo>
                  <a:pt x="1291856" y="986351"/>
                  <a:pt x="1343587" y="989039"/>
                  <a:pt x="1393371" y="1001485"/>
                </a:cubicBezTo>
                <a:cubicBezTo>
                  <a:pt x="1407885" y="1005114"/>
                  <a:pt x="1421958" y="1011967"/>
                  <a:pt x="1436914" y="1012371"/>
                </a:cubicBezTo>
                <a:cubicBezTo>
                  <a:pt x="1556613" y="1015606"/>
                  <a:pt x="1676400" y="1012371"/>
                  <a:pt x="1796143" y="1012371"/>
                </a:cubicBezTo>
              </a:path>
            </a:pathLst>
          </a:custGeom>
          <a:noFill/>
          <a:ln w="5715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p:cNvSpPr txBox="1"/>
          <p:nvPr/>
        </p:nvSpPr>
        <p:spPr>
          <a:xfrm>
            <a:off x="1790106" y="71855"/>
            <a:ext cx="5563788" cy="584775"/>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n-GB" sz="3200" b="1" dirty="0" smtClean="0">
                <a:latin typeface="Tw Cen MT" pitchFamily="34" charset="0"/>
              </a:rPr>
              <a:t>The Battle of Trafalgar 1805</a:t>
            </a:r>
            <a:endParaRPr lang="en-GB" sz="3200" b="1" dirty="0">
              <a:latin typeface="Tw Cen MT" pitchFamily="34" charset="0"/>
            </a:endParaRPr>
          </a:p>
        </p:txBody>
      </p:sp>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11066" y="317176"/>
            <a:ext cx="803090" cy="641473"/>
          </a:xfrm>
          <a:prstGeom prst="rect">
            <a:avLst/>
          </a:prstGeom>
        </p:spPr>
      </p:pic>
      <p:pic>
        <p:nvPicPr>
          <p:cNvPr id="66" name="Picture 6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5516" y="3613529"/>
            <a:ext cx="803090" cy="641473"/>
          </a:xfrm>
          <a:prstGeom prst="rect">
            <a:avLst/>
          </a:prstGeom>
        </p:spPr>
      </p:pic>
      <p:sp>
        <p:nvSpPr>
          <p:cNvPr id="20" name="TextBox 19"/>
          <p:cNvSpPr txBox="1"/>
          <p:nvPr/>
        </p:nvSpPr>
        <p:spPr>
          <a:xfrm>
            <a:off x="215867" y="2933539"/>
            <a:ext cx="1442317" cy="707886"/>
          </a:xfrm>
          <a:prstGeom prst="rect">
            <a:avLst/>
          </a:prstGeom>
          <a:noFill/>
        </p:spPr>
        <p:txBody>
          <a:bodyPr wrap="square" rtlCol="0">
            <a:spAutoFit/>
          </a:bodyPr>
          <a:lstStyle/>
          <a:p>
            <a:pPr algn="ctr"/>
            <a:r>
              <a:rPr lang="en-GB" sz="2000" dirty="0" smtClean="0">
                <a:solidFill>
                  <a:schemeClr val="bg1"/>
                </a:solidFill>
                <a:latin typeface="Tw Cen MT" pitchFamily="34" charset="0"/>
              </a:rPr>
              <a:t>English </a:t>
            </a:r>
          </a:p>
          <a:p>
            <a:pPr algn="ctr"/>
            <a:r>
              <a:rPr lang="en-GB" sz="2000" dirty="0" smtClean="0">
                <a:solidFill>
                  <a:schemeClr val="bg1"/>
                </a:solidFill>
                <a:latin typeface="Tw Cen MT" pitchFamily="34" charset="0"/>
              </a:rPr>
              <a:t>Fleet</a:t>
            </a:r>
            <a:endParaRPr lang="en-GB" sz="2000" dirty="0">
              <a:solidFill>
                <a:schemeClr val="bg1"/>
              </a:solidFill>
              <a:latin typeface="Tw Cen MT" pitchFamily="34" charset="0"/>
            </a:endParaRPr>
          </a:p>
        </p:txBody>
      </p:sp>
      <p:sp>
        <p:nvSpPr>
          <p:cNvPr id="67" name="TextBox 66"/>
          <p:cNvSpPr txBox="1"/>
          <p:nvPr/>
        </p:nvSpPr>
        <p:spPr>
          <a:xfrm>
            <a:off x="390389" y="4953183"/>
            <a:ext cx="1820677" cy="707886"/>
          </a:xfrm>
          <a:prstGeom prst="rect">
            <a:avLst/>
          </a:prstGeom>
          <a:noFill/>
        </p:spPr>
        <p:txBody>
          <a:bodyPr wrap="square" rtlCol="0">
            <a:spAutoFit/>
          </a:bodyPr>
          <a:lstStyle/>
          <a:p>
            <a:pPr algn="ctr"/>
            <a:r>
              <a:rPr lang="en-GB" sz="2000" dirty="0" smtClean="0">
                <a:solidFill>
                  <a:schemeClr val="bg1"/>
                </a:solidFill>
                <a:latin typeface="Tw Cen MT" pitchFamily="34" charset="0"/>
              </a:rPr>
              <a:t>Spanish-French</a:t>
            </a:r>
          </a:p>
          <a:p>
            <a:pPr algn="ctr"/>
            <a:r>
              <a:rPr lang="en-GB" sz="2000" dirty="0" smtClean="0">
                <a:solidFill>
                  <a:schemeClr val="bg1"/>
                </a:solidFill>
                <a:latin typeface="Tw Cen MT" pitchFamily="34" charset="0"/>
              </a:rPr>
              <a:t>Fleet</a:t>
            </a:r>
            <a:endParaRPr lang="en-GB" sz="2000" dirty="0">
              <a:solidFill>
                <a:schemeClr val="bg1"/>
              </a:solidFill>
              <a:latin typeface="Tw Cen MT" pitchFamily="34" charset="0"/>
            </a:endParaRPr>
          </a:p>
        </p:txBody>
      </p:sp>
      <p:pic>
        <p:nvPicPr>
          <p:cNvPr id="68" name="Picture 6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13723" y="5564197"/>
            <a:ext cx="792763" cy="641473"/>
          </a:xfrm>
          <a:prstGeom prst="rect">
            <a:avLst/>
          </a:prstGeom>
        </p:spPr>
      </p:pic>
      <p:sp>
        <p:nvSpPr>
          <p:cNvPr id="69" name="Freeform 68"/>
          <p:cNvSpPr/>
          <p:nvPr/>
        </p:nvSpPr>
        <p:spPr>
          <a:xfrm>
            <a:off x="598714" y="4267200"/>
            <a:ext cx="555172" cy="1567572"/>
          </a:xfrm>
          <a:custGeom>
            <a:avLst/>
            <a:gdLst>
              <a:gd name="connsiteX0" fmla="*/ 206829 w 555172"/>
              <a:gd name="connsiteY0" fmla="*/ 0 h 1567572"/>
              <a:gd name="connsiteX1" fmla="*/ 185057 w 555172"/>
              <a:gd name="connsiteY1" fmla="*/ 54429 h 1567572"/>
              <a:gd name="connsiteX2" fmla="*/ 163286 w 555172"/>
              <a:gd name="connsiteY2" fmla="*/ 87086 h 1567572"/>
              <a:gd name="connsiteX3" fmla="*/ 119743 w 555172"/>
              <a:gd name="connsiteY3" fmla="*/ 185057 h 1567572"/>
              <a:gd name="connsiteX4" fmla="*/ 87086 w 555172"/>
              <a:gd name="connsiteY4" fmla="*/ 261257 h 1567572"/>
              <a:gd name="connsiteX5" fmla="*/ 54429 w 555172"/>
              <a:gd name="connsiteY5" fmla="*/ 315686 h 1567572"/>
              <a:gd name="connsiteX6" fmla="*/ 32657 w 555172"/>
              <a:gd name="connsiteY6" fmla="*/ 381000 h 1567572"/>
              <a:gd name="connsiteX7" fmla="*/ 21772 w 555172"/>
              <a:gd name="connsiteY7" fmla="*/ 413657 h 1567572"/>
              <a:gd name="connsiteX8" fmla="*/ 10886 w 555172"/>
              <a:gd name="connsiteY8" fmla="*/ 511629 h 1567572"/>
              <a:gd name="connsiteX9" fmla="*/ 0 w 555172"/>
              <a:gd name="connsiteY9" fmla="*/ 544286 h 1567572"/>
              <a:gd name="connsiteX10" fmla="*/ 10886 w 555172"/>
              <a:gd name="connsiteY10" fmla="*/ 957943 h 1567572"/>
              <a:gd name="connsiteX11" fmla="*/ 21772 w 555172"/>
              <a:gd name="connsiteY11" fmla="*/ 1066800 h 1567572"/>
              <a:gd name="connsiteX12" fmla="*/ 43543 w 555172"/>
              <a:gd name="connsiteY12" fmla="*/ 1099457 h 1567572"/>
              <a:gd name="connsiteX13" fmla="*/ 54429 w 555172"/>
              <a:gd name="connsiteY13" fmla="*/ 1132114 h 1567572"/>
              <a:gd name="connsiteX14" fmla="*/ 130629 w 555172"/>
              <a:gd name="connsiteY14" fmla="*/ 1219200 h 1567572"/>
              <a:gd name="connsiteX15" fmla="*/ 195943 w 555172"/>
              <a:gd name="connsiteY15" fmla="*/ 1284514 h 1567572"/>
              <a:gd name="connsiteX16" fmla="*/ 250372 w 555172"/>
              <a:gd name="connsiteY16" fmla="*/ 1338943 h 1567572"/>
              <a:gd name="connsiteX17" fmla="*/ 283029 w 555172"/>
              <a:gd name="connsiteY17" fmla="*/ 1360714 h 1567572"/>
              <a:gd name="connsiteX18" fmla="*/ 370115 w 555172"/>
              <a:gd name="connsiteY18" fmla="*/ 1426029 h 1567572"/>
              <a:gd name="connsiteX19" fmla="*/ 391886 w 555172"/>
              <a:gd name="connsiteY19" fmla="*/ 1458686 h 1567572"/>
              <a:gd name="connsiteX20" fmla="*/ 511629 w 555172"/>
              <a:gd name="connsiteY20" fmla="*/ 1556657 h 1567572"/>
              <a:gd name="connsiteX21" fmla="*/ 555172 w 555172"/>
              <a:gd name="connsiteY21" fmla="*/ 1567543 h 1567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5172" h="1567572">
                <a:moveTo>
                  <a:pt x="206829" y="0"/>
                </a:moveTo>
                <a:cubicBezTo>
                  <a:pt x="199572" y="18143"/>
                  <a:pt x="193796" y="36951"/>
                  <a:pt x="185057" y="54429"/>
                </a:cubicBezTo>
                <a:cubicBezTo>
                  <a:pt x="179206" y="66131"/>
                  <a:pt x="168599" y="75131"/>
                  <a:pt x="163286" y="87086"/>
                </a:cubicBezTo>
                <a:cubicBezTo>
                  <a:pt x="111472" y="203669"/>
                  <a:pt x="169014" y="111153"/>
                  <a:pt x="119743" y="185057"/>
                </a:cubicBezTo>
                <a:cubicBezTo>
                  <a:pt x="97087" y="275678"/>
                  <a:pt x="124673" y="186082"/>
                  <a:pt x="87086" y="261257"/>
                </a:cubicBezTo>
                <a:cubicBezTo>
                  <a:pt x="58823" y="317782"/>
                  <a:pt x="96953" y="273160"/>
                  <a:pt x="54429" y="315686"/>
                </a:cubicBezTo>
                <a:lnTo>
                  <a:pt x="32657" y="381000"/>
                </a:lnTo>
                <a:lnTo>
                  <a:pt x="21772" y="413657"/>
                </a:lnTo>
                <a:cubicBezTo>
                  <a:pt x="18143" y="446314"/>
                  <a:pt x="16288" y="479218"/>
                  <a:pt x="10886" y="511629"/>
                </a:cubicBezTo>
                <a:cubicBezTo>
                  <a:pt x="9000" y="522947"/>
                  <a:pt x="0" y="532811"/>
                  <a:pt x="0" y="544286"/>
                </a:cubicBezTo>
                <a:cubicBezTo>
                  <a:pt x="0" y="682219"/>
                  <a:pt x="5144" y="820129"/>
                  <a:pt x="10886" y="957943"/>
                </a:cubicBezTo>
                <a:cubicBezTo>
                  <a:pt x="12404" y="994378"/>
                  <a:pt x="13572" y="1031267"/>
                  <a:pt x="21772" y="1066800"/>
                </a:cubicBezTo>
                <a:cubicBezTo>
                  <a:pt x="24714" y="1079548"/>
                  <a:pt x="37692" y="1087755"/>
                  <a:pt x="43543" y="1099457"/>
                </a:cubicBezTo>
                <a:cubicBezTo>
                  <a:pt x="48675" y="1109720"/>
                  <a:pt x="48856" y="1122083"/>
                  <a:pt x="54429" y="1132114"/>
                </a:cubicBezTo>
                <a:cubicBezTo>
                  <a:pt x="91783" y="1199351"/>
                  <a:pt x="82923" y="1187397"/>
                  <a:pt x="130629" y="1219200"/>
                </a:cubicBezTo>
                <a:cubicBezTo>
                  <a:pt x="201237" y="1313344"/>
                  <a:pt x="126484" y="1223738"/>
                  <a:pt x="195943" y="1284514"/>
                </a:cubicBezTo>
                <a:cubicBezTo>
                  <a:pt x="215253" y="1301410"/>
                  <a:pt x="229023" y="1324711"/>
                  <a:pt x="250372" y="1338943"/>
                </a:cubicBezTo>
                <a:cubicBezTo>
                  <a:pt x="261258" y="1346200"/>
                  <a:pt x="273183" y="1352099"/>
                  <a:pt x="283029" y="1360714"/>
                </a:cubicBezTo>
                <a:cubicBezTo>
                  <a:pt x="360005" y="1428068"/>
                  <a:pt x="306661" y="1404878"/>
                  <a:pt x="370115" y="1426029"/>
                </a:cubicBezTo>
                <a:cubicBezTo>
                  <a:pt x="377372" y="1436915"/>
                  <a:pt x="383271" y="1448840"/>
                  <a:pt x="391886" y="1458686"/>
                </a:cubicBezTo>
                <a:cubicBezTo>
                  <a:pt x="416954" y="1487335"/>
                  <a:pt x="473778" y="1544039"/>
                  <a:pt x="511629" y="1556657"/>
                </a:cubicBezTo>
                <a:cubicBezTo>
                  <a:pt x="547728" y="1568691"/>
                  <a:pt x="532811" y="1567543"/>
                  <a:pt x="555172" y="1567543"/>
                </a:cubicBezTo>
              </a:path>
            </a:pathLst>
          </a:custGeom>
          <a:noFill/>
          <a:ln w="5715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0" name="Picture 6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1205324" y="5596307"/>
            <a:ext cx="803090" cy="641473"/>
          </a:xfrm>
          <a:prstGeom prst="rect">
            <a:avLst/>
          </a:prstGeom>
        </p:spPr>
      </p:pic>
      <p:pic>
        <p:nvPicPr>
          <p:cNvPr id="71" name="Picture 7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0632" y="533411"/>
            <a:ext cx="5617029" cy="6389911"/>
          </a:xfrm>
          <a:prstGeom prst="rect">
            <a:avLst/>
          </a:prstGeom>
          <a:effectLst>
            <a:softEdge rad="635000"/>
          </a:effectLst>
        </p:spPr>
      </p:pic>
      <p:sp>
        <p:nvSpPr>
          <p:cNvPr id="72" name="TextBox 71"/>
          <p:cNvSpPr txBox="1"/>
          <p:nvPr/>
        </p:nvSpPr>
        <p:spPr>
          <a:xfrm>
            <a:off x="5453741" y="881743"/>
            <a:ext cx="3516087" cy="1200329"/>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t-EE" sz="2400" dirty="0">
                <a:latin typeface="Tw Cen MT" pitchFamily="34" charset="0"/>
              </a:rPr>
              <a:t>Nelson was born in Burnham Thorpe, the sixth of 11 children, in 1758</a:t>
            </a:r>
            <a:r>
              <a:rPr lang="et-EE" sz="2400" dirty="0" smtClean="0">
                <a:latin typeface="Tw Cen MT" pitchFamily="34" charset="0"/>
              </a:rPr>
              <a:t>.</a:t>
            </a:r>
            <a:endParaRPr lang="en-GB" sz="2400" dirty="0">
              <a:latin typeface="Tw Cen MT" pitchFamily="34" charset="0"/>
            </a:endParaRPr>
          </a:p>
        </p:txBody>
      </p:sp>
      <p:sp>
        <p:nvSpPr>
          <p:cNvPr id="74" name="TextBox 73"/>
          <p:cNvSpPr txBox="1"/>
          <p:nvPr/>
        </p:nvSpPr>
        <p:spPr>
          <a:xfrm>
            <a:off x="5453741" y="3701849"/>
            <a:ext cx="3516087" cy="1200329"/>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GB" sz="2400" dirty="0" smtClean="0">
                <a:latin typeface="Tw Cen MT" pitchFamily="34" charset="0"/>
              </a:rPr>
              <a:t>He lost the sight in his right eye and right arm in previous naval battles</a:t>
            </a:r>
            <a:r>
              <a:rPr lang="et-EE" sz="2400" dirty="0" smtClean="0">
                <a:latin typeface="Tw Cen MT" pitchFamily="34" charset="0"/>
              </a:rPr>
              <a:t>.</a:t>
            </a:r>
            <a:endParaRPr lang="en-GB" sz="2400" dirty="0">
              <a:latin typeface="Tw Cen MT" pitchFamily="34" charset="0"/>
            </a:endParaRPr>
          </a:p>
        </p:txBody>
      </p:sp>
      <p:sp>
        <p:nvSpPr>
          <p:cNvPr id="75" name="TextBox 74"/>
          <p:cNvSpPr txBox="1"/>
          <p:nvPr/>
        </p:nvSpPr>
        <p:spPr>
          <a:xfrm>
            <a:off x="5453741" y="2277320"/>
            <a:ext cx="3516087" cy="1200329"/>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GB" sz="2400" dirty="0" smtClean="0">
                <a:latin typeface="Tw Cen MT" pitchFamily="34" charset="0"/>
              </a:rPr>
              <a:t>As a Captain at 20, he was known for his bravery and bold tactics in war.</a:t>
            </a:r>
            <a:endParaRPr lang="en-GB" sz="2400" dirty="0">
              <a:latin typeface="Tw Cen MT" pitchFamily="34" charset="0"/>
            </a:endParaRPr>
          </a:p>
        </p:txBody>
      </p:sp>
      <p:sp>
        <p:nvSpPr>
          <p:cNvPr id="76" name="TextBox 75"/>
          <p:cNvSpPr txBox="1"/>
          <p:nvPr/>
        </p:nvSpPr>
        <p:spPr>
          <a:xfrm>
            <a:off x="5453741" y="5094512"/>
            <a:ext cx="3516087" cy="1200329"/>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t-EE" sz="2400" dirty="0" smtClean="0">
                <a:latin typeface="Tw Cen MT" pitchFamily="34" charset="0"/>
              </a:rPr>
              <a:t>Nelson</a:t>
            </a:r>
            <a:r>
              <a:rPr lang="en-GB" sz="2400" dirty="0" smtClean="0">
                <a:latin typeface="Tw Cen MT" pitchFamily="34" charset="0"/>
              </a:rPr>
              <a:t>’s task was to defeat the French navy to stop Napoleon invading Britain.</a:t>
            </a:r>
            <a:endParaRPr lang="en-GB" sz="2400" dirty="0">
              <a:latin typeface="Tw Cen MT" pitchFamily="34" charset="0"/>
            </a:endParaRPr>
          </a:p>
        </p:txBody>
      </p:sp>
      <p:sp>
        <p:nvSpPr>
          <p:cNvPr id="77" name="TextBox 76"/>
          <p:cNvSpPr txBox="1"/>
          <p:nvPr/>
        </p:nvSpPr>
        <p:spPr>
          <a:xfrm>
            <a:off x="468086" y="5819277"/>
            <a:ext cx="4267200" cy="584775"/>
          </a:xfrm>
          <a:prstGeom prst="rect">
            <a:avLst/>
          </a:prstGeom>
          <a:noFill/>
        </p:spPr>
        <p:txBody>
          <a:bodyPr wrap="square" rtlCol="0">
            <a:spAutoFit/>
          </a:bodyPr>
          <a:lstStyle/>
          <a:p>
            <a:pPr algn="ctr"/>
            <a:r>
              <a:rPr lang="en-GB" sz="3200" b="1" dirty="0" smtClean="0">
                <a:latin typeface="Tw Cen MT" pitchFamily="34" charset="0"/>
              </a:rPr>
              <a:t>Admiral Nelson</a:t>
            </a:r>
            <a:endParaRPr lang="en-GB" sz="3200" b="1" dirty="0">
              <a:latin typeface="Tw Cen MT" pitchFamily="34" charset="0"/>
            </a:endParaRPr>
          </a:p>
        </p:txBody>
      </p:sp>
      <p:sp>
        <p:nvSpPr>
          <p:cNvPr id="78" name="TextBox 77"/>
          <p:cNvSpPr txBox="1"/>
          <p:nvPr/>
        </p:nvSpPr>
        <p:spPr>
          <a:xfrm>
            <a:off x="2139044" y="119743"/>
            <a:ext cx="4865913" cy="646331"/>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GB" sz="3600" b="1" dirty="0" smtClean="0">
                <a:latin typeface="Tw Cen MT" pitchFamily="34" charset="0"/>
              </a:rPr>
              <a:t>Admiral Lord Nelson</a:t>
            </a:r>
            <a:endParaRPr lang="en-GB" sz="3600" b="1" dirty="0">
              <a:latin typeface="Tw Cen MT" pitchFamily="34" charset="0"/>
            </a:endParaRPr>
          </a:p>
        </p:txBody>
      </p:sp>
      <p:sp>
        <p:nvSpPr>
          <p:cNvPr id="2" name="TextBox 1"/>
          <p:cNvSpPr txBox="1"/>
          <p:nvPr/>
        </p:nvSpPr>
        <p:spPr>
          <a:xfrm>
            <a:off x="5747657" y="1360715"/>
            <a:ext cx="3105556" cy="1200329"/>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2400" dirty="0" smtClean="0">
                <a:latin typeface="Tw Cen MT" pitchFamily="34" charset="0"/>
                <a:sym typeface="Wingdings"/>
              </a:rPr>
              <a:t> </a:t>
            </a:r>
            <a:r>
              <a:rPr lang="en-US" sz="2400" dirty="0" smtClean="0">
                <a:latin typeface="Tw Cen MT" pitchFamily="34" charset="0"/>
              </a:rPr>
              <a:t>Nelson </a:t>
            </a:r>
            <a:r>
              <a:rPr lang="en-US" sz="2400" dirty="0">
                <a:latin typeface="Tw Cen MT" pitchFamily="34" charset="0"/>
              </a:rPr>
              <a:t>sets sail from England in HMS Victory and arrived off Cadiz. </a:t>
            </a:r>
            <a:endParaRPr lang="en-GB" sz="2400" dirty="0">
              <a:latin typeface="Tw Cen MT" pitchFamily="34" charset="0"/>
            </a:endParaRPr>
          </a:p>
        </p:txBody>
      </p:sp>
      <p:sp>
        <p:nvSpPr>
          <p:cNvPr id="38" name="TextBox 37"/>
          <p:cNvSpPr txBox="1"/>
          <p:nvPr/>
        </p:nvSpPr>
        <p:spPr>
          <a:xfrm>
            <a:off x="5747657" y="2687317"/>
            <a:ext cx="3105556" cy="1200329"/>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GB" sz="2400" dirty="0" smtClean="0">
                <a:latin typeface="Tw Cen MT" pitchFamily="34" charset="0"/>
                <a:sym typeface="Wingdings"/>
              </a:rPr>
              <a:t> </a:t>
            </a:r>
            <a:r>
              <a:rPr lang="en-GB" sz="2400" dirty="0" smtClean="0">
                <a:latin typeface="Tw Cen MT" pitchFamily="34" charset="0"/>
              </a:rPr>
              <a:t>Nelson </a:t>
            </a:r>
            <a:r>
              <a:rPr lang="en-GB" sz="2400" dirty="0">
                <a:latin typeface="Tw Cen MT" pitchFamily="34" charset="0"/>
              </a:rPr>
              <a:t>tries to draw the combined Spanish and French fleets </a:t>
            </a:r>
            <a:r>
              <a:rPr lang="en-GB" sz="2400" dirty="0" smtClean="0">
                <a:latin typeface="Tw Cen MT" pitchFamily="34" charset="0"/>
              </a:rPr>
              <a:t>out.</a:t>
            </a:r>
            <a:endParaRPr lang="en-GB" sz="2400" dirty="0">
              <a:latin typeface="Tw Cen MT" pitchFamily="34" charset="0"/>
            </a:endParaRPr>
          </a:p>
        </p:txBody>
      </p:sp>
      <p:sp>
        <p:nvSpPr>
          <p:cNvPr id="39" name="TextBox 38"/>
          <p:cNvSpPr txBox="1"/>
          <p:nvPr/>
        </p:nvSpPr>
        <p:spPr>
          <a:xfrm>
            <a:off x="5747657" y="4021565"/>
            <a:ext cx="3105556" cy="1200329"/>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GB" sz="2400" dirty="0" smtClean="0">
                <a:latin typeface="Tw Cen MT" pitchFamily="34" charset="0"/>
                <a:sym typeface="Wingdings"/>
              </a:rPr>
              <a:t> </a:t>
            </a:r>
            <a:r>
              <a:rPr lang="en-GB" sz="2400" dirty="0" smtClean="0">
                <a:latin typeface="Tw Cen MT" pitchFamily="34" charset="0"/>
              </a:rPr>
              <a:t>Napoleon </a:t>
            </a:r>
            <a:r>
              <a:rPr lang="en-GB" sz="2400" dirty="0">
                <a:latin typeface="Tw Cen MT" pitchFamily="34" charset="0"/>
              </a:rPr>
              <a:t>ordered fleet to sail into the Mediterranean </a:t>
            </a:r>
            <a:r>
              <a:rPr lang="en-GB" sz="2400" dirty="0" smtClean="0">
                <a:latin typeface="Tw Cen MT" pitchFamily="34" charset="0"/>
              </a:rPr>
              <a:t>Sea</a:t>
            </a:r>
            <a:r>
              <a:rPr lang="en-US" sz="2400" dirty="0" smtClean="0">
                <a:latin typeface="Tw Cen MT" pitchFamily="34" charset="0"/>
              </a:rPr>
              <a:t>. </a:t>
            </a:r>
            <a:endParaRPr lang="en-GB" sz="2400" dirty="0">
              <a:latin typeface="Tw Cen MT" pitchFamily="34" charset="0"/>
            </a:endParaRPr>
          </a:p>
        </p:txBody>
      </p:sp>
      <p:sp>
        <p:nvSpPr>
          <p:cNvPr id="40" name="TextBox 39"/>
          <p:cNvSpPr txBox="1"/>
          <p:nvPr/>
        </p:nvSpPr>
        <p:spPr>
          <a:xfrm>
            <a:off x="2574058" y="3994691"/>
            <a:ext cx="3105556" cy="1200329"/>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GB" sz="2400" dirty="0" smtClean="0">
                <a:latin typeface="Tw Cen MT" pitchFamily="34" charset="0"/>
                <a:sym typeface="Wingdings"/>
              </a:rPr>
              <a:t> </a:t>
            </a:r>
            <a:r>
              <a:rPr lang="en-GB" sz="2400" dirty="0" smtClean="0">
                <a:latin typeface="Tw Cen MT" pitchFamily="34" charset="0"/>
              </a:rPr>
              <a:t>The </a:t>
            </a:r>
            <a:r>
              <a:rPr lang="en-GB" sz="2400" dirty="0">
                <a:latin typeface="Tw Cen MT" pitchFamily="34" charset="0"/>
              </a:rPr>
              <a:t>British fleet followed. Both sides prepared for </a:t>
            </a:r>
            <a:r>
              <a:rPr lang="en-GB" sz="2400" dirty="0" smtClean="0">
                <a:latin typeface="Tw Cen MT" pitchFamily="34" charset="0"/>
              </a:rPr>
              <a:t>battle</a:t>
            </a:r>
            <a:r>
              <a:rPr lang="en-US" sz="2400" dirty="0" smtClean="0">
                <a:latin typeface="Tw Cen MT" pitchFamily="34" charset="0"/>
              </a:rPr>
              <a:t>. </a:t>
            </a:r>
            <a:endParaRPr lang="en-GB" sz="2400" dirty="0">
              <a:latin typeface="Tw Cen MT" pitchFamily="34" charset="0"/>
            </a:endParaRPr>
          </a:p>
        </p:txBody>
      </p:sp>
      <p:pic>
        <p:nvPicPr>
          <p:cNvPr id="42" name="Rounded Rectangle 15">
            <a:hlinkClick r:id="rId9" action="ppaction://hlinkfile"/>
          </p:cNvPr>
          <p:cNvPicPr>
            <a:picLocks/>
          </p:cNvPicPr>
          <p:nvPr/>
        </p:nvPicPr>
        <p:blipFill>
          <a:blip r:embed="rId10" cstate="print"/>
          <a:stretch>
            <a:fillRect/>
          </a:stretch>
        </p:blipFill>
        <p:spPr>
          <a:xfrm>
            <a:off x="93516" y="6013971"/>
            <a:ext cx="684000" cy="684000"/>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3" name="Rectangle 42"/>
          <p:cNvSpPr/>
          <p:nvPr/>
        </p:nvSpPr>
        <p:spPr>
          <a:xfrm>
            <a:off x="8562296" y="6451600"/>
            <a:ext cx="434975" cy="374650"/>
          </a:xfrm>
          <a:prstGeom prst="rect">
            <a:avLst/>
          </a:prstGeom>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r>
              <a:rPr lang="en-GB" sz="1400" b="1" dirty="0" smtClean="0"/>
              <a:t>41</a:t>
            </a:r>
            <a:endParaRPr lang="en-US" sz="1400" b="1" dirty="0"/>
          </a:p>
        </p:txBody>
      </p:sp>
      <p:sp>
        <p:nvSpPr>
          <p:cNvPr id="44" name="TextBox 11"/>
          <p:cNvSpPr txBox="1">
            <a:spLocks noChangeArrowheads="1"/>
          </p:cNvSpPr>
          <p:nvPr/>
        </p:nvSpPr>
        <p:spPr bwMode="auto">
          <a:xfrm>
            <a:off x="5562600" y="6526213"/>
            <a:ext cx="29343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1200" b="1" i="1" dirty="0" smtClean="0">
                <a:latin typeface="Tw Cen MT" pitchFamily="34" charset="0"/>
              </a:rPr>
              <a:t>Key Stage 3 History  The French Revolution</a:t>
            </a:r>
            <a:endParaRPr lang="en-US" sz="1200" b="1" i="1" dirty="0">
              <a:latin typeface="Tw Cen MT" pitchFamily="34"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1500"/>
                                        <p:tgtEl>
                                          <p:spTgt spid="19"/>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3" name="arrow.wav"/>
                                        </p:tgtEl>
                                      </p:cMediaNode>
                                    </p:audio>
                                  </p:sub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childTnLst>
                                  <p:subTnLst>
                                    <p:audio>
                                      <p:cMediaNode>
                                        <p:cTn display="0" masterRel="sameClick">
                                          <p:stCondLst>
                                            <p:cond evt="begin" delay="0">
                                              <p:tn val="17"/>
                                            </p:cond>
                                          </p:stCondLst>
                                          <p:endCondLst>
                                            <p:cond evt="onStopAudio" delay="0">
                                              <p:tgtEl>
                                                <p:sldTgt/>
                                              </p:tgtEl>
                                            </p:cond>
                                          </p:endCondLst>
                                        </p:cTn>
                                        <p:tgtEl>
                                          <p:sndTgt r:embed="rId3" name="arrow.wav"/>
                                        </p:tgtEl>
                                      </p:cMediaNode>
                                    </p:audio>
                                  </p:subTnLst>
                                </p:cTn>
                              </p:par>
                            </p:childTnLst>
                          </p:cTn>
                        </p:par>
                      </p:childTnLst>
                    </p:cTn>
                  </p:par>
                  <p:par>
                    <p:cTn id="20" fill="hold">
                      <p:stCondLst>
                        <p:cond delay="indefinite"/>
                      </p:stCondLst>
                      <p:childTnLst>
                        <p:par>
                          <p:cTn id="21" fill="hold">
                            <p:stCondLst>
                              <p:cond delay="0"/>
                            </p:stCondLst>
                            <p:childTnLst>
                              <p:par>
                                <p:cTn id="22" presetID="10" presetClass="exit" presetSubtype="0" fill="hold" nodeType="clickEffect">
                                  <p:stCondLst>
                                    <p:cond delay="0"/>
                                  </p:stCondLst>
                                  <p:childTnLst>
                                    <p:animEffect transition="out" filter="fade">
                                      <p:cBhvr>
                                        <p:cTn id="23" dur="1500"/>
                                        <p:tgtEl>
                                          <p:spTgt spid="12"/>
                                        </p:tgtEl>
                                      </p:cBhvr>
                                    </p:animEffect>
                                    <p:set>
                                      <p:cBhvr>
                                        <p:cTn id="24" dur="1" fill="hold">
                                          <p:stCondLst>
                                            <p:cond delay="1499"/>
                                          </p:stCondLst>
                                        </p:cTn>
                                        <p:tgtEl>
                                          <p:spTgt spid="12"/>
                                        </p:tgtEl>
                                        <p:attrNameLst>
                                          <p:attrName>style.visibility</p:attrName>
                                        </p:attrNameLst>
                                      </p:cBhvr>
                                      <p:to>
                                        <p:strVal val="hidden"/>
                                      </p:to>
                                    </p:set>
                                  </p:childTnLst>
                                </p:cTn>
                              </p:par>
                              <p:par>
                                <p:cTn id="25" presetID="22" presetClass="entr" presetSubtype="1"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up)">
                                      <p:cBhvr>
                                        <p:cTn id="27" dur="2000"/>
                                        <p:tgtEl>
                                          <p:spTgt spid="17"/>
                                        </p:tgtEl>
                                      </p:cBhvr>
                                    </p:animEffect>
                                  </p:childTnLst>
                                  <p:subTnLst>
                                    <p:set>
                                      <p:cBhvr override="childStyle">
                                        <p:cTn dur="1" fill="hold" display="0" masterRel="sameClick" afterEffect="1">
                                          <p:stCondLst>
                                            <p:cond evt="end" delay="0">
                                              <p:tn val="25"/>
                                            </p:cond>
                                          </p:stCondLst>
                                        </p:cTn>
                                        <p:tgtEl>
                                          <p:spTgt spid="17"/>
                                        </p:tgtEl>
                                        <p:attrNameLst>
                                          <p:attrName>style.visibility</p:attrName>
                                        </p:attrNameLst>
                                      </p:cBhvr>
                                      <p:to>
                                        <p:strVal val="hidden"/>
                                      </p:to>
                                    </p:set>
                                  </p:sub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fade">
                                      <p:cBhvr>
                                        <p:cTn id="31" dur="1000"/>
                                        <p:tgtEl>
                                          <p:spTgt spid="66"/>
                                        </p:tgtEl>
                                      </p:cBhvr>
                                    </p:animEffect>
                                  </p:childTnLst>
                                  <p:subTnLst>
                                    <p:audio>
                                      <p:cMediaNode>
                                        <p:cTn display="0" masterRel="sameClick">
                                          <p:stCondLst>
                                            <p:cond evt="begin" delay="0">
                                              <p:tn val="29"/>
                                            </p:cond>
                                          </p:stCondLst>
                                          <p:endCondLst>
                                            <p:cond evt="onStopAudio" delay="0">
                                              <p:tgtEl>
                                                <p:sldTgt/>
                                              </p:tgtEl>
                                            </p:cond>
                                          </p:endCondLst>
                                        </p:cTn>
                                        <p:tgtEl>
                                          <p:sndTgt r:embed="rId3" name="arrow.wav"/>
                                        </p:tgtEl>
                                      </p:cMediaNode>
                                    </p:audio>
                                  </p:sub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1000" fill="hold"/>
                                        <p:tgtEl>
                                          <p:spTgt spid="20"/>
                                        </p:tgtEl>
                                        <p:attrNameLst>
                                          <p:attrName>ppt_w</p:attrName>
                                        </p:attrNameLst>
                                      </p:cBhvr>
                                      <p:tavLst>
                                        <p:tav tm="0">
                                          <p:val>
                                            <p:fltVal val="0"/>
                                          </p:val>
                                        </p:tav>
                                        <p:tav tm="100000">
                                          <p:val>
                                            <p:strVal val="#ppt_w"/>
                                          </p:val>
                                        </p:tav>
                                      </p:tavLst>
                                    </p:anim>
                                    <p:anim calcmode="lin" valueType="num">
                                      <p:cBhvr>
                                        <p:cTn id="36" dur="1000" fill="hold"/>
                                        <p:tgtEl>
                                          <p:spTgt spid="20"/>
                                        </p:tgtEl>
                                        <p:attrNameLst>
                                          <p:attrName>ppt_h</p:attrName>
                                        </p:attrNameLst>
                                      </p:cBhvr>
                                      <p:tavLst>
                                        <p:tav tm="0">
                                          <p:val>
                                            <p:fltVal val="0"/>
                                          </p:val>
                                        </p:tav>
                                        <p:tav tm="100000">
                                          <p:val>
                                            <p:strVal val="#ppt_h"/>
                                          </p:val>
                                        </p:tav>
                                      </p:tavLst>
                                    </p:anim>
                                    <p:animEffect transition="in" filter="fade">
                                      <p:cBhvr>
                                        <p:cTn id="37" dur="10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nodeType="click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wipe(right)">
                                      <p:cBhvr>
                                        <p:cTn id="42" dur="500"/>
                                        <p:tgtEl>
                                          <p:spTgt spid="62"/>
                                        </p:tgtEl>
                                      </p:cBhvr>
                                    </p:animEffect>
                                  </p:childTnLst>
                                </p:cTn>
                              </p:par>
                            </p:childTnLst>
                          </p:cTn>
                        </p:par>
                        <p:par>
                          <p:cTn id="43" fill="hold">
                            <p:stCondLst>
                              <p:cond delay="500"/>
                            </p:stCondLst>
                            <p:childTnLst>
                              <p:par>
                                <p:cTn id="44" presetID="53" presetClass="entr" presetSubtype="16" fill="hold" grpId="0" nodeType="afterEffect">
                                  <p:stCondLst>
                                    <p:cond delay="0"/>
                                  </p:stCondLst>
                                  <p:childTnLst>
                                    <p:set>
                                      <p:cBhvr>
                                        <p:cTn id="45" dur="1" fill="hold">
                                          <p:stCondLst>
                                            <p:cond delay="0"/>
                                          </p:stCondLst>
                                        </p:cTn>
                                        <p:tgtEl>
                                          <p:spTgt spid="67"/>
                                        </p:tgtEl>
                                        <p:attrNameLst>
                                          <p:attrName>style.visibility</p:attrName>
                                        </p:attrNameLst>
                                      </p:cBhvr>
                                      <p:to>
                                        <p:strVal val="visible"/>
                                      </p:to>
                                    </p:set>
                                    <p:anim calcmode="lin" valueType="num">
                                      <p:cBhvr>
                                        <p:cTn id="46" dur="500" fill="hold"/>
                                        <p:tgtEl>
                                          <p:spTgt spid="67"/>
                                        </p:tgtEl>
                                        <p:attrNameLst>
                                          <p:attrName>ppt_w</p:attrName>
                                        </p:attrNameLst>
                                      </p:cBhvr>
                                      <p:tavLst>
                                        <p:tav tm="0">
                                          <p:val>
                                            <p:fltVal val="0"/>
                                          </p:val>
                                        </p:tav>
                                        <p:tav tm="100000">
                                          <p:val>
                                            <p:strVal val="#ppt_w"/>
                                          </p:val>
                                        </p:tav>
                                      </p:tavLst>
                                    </p:anim>
                                    <p:anim calcmode="lin" valueType="num">
                                      <p:cBhvr>
                                        <p:cTn id="47" dur="500" fill="hold"/>
                                        <p:tgtEl>
                                          <p:spTgt spid="67"/>
                                        </p:tgtEl>
                                        <p:attrNameLst>
                                          <p:attrName>ppt_h</p:attrName>
                                        </p:attrNameLst>
                                      </p:cBhvr>
                                      <p:tavLst>
                                        <p:tav tm="0">
                                          <p:val>
                                            <p:fltVal val="0"/>
                                          </p:val>
                                        </p:tav>
                                        <p:tav tm="100000">
                                          <p:val>
                                            <p:strVal val="#ppt_h"/>
                                          </p:val>
                                        </p:tav>
                                      </p:tavLst>
                                    </p:anim>
                                    <p:animEffect transition="in" filter="fade">
                                      <p:cBhvr>
                                        <p:cTn id="48" dur="500"/>
                                        <p:tgtEl>
                                          <p:spTgt spid="67"/>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fade">
                                      <p:cBhvr>
                                        <p:cTn id="53" dur="1000"/>
                                        <p:tgtEl>
                                          <p:spTgt spid="38"/>
                                        </p:tgtEl>
                                      </p:cBhvr>
                                    </p:animEffect>
                                    <p:anim calcmode="lin" valueType="num">
                                      <p:cBhvr>
                                        <p:cTn id="54" dur="1000" fill="hold"/>
                                        <p:tgtEl>
                                          <p:spTgt spid="38"/>
                                        </p:tgtEl>
                                        <p:attrNameLst>
                                          <p:attrName>ppt_x</p:attrName>
                                        </p:attrNameLst>
                                      </p:cBhvr>
                                      <p:tavLst>
                                        <p:tav tm="0">
                                          <p:val>
                                            <p:strVal val="#ppt_x"/>
                                          </p:val>
                                        </p:tav>
                                        <p:tav tm="100000">
                                          <p:val>
                                            <p:strVal val="#ppt_x"/>
                                          </p:val>
                                        </p:tav>
                                      </p:tavLst>
                                    </p:anim>
                                    <p:anim calcmode="lin" valueType="num">
                                      <p:cBhvr>
                                        <p:cTn id="55" dur="1000" fill="hold"/>
                                        <p:tgtEl>
                                          <p:spTgt spid="38"/>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1"/>
                                            </p:cond>
                                          </p:stCondLst>
                                          <p:endCondLst>
                                            <p:cond evt="onStopAudio" delay="0">
                                              <p:tgtEl>
                                                <p:sldTgt/>
                                              </p:tgtEl>
                                            </p:cond>
                                          </p:endCondLst>
                                        </p:cTn>
                                        <p:tgtEl>
                                          <p:sndTgt r:embed="rId3" name="arrow.wav"/>
                                        </p:tgtEl>
                                      </p:cMediaNode>
                                    </p:audio>
                                  </p:sub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1000"/>
                                        <p:tgtEl>
                                          <p:spTgt spid="39"/>
                                        </p:tgtEl>
                                      </p:cBhvr>
                                    </p:animEffect>
                                    <p:anim calcmode="lin" valueType="num">
                                      <p:cBhvr>
                                        <p:cTn id="61" dur="1000" fill="hold"/>
                                        <p:tgtEl>
                                          <p:spTgt spid="39"/>
                                        </p:tgtEl>
                                        <p:attrNameLst>
                                          <p:attrName>ppt_x</p:attrName>
                                        </p:attrNameLst>
                                      </p:cBhvr>
                                      <p:tavLst>
                                        <p:tav tm="0">
                                          <p:val>
                                            <p:strVal val="#ppt_x"/>
                                          </p:val>
                                        </p:tav>
                                        <p:tav tm="100000">
                                          <p:val>
                                            <p:strVal val="#ppt_x"/>
                                          </p:val>
                                        </p:tav>
                                      </p:tavLst>
                                    </p:anim>
                                    <p:anim calcmode="lin" valueType="num">
                                      <p:cBhvr>
                                        <p:cTn id="62" dur="1000" fill="hold"/>
                                        <p:tgtEl>
                                          <p:spTgt spid="39"/>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8"/>
                                            </p:cond>
                                          </p:stCondLst>
                                          <p:endCondLst>
                                            <p:cond evt="onStopAudio" delay="0">
                                              <p:tgtEl>
                                                <p:sldTgt/>
                                              </p:tgtEl>
                                            </p:cond>
                                          </p:endCondLst>
                                        </p:cTn>
                                        <p:tgtEl>
                                          <p:sndTgt r:embed="rId3" name="arrow.wav"/>
                                        </p:tgtEl>
                                      </p:cMediaNode>
                                    </p:audio>
                                  </p:subTnLst>
                                </p:cTn>
                              </p:par>
                            </p:childTnLst>
                          </p:cTn>
                        </p:par>
                      </p:childTnLst>
                    </p:cTn>
                  </p:par>
                  <p:par>
                    <p:cTn id="63" fill="hold">
                      <p:stCondLst>
                        <p:cond delay="indefinite"/>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1500"/>
                                        <p:tgtEl>
                                          <p:spTgt spid="62"/>
                                        </p:tgtEl>
                                      </p:cBhvr>
                                    </p:animEffect>
                                    <p:set>
                                      <p:cBhvr>
                                        <p:cTn id="67" dur="1" fill="hold">
                                          <p:stCondLst>
                                            <p:cond delay="1499"/>
                                          </p:stCondLst>
                                        </p:cTn>
                                        <p:tgtEl>
                                          <p:spTgt spid="62"/>
                                        </p:tgtEl>
                                        <p:attrNameLst>
                                          <p:attrName>style.visibility</p:attrName>
                                        </p:attrNameLst>
                                      </p:cBhvr>
                                      <p:to>
                                        <p:strVal val="hidden"/>
                                      </p:to>
                                    </p:set>
                                  </p:childTnLst>
                                </p:cTn>
                              </p:par>
                              <p:par>
                                <p:cTn id="68" presetID="10" presetClass="exit" presetSubtype="0" fill="hold" grpId="1" nodeType="withEffect">
                                  <p:stCondLst>
                                    <p:cond delay="0"/>
                                  </p:stCondLst>
                                  <p:childTnLst>
                                    <p:animEffect transition="out" filter="fade">
                                      <p:cBhvr>
                                        <p:cTn id="69" dur="1500"/>
                                        <p:tgtEl>
                                          <p:spTgt spid="67"/>
                                        </p:tgtEl>
                                      </p:cBhvr>
                                    </p:animEffect>
                                    <p:set>
                                      <p:cBhvr>
                                        <p:cTn id="70" dur="1" fill="hold">
                                          <p:stCondLst>
                                            <p:cond delay="1499"/>
                                          </p:stCondLst>
                                        </p:cTn>
                                        <p:tgtEl>
                                          <p:spTgt spid="67"/>
                                        </p:tgtEl>
                                        <p:attrNameLst>
                                          <p:attrName>style.visibility</p:attrName>
                                        </p:attrNameLst>
                                      </p:cBhvr>
                                      <p:to>
                                        <p:strVal val="hidden"/>
                                      </p:to>
                                    </p:set>
                                  </p:childTnLst>
                                </p:cTn>
                              </p:par>
                              <p:par>
                                <p:cTn id="71" presetID="22" presetClass="entr" presetSubtype="1"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wipe(up)">
                                      <p:cBhvr>
                                        <p:cTn id="73" dur="2000"/>
                                        <p:tgtEl>
                                          <p:spTgt spid="18"/>
                                        </p:tgtEl>
                                      </p:cBhvr>
                                    </p:animEffect>
                                  </p:childTnLst>
                                  <p:subTnLst>
                                    <p:set>
                                      <p:cBhvr override="childStyle">
                                        <p:cTn dur="1" fill="hold" display="0" masterRel="sameClick" afterEffect="1">
                                          <p:stCondLst>
                                            <p:cond evt="end" delay="0">
                                              <p:tn val="71"/>
                                            </p:cond>
                                          </p:stCondLst>
                                        </p:cTn>
                                        <p:tgtEl>
                                          <p:spTgt spid="18"/>
                                        </p:tgtEl>
                                        <p:attrNameLst>
                                          <p:attrName>style.visibility</p:attrName>
                                        </p:attrNameLst>
                                      </p:cBhvr>
                                      <p:to>
                                        <p:strVal val="hidden"/>
                                      </p:to>
                                    </p:set>
                                  </p:subTnLst>
                                </p:cTn>
                              </p:par>
                            </p:childTnLst>
                          </p:cTn>
                        </p:par>
                        <p:par>
                          <p:cTn id="74" fill="hold">
                            <p:stCondLst>
                              <p:cond delay="2000"/>
                            </p:stCondLst>
                            <p:childTnLst>
                              <p:par>
                                <p:cTn id="75" presetID="53" presetClass="entr" presetSubtype="16" fill="hold" nodeType="afterEffect">
                                  <p:stCondLst>
                                    <p:cond delay="0"/>
                                  </p:stCondLst>
                                  <p:childTnLst>
                                    <p:set>
                                      <p:cBhvr>
                                        <p:cTn id="76" dur="1" fill="hold">
                                          <p:stCondLst>
                                            <p:cond delay="0"/>
                                          </p:stCondLst>
                                        </p:cTn>
                                        <p:tgtEl>
                                          <p:spTgt spid="68"/>
                                        </p:tgtEl>
                                        <p:attrNameLst>
                                          <p:attrName>style.visibility</p:attrName>
                                        </p:attrNameLst>
                                      </p:cBhvr>
                                      <p:to>
                                        <p:strVal val="visible"/>
                                      </p:to>
                                    </p:set>
                                    <p:anim calcmode="lin" valueType="num">
                                      <p:cBhvr>
                                        <p:cTn id="77" dur="500" fill="hold"/>
                                        <p:tgtEl>
                                          <p:spTgt spid="68"/>
                                        </p:tgtEl>
                                        <p:attrNameLst>
                                          <p:attrName>ppt_w</p:attrName>
                                        </p:attrNameLst>
                                      </p:cBhvr>
                                      <p:tavLst>
                                        <p:tav tm="0">
                                          <p:val>
                                            <p:fltVal val="0"/>
                                          </p:val>
                                        </p:tav>
                                        <p:tav tm="100000">
                                          <p:val>
                                            <p:strVal val="#ppt_w"/>
                                          </p:val>
                                        </p:tav>
                                      </p:tavLst>
                                    </p:anim>
                                    <p:anim calcmode="lin" valueType="num">
                                      <p:cBhvr>
                                        <p:cTn id="78" dur="500" fill="hold"/>
                                        <p:tgtEl>
                                          <p:spTgt spid="68"/>
                                        </p:tgtEl>
                                        <p:attrNameLst>
                                          <p:attrName>ppt_h</p:attrName>
                                        </p:attrNameLst>
                                      </p:cBhvr>
                                      <p:tavLst>
                                        <p:tav tm="0">
                                          <p:val>
                                            <p:fltVal val="0"/>
                                          </p:val>
                                        </p:tav>
                                        <p:tav tm="100000">
                                          <p:val>
                                            <p:strVal val="#ppt_h"/>
                                          </p:val>
                                        </p:tav>
                                      </p:tavLst>
                                    </p:anim>
                                    <p:animEffect transition="in" filter="fade">
                                      <p:cBhvr>
                                        <p:cTn id="79" dur="500"/>
                                        <p:tgtEl>
                                          <p:spTgt spid="68"/>
                                        </p:tgtEl>
                                      </p:cBhvr>
                                    </p:animEffect>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40"/>
                                        </p:tgtEl>
                                        <p:attrNameLst>
                                          <p:attrName>style.visibility</p:attrName>
                                        </p:attrNameLst>
                                      </p:cBhvr>
                                      <p:to>
                                        <p:strVal val="visible"/>
                                      </p:to>
                                    </p:set>
                                    <p:animEffect transition="in" filter="fade">
                                      <p:cBhvr>
                                        <p:cTn id="84" dur="1000"/>
                                        <p:tgtEl>
                                          <p:spTgt spid="40"/>
                                        </p:tgtEl>
                                      </p:cBhvr>
                                    </p:animEffect>
                                    <p:anim calcmode="lin" valueType="num">
                                      <p:cBhvr>
                                        <p:cTn id="85" dur="1000" fill="hold"/>
                                        <p:tgtEl>
                                          <p:spTgt spid="40"/>
                                        </p:tgtEl>
                                        <p:attrNameLst>
                                          <p:attrName>ppt_x</p:attrName>
                                        </p:attrNameLst>
                                      </p:cBhvr>
                                      <p:tavLst>
                                        <p:tav tm="0">
                                          <p:val>
                                            <p:strVal val="#ppt_x"/>
                                          </p:val>
                                        </p:tav>
                                        <p:tav tm="100000">
                                          <p:val>
                                            <p:strVal val="#ppt_x"/>
                                          </p:val>
                                        </p:tav>
                                      </p:tavLst>
                                    </p:anim>
                                    <p:anim calcmode="lin" valueType="num">
                                      <p:cBhvr>
                                        <p:cTn id="86" dur="1000" fill="hold"/>
                                        <p:tgtEl>
                                          <p:spTgt spid="40"/>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82"/>
                                            </p:cond>
                                          </p:stCondLst>
                                          <p:endCondLst>
                                            <p:cond evt="onStopAudio" delay="0">
                                              <p:tgtEl>
                                                <p:sldTgt/>
                                              </p:tgtEl>
                                            </p:cond>
                                          </p:endCondLst>
                                        </p:cTn>
                                        <p:tgtEl>
                                          <p:sndTgt r:embed="rId3" name="arrow.wav"/>
                                        </p:tgtEl>
                                      </p:cMediaNode>
                                    </p:audio>
                                  </p:subTnLst>
                                </p:cTn>
                              </p:par>
                            </p:childTnLst>
                          </p:cTn>
                        </p:par>
                      </p:childTnLst>
                    </p:cTn>
                  </p:par>
                  <p:par>
                    <p:cTn id="87" fill="hold">
                      <p:stCondLst>
                        <p:cond delay="indefinite"/>
                      </p:stCondLst>
                      <p:childTnLst>
                        <p:par>
                          <p:cTn id="88" fill="hold">
                            <p:stCondLst>
                              <p:cond delay="0"/>
                            </p:stCondLst>
                            <p:childTnLst>
                              <p:par>
                                <p:cTn id="89" presetID="22" presetClass="entr" presetSubtype="1" fill="hold" grpId="0" nodeType="clickEffect">
                                  <p:stCondLst>
                                    <p:cond delay="0"/>
                                  </p:stCondLst>
                                  <p:childTnLst>
                                    <p:set>
                                      <p:cBhvr>
                                        <p:cTn id="90" dur="1" fill="hold">
                                          <p:stCondLst>
                                            <p:cond delay="0"/>
                                          </p:stCondLst>
                                        </p:cTn>
                                        <p:tgtEl>
                                          <p:spTgt spid="69"/>
                                        </p:tgtEl>
                                        <p:attrNameLst>
                                          <p:attrName>style.visibility</p:attrName>
                                        </p:attrNameLst>
                                      </p:cBhvr>
                                      <p:to>
                                        <p:strVal val="visible"/>
                                      </p:to>
                                    </p:set>
                                    <p:animEffect transition="in" filter="wipe(up)">
                                      <p:cBhvr>
                                        <p:cTn id="91" dur="2000"/>
                                        <p:tgtEl>
                                          <p:spTgt spid="69"/>
                                        </p:tgtEl>
                                      </p:cBhvr>
                                    </p:animEffect>
                                  </p:childTnLst>
                                  <p:subTnLst>
                                    <p:set>
                                      <p:cBhvr override="childStyle">
                                        <p:cTn dur="1" fill="hold" display="0" masterRel="sameClick" afterEffect="1">
                                          <p:stCondLst>
                                            <p:cond evt="end" delay="0">
                                              <p:tn val="89"/>
                                            </p:cond>
                                          </p:stCondLst>
                                        </p:cTn>
                                        <p:tgtEl>
                                          <p:spTgt spid="69"/>
                                        </p:tgtEl>
                                        <p:attrNameLst>
                                          <p:attrName>style.visibility</p:attrName>
                                        </p:attrNameLst>
                                      </p:cBhvr>
                                      <p:to>
                                        <p:strVal val="hidden"/>
                                      </p:to>
                                    </p:set>
                                  </p:subTnLst>
                                </p:cTn>
                              </p:par>
                              <p:par>
                                <p:cTn id="92" presetID="10" presetClass="exit" presetSubtype="0" fill="hold" nodeType="withEffect">
                                  <p:stCondLst>
                                    <p:cond delay="0"/>
                                  </p:stCondLst>
                                  <p:childTnLst>
                                    <p:animEffect transition="out" filter="fade">
                                      <p:cBhvr>
                                        <p:cTn id="93" dur="1500"/>
                                        <p:tgtEl>
                                          <p:spTgt spid="66"/>
                                        </p:tgtEl>
                                      </p:cBhvr>
                                    </p:animEffect>
                                    <p:set>
                                      <p:cBhvr>
                                        <p:cTn id="94" dur="1" fill="hold">
                                          <p:stCondLst>
                                            <p:cond delay="1499"/>
                                          </p:stCondLst>
                                        </p:cTn>
                                        <p:tgtEl>
                                          <p:spTgt spid="66"/>
                                        </p:tgtEl>
                                        <p:attrNameLst>
                                          <p:attrName>style.visibility</p:attrName>
                                        </p:attrNameLst>
                                      </p:cBhvr>
                                      <p:to>
                                        <p:strVal val="hidden"/>
                                      </p:to>
                                    </p:set>
                                  </p:childTnLst>
                                </p:cTn>
                              </p:par>
                              <p:par>
                                <p:cTn id="95" presetID="10" presetClass="exit" presetSubtype="0" fill="hold" grpId="1" nodeType="withEffect">
                                  <p:stCondLst>
                                    <p:cond delay="0"/>
                                  </p:stCondLst>
                                  <p:childTnLst>
                                    <p:animEffect transition="out" filter="fade">
                                      <p:cBhvr>
                                        <p:cTn id="96" dur="1500"/>
                                        <p:tgtEl>
                                          <p:spTgt spid="20"/>
                                        </p:tgtEl>
                                      </p:cBhvr>
                                    </p:animEffect>
                                    <p:set>
                                      <p:cBhvr>
                                        <p:cTn id="97" dur="1" fill="hold">
                                          <p:stCondLst>
                                            <p:cond delay="1499"/>
                                          </p:stCondLst>
                                        </p:cTn>
                                        <p:tgtEl>
                                          <p:spTgt spid="20"/>
                                        </p:tgtEl>
                                        <p:attrNameLst>
                                          <p:attrName>style.visibility</p:attrName>
                                        </p:attrNameLst>
                                      </p:cBhvr>
                                      <p:to>
                                        <p:strVal val="hidden"/>
                                      </p:to>
                                    </p:set>
                                  </p:childTnLst>
                                </p:cTn>
                              </p:par>
                            </p:childTnLst>
                          </p:cTn>
                        </p:par>
                        <p:par>
                          <p:cTn id="98" fill="hold">
                            <p:stCondLst>
                              <p:cond delay="2000"/>
                            </p:stCondLst>
                            <p:childTnLst>
                              <p:par>
                                <p:cTn id="99" presetID="10" presetClass="entr" presetSubtype="0" fill="hold" nodeType="afterEffect">
                                  <p:stCondLst>
                                    <p:cond delay="0"/>
                                  </p:stCondLst>
                                  <p:childTnLst>
                                    <p:set>
                                      <p:cBhvr>
                                        <p:cTn id="100" dur="1" fill="hold">
                                          <p:stCondLst>
                                            <p:cond delay="0"/>
                                          </p:stCondLst>
                                        </p:cTn>
                                        <p:tgtEl>
                                          <p:spTgt spid="70"/>
                                        </p:tgtEl>
                                        <p:attrNameLst>
                                          <p:attrName>style.visibility</p:attrName>
                                        </p:attrNameLst>
                                      </p:cBhvr>
                                      <p:to>
                                        <p:strVal val="visible"/>
                                      </p:to>
                                    </p:set>
                                    <p:animEffect transition="in" filter="fade">
                                      <p:cBhvr>
                                        <p:cTn id="101" dur="1000"/>
                                        <p:tgtEl>
                                          <p:spTgt spid="70"/>
                                        </p:tgtEl>
                                      </p:cBhvr>
                                    </p:animEffect>
                                  </p:childTnLst>
                                  <p:subTnLst>
                                    <p:audio>
                                      <p:cMediaNode>
                                        <p:cTn display="0" masterRel="sameClick">
                                          <p:stCondLst>
                                            <p:cond evt="begin" delay="0">
                                              <p:tn val="99"/>
                                            </p:cond>
                                          </p:stCondLst>
                                          <p:endCondLst>
                                            <p:cond evt="onStopAudio" delay="0">
                                              <p:tgtEl>
                                                <p:sldTgt/>
                                              </p:tgtEl>
                                            </p:cond>
                                          </p:endCondLst>
                                        </p:cTn>
                                        <p:tgtEl>
                                          <p:sndTgt r:embed="rId3" name="arrow.wav"/>
                                        </p:tgtEl>
                                      </p:cMediaNode>
                                    </p:audio>
                                  </p:subTnLst>
                                </p:cTn>
                              </p:par>
                            </p:childTnLst>
                          </p:cTn>
                        </p:par>
                      </p:childTnLst>
                    </p:cTn>
                  </p:par>
                  <p:par>
                    <p:cTn id="102" fill="hold">
                      <p:stCondLst>
                        <p:cond delay="indefinite"/>
                      </p:stCondLst>
                      <p:childTnLst>
                        <p:par>
                          <p:cTn id="103" fill="hold">
                            <p:stCondLst>
                              <p:cond delay="0"/>
                            </p:stCondLst>
                            <p:childTnLst>
                              <p:par>
                                <p:cTn id="104" presetID="52" presetClass="exit" presetSubtype="0" fill="hold" grpId="1" nodeType="clickEffect">
                                  <p:stCondLst>
                                    <p:cond delay="0"/>
                                  </p:stCondLst>
                                  <p:childTnLst>
                                    <p:animScale>
                                      <p:cBhvr>
                                        <p:cTn id="105" dur="1000" accel="50000">
                                          <p:stCondLst>
                                            <p:cond delay="0"/>
                                          </p:stCondLst>
                                        </p:cTn>
                                        <p:tgtEl>
                                          <p:spTgt spid="1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06" dur="1000" accel="50000">
                                          <p:stCondLst>
                                            <p:cond delay="0"/>
                                          </p:stCondLst>
                                        </p:cTn>
                                        <p:tgtEl>
                                          <p:spTgt spid="19"/>
                                        </p:tgtEl>
                                        <p:attrNameLst>
                                          <p:attrName>ppt_x</p:attrName>
                                          <p:attrName>ppt_y</p:attrName>
                                        </p:attrNameLst>
                                      </p:cBhvr>
                                    </p:animMotion>
                                    <p:animEffect transition="out" filter="fade">
                                      <p:cBhvr>
                                        <p:cTn id="107" dur="1000"/>
                                        <p:tgtEl>
                                          <p:spTgt spid="19"/>
                                        </p:tgtEl>
                                      </p:cBhvr>
                                    </p:animEffect>
                                    <p:set>
                                      <p:cBhvr>
                                        <p:cTn id="108" dur="1" fill="hold">
                                          <p:stCondLst>
                                            <p:cond delay="999"/>
                                          </p:stCondLst>
                                        </p:cTn>
                                        <p:tgtEl>
                                          <p:spTgt spid="19"/>
                                        </p:tgtEl>
                                        <p:attrNameLst>
                                          <p:attrName>style.visibility</p:attrName>
                                        </p:attrNameLst>
                                      </p:cBhvr>
                                      <p:to>
                                        <p:strVal val="hidden"/>
                                      </p:to>
                                    </p:set>
                                  </p:childTnLst>
                                </p:cTn>
                              </p:par>
                              <p:par>
                                <p:cTn id="109" presetID="52" presetClass="exit" presetSubtype="0" fill="hold" grpId="1" nodeType="withEffect">
                                  <p:stCondLst>
                                    <p:cond delay="0"/>
                                  </p:stCondLst>
                                  <p:childTnLst>
                                    <p:animScale>
                                      <p:cBhvr>
                                        <p:cTn id="110" dur="1000" accel="50000">
                                          <p:stCondLst>
                                            <p:cond delay="0"/>
                                          </p:stCondLst>
                                        </p:cTn>
                                        <p:tgtEl>
                                          <p:spTgt spid="2"/>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1" dur="1000" accel="50000">
                                          <p:stCondLst>
                                            <p:cond delay="0"/>
                                          </p:stCondLst>
                                        </p:cTn>
                                        <p:tgtEl>
                                          <p:spTgt spid="2"/>
                                        </p:tgtEl>
                                        <p:attrNameLst>
                                          <p:attrName>ppt_x</p:attrName>
                                          <p:attrName>ppt_y</p:attrName>
                                        </p:attrNameLst>
                                      </p:cBhvr>
                                    </p:animMotion>
                                    <p:animEffect transition="out" filter="fade">
                                      <p:cBhvr>
                                        <p:cTn id="112" dur="1000"/>
                                        <p:tgtEl>
                                          <p:spTgt spid="2"/>
                                        </p:tgtEl>
                                      </p:cBhvr>
                                    </p:animEffect>
                                    <p:set>
                                      <p:cBhvr>
                                        <p:cTn id="113" dur="1" fill="hold">
                                          <p:stCondLst>
                                            <p:cond delay="999"/>
                                          </p:stCondLst>
                                        </p:cTn>
                                        <p:tgtEl>
                                          <p:spTgt spid="2"/>
                                        </p:tgtEl>
                                        <p:attrNameLst>
                                          <p:attrName>style.visibility</p:attrName>
                                        </p:attrNameLst>
                                      </p:cBhvr>
                                      <p:to>
                                        <p:strVal val="hidden"/>
                                      </p:to>
                                    </p:set>
                                  </p:childTnLst>
                                </p:cTn>
                              </p:par>
                              <p:par>
                                <p:cTn id="114" presetID="52" presetClass="exit" presetSubtype="0" fill="hold" nodeType="withEffect">
                                  <p:stCondLst>
                                    <p:cond delay="0"/>
                                  </p:stCondLst>
                                  <p:childTnLst>
                                    <p:animScale>
                                      <p:cBhvr>
                                        <p:cTn id="115" dur="1000" accel="50000">
                                          <p:stCondLst>
                                            <p:cond delay="0"/>
                                          </p:stCondLst>
                                        </p:cTn>
                                        <p:tgtEl>
                                          <p:spTgt spid="12"/>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6" dur="1000" accel="50000">
                                          <p:stCondLst>
                                            <p:cond delay="0"/>
                                          </p:stCondLst>
                                        </p:cTn>
                                        <p:tgtEl>
                                          <p:spTgt spid="12"/>
                                        </p:tgtEl>
                                        <p:attrNameLst>
                                          <p:attrName>ppt_x</p:attrName>
                                          <p:attrName>ppt_y</p:attrName>
                                        </p:attrNameLst>
                                      </p:cBhvr>
                                    </p:animMotion>
                                    <p:animEffect transition="out" filter="fade">
                                      <p:cBhvr>
                                        <p:cTn id="117" dur="1000"/>
                                        <p:tgtEl>
                                          <p:spTgt spid="12"/>
                                        </p:tgtEl>
                                      </p:cBhvr>
                                    </p:animEffect>
                                    <p:set>
                                      <p:cBhvr>
                                        <p:cTn id="118" dur="1" fill="hold">
                                          <p:stCondLst>
                                            <p:cond delay="999"/>
                                          </p:stCondLst>
                                        </p:cTn>
                                        <p:tgtEl>
                                          <p:spTgt spid="12"/>
                                        </p:tgtEl>
                                        <p:attrNameLst>
                                          <p:attrName>style.visibility</p:attrName>
                                        </p:attrNameLst>
                                      </p:cBhvr>
                                      <p:to>
                                        <p:strVal val="hidden"/>
                                      </p:to>
                                    </p:set>
                                  </p:childTnLst>
                                </p:cTn>
                              </p:par>
                              <p:par>
                                <p:cTn id="119" presetID="52" presetClass="exit" presetSubtype="0" fill="hold" grpId="1" nodeType="withEffect">
                                  <p:stCondLst>
                                    <p:cond delay="0"/>
                                  </p:stCondLst>
                                  <p:childTnLst>
                                    <p:animScale>
                                      <p:cBhvr>
                                        <p:cTn id="120" dur="1000" accel="50000">
                                          <p:stCondLst>
                                            <p:cond delay="0"/>
                                          </p:stCondLst>
                                        </p:cTn>
                                        <p:tgtEl>
                                          <p:spTgt spid="17"/>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1" dur="1000" accel="50000">
                                          <p:stCondLst>
                                            <p:cond delay="0"/>
                                          </p:stCondLst>
                                        </p:cTn>
                                        <p:tgtEl>
                                          <p:spTgt spid="17"/>
                                        </p:tgtEl>
                                        <p:attrNameLst>
                                          <p:attrName>ppt_x</p:attrName>
                                          <p:attrName>ppt_y</p:attrName>
                                        </p:attrNameLst>
                                      </p:cBhvr>
                                    </p:animMotion>
                                    <p:animEffect transition="out" filter="fade">
                                      <p:cBhvr>
                                        <p:cTn id="122" dur="1000"/>
                                        <p:tgtEl>
                                          <p:spTgt spid="17"/>
                                        </p:tgtEl>
                                      </p:cBhvr>
                                    </p:animEffect>
                                    <p:set>
                                      <p:cBhvr>
                                        <p:cTn id="123" dur="1" fill="hold">
                                          <p:stCondLst>
                                            <p:cond delay="999"/>
                                          </p:stCondLst>
                                        </p:cTn>
                                        <p:tgtEl>
                                          <p:spTgt spid="17"/>
                                        </p:tgtEl>
                                        <p:attrNameLst>
                                          <p:attrName>style.visibility</p:attrName>
                                        </p:attrNameLst>
                                      </p:cBhvr>
                                      <p:to>
                                        <p:strVal val="hidden"/>
                                      </p:to>
                                    </p:set>
                                  </p:childTnLst>
                                </p:cTn>
                              </p:par>
                              <p:par>
                                <p:cTn id="124" presetID="52" presetClass="exit" presetSubtype="0" fill="hold" nodeType="withEffect">
                                  <p:stCondLst>
                                    <p:cond delay="0"/>
                                  </p:stCondLst>
                                  <p:childTnLst>
                                    <p:animScale>
                                      <p:cBhvr>
                                        <p:cTn id="125" dur="1000" accel="50000">
                                          <p:stCondLst>
                                            <p:cond delay="0"/>
                                          </p:stCondLst>
                                        </p:cTn>
                                        <p:tgtEl>
                                          <p:spTgt spid="66"/>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6" dur="1000" accel="50000">
                                          <p:stCondLst>
                                            <p:cond delay="0"/>
                                          </p:stCondLst>
                                        </p:cTn>
                                        <p:tgtEl>
                                          <p:spTgt spid="66"/>
                                        </p:tgtEl>
                                        <p:attrNameLst>
                                          <p:attrName>ppt_x</p:attrName>
                                          <p:attrName>ppt_y</p:attrName>
                                        </p:attrNameLst>
                                      </p:cBhvr>
                                    </p:animMotion>
                                    <p:animEffect transition="out" filter="fade">
                                      <p:cBhvr>
                                        <p:cTn id="127" dur="1000"/>
                                        <p:tgtEl>
                                          <p:spTgt spid="66"/>
                                        </p:tgtEl>
                                      </p:cBhvr>
                                    </p:animEffect>
                                    <p:set>
                                      <p:cBhvr>
                                        <p:cTn id="128" dur="1" fill="hold">
                                          <p:stCondLst>
                                            <p:cond delay="999"/>
                                          </p:stCondLst>
                                        </p:cTn>
                                        <p:tgtEl>
                                          <p:spTgt spid="66"/>
                                        </p:tgtEl>
                                        <p:attrNameLst>
                                          <p:attrName>style.visibility</p:attrName>
                                        </p:attrNameLst>
                                      </p:cBhvr>
                                      <p:to>
                                        <p:strVal val="hidden"/>
                                      </p:to>
                                    </p:set>
                                  </p:childTnLst>
                                </p:cTn>
                              </p:par>
                              <p:par>
                                <p:cTn id="129" presetID="52" presetClass="exit" presetSubtype="0" fill="hold" grpId="2" nodeType="withEffect">
                                  <p:stCondLst>
                                    <p:cond delay="0"/>
                                  </p:stCondLst>
                                  <p:childTnLst>
                                    <p:animScale>
                                      <p:cBhvr>
                                        <p:cTn id="130" dur="1000" accel="50000">
                                          <p:stCondLst>
                                            <p:cond delay="0"/>
                                          </p:stCondLst>
                                        </p:cTn>
                                        <p:tgtEl>
                                          <p:spTgt spid="2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31" dur="1000" accel="50000">
                                          <p:stCondLst>
                                            <p:cond delay="0"/>
                                          </p:stCondLst>
                                        </p:cTn>
                                        <p:tgtEl>
                                          <p:spTgt spid="20"/>
                                        </p:tgtEl>
                                        <p:attrNameLst>
                                          <p:attrName>ppt_x</p:attrName>
                                          <p:attrName>ppt_y</p:attrName>
                                        </p:attrNameLst>
                                      </p:cBhvr>
                                    </p:animMotion>
                                    <p:animEffect transition="out" filter="fade">
                                      <p:cBhvr>
                                        <p:cTn id="132" dur="1000"/>
                                        <p:tgtEl>
                                          <p:spTgt spid="20"/>
                                        </p:tgtEl>
                                      </p:cBhvr>
                                    </p:animEffect>
                                    <p:set>
                                      <p:cBhvr>
                                        <p:cTn id="133" dur="1" fill="hold">
                                          <p:stCondLst>
                                            <p:cond delay="999"/>
                                          </p:stCondLst>
                                        </p:cTn>
                                        <p:tgtEl>
                                          <p:spTgt spid="20"/>
                                        </p:tgtEl>
                                        <p:attrNameLst>
                                          <p:attrName>style.visibility</p:attrName>
                                        </p:attrNameLst>
                                      </p:cBhvr>
                                      <p:to>
                                        <p:strVal val="hidden"/>
                                      </p:to>
                                    </p:set>
                                  </p:childTnLst>
                                </p:cTn>
                              </p:par>
                              <p:par>
                                <p:cTn id="134" presetID="52" presetClass="exit" presetSubtype="0" fill="hold" nodeType="withEffect">
                                  <p:stCondLst>
                                    <p:cond delay="0"/>
                                  </p:stCondLst>
                                  <p:childTnLst>
                                    <p:animScale>
                                      <p:cBhvr>
                                        <p:cTn id="135" dur="1000" accel="50000">
                                          <p:stCondLst>
                                            <p:cond delay="0"/>
                                          </p:stCondLst>
                                        </p:cTn>
                                        <p:tgtEl>
                                          <p:spTgt spid="62"/>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36" dur="1000" accel="50000">
                                          <p:stCondLst>
                                            <p:cond delay="0"/>
                                          </p:stCondLst>
                                        </p:cTn>
                                        <p:tgtEl>
                                          <p:spTgt spid="62"/>
                                        </p:tgtEl>
                                        <p:attrNameLst>
                                          <p:attrName>ppt_x</p:attrName>
                                          <p:attrName>ppt_y</p:attrName>
                                        </p:attrNameLst>
                                      </p:cBhvr>
                                    </p:animMotion>
                                    <p:animEffect transition="out" filter="fade">
                                      <p:cBhvr>
                                        <p:cTn id="137" dur="1000"/>
                                        <p:tgtEl>
                                          <p:spTgt spid="62"/>
                                        </p:tgtEl>
                                      </p:cBhvr>
                                    </p:animEffect>
                                    <p:set>
                                      <p:cBhvr>
                                        <p:cTn id="138" dur="1" fill="hold">
                                          <p:stCondLst>
                                            <p:cond delay="999"/>
                                          </p:stCondLst>
                                        </p:cTn>
                                        <p:tgtEl>
                                          <p:spTgt spid="62"/>
                                        </p:tgtEl>
                                        <p:attrNameLst>
                                          <p:attrName>style.visibility</p:attrName>
                                        </p:attrNameLst>
                                      </p:cBhvr>
                                      <p:to>
                                        <p:strVal val="hidden"/>
                                      </p:to>
                                    </p:set>
                                  </p:childTnLst>
                                </p:cTn>
                              </p:par>
                              <p:par>
                                <p:cTn id="139" presetID="52" presetClass="exit" presetSubtype="0" fill="hold" grpId="2" nodeType="withEffect">
                                  <p:stCondLst>
                                    <p:cond delay="0"/>
                                  </p:stCondLst>
                                  <p:childTnLst>
                                    <p:animScale>
                                      <p:cBhvr>
                                        <p:cTn id="140" dur="1000" accel="50000">
                                          <p:stCondLst>
                                            <p:cond delay="0"/>
                                          </p:stCondLst>
                                        </p:cTn>
                                        <p:tgtEl>
                                          <p:spTgt spid="67"/>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41" dur="1000" accel="50000">
                                          <p:stCondLst>
                                            <p:cond delay="0"/>
                                          </p:stCondLst>
                                        </p:cTn>
                                        <p:tgtEl>
                                          <p:spTgt spid="67"/>
                                        </p:tgtEl>
                                        <p:attrNameLst>
                                          <p:attrName>ppt_x</p:attrName>
                                          <p:attrName>ppt_y</p:attrName>
                                        </p:attrNameLst>
                                      </p:cBhvr>
                                    </p:animMotion>
                                    <p:animEffect transition="out" filter="fade">
                                      <p:cBhvr>
                                        <p:cTn id="142" dur="1000"/>
                                        <p:tgtEl>
                                          <p:spTgt spid="67"/>
                                        </p:tgtEl>
                                      </p:cBhvr>
                                    </p:animEffect>
                                    <p:set>
                                      <p:cBhvr>
                                        <p:cTn id="143" dur="1" fill="hold">
                                          <p:stCondLst>
                                            <p:cond delay="999"/>
                                          </p:stCondLst>
                                        </p:cTn>
                                        <p:tgtEl>
                                          <p:spTgt spid="67"/>
                                        </p:tgtEl>
                                        <p:attrNameLst>
                                          <p:attrName>style.visibility</p:attrName>
                                        </p:attrNameLst>
                                      </p:cBhvr>
                                      <p:to>
                                        <p:strVal val="hidden"/>
                                      </p:to>
                                    </p:set>
                                  </p:childTnLst>
                                </p:cTn>
                              </p:par>
                              <p:par>
                                <p:cTn id="144" presetID="52" presetClass="exit" presetSubtype="0" fill="hold" grpId="1" nodeType="withEffect">
                                  <p:stCondLst>
                                    <p:cond delay="0"/>
                                  </p:stCondLst>
                                  <p:childTnLst>
                                    <p:animScale>
                                      <p:cBhvr>
                                        <p:cTn id="145" dur="1000" accel="50000">
                                          <p:stCondLst>
                                            <p:cond delay="0"/>
                                          </p:stCondLst>
                                        </p:cTn>
                                        <p:tgtEl>
                                          <p:spTgt spid="38"/>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46" dur="1000" accel="50000">
                                          <p:stCondLst>
                                            <p:cond delay="0"/>
                                          </p:stCondLst>
                                        </p:cTn>
                                        <p:tgtEl>
                                          <p:spTgt spid="38"/>
                                        </p:tgtEl>
                                        <p:attrNameLst>
                                          <p:attrName>ppt_x</p:attrName>
                                          <p:attrName>ppt_y</p:attrName>
                                        </p:attrNameLst>
                                      </p:cBhvr>
                                    </p:animMotion>
                                    <p:animEffect transition="out" filter="fade">
                                      <p:cBhvr>
                                        <p:cTn id="147" dur="1000"/>
                                        <p:tgtEl>
                                          <p:spTgt spid="38"/>
                                        </p:tgtEl>
                                      </p:cBhvr>
                                    </p:animEffect>
                                    <p:set>
                                      <p:cBhvr>
                                        <p:cTn id="148" dur="1" fill="hold">
                                          <p:stCondLst>
                                            <p:cond delay="999"/>
                                          </p:stCondLst>
                                        </p:cTn>
                                        <p:tgtEl>
                                          <p:spTgt spid="38"/>
                                        </p:tgtEl>
                                        <p:attrNameLst>
                                          <p:attrName>style.visibility</p:attrName>
                                        </p:attrNameLst>
                                      </p:cBhvr>
                                      <p:to>
                                        <p:strVal val="hidden"/>
                                      </p:to>
                                    </p:set>
                                  </p:childTnLst>
                                </p:cTn>
                              </p:par>
                              <p:par>
                                <p:cTn id="149" presetID="52" presetClass="exit" presetSubtype="0" fill="hold" grpId="1" nodeType="withEffect">
                                  <p:stCondLst>
                                    <p:cond delay="0"/>
                                  </p:stCondLst>
                                  <p:childTnLst>
                                    <p:animScale>
                                      <p:cBhvr>
                                        <p:cTn id="150" dur="1000" accel="50000">
                                          <p:stCondLst>
                                            <p:cond delay="0"/>
                                          </p:stCondLst>
                                        </p:cTn>
                                        <p:tgtEl>
                                          <p:spTgt spid="3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51" dur="1000" accel="50000">
                                          <p:stCondLst>
                                            <p:cond delay="0"/>
                                          </p:stCondLst>
                                        </p:cTn>
                                        <p:tgtEl>
                                          <p:spTgt spid="39"/>
                                        </p:tgtEl>
                                        <p:attrNameLst>
                                          <p:attrName>ppt_x</p:attrName>
                                          <p:attrName>ppt_y</p:attrName>
                                        </p:attrNameLst>
                                      </p:cBhvr>
                                    </p:animMotion>
                                    <p:animEffect transition="out" filter="fade">
                                      <p:cBhvr>
                                        <p:cTn id="152" dur="1000"/>
                                        <p:tgtEl>
                                          <p:spTgt spid="39"/>
                                        </p:tgtEl>
                                      </p:cBhvr>
                                    </p:animEffect>
                                    <p:set>
                                      <p:cBhvr>
                                        <p:cTn id="153" dur="1" fill="hold">
                                          <p:stCondLst>
                                            <p:cond delay="999"/>
                                          </p:stCondLst>
                                        </p:cTn>
                                        <p:tgtEl>
                                          <p:spTgt spid="39"/>
                                        </p:tgtEl>
                                        <p:attrNameLst>
                                          <p:attrName>style.visibility</p:attrName>
                                        </p:attrNameLst>
                                      </p:cBhvr>
                                      <p:to>
                                        <p:strVal val="hidden"/>
                                      </p:to>
                                    </p:set>
                                  </p:childTnLst>
                                </p:cTn>
                              </p:par>
                              <p:par>
                                <p:cTn id="154" presetID="52" presetClass="exit" presetSubtype="0" fill="hold" grpId="1" nodeType="withEffect">
                                  <p:stCondLst>
                                    <p:cond delay="0"/>
                                  </p:stCondLst>
                                  <p:childTnLst>
                                    <p:animScale>
                                      <p:cBhvr>
                                        <p:cTn id="155" dur="1000" accel="50000">
                                          <p:stCondLst>
                                            <p:cond delay="0"/>
                                          </p:stCondLst>
                                        </p:cTn>
                                        <p:tgtEl>
                                          <p:spTgt spid="18"/>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56" dur="1000" accel="50000">
                                          <p:stCondLst>
                                            <p:cond delay="0"/>
                                          </p:stCondLst>
                                        </p:cTn>
                                        <p:tgtEl>
                                          <p:spTgt spid="18"/>
                                        </p:tgtEl>
                                        <p:attrNameLst>
                                          <p:attrName>ppt_x</p:attrName>
                                          <p:attrName>ppt_y</p:attrName>
                                        </p:attrNameLst>
                                      </p:cBhvr>
                                    </p:animMotion>
                                    <p:animEffect transition="out" filter="fade">
                                      <p:cBhvr>
                                        <p:cTn id="157" dur="1000"/>
                                        <p:tgtEl>
                                          <p:spTgt spid="18"/>
                                        </p:tgtEl>
                                      </p:cBhvr>
                                    </p:animEffect>
                                    <p:set>
                                      <p:cBhvr>
                                        <p:cTn id="158" dur="1" fill="hold">
                                          <p:stCondLst>
                                            <p:cond delay="999"/>
                                          </p:stCondLst>
                                        </p:cTn>
                                        <p:tgtEl>
                                          <p:spTgt spid="18"/>
                                        </p:tgtEl>
                                        <p:attrNameLst>
                                          <p:attrName>style.visibility</p:attrName>
                                        </p:attrNameLst>
                                      </p:cBhvr>
                                      <p:to>
                                        <p:strVal val="hidden"/>
                                      </p:to>
                                    </p:set>
                                  </p:childTnLst>
                                </p:cTn>
                              </p:par>
                              <p:par>
                                <p:cTn id="159" presetID="52" presetClass="exit" presetSubtype="0" fill="hold" nodeType="withEffect">
                                  <p:stCondLst>
                                    <p:cond delay="0"/>
                                  </p:stCondLst>
                                  <p:childTnLst>
                                    <p:animScale>
                                      <p:cBhvr>
                                        <p:cTn id="160" dur="1000" accel="50000">
                                          <p:stCondLst>
                                            <p:cond delay="0"/>
                                          </p:stCondLst>
                                        </p:cTn>
                                        <p:tgtEl>
                                          <p:spTgt spid="68"/>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61" dur="1000" accel="50000">
                                          <p:stCondLst>
                                            <p:cond delay="0"/>
                                          </p:stCondLst>
                                        </p:cTn>
                                        <p:tgtEl>
                                          <p:spTgt spid="68"/>
                                        </p:tgtEl>
                                        <p:attrNameLst>
                                          <p:attrName>ppt_x</p:attrName>
                                          <p:attrName>ppt_y</p:attrName>
                                        </p:attrNameLst>
                                      </p:cBhvr>
                                    </p:animMotion>
                                    <p:animEffect transition="out" filter="fade">
                                      <p:cBhvr>
                                        <p:cTn id="162" dur="1000"/>
                                        <p:tgtEl>
                                          <p:spTgt spid="68"/>
                                        </p:tgtEl>
                                      </p:cBhvr>
                                    </p:animEffect>
                                    <p:set>
                                      <p:cBhvr>
                                        <p:cTn id="163" dur="1" fill="hold">
                                          <p:stCondLst>
                                            <p:cond delay="999"/>
                                          </p:stCondLst>
                                        </p:cTn>
                                        <p:tgtEl>
                                          <p:spTgt spid="68"/>
                                        </p:tgtEl>
                                        <p:attrNameLst>
                                          <p:attrName>style.visibility</p:attrName>
                                        </p:attrNameLst>
                                      </p:cBhvr>
                                      <p:to>
                                        <p:strVal val="hidden"/>
                                      </p:to>
                                    </p:set>
                                  </p:childTnLst>
                                </p:cTn>
                              </p:par>
                              <p:par>
                                <p:cTn id="164" presetID="52" presetClass="exit" presetSubtype="0" fill="hold" grpId="1" nodeType="withEffect">
                                  <p:stCondLst>
                                    <p:cond delay="0"/>
                                  </p:stCondLst>
                                  <p:childTnLst>
                                    <p:animScale>
                                      <p:cBhvr>
                                        <p:cTn id="165" dur="1000" accel="50000">
                                          <p:stCondLst>
                                            <p:cond delay="0"/>
                                          </p:stCondLst>
                                        </p:cTn>
                                        <p:tgtEl>
                                          <p:spTgt spid="4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66" dur="1000" accel="50000">
                                          <p:stCondLst>
                                            <p:cond delay="0"/>
                                          </p:stCondLst>
                                        </p:cTn>
                                        <p:tgtEl>
                                          <p:spTgt spid="40"/>
                                        </p:tgtEl>
                                        <p:attrNameLst>
                                          <p:attrName>ppt_x</p:attrName>
                                          <p:attrName>ppt_y</p:attrName>
                                        </p:attrNameLst>
                                      </p:cBhvr>
                                    </p:animMotion>
                                    <p:animEffect transition="out" filter="fade">
                                      <p:cBhvr>
                                        <p:cTn id="167" dur="1000"/>
                                        <p:tgtEl>
                                          <p:spTgt spid="40"/>
                                        </p:tgtEl>
                                      </p:cBhvr>
                                    </p:animEffect>
                                    <p:set>
                                      <p:cBhvr>
                                        <p:cTn id="168" dur="1" fill="hold">
                                          <p:stCondLst>
                                            <p:cond delay="999"/>
                                          </p:stCondLst>
                                        </p:cTn>
                                        <p:tgtEl>
                                          <p:spTgt spid="40"/>
                                        </p:tgtEl>
                                        <p:attrNameLst>
                                          <p:attrName>style.visibility</p:attrName>
                                        </p:attrNameLst>
                                      </p:cBhvr>
                                      <p:to>
                                        <p:strVal val="hidden"/>
                                      </p:to>
                                    </p:set>
                                  </p:childTnLst>
                                </p:cTn>
                              </p:par>
                              <p:par>
                                <p:cTn id="169" presetID="52" presetClass="exit" presetSubtype="0" fill="hold" grpId="1" nodeType="withEffect">
                                  <p:stCondLst>
                                    <p:cond delay="0"/>
                                  </p:stCondLst>
                                  <p:childTnLst>
                                    <p:animScale>
                                      <p:cBhvr>
                                        <p:cTn id="170" dur="1000" accel="50000">
                                          <p:stCondLst>
                                            <p:cond delay="0"/>
                                          </p:stCondLst>
                                        </p:cTn>
                                        <p:tgtEl>
                                          <p:spTgt spid="6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71" dur="1000" accel="50000">
                                          <p:stCondLst>
                                            <p:cond delay="0"/>
                                          </p:stCondLst>
                                        </p:cTn>
                                        <p:tgtEl>
                                          <p:spTgt spid="69"/>
                                        </p:tgtEl>
                                        <p:attrNameLst>
                                          <p:attrName>ppt_x</p:attrName>
                                          <p:attrName>ppt_y</p:attrName>
                                        </p:attrNameLst>
                                      </p:cBhvr>
                                    </p:animMotion>
                                    <p:animEffect transition="out" filter="fade">
                                      <p:cBhvr>
                                        <p:cTn id="172" dur="1000"/>
                                        <p:tgtEl>
                                          <p:spTgt spid="69"/>
                                        </p:tgtEl>
                                      </p:cBhvr>
                                    </p:animEffect>
                                    <p:set>
                                      <p:cBhvr>
                                        <p:cTn id="173" dur="1" fill="hold">
                                          <p:stCondLst>
                                            <p:cond delay="999"/>
                                          </p:stCondLst>
                                        </p:cTn>
                                        <p:tgtEl>
                                          <p:spTgt spid="69"/>
                                        </p:tgtEl>
                                        <p:attrNameLst>
                                          <p:attrName>style.visibility</p:attrName>
                                        </p:attrNameLst>
                                      </p:cBhvr>
                                      <p:to>
                                        <p:strVal val="hidden"/>
                                      </p:to>
                                    </p:set>
                                  </p:childTnLst>
                                </p:cTn>
                              </p:par>
                              <p:par>
                                <p:cTn id="174" presetID="52" presetClass="exit" presetSubtype="0" fill="hold" nodeType="withEffect">
                                  <p:stCondLst>
                                    <p:cond delay="0"/>
                                  </p:stCondLst>
                                  <p:childTnLst>
                                    <p:animScale>
                                      <p:cBhvr>
                                        <p:cTn id="175" dur="1000" accel="50000">
                                          <p:stCondLst>
                                            <p:cond delay="0"/>
                                          </p:stCondLst>
                                        </p:cTn>
                                        <p:tgtEl>
                                          <p:spTgt spid="7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76" dur="1000" accel="50000">
                                          <p:stCondLst>
                                            <p:cond delay="0"/>
                                          </p:stCondLst>
                                        </p:cTn>
                                        <p:tgtEl>
                                          <p:spTgt spid="70"/>
                                        </p:tgtEl>
                                        <p:attrNameLst>
                                          <p:attrName>ppt_x</p:attrName>
                                          <p:attrName>ppt_y</p:attrName>
                                        </p:attrNameLst>
                                      </p:cBhvr>
                                    </p:animMotion>
                                    <p:animEffect transition="out" filter="fade">
                                      <p:cBhvr>
                                        <p:cTn id="177" dur="1000"/>
                                        <p:tgtEl>
                                          <p:spTgt spid="70"/>
                                        </p:tgtEl>
                                      </p:cBhvr>
                                    </p:animEffect>
                                    <p:set>
                                      <p:cBhvr>
                                        <p:cTn id="178" dur="1" fill="hold">
                                          <p:stCondLst>
                                            <p:cond delay="999"/>
                                          </p:stCondLst>
                                        </p:cTn>
                                        <p:tgtEl>
                                          <p:spTgt spid="70"/>
                                        </p:tgtEl>
                                        <p:attrNameLst>
                                          <p:attrName>style.visibility</p:attrName>
                                        </p:attrNameLst>
                                      </p:cBhvr>
                                      <p:to>
                                        <p:strVal val="hidden"/>
                                      </p:to>
                                    </p:set>
                                  </p:childTnLst>
                                </p:cTn>
                              </p:par>
                              <p:par>
                                <p:cTn id="179" presetID="52" presetClass="exit" presetSubtype="0" fill="hold" nodeType="withEffect">
                                  <p:stCondLst>
                                    <p:cond delay="0"/>
                                  </p:stCondLst>
                                  <p:childTnLst>
                                    <p:animScale>
                                      <p:cBhvr>
                                        <p:cTn id="180" dur="1000" accel="50000">
                                          <p:stCondLst>
                                            <p:cond delay="0"/>
                                          </p:stCondLst>
                                        </p:cTn>
                                        <p:tgtEl>
                                          <p:spTgt spid="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81" dur="1000" accel="50000">
                                          <p:stCondLst>
                                            <p:cond delay="0"/>
                                          </p:stCondLst>
                                        </p:cTn>
                                        <p:tgtEl>
                                          <p:spTgt spid="5"/>
                                        </p:tgtEl>
                                        <p:attrNameLst>
                                          <p:attrName>ppt_x</p:attrName>
                                          <p:attrName>ppt_y</p:attrName>
                                        </p:attrNameLst>
                                      </p:cBhvr>
                                    </p:animMotion>
                                    <p:animEffect transition="out" filter="fade">
                                      <p:cBhvr>
                                        <p:cTn id="182" dur="1000"/>
                                        <p:tgtEl>
                                          <p:spTgt spid="5"/>
                                        </p:tgtEl>
                                      </p:cBhvr>
                                    </p:animEffect>
                                    <p:set>
                                      <p:cBhvr>
                                        <p:cTn id="183" dur="1" fill="hold">
                                          <p:stCondLst>
                                            <p:cond delay="999"/>
                                          </p:stCondLst>
                                        </p:cTn>
                                        <p:tgtEl>
                                          <p:spTgt spid="5"/>
                                        </p:tgtEl>
                                        <p:attrNameLst>
                                          <p:attrName>style.visibility</p:attrName>
                                        </p:attrNameLst>
                                      </p:cBhvr>
                                      <p:to>
                                        <p:strVal val="hidden"/>
                                      </p:to>
                                    </p:set>
                                  </p:childTnLst>
                                </p:cTn>
                              </p:par>
                              <p:par>
                                <p:cTn id="184" presetID="52" presetClass="exit" presetSubtype="0" fill="hold" nodeType="withEffect">
                                  <p:stCondLst>
                                    <p:cond delay="0"/>
                                  </p:stCondLst>
                                  <p:childTnLst>
                                    <p:animScale>
                                      <p:cBhvr>
                                        <p:cTn id="185" dur="1000" accel="50000">
                                          <p:stCondLst>
                                            <p:cond delay="0"/>
                                          </p:stCondLst>
                                        </p:cTn>
                                        <p:tgtEl>
                                          <p:spTgt spid="6"/>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86" dur="1000" accel="50000">
                                          <p:stCondLst>
                                            <p:cond delay="0"/>
                                          </p:stCondLst>
                                        </p:cTn>
                                        <p:tgtEl>
                                          <p:spTgt spid="6"/>
                                        </p:tgtEl>
                                        <p:attrNameLst>
                                          <p:attrName>ppt_x</p:attrName>
                                          <p:attrName>ppt_y</p:attrName>
                                        </p:attrNameLst>
                                      </p:cBhvr>
                                    </p:animMotion>
                                    <p:animEffect transition="out" filter="fade">
                                      <p:cBhvr>
                                        <p:cTn id="187" dur="1000"/>
                                        <p:tgtEl>
                                          <p:spTgt spid="6"/>
                                        </p:tgtEl>
                                      </p:cBhvr>
                                    </p:animEffect>
                                    <p:set>
                                      <p:cBhvr>
                                        <p:cTn id="188" dur="1" fill="hold">
                                          <p:stCondLst>
                                            <p:cond delay="999"/>
                                          </p:stCondLst>
                                        </p:cTn>
                                        <p:tgtEl>
                                          <p:spTgt spid="6"/>
                                        </p:tgtEl>
                                        <p:attrNameLst>
                                          <p:attrName>style.visibility</p:attrName>
                                        </p:attrNameLst>
                                      </p:cBhvr>
                                      <p:to>
                                        <p:strVal val="hidden"/>
                                      </p:to>
                                    </p:set>
                                  </p:childTnLst>
                                </p:cTn>
                              </p:par>
                              <p:par>
                                <p:cTn id="189" presetID="52" presetClass="exit" presetSubtype="0" fill="hold" grpId="0" nodeType="withEffect">
                                  <p:stCondLst>
                                    <p:cond delay="0"/>
                                  </p:stCondLst>
                                  <p:childTnLst>
                                    <p:animScale>
                                      <p:cBhvr>
                                        <p:cTn id="190" dur="1000" accel="50000">
                                          <p:stCondLst>
                                            <p:cond delay="0"/>
                                          </p:stCondLst>
                                        </p:cTn>
                                        <p:tgtEl>
                                          <p:spTgt spid="41"/>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91" dur="1000" accel="50000">
                                          <p:stCondLst>
                                            <p:cond delay="0"/>
                                          </p:stCondLst>
                                        </p:cTn>
                                        <p:tgtEl>
                                          <p:spTgt spid="41"/>
                                        </p:tgtEl>
                                        <p:attrNameLst>
                                          <p:attrName>ppt_x</p:attrName>
                                          <p:attrName>ppt_y</p:attrName>
                                        </p:attrNameLst>
                                      </p:cBhvr>
                                    </p:animMotion>
                                    <p:animEffect transition="out" filter="fade">
                                      <p:cBhvr>
                                        <p:cTn id="192" dur="1000"/>
                                        <p:tgtEl>
                                          <p:spTgt spid="41"/>
                                        </p:tgtEl>
                                      </p:cBhvr>
                                    </p:animEffect>
                                    <p:set>
                                      <p:cBhvr>
                                        <p:cTn id="193" dur="1" fill="hold">
                                          <p:stCondLst>
                                            <p:cond delay="999"/>
                                          </p:stCondLst>
                                        </p:cTn>
                                        <p:tgtEl>
                                          <p:spTgt spid="41"/>
                                        </p:tgtEl>
                                        <p:attrNameLst>
                                          <p:attrName>style.visibility</p:attrName>
                                        </p:attrNameLst>
                                      </p:cBhvr>
                                      <p:to>
                                        <p:strVal val="hidden"/>
                                      </p:to>
                                    </p:set>
                                  </p:childTnLst>
                                </p:cTn>
                              </p:par>
                              <p:par>
                                <p:cTn id="194" presetID="52" presetClass="exit" presetSubtype="0" fill="hold" nodeType="withEffect">
                                  <p:stCondLst>
                                    <p:cond delay="0"/>
                                  </p:stCondLst>
                                  <p:childTnLst>
                                    <p:animScale>
                                      <p:cBhvr>
                                        <p:cTn id="195" dur="1000" accel="50000">
                                          <p:stCondLst>
                                            <p:cond delay="0"/>
                                          </p:stCondLst>
                                        </p:cTn>
                                        <p:tgtEl>
                                          <p:spTgt spid="52"/>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96" dur="1000" accel="50000">
                                          <p:stCondLst>
                                            <p:cond delay="0"/>
                                          </p:stCondLst>
                                        </p:cTn>
                                        <p:tgtEl>
                                          <p:spTgt spid="52"/>
                                        </p:tgtEl>
                                        <p:attrNameLst>
                                          <p:attrName>ppt_x</p:attrName>
                                          <p:attrName>ppt_y</p:attrName>
                                        </p:attrNameLst>
                                      </p:cBhvr>
                                    </p:animMotion>
                                    <p:animEffect transition="out" filter="fade">
                                      <p:cBhvr>
                                        <p:cTn id="197" dur="1000"/>
                                        <p:tgtEl>
                                          <p:spTgt spid="52"/>
                                        </p:tgtEl>
                                      </p:cBhvr>
                                    </p:animEffect>
                                    <p:set>
                                      <p:cBhvr>
                                        <p:cTn id="198" dur="1" fill="hold">
                                          <p:stCondLst>
                                            <p:cond delay="999"/>
                                          </p:stCondLst>
                                        </p:cTn>
                                        <p:tgtEl>
                                          <p:spTgt spid="52"/>
                                        </p:tgtEl>
                                        <p:attrNameLst>
                                          <p:attrName>style.visibility</p:attrName>
                                        </p:attrNameLst>
                                      </p:cBhvr>
                                      <p:to>
                                        <p:strVal val="hidden"/>
                                      </p:to>
                                    </p:set>
                                  </p:childTnLst>
                                </p:cTn>
                              </p:par>
                              <p:par>
                                <p:cTn id="199" presetID="52" presetClass="exit" presetSubtype="0" fill="hold" grpId="0" nodeType="withEffect">
                                  <p:stCondLst>
                                    <p:cond delay="0"/>
                                  </p:stCondLst>
                                  <p:childTnLst>
                                    <p:animScale>
                                      <p:cBhvr>
                                        <p:cTn id="200" dur="1000" accel="50000">
                                          <p:stCondLst>
                                            <p:cond delay="0"/>
                                          </p:stCondLst>
                                        </p:cTn>
                                        <p:tgtEl>
                                          <p:spTgt spid="7"/>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201" dur="1000" accel="50000">
                                          <p:stCondLst>
                                            <p:cond delay="0"/>
                                          </p:stCondLst>
                                        </p:cTn>
                                        <p:tgtEl>
                                          <p:spTgt spid="7"/>
                                        </p:tgtEl>
                                        <p:attrNameLst>
                                          <p:attrName>ppt_x</p:attrName>
                                          <p:attrName>ppt_y</p:attrName>
                                        </p:attrNameLst>
                                      </p:cBhvr>
                                    </p:animMotion>
                                    <p:animEffect transition="out" filter="fade">
                                      <p:cBhvr>
                                        <p:cTn id="202" dur="1000"/>
                                        <p:tgtEl>
                                          <p:spTgt spid="7"/>
                                        </p:tgtEl>
                                      </p:cBhvr>
                                    </p:animEffect>
                                    <p:set>
                                      <p:cBhvr>
                                        <p:cTn id="203" dur="1" fill="hold">
                                          <p:stCondLst>
                                            <p:cond delay="999"/>
                                          </p:stCondLst>
                                        </p:cTn>
                                        <p:tgtEl>
                                          <p:spTgt spid="7"/>
                                        </p:tgtEl>
                                        <p:attrNameLst>
                                          <p:attrName>style.visibility</p:attrName>
                                        </p:attrNameLst>
                                      </p:cBhvr>
                                      <p:to>
                                        <p:strVal val="hidden"/>
                                      </p:to>
                                    </p:set>
                                  </p:childTnLst>
                                </p:cTn>
                              </p:par>
                              <p:par>
                                <p:cTn id="204" presetID="52" presetClass="exit" presetSubtype="0" fill="hold" grpId="0" nodeType="withEffect">
                                  <p:stCondLst>
                                    <p:cond delay="0"/>
                                  </p:stCondLst>
                                  <p:childTnLst>
                                    <p:animScale>
                                      <p:cBhvr>
                                        <p:cTn id="205" dur="1000" accel="50000">
                                          <p:stCondLst>
                                            <p:cond delay="0"/>
                                          </p:stCondLst>
                                        </p:cTn>
                                        <p:tgtEl>
                                          <p:spTgt spid="5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206" dur="1000" accel="50000">
                                          <p:stCondLst>
                                            <p:cond delay="0"/>
                                          </p:stCondLst>
                                        </p:cTn>
                                        <p:tgtEl>
                                          <p:spTgt spid="59"/>
                                        </p:tgtEl>
                                        <p:attrNameLst>
                                          <p:attrName>ppt_x</p:attrName>
                                          <p:attrName>ppt_y</p:attrName>
                                        </p:attrNameLst>
                                      </p:cBhvr>
                                    </p:animMotion>
                                    <p:animEffect transition="out" filter="fade">
                                      <p:cBhvr>
                                        <p:cTn id="207" dur="1000"/>
                                        <p:tgtEl>
                                          <p:spTgt spid="59"/>
                                        </p:tgtEl>
                                      </p:cBhvr>
                                    </p:animEffect>
                                    <p:set>
                                      <p:cBhvr>
                                        <p:cTn id="208" dur="1" fill="hold">
                                          <p:stCondLst>
                                            <p:cond delay="999"/>
                                          </p:stCondLst>
                                        </p:cTn>
                                        <p:tgtEl>
                                          <p:spTgt spid="59"/>
                                        </p:tgtEl>
                                        <p:attrNameLst>
                                          <p:attrName>style.visibility</p:attrName>
                                        </p:attrNameLst>
                                      </p:cBhvr>
                                      <p:to>
                                        <p:strVal val="hidden"/>
                                      </p:to>
                                    </p:set>
                                  </p:childTnLst>
                                </p:cTn>
                              </p:par>
                              <p:par>
                                <p:cTn id="209" presetID="52" presetClass="exit" presetSubtype="0" fill="hold" grpId="0" nodeType="withEffect">
                                  <p:stCondLst>
                                    <p:cond delay="0"/>
                                  </p:stCondLst>
                                  <p:childTnLst>
                                    <p:animScale>
                                      <p:cBhvr>
                                        <p:cTn id="210" dur="1000" accel="50000">
                                          <p:stCondLst>
                                            <p:cond delay="0"/>
                                          </p:stCondLst>
                                        </p:cTn>
                                        <p:tgtEl>
                                          <p:spTgt spid="61"/>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211" dur="1000" accel="50000">
                                          <p:stCondLst>
                                            <p:cond delay="0"/>
                                          </p:stCondLst>
                                        </p:cTn>
                                        <p:tgtEl>
                                          <p:spTgt spid="61"/>
                                        </p:tgtEl>
                                        <p:attrNameLst>
                                          <p:attrName>ppt_x</p:attrName>
                                          <p:attrName>ppt_y</p:attrName>
                                        </p:attrNameLst>
                                      </p:cBhvr>
                                    </p:animMotion>
                                    <p:animEffect transition="out" filter="fade">
                                      <p:cBhvr>
                                        <p:cTn id="212" dur="1000"/>
                                        <p:tgtEl>
                                          <p:spTgt spid="61"/>
                                        </p:tgtEl>
                                      </p:cBhvr>
                                    </p:animEffect>
                                    <p:set>
                                      <p:cBhvr>
                                        <p:cTn id="213" dur="1" fill="hold">
                                          <p:stCondLst>
                                            <p:cond delay="999"/>
                                          </p:stCondLst>
                                        </p:cTn>
                                        <p:tgtEl>
                                          <p:spTgt spid="61"/>
                                        </p:tgtEl>
                                        <p:attrNameLst>
                                          <p:attrName>style.visibility</p:attrName>
                                        </p:attrNameLst>
                                      </p:cBhvr>
                                      <p:to>
                                        <p:strVal val="hidden"/>
                                      </p:to>
                                    </p:set>
                                  </p:childTnLst>
                                </p:cTn>
                              </p:par>
                              <p:par>
                                <p:cTn id="214" presetID="52" presetClass="exit" presetSubtype="0" fill="hold" grpId="0" nodeType="withEffect">
                                  <p:stCondLst>
                                    <p:cond delay="0"/>
                                  </p:stCondLst>
                                  <p:childTnLst>
                                    <p:animScale>
                                      <p:cBhvr>
                                        <p:cTn id="215" dur="1000" accel="50000">
                                          <p:stCondLst>
                                            <p:cond delay="0"/>
                                          </p:stCondLst>
                                        </p:cTn>
                                        <p:tgtEl>
                                          <p:spTgt spid="1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216" dur="1000" accel="50000">
                                          <p:stCondLst>
                                            <p:cond delay="0"/>
                                          </p:stCondLst>
                                        </p:cTn>
                                        <p:tgtEl>
                                          <p:spTgt spid="14"/>
                                        </p:tgtEl>
                                        <p:attrNameLst>
                                          <p:attrName>ppt_x</p:attrName>
                                          <p:attrName>ppt_y</p:attrName>
                                        </p:attrNameLst>
                                      </p:cBhvr>
                                    </p:animMotion>
                                    <p:animEffect transition="out" filter="fade">
                                      <p:cBhvr>
                                        <p:cTn id="217" dur="1000"/>
                                        <p:tgtEl>
                                          <p:spTgt spid="14"/>
                                        </p:tgtEl>
                                      </p:cBhvr>
                                    </p:animEffect>
                                    <p:set>
                                      <p:cBhvr>
                                        <p:cTn id="218" dur="1" fill="hold">
                                          <p:stCondLst>
                                            <p:cond delay="999"/>
                                          </p:stCondLst>
                                        </p:cTn>
                                        <p:tgtEl>
                                          <p:spTgt spid="14"/>
                                        </p:tgtEl>
                                        <p:attrNameLst>
                                          <p:attrName>style.visibility</p:attrName>
                                        </p:attrNameLst>
                                      </p:cBhvr>
                                      <p:to>
                                        <p:strVal val="hidden"/>
                                      </p:to>
                                    </p:set>
                                  </p:childTnLst>
                                </p:cTn>
                              </p:par>
                              <p:par>
                                <p:cTn id="219" presetID="52" presetClass="exit" presetSubtype="0" fill="hold" grpId="0" nodeType="withEffect">
                                  <p:stCondLst>
                                    <p:cond delay="0"/>
                                  </p:stCondLst>
                                  <p:childTnLst>
                                    <p:animScale>
                                      <p:cBhvr>
                                        <p:cTn id="220" dur="1000" accel="50000">
                                          <p:stCondLst>
                                            <p:cond delay="0"/>
                                          </p:stCondLst>
                                        </p:cTn>
                                        <p:tgtEl>
                                          <p:spTgt spid="63"/>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221" dur="1000" accel="50000">
                                          <p:stCondLst>
                                            <p:cond delay="0"/>
                                          </p:stCondLst>
                                        </p:cTn>
                                        <p:tgtEl>
                                          <p:spTgt spid="63"/>
                                        </p:tgtEl>
                                        <p:attrNameLst>
                                          <p:attrName>ppt_x</p:attrName>
                                          <p:attrName>ppt_y</p:attrName>
                                        </p:attrNameLst>
                                      </p:cBhvr>
                                    </p:animMotion>
                                    <p:animEffect transition="out" filter="fade">
                                      <p:cBhvr>
                                        <p:cTn id="222" dur="1000"/>
                                        <p:tgtEl>
                                          <p:spTgt spid="63"/>
                                        </p:tgtEl>
                                      </p:cBhvr>
                                    </p:animEffect>
                                    <p:set>
                                      <p:cBhvr>
                                        <p:cTn id="223" dur="1" fill="hold">
                                          <p:stCondLst>
                                            <p:cond delay="999"/>
                                          </p:stCondLst>
                                        </p:cTn>
                                        <p:tgtEl>
                                          <p:spTgt spid="63"/>
                                        </p:tgtEl>
                                        <p:attrNameLst>
                                          <p:attrName>style.visibility</p:attrName>
                                        </p:attrNameLst>
                                      </p:cBhvr>
                                      <p:to>
                                        <p:strVal val="hidden"/>
                                      </p:to>
                                    </p:set>
                                  </p:childTnLst>
                                </p:cTn>
                              </p:par>
                              <p:par>
                                <p:cTn id="224" presetID="52" presetClass="exit" presetSubtype="0" fill="hold" grpId="0" nodeType="withEffect">
                                  <p:stCondLst>
                                    <p:cond delay="0"/>
                                  </p:stCondLst>
                                  <p:childTnLst>
                                    <p:animScale>
                                      <p:cBhvr>
                                        <p:cTn id="225" dur="1000" accel="50000">
                                          <p:stCondLst>
                                            <p:cond delay="0"/>
                                          </p:stCondLst>
                                        </p:cTn>
                                        <p:tgtEl>
                                          <p:spTgt spid="1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226" dur="1000" accel="50000">
                                          <p:stCondLst>
                                            <p:cond delay="0"/>
                                          </p:stCondLst>
                                        </p:cTn>
                                        <p:tgtEl>
                                          <p:spTgt spid="15"/>
                                        </p:tgtEl>
                                        <p:attrNameLst>
                                          <p:attrName>ppt_x</p:attrName>
                                          <p:attrName>ppt_y</p:attrName>
                                        </p:attrNameLst>
                                      </p:cBhvr>
                                    </p:animMotion>
                                    <p:animEffect transition="out" filter="fade">
                                      <p:cBhvr>
                                        <p:cTn id="227" dur="1000"/>
                                        <p:tgtEl>
                                          <p:spTgt spid="15"/>
                                        </p:tgtEl>
                                      </p:cBhvr>
                                    </p:animEffect>
                                    <p:set>
                                      <p:cBhvr>
                                        <p:cTn id="228" dur="1" fill="hold">
                                          <p:stCondLst>
                                            <p:cond delay="999"/>
                                          </p:stCondLst>
                                        </p:cTn>
                                        <p:tgtEl>
                                          <p:spTgt spid="15"/>
                                        </p:tgtEl>
                                        <p:attrNameLst>
                                          <p:attrName>style.visibility</p:attrName>
                                        </p:attrNameLst>
                                      </p:cBhvr>
                                      <p:to>
                                        <p:strVal val="hidden"/>
                                      </p:to>
                                    </p:set>
                                  </p:childTnLst>
                                </p:cTn>
                              </p:par>
                              <p:par>
                                <p:cTn id="229" presetID="52" presetClass="exit" presetSubtype="0" fill="hold" grpId="0" nodeType="withEffect">
                                  <p:stCondLst>
                                    <p:cond delay="0"/>
                                  </p:stCondLst>
                                  <p:childTnLst>
                                    <p:animScale>
                                      <p:cBhvr>
                                        <p:cTn id="230" dur="1000" accel="50000">
                                          <p:stCondLst>
                                            <p:cond delay="0"/>
                                          </p:stCondLst>
                                        </p:cTn>
                                        <p:tgtEl>
                                          <p:spTgt spid="16"/>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231" dur="1000" accel="50000">
                                          <p:stCondLst>
                                            <p:cond delay="0"/>
                                          </p:stCondLst>
                                        </p:cTn>
                                        <p:tgtEl>
                                          <p:spTgt spid="16"/>
                                        </p:tgtEl>
                                        <p:attrNameLst>
                                          <p:attrName>ppt_x</p:attrName>
                                          <p:attrName>ppt_y</p:attrName>
                                        </p:attrNameLst>
                                      </p:cBhvr>
                                    </p:animMotion>
                                    <p:animEffect transition="out" filter="fade">
                                      <p:cBhvr>
                                        <p:cTn id="232" dur="1000"/>
                                        <p:tgtEl>
                                          <p:spTgt spid="16"/>
                                        </p:tgtEl>
                                      </p:cBhvr>
                                    </p:animEffect>
                                    <p:set>
                                      <p:cBhvr>
                                        <p:cTn id="233" dur="1" fill="hold">
                                          <p:stCondLst>
                                            <p:cond delay="999"/>
                                          </p:stCondLst>
                                        </p:cTn>
                                        <p:tgtEl>
                                          <p:spTgt spid="16"/>
                                        </p:tgtEl>
                                        <p:attrNameLst>
                                          <p:attrName>style.visibility</p:attrName>
                                        </p:attrNameLst>
                                      </p:cBhvr>
                                      <p:to>
                                        <p:strVal val="hidden"/>
                                      </p:to>
                                    </p:set>
                                  </p:childTnLst>
                                </p:cTn>
                              </p:par>
                              <p:par>
                                <p:cTn id="234" presetID="52" presetClass="exit" presetSubtype="0" fill="hold" grpId="0" nodeType="withEffect">
                                  <p:stCondLst>
                                    <p:cond delay="0"/>
                                  </p:stCondLst>
                                  <p:childTnLst>
                                    <p:animScale>
                                      <p:cBhvr>
                                        <p:cTn id="235" dur="1000" accel="50000">
                                          <p:stCondLst>
                                            <p:cond delay="0"/>
                                          </p:stCondLst>
                                        </p:cTn>
                                        <p:tgtEl>
                                          <p:spTgt spid="6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236" dur="1000" accel="50000">
                                          <p:stCondLst>
                                            <p:cond delay="0"/>
                                          </p:stCondLst>
                                        </p:cTn>
                                        <p:tgtEl>
                                          <p:spTgt spid="64"/>
                                        </p:tgtEl>
                                        <p:attrNameLst>
                                          <p:attrName>ppt_x</p:attrName>
                                          <p:attrName>ppt_y</p:attrName>
                                        </p:attrNameLst>
                                      </p:cBhvr>
                                    </p:animMotion>
                                    <p:animEffect transition="out" filter="fade">
                                      <p:cBhvr>
                                        <p:cTn id="237" dur="1000"/>
                                        <p:tgtEl>
                                          <p:spTgt spid="64"/>
                                        </p:tgtEl>
                                      </p:cBhvr>
                                    </p:animEffect>
                                    <p:set>
                                      <p:cBhvr>
                                        <p:cTn id="238" dur="1" fill="hold">
                                          <p:stCondLst>
                                            <p:cond delay="999"/>
                                          </p:stCondLst>
                                        </p:cTn>
                                        <p:tgtEl>
                                          <p:spTgt spid="64"/>
                                        </p:tgtEl>
                                        <p:attrNameLst>
                                          <p:attrName>style.visibility</p:attrName>
                                        </p:attrNameLst>
                                      </p:cBhvr>
                                      <p:to>
                                        <p:strVal val="hidden"/>
                                      </p:to>
                                    </p:set>
                                  </p:childTnLst>
                                </p:cTn>
                              </p:par>
                              <p:par>
                                <p:cTn id="239" presetID="52" presetClass="exit" presetSubtype="0" fill="hold" grpId="0" nodeType="withEffect">
                                  <p:stCondLst>
                                    <p:cond delay="0"/>
                                  </p:stCondLst>
                                  <p:childTnLst>
                                    <p:animScale>
                                      <p:cBhvr>
                                        <p:cTn id="240" dur="1000" accel="50000">
                                          <p:stCondLst>
                                            <p:cond delay="0"/>
                                          </p:stCondLst>
                                        </p:cTn>
                                        <p:tgtEl>
                                          <p:spTgt spid="6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241" dur="1000" accel="50000">
                                          <p:stCondLst>
                                            <p:cond delay="0"/>
                                          </p:stCondLst>
                                        </p:cTn>
                                        <p:tgtEl>
                                          <p:spTgt spid="65"/>
                                        </p:tgtEl>
                                        <p:attrNameLst>
                                          <p:attrName>ppt_x</p:attrName>
                                          <p:attrName>ppt_y</p:attrName>
                                        </p:attrNameLst>
                                      </p:cBhvr>
                                    </p:animMotion>
                                    <p:animEffect transition="out" filter="fade">
                                      <p:cBhvr>
                                        <p:cTn id="242" dur="1000"/>
                                        <p:tgtEl>
                                          <p:spTgt spid="65"/>
                                        </p:tgtEl>
                                      </p:cBhvr>
                                    </p:animEffect>
                                    <p:set>
                                      <p:cBhvr>
                                        <p:cTn id="243" dur="1" fill="hold">
                                          <p:stCondLst>
                                            <p:cond delay="999"/>
                                          </p:stCondLst>
                                        </p:cTn>
                                        <p:tgtEl>
                                          <p:spTgt spid="65"/>
                                        </p:tgtEl>
                                        <p:attrNameLst>
                                          <p:attrName>style.visibility</p:attrName>
                                        </p:attrNameLst>
                                      </p:cBhvr>
                                      <p:to>
                                        <p:strVal val="hidden"/>
                                      </p:to>
                                    </p:set>
                                  </p:childTnLst>
                                </p:cTn>
                              </p:par>
                            </p:childTnLst>
                          </p:cTn>
                        </p:par>
                      </p:childTnLst>
                    </p:cTn>
                  </p:par>
                  <p:par>
                    <p:cTn id="244" fill="hold">
                      <p:stCondLst>
                        <p:cond delay="indefinite"/>
                      </p:stCondLst>
                      <p:childTnLst>
                        <p:par>
                          <p:cTn id="245" fill="hold">
                            <p:stCondLst>
                              <p:cond delay="0"/>
                            </p:stCondLst>
                            <p:childTnLst>
                              <p:par>
                                <p:cTn id="246" presetID="10" presetClass="entr" presetSubtype="0" fill="hold" nodeType="clickEffect">
                                  <p:stCondLst>
                                    <p:cond delay="0"/>
                                  </p:stCondLst>
                                  <p:childTnLst>
                                    <p:set>
                                      <p:cBhvr>
                                        <p:cTn id="247" dur="1" fill="hold">
                                          <p:stCondLst>
                                            <p:cond delay="0"/>
                                          </p:stCondLst>
                                        </p:cTn>
                                        <p:tgtEl>
                                          <p:spTgt spid="71"/>
                                        </p:tgtEl>
                                        <p:attrNameLst>
                                          <p:attrName>style.visibility</p:attrName>
                                        </p:attrNameLst>
                                      </p:cBhvr>
                                      <p:to>
                                        <p:strVal val="visible"/>
                                      </p:to>
                                    </p:set>
                                    <p:animEffect transition="in" filter="fade">
                                      <p:cBhvr>
                                        <p:cTn id="248" dur="2000"/>
                                        <p:tgtEl>
                                          <p:spTgt spid="71"/>
                                        </p:tgtEl>
                                      </p:cBhvr>
                                    </p:animEffect>
                                  </p:childTnLst>
                                </p:cTn>
                              </p:par>
                            </p:childTnLst>
                          </p:cTn>
                        </p:par>
                      </p:childTnLst>
                    </p:cTn>
                  </p:par>
                  <p:par>
                    <p:cTn id="249" fill="hold">
                      <p:stCondLst>
                        <p:cond delay="indefinite"/>
                      </p:stCondLst>
                      <p:childTnLst>
                        <p:par>
                          <p:cTn id="250" fill="hold">
                            <p:stCondLst>
                              <p:cond delay="0"/>
                            </p:stCondLst>
                            <p:childTnLst>
                              <p:par>
                                <p:cTn id="251" presetID="55" presetClass="entr" presetSubtype="0" fill="hold" grpId="0" nodeType="clickEffect">
                                  <p:stCondLst>
                                    <p:cond delay="0"/>
                                  </p:stCondLst>
                                  <p:childTnLst>
                                    <p:set>
                                      <p:cBhvr>
                                        <p:cTn id="252" dur="1" fill="hold">
                                          <p:stCondLst>
                                            <p:cond delay="0"/>
                                          </p:stCondLst>
                                        </p:cTn>
                                        <p:tgtEl>
                                          <p:spTgt spid="78"/>
                                        </p:tgtEl>
                                        <p:attrNameLst>
                                          <p:attrName>style.visibility</p:attrName>
                                        </p:attrNameLst>
                                      </p:cBhvr>
                                      <p:to>
                                        <p:strVal val="visible"/>
                                      </p:to>
                                    </p:set>
                                    <p:anim calcmode="lin" valueType="num">
                                      <p:cBhvr>
                                        <p:cTn id="253" dur="1000" fill="hold"/>
                                        <p:tgtEl>
                                          <p:spTgt spid="78"/>
                                        </p:tgtEl>
                                        <p:attrNameLst>
                                          <p:attrName>ppt_w</p:attrName>
                                        </p:attrNameLst>
                                      </p:cBhvr>
                                      <p:tavLst>
                                        <p:tav tm="0">
                                          <p:val>
                                            <p:strVal val="#ppt_w*0.70"/>
                                          </p:val>
                                        </p:tav>
                                        <p:tav tm="100000">
                                          <p:val>
                                            <p:strVal val="#ppt_w"/>
                                          </p:val>
                                        </p:tav>
                                      </p:tavLst>
                                    </p:anim>
                                    <p:anim calcmode="lin" valueType="num">
                                      <p:cBhvr>
                                        <p:cTn id="254" dur="1000" fill="hold"/>
                                        <p:tgtEl>
                                          <p:spTgt spid="78"/>
                                        </p:tgtEl>
                                        <p:attrNameLst>
                                          <p:attrName>ppt_h</p:attrName>
                                        </p:attrNameLst>
                                      </p:cBhvr>
                                      <p:tavLst>
                                        <p:tav tm="0">
                                          <p:val>
                                            <p:strVal val="#ppt_h"/>
                                          </p:val>
                                        </p:tav>
                                        <p:tav tm="100000">
                                          <p:val>
                                            <p:strVal val="#ppt_h"/>
                                          </p:val>
                                        </p:tav>
                                      </p:tavLst>
                                    </p:anim>
                                    <p:animEffect transition="in" filter="fade">
                                      <p:cBhvr>
                                        <p:cTn id="255" dur="1000"/>
                                        <p:tgtEl>
                                          <p:spTgt spid="78"/>
                                        </p:tgtEl>
                                      </p:cBhvr>
                                    </p:animEffect>
                                  </p:childTnLst>
                                </p:cTn>
                              </p:par>
                              <p:par>
                                <p:cTn id="256" presetID="42" presetClass="entr" presetSubtype="0" fill="hold" grpId="0" nodeType="withEffect">
                                  <p:stCondLst>
                                    <p:cond delay="0"/>
                                  </p:stCondLst>
                                  <p:childTnLst>
                                    <p:set>
                                      <p:cBhvr>
                                        <p:cTn id="257" dur="1" fill="hold">
                                          <p:stCondLst>
                                            <p:cond delay="0"/>
                                          </p:stCondLst>
                                        </p:cTn>
                                        <p:tgtEl>
                                          <p:spTgt spid="77"/>
                                        </p:tgtEl>
                                        <p:attrNameLst>
                                          <p:attrName>style.visibility</p:attrName>
                                        </p:attrNameLst>
                                      </p:cBhvr>
                                      <p:to>
                                        <p:strVal val="visible"/>
                                      </p:to>
                                    </p:set>
                                    <p:animEffect transition="in" filter="fade">
                                      <p:cBhvr>
                                        <p:cTn id="258" dur="1000"/>
                                        <p:tgtEl>
                                          <p:spTgt spid="77"/>
                                        </p:tgtEl>
                                      </p:cBhvr>
                                    </p:animEffect>
                                    <p:anim calcmode="lin" valueType="num">
                                      <p:cBhvr>
                                        <p:cTn id="259" dur="1000" fill="hold"/>
                                        <p:tgtEl>
                                          <p:spTgt spid="77"/>
                                        </p:tgtEl>
                                        <p:attrNameLst>
                                          <p:attrName>ppt_x</p:attrName>
                                        </p:attrNameLst>
                                      </p:cBhvr>
                                      <p:tavLst>
                                        <p:tav tm="0">
                                          <p:val>
                                            <p:strVal val="#ppt_x"/>
                                          </p:val>
                                        </p:tav>
                                        <p:tav tm="100000">
                                          <p:val>
                                            <p:strVal val="#ppt_x"/>
                                          </p:val>
                                        </p:tav>
                                      </p:tavLst>
                                    </p:anim>
                                    <p:anim calcmode="lin" valueType="num">
                                      <p:cBhvr>
                                        <p:cTn id="260"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par>
                    <p:cTn id="261" fill="hold">
                      <p:stCondLst>
                        <p:cond delay="indefinite"/>
                      </p:stCondLst>
                      <p:childTnLst>
                        <p:par>
                          <p:cTn id="262" fill="hold">
                            <p:stCondLst>
                              <p:cond delay="0"/>
                            </p:stCondLst>
                            <p:childTnLst>
                              <p:par>
                                <p:cTn id="263" presetID="43" presetClass="entr" presetSubtype="0" fill="hold" grpId="0" nodeType="clickEffect">
                                  <p:stCondLst>
                                    <p:cond delay="0"/>
                                  </p:stCondLst>
                                  <p:childTnLst>
                                    <p:set>
                                      <p:cBhvr>
                                        <p:cTn id="264" dur="1" fill="hold">
                                          <p:stCondLst>
                                            <p:cond delay="0"/>
                                          </p:stCondLst>
                                        </p:cTn>
                                        <p:tgtEl>
                                          <p:spTgt spid="72"/>
                                        </p:tgtEl>
                                        <p:attrNameLst>
                                          <p:attrName>style.visibility</p:attrName>
                                        </p:attrNameLst>
                                      </p:cBhvr>
                                      <p:to>
                                        <p:strVal val="visible"/>
                                      </p:to>
                                    </p:set>
                                    <p:animEffect transition="in" filter="fade">
                                      <p:cBhvr>
                                        <p:cTn id="265" dur="100"/>
                                        <p:tgtEl>
                                          <p:spTgt spid="72"/>
                                        </p:tgtEl>
                                      </p:cBhvr>
                                    </p:animEffect>
                                    <p:anim calcmode="lin" valueType="num">
                                      <p:cBhvr>
                                        <p:cTn id="266" dur="400" fill="hold"/>
                                        <p:tgtEl>
                                          <p:spTgt spid="72"/>
                                        </p:tgtEl>
                                        <p:attrNameLst>
                                          <p:attrName>ppt_x</p:attrName>
                                        </p:attrNameLst>
                                      </p:cBhvr>
                                      <p:tavLst>
                                        <p:tav tm="0">
                                          <p:val>
                                            <p:strVal val="#ppt_x"/>
                                          </p:val>
                                        </p:tav>
                                        <p:tav tm="100000">
                                          <p:val>
                                            <p:strVal val="#ppt_x"/>
                                          </p:val>
                                        </p:tav>
                                      </p:tavLst>
                                    </p:anim>
                                    <p:anim calcmode="lin" valueType="num">
                                      <p:cBhvr>
                                        <p:cTn id="267" dur="400" fill="hold"/>
                                        <p:tgtEl>
                                          <p:spTgt spid="72"/>
                                        </p:tgtEl>
                                        <p:attrNameLst>
                                          <p:attrName>ppt_y</p:attrName>
                                        </p:attrNameLst>
                                      </p:cBhvr>
                                      <p:tavLst>
                                        <p:tav tm="0">
                                          <p:val>
                                            <p:strVal val="#ppt_y+0.31"/>
                                          </p:val>
                                        </p:tav>
                                        <p:tav tm="100000">
                                          <p:val>
                                            <p:strVal val="#ppt_y+0.31"/>
                                          </p:val>
                                        </p:tav>
                                      </p:tavLst>
                                    </p:anim>
                                    <p:anim calcmode="lin" valueType="num">
                                      <p:cBhvr>
                                        <p:cTn id="268" dur="600" decel="50000" fill="hold">
                                          <p:stCondLst>
                                            <p:cond delay="400"/>
                                          </p:stCondLst>
                                        </p:cTn>
                                        <p:tgtEl>
                                          <p:spTgt spid="7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69" dur="600" decel="50000" fill="hold">
                                          <p:stCondLst>
                                            <p:cond delay="400"/>
                                          </p:stCondLst>
                                        </p:cTn>
                                        <p:tgtEl>
                                          <p:spTgt spid="7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263"/>
                                            </p:cond>
                                          </p:stCondLst>
                                          <p:endCondLst>
                                            <p:cond evt="onStopAudio" delay="0">
                                              <p:tgtEl>
                                                <p:sldTgt/>
                                              </p:tgtEl>
                                            </p:cond>
                                          </p:endCondLst>
                                        </p:cTn>
                                        <p:tgtEl>
                                          <p:sndTgt r:embed="rId3" name="arrow.wav"/>
                                        </p:tgtEl>
                                      </p:cMediaNode>
                                    </p:audio>
                                  </p:subTnLst>
                                </p:cTn>
                              </p:par>
                            </p:childTnLst>
                          </p:cTn>
                        </p:par>
                      </p:childTnLst>
                    </p:cTn>
                  </p:par>
                  <p:par>
                    <p:cTn id="270" fill="hold">
                      <p:stCondLst>
                        <p:cond delay="indefinite"/>
                      </p:stCondLst>
                      <p:childTnLst>
                        <p:par>
                          <p:cTn id="271" fill="hold">
                            <p:stCondLst>
                              <p:cond delay="0"/>
                            </p:stCondLst>
                            <p:childTnLst>
                              <p:par>
                                <p:cTn id="272" presetID="43" presetClass="entr" presetSubtype="0" fill="hold" grpId="0" nodeType="clickEffect">
                                  <p:stCondLst>
                                    <p:cond delay="0"/>
                                  </p:stCondLst>
                                  <p:childTnLst>
                                    <p:set>
                                      <p:cBhvr>
                                        <p:cTn id="273" dur="1" fill="hold">
                                          <p:stCondLst>
                                            <p:cond delay="0"/>
                                          </p:stCondLst>
                                        </p:cTn>
                                        <p:tgtEl>
                                          <p:spTgt spid="75"/>
                                        </p:tgtEl>
                                        <p:attrNameLst>
                                          <p:attrName>style.visibility</p:attrName>
                                        </p:attrNameLst>
                                      </p:cBhvr>
                                      <p:to>
                                        <p:strVal val="visible"/>
                                      </p:to>
                                    </p:set>
                                    <p:animEffect transition="in" filter="fade">
                                      <p:cBhvr>
                                        <p:cTn id="274" dur="100"/>
                                        <p:tgtEl>
                                          <p:spTgt spid="75"/>
                                        </p:tgtEl>
                                      </p:cBhvr>
                                    </p:animEffect>
                                    <p:anim calcmode="lin" valueType="num">
                                      <p:cBhvr>
                                        <p:cTn id="275" dur="400" fill="hold"/>
                                        <p:tgtEl>
                                          <p:spTgt spid="75"/>
                                        </p:tgtEl>
                                        <p:attrNameLst>
                                          <p:attrName>ppt_x</p:attrName>
                                        </p:attrNameLst>
                                      </p:cBhvr>
                                      <p:tavLst>
                                        <p:tav tm="0">
                                          <p:val>
                                            <p:strVal val="#ppt_x"/>
                                          </p:val>
                                        </p:tav>
                                        <p:tav tm="100000">
                                          <p:val>
                                            <p:strVal val="#ppt_x"/>
                                          </p:val>
                                        </p:tav>
                                      </p:tavLst>
                                    </p:anim>
                                    <p:anim calcmode="lin" valueType="num">
                                      <p:cBhvr>
                                        <p:cTn id="276" dur="400" fill="hold"/>
                                        <p:tgtEl>
                                          <p:spTgt spid="75"/>
                                        </p:tgtEl>
                                        <p:attrNameLst>
                                          <p:attrName>ppt_y</p:attrName>
                                        </p:attrNameLst>
                                      </p:cBhvr>
                                      <p:tavLst>
                                        <p:tav tm="0">
                                          <p:val>
                                            <p:strVal val="#ppt_y+0.31"/>
                                          </p:val>
                                        </p:tav>
                                        <p:tav tm="100000">
                                          <p:val>
                                            <p:strVal val="#ppt_y+0.31"/>
                                          </p:val>
                                        </p:tav>
                                      </p:tavLst>
                                    </p:anim>
                                    <p:anim calcmode="lin" valueType="num">
                                      <p:cBhvr>
                                        <p:cTn id="277" dur="600" decel="50000" fill="hold">
                                          <p:stCondLst>
                                            <p:cond delay="400"/>
                                          </p:stCondLst>
                                        </p:cTn>
                                        <p:tgtEl>
                                          <p:spTgt spid="7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78" dur="600" decel="50000" fill="hold">
                                          <p:stCondLst>
                                            <p:cond delay="400"/>
                                          </p:stCondLst>
                                        </p:cTn>
                                        <p:tgtEl>
                                          <p:spTgt spid="7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272"/>
                                            </p:cond>
                                          </p:stCondLst>
                                          <p:endCondLst>
                                            <p:cond evt="onStopAudio" delay="0">
                                              <p:tgtEl>
                                                <p:sldTgt/>
                                              </p:tgtEl>
                                            </p:cond>
                                          </p:endCondLst>
                                        </p:cTn>
                                        <p:tgtEl>
                                          <p:sndTgt r:embed="rId3" name="arrow.wav"/>
                                        </p:tgtEl>
                                      </p:cMediaNode>
                                    </p:audio>
                                  </p:subTnLst>
                                </p:cTn>
                              </p:par>
                            </p:childTnLst>
                          </p:cTn>
                        </p:par>
                      </p:childTnLst>
                    </p:cTn>
                  </p:par>
                  <p:par>
                    <p:cTn id="279" fill="hold">
                      <p:stCondLst>
                        <p:cond delay="indefinite"/>
                      </p:stCondLst>
                      <p:childTnLst>
                        <p:par>
                          <p:cTn id="280" fill="hold">
                            <p:stCondLst>
                              <p:cond delay="0"/>
                            </p:stCondLst>
                            <p:childTnLst>
                              <p:par>
                                <p:cTn id="281" presetID="43" presetClass="entr" presetSubtype="0" fill="hold" grpId="0" nodeType="clickEffect">
                                  <p:stCondLst>
                                    <p:cond delay="0"/>
                                  </p:stCondLst>
                                  <p:childTnLst>
                                    <p:set>
                                      <p:cBhvr>
                                        <p:cTn id="282" dur="1" fill="hold">
                                          <p:stCondLst>
                                            <p:cond delay="0"/>
                                          </p:stCondLst>
                                        </p:cTn>
                                        <p:tgtEl>
                                          <p:spTgt spid="74"/>
                                        </p:tgtEl>
                                        <p:attrNameLst>
                                          <p:attrName>style.visibility</p:attrName>
                                        </p:attrNameLst>
                                      </p:cBhvr>
                                      <p:to>
                                        <p:strVal val="visible"/>
                                      </p:to>
                                    </p:set>
                                    <p:animEffect transition="in" filter="fade">
                                      <p:cBhvr>
                                        <p:cTn id="283" dur="100"/>
                                        <p:tgtEl>
                                          <p:spTgt spid="74"/>
                                        </p:tgtEl>
                                      </p:cBhvr>
                                    </p:animEffect>
                                    <p:anim calcmode="lin" valueType="num">
                                      <p:cBhvr>
                                        <p:cTn id="284" dur="400" fill="hold"/>
                                        <p:tgtEl>
                                          <p:spTgt spid="74"/>
                                        </p:tgtEl>
                                        <p:attrNameLst>
                                          <p:attrName>ppt_x</p:attrName>
                                        </p:attrNameLst>
                                      </p:cBhvr>
                                      <p:tavLst>
                                        <p:tav tm="0">
                                          <p:val>
                                            <p:strVal val="#ppt_x"/>
                                          </p:val>
                                        </p:tav>
                                        <p:tav tm="100000">
                                          <p:val>
                                            <p:strVal val="#ppt_x"/>
                                          </p:val>
                                        </p:tav>
                                      </p:tavLst>
                                    </p:anim>
                                    <p:anim calcmode="lin" valueType="num">
                                      <p:cBhvr>
                                        <p:cTn id="285" dur="400" fill="hold"/>
                                        <p:tgtEl>
                                          <p:spTgt spid="74"/>
                                        </p:tgtEl>
                                        <p:attrNameLst>
                                          <p:attrName>ppt_y</p:attrName>
                                        </p:attrNameLst>
                                      </p:cBhvr>
                                      <p:tavLst>
                                        <p:tav tm="0">
                                          <p:val>
                                            <p:strVal val="#ppt_y+0.31"/>
                                          </p:val>
                                        </p:tav>
                                        <p:tav tm="100000">
                                          <p:val>
                                            <p:strVal val="#ppt_y+0.31"/>
                                          </p:val>
                                        </p:tav>
                                      </p:tavLst>
                                    </p:anim>
                                    <p:anim calcmode="lin" valueType="num">
                                      <p:cBhvr>
                                        <p:cTn id="286" dur="600" decel="50000" fill="hold">
                                          <p:stCondLst>
                                            <p:cond delay="400"/>
                                          </p:stCondLst>
                                        </p:cTn>
                                        <p:tgtEl>
                                          <p:spTgt spid="7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87" dur="600" decel="50000" fill="hold">
                                          <p:stCondLst>
                                            <p:cond delay="400"/>
                                          </p:stCondLst>
                                        </p:cTn>
                                        <p:tgtEl>
                                          <p:spTgt spid="7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281"/>
                                            </p:cond>
                                          </p:stCondLst>
                                          <p:endCondLst>
                                            <p:cond evt="onStopAudio" delay="0">
                                              <p:tgtEl>
                                                <p:sldTgt/>
                                              </p:tgtEl>
                                            </p:cond>
                                          </p:endCondLst>
                                        </p:cTn>
                                        <p:tgtEl>
                                          <p:sndTgt r:embed="rId3" name="arrow.wav"/>
                                        </p:tgtEl>
                                      </p:cMediaNode>
                                    </p:audio>
                                  </p:subTnLst>
                                </p:cTn>
                              </p:par>
                            </p:childTnLst>
                          </p:cTn>
                        </p:par>
                      </p:childTnLst>
                    </p:cTn>
                  </p:par>
                  <p:par>
                    <p:cTn id="288" fill="hold">
                      <p:stCondLst>
                        <p:cond delay="indefinite"/>
                      </p:stCondLst>
                      <p:childTnLst>
                        <p:par>
                          <p:cTn id="289" fill="hold">
                            <p:stCondLst>
                              <p:cond delay="0"/>
                            </p:stCondLst>
                            <p:childTnLst>
                              <p:par>
                                <p:cTn id="290" presetID="43" presetClass="entr" presetSubtype="0" fill="hold" grpId="0" nodeType="clickEffect">
                                  <p:stCondLst>
                                    <p:cond delay="0"/>
                                  </p:stCondLst>
                                  <p:childTnLst>
                                    <p:set>
                                      <p:cBhvr>
                                        <p:cTn id="291" dur="1" fill="hold">
                                          <p:stCondLst>
                                            <p:cond delay="0"/>
                                          </p:stCondLst>
                                        </p:cTn>
                                        <p:tgtEl>
                                          <p:spTgt spid="76"/>
                                        </p:tgtEl>
                                        <p:attrNameLst>
                                          <p:attrName>style.visibility</p:attrName>
                                        </p:attrNameLst>
                                      </p:cBhvr>
                                      <p:to>
                                        <p:strVal val="visible"/>
                                      </p:to>
                                    </p:set>
                                    <p:animEffect transition="in" filter="fade">
                                      <p:cBhvr>
                                        <p:cTn id="292" dur="100"/>
                                        <p:tgtEl>
                                          <p:spTgt spid="76"/>
                                        </p:tgtEl>
                                      </p:cBhvr>
                                    </p:animEffect>
                                    <p:anim calcmode="lin" valueType="num">
                                      <p:cBhvr>
                                        <p:cTn id="293" dur="400" fill="hold"/>
                                        <p:tgtEl>
                                          <p:spTgt spid="76"/>
                                        </p:tgtEl>
                                        <p:attrNameLst>
                                          <p:attrName>ppt_x</p:attrName>
                                        </p:attrNameLst>
                                      </p:cBhvr>
                                      <p:tavLst>
                                        <p:tav tm="0">
                                          <p:val>
                                            <p:strVal val="#ppt_x"/>
                                          </p:val>
                                        </p:tav>
                                        <p:tav tm="100000">
                                          <p:val>
                                            <p:strVal val="#ppt_x"/>
                                          </p:val>
                                        </p:tav>
                                      </p:tavLst>
                                    </p:anim>
                                    <p:anim calcmode="lin" valueType="num">
                                      <p:cBhvr>
                                        <p:cTn id="294" dur="400" fill="hold"/>
                                        <p:tgtEl>
                                          <p:spTgt spid="76"/>
                                        </p:tgtEl>
                                        <p:attrNameLst>
                                          <p:attrName>ppt_y</p:attrName>
                                        </p:attrNameLst>
                                      </p:cBhvr>
                                      <p:tavLst>
                                        <p:tav tm="0">
                                          <p:val>
                                            <p:strVal val="#ppt_y+0.31"/>
                                          </p:val>
                                        </p:tav>
                                        <p:tav tm="100000">
                                          <p:val>
                                            <p:strVal val="#ppt_y+0.31"/>
                                          </p:val>
                                        </p:tav>
                                      </p:tavLst>
                                    </p:anim>
                                    <p:anim calcmode="lin" valueType="num">
                                      <p:cBhvr>
                                        <p:cTn id="295" dur="600" decel="50000" fill="hold">
                                          <p:stCondLst>
                                            <p:cond delay="400"/>
                                          </p:stCondLst>
                                        </p:cTn>
                                        <p:tgtEl>
                                          <p:spTgt spid="7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96" dur="600" decel="50000" fill="hold">
                                          <p:stCondLst>
                                            <p:cond delay="400"/>
                                          </p:stCondLst>
                                        </p:cTn>
                                        <p:tgtEl>
                                          <p:spTgt spid="7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290"/>
                                            </p:cond>
                                          </p:stCondLst>
                                          <p:endCondLst>
                                            <p:cond evt="onStopAudio" delay="0">
                                              <p:tgtEl>
                                                <p:sldTgt/>
                                              </p:tgtEl>
                                            </p:cond>
                                          </p:endCondLst>
                                        </p:cTn>
                                        <p:tgtEl>
                                          <p:sndTgt r:embed="rId3"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7" grpId="0"/>
      <p:bldP spid="59" grpId="0"/>
      <p:bldP spid="61" grpId="0"/>
      <p:bldP spid="14" grpId="0"/>
      <p:bldP spid="63" grpId="0"/>
      <p:bldP spid="15" grpId="0" animBg="1"/>
      <p:bldP spid="16" grpId="0"/>
      <p:bldP spid="64" grpId="0" animBg="1"/>
      <p:bldP spid="65" grpId="0"/>
      <p:bldP spid="17" grpId="0" animBg="1"/>
      <p:bldP spid="17" grpId="1" animBg="1"/>
      <p:bldP spid="18" grpId="0" animBg="1"/>
      <p:bldP spid="18" grpId="1" animBg="1"/>
      <p:bldP spid="19" grpId="0" animBg="1"/>
      <p:bldP spid="19" grpId="1" animBg="1"/>
      <p:bldP spid="20" grpId="0"/>
      <p:bldP spid="20" grpId="1"/>
      <p:bldP spid="20" grpId="2"/>
      <p:bldP spid="67" grpId="0"/>
      <p:bldP spid="67" grpId="1"/>
      <p:bldP spid="67" grpId="2"/>
      <p:bldP spid="69" grpId="0" animBg="1"/>
      <p:bldP spid="69" grpId="1" animBg="1"/>
      <p:bldP spid="72" grpId="0" animBg="1"/>
      <p:bldP spid="74" grpId="0" animBg="1"/>
      <p:bldP spid="75" grpId="0" animBg="1"/>
      <p:bldP spid="76" grpId="0" animBg="1"/>
      <p:bldP spid="77" grpId="0"/>
      <p:bldP spid="78" grpId="0" animBg="1"/>
      <p:bldP spid="2" grpId="0" animBg="1"/>
      <p:bldP spid="2" grpId="1" animBg="1"/>
      <p:bldP spid="38" grpId="0" animBg="1"/>
      <p:bldP spid="38" grpId="1" animBg="1"/>
      <p:bldP spid="39" grpId="0" animBg="1"/>
      <p:bldP spid="39" grpId="1" animBg="1"/>
      <p:bldP spid="40" grpId="0" animBg="1"/>
      <p:bldP spid="40"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Oval 2"/>
          <p:cNvSpPr>
            <a:spLocks noChangeArrowheads="1"/>
          </p:cNvSpPr>
          <p:nvPr/>
        </p:nvSpPr>
        <p:spPr bwMode="auto">
          <a:xfrm>
            <a:off x="8119776" y="3372801"/>
            <a:ext cx="126828" cy="83432"/>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7" name="Oval 3"/>
          <p:cNvSpPr>
            <a:spLocks noChangeArrowheads="1"/>
          </p:cNvSpPr>
          <p:nvPr/>
        </p:nvSpPr>
        <p:spPr bwMode="auto">
          <a:xfrm>
            <a:off x="6002746" y="5120565"/>
            <a:ext cx="91641" cy="104363"/>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9" name="Rectangle 5"/>
          <p:cNvSpPr txBox="1">
            <a:spLocks noChangeArrowheads="1"/>
          </p:cNvSpPr>
          <p:nvPr/>
        </p:nvSpPr>
        <p:spPr bwMode="auto">
          <a:xfrm>
            <a:off x="650407" y="13831"/>
            <a:ext cx="7920038" cy="6921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r>
              <a:rPr lang="en-GB" sz="4800" b="1" dirty="0" smtClean="0">
                <a:solidFill>
                  <a:schemeClr val="tx1"/>
                </a:solidFill>
                <a:effectLst/>
                <a:latin typeface="Tw Cen MT" pitchFamily="34" charset="0"/>
              </a:rPr>
              <a:t>Admiral Nelson’s tactics</a:t>
            </a:r>
            <a:endParaRPr lang="en-GB" sz="4800" b="1" dirty="0">
              <a:solidFill>
                <a:schemeClr val="tx1"/>
              </a:solidFill>
              <a:effectLst/>
              <a:latin typeface="Tw Cen MT" pitchFamily="34" charset="0"/>
            </a:endParaRPr>
          </a:p>
        </p:txBody>
      </p:sp>
      <p:sp>
        <p:nvSpPr>
          <p:cNvPr id="90" name="Oval 7"/>
          <p:cNvSpPr>
            <a:spLocks noChangeArrowheads="1"/>
          </p:cNvSpPr>
          <p:nvPr/>
        </p:nvSpPr>
        <p:spPr bwMode="auto">
          <a:xfrm>
            <a:off x="1298790" y="2874367"/>
            <a:ext cx="89423" cy="140956"/>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a:p>
        </p:txBody>
      </p:sp>
      <p:sp>
        <p:nvSpPr>
          <p:cNvPr id="91" name="Oval 8"/>
          <p:cNvSpPr>
            <a:spLocks noChangeArrowheads="1"/>
          </p:cNvSpPr>
          <p:nvPr/>
        </p:nvSpPr>
        <p:spPr bwMode="auto">
          <a:xfrm>
            <a:off x="2025916" y="3059429"/>
            <a:ext cx="89425" cy="140954"/>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a:p>
        </p:txBody>
      </p:sp>
      <p:sp>
        <p:nvSpPr>
          <p:cNvPr id="92" name="Oval 9"/>
          <p:cNvSpPr>
            <a:spLocks noChangeArrowheads="1"/>
          </p:cNvSpPr>
          <p:nvPr/>
        </p:nvSpPr>
        <p:spPr bwMode="auto">
          <a:xfrm>
            <a:off x="1515145" y="5150968"/>
            <a:ext cx="93699" cy="138459"/>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a:p>
        </p:txBody>
      </p:sp>
      <p:grpSp>
        <p:nvGrpSpPr>
          <p:cNvPr id="93" name="Group 10"/>
          <p:cNvGrpSpPr>
            <a:grpSpLocks/>
          </p:cNvGrpSpPr>
          <p:nvPr/>
        </p:nvGrpSpPr>
        <p:grpSpPr bwMode="auto">
          <a:xfrm>
            <a:off x="1093778" y="4724425"/>
            <a:ext cx="2280783" cy="1387955"/>
            <a:chOff x="2282" y="1210"/>
            <a:chExt cx="643" cy="275"/>
          </a:xfrm>
        </p:grpSpPr>
        <p:sp>
          <p:nvSpPr>
            <p:cNvPr id="94" name="Line 11"/>
            <p:cNvSpPr>
              <a:spLocks noChangeShapeType="1"/>
            </p:cNvSpPr>
            <p:nvPr/>
          </p:nvSpPr>
          <p:spPr bwMode="auto">
            <a:xfrm>
              <a:off x="2359" y="1225"/>
              <a:ext cx="0" cy="231"/>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5" name="Line 12"/>
            <p:cNvSpPr>
              <a:spLocks noChangeShapeType="1"/>
            </p:cNvSpPr>
            <p:nvPr/>
          </p:nvSpPr>
          <p:spPr bwMode="auto">
            <a:xfrm>
              <a:off x="2442" y="1225"/>
              <a:ext cx="0" cy="231"/>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6" name="Line 13"/>
            <p:cNvSpPr>
              <a:spLocks noChangeShapeType="1"/>
            </p:cNvSpPr>
            <p:nvPr/>
          </p:nvSpPr>
          <p:spPr bwMode="auto">
            <a:xfrm>
              <a:off x="2525" y="1228"/>
              <a:ext cx="0" cy="231"/>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7" name="Line 14"/>
            <p:cNvSpPr>
              <a:spLocks noChangeShapeType="1"/>
            </p:cNvSpPr>
            <p:nvPr/>
          </p:nvSpPr>
          <p:spPr bwMode="auto">
            <a:xfrm>
              <a:off x="2609" y="1228"/>
              <a:ext cx="0" cy="231"/>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8" name="Line 15"/>
            <p:cNvSpPr>
              <a:spLocks noChangeShapeType="1"/>
            </p:cNvSpPr>
            <p:nvPr/>
          </p:nvSpPr>
          <p:spPr bwMode="auto">
            <a:xfrm>
              <a:off x="2692" y="1228"/>
              <a:ext cx="0" cy="231"/>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9" name="Oval 16"/>
            <p:cNvSpPr>
              <a:spLocks noChangeArrowheads="1"/>
            </p:cNvSpPr>
            <p:nvPr/>
          </p:nvSpPr>
          <p:spPr bwMode="auto">
            <a:xfrm>
              <a:off x="2296" y="1259"/>
              <a:ext cx="629" cy="179"/>
            </a:xfrm>
            <a:prstGeom prst="ellipse">
              <a:avLst/>
            </a:prstGeom>
            <a:solidFill>
              <a:srgbClr val="00008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pic>
          <p:nvPicPr>
            <p:cNvPr id="100" name="Picture 17" descr="english%20fla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96" y="1259"/>
              <a:ext cx="348" cy="175"/>
            </a:xfrm>
            <a:prstGeom prst="rect">
              <a:avLst/>
            </a:prstGeom>
            <a:noFill/>
            <a:extLst>
              <a:ext uri="{909E8E84-426E-40DD-AFC4-6F175D3DCCD1}">
                <a14:hiddenFill xmlns:a14="http://schemas.microsoft.com/office/drawing/2010/main">
                  <a:solidFill>
                    <a:srgbClr val="FFFFFF"/>
                  </a:solidFill>
                </a14:hiddenFill>
              </a:ext>
            </a:extLst>
          </p:spPr>
        </p:pic>
        <p:sp>
          <p:nvSpPr>
            <p:cNvPr id="101" name="AutoShape 18"/>
            <p:cNvSpPr>
              <a:spLocks noChangeArrowheads="1"/>
            </p:cNvSpPr>
            <p:nvPr/>
          </p:nvSpPr>
          <p:spPr bwMode="auto">
            <a:xfrm rot="10800000">
              <a:off x="2664" y="1210"/>
              <a:ext cx="132" cy="270"/>
            </a:xfrm>
            <a:prstGeom prst="moon">
              <a:avLst>
                <a:gd name="adj" fmla="val 50000"/>
              </a:avLst>
            </a:prstGeom>
            <a:solidFill>
              <a:schemeClr val="bg1"/>
            </a:solidFill>
            <a:ln w="190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2" name="AutoShape 19"/>
            <p:cNvSpPr>
              <a:spLocks noChangeArrowheads="1"/>
            </p:cNvSpPr>
            <p:nvPr/>
          </p:nvSpPr>
          <p:spPr bwMode="auto">
            <a:xfrm rot="10800000">
              <a:off x="2504" y="1210"/>
              <a:ext cx="132" cy="270"/>
            </a:xfrm>
            <a:prstGeom prst="moon">
              <a:avLst>
                <a:gd name="adj" fmla="val 50000"/>
              </a:avLst>
            </a:prstGeom>
            <a:solidFill>
              <a:schemeClr val="bg1"/>
            </a:solidFill>
            <a:ln w="190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3" name="AutoShape 20"/>
            <p:cNvSpPr>
              <a:spLocks noChangeArrowheads="1"/>
            </p:cNvSpPr>
            <p:nvPr/>
          </p:nvSpPr>
          <p:spPr bwMode="auto">
            <a:xfrm rot="10800000">
              <a:off x="2282" y="1215"/>
              <a:ext cx="132" cy="270"/>
            </a:xfrm>
            <a:prstGeom prst="moon">
              <a:avLst>
                <a:gd name="adj" fmla="val 50000"/>
              </a:avLst>
            </a:prstGeom>
            <a:solidFill>
              <a:schemeClr val="bg1"/>
            </a:solidFill>
            <a:ln w="190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104" name="Group 21"/>
          <p:cNvGrpSpPr>
            <a:grpSpLocks/>
          </p:cNvGrpSpPr>
          <p:nvPr/>
        </p:nvGrpSpPr>
        <p:grpSpPr bwMode="auto">
          <a:xfrm>
            <a:off x="1106477" y="2177167"/>
            <a:ext cx="2137455" cy="1251404"/>
            <a:chOff x="2290" y="572"/>
            <a:chExt cx="644" cy="274"/>
          </a:xfrm>
        </p:grpSpPr>
        <p:sp>
          <p:nvSpPr>
            <p:cNvPr id="105" name="Line 22"/>
            <p:cNvSpPr>
              <a:spLocks noChangeShapeType="1"/>
            </p:cNvSpPr>
            <p:nvPr/>
          </p:nvSpPr>
          <p:spPr bwMode="auto">
            <a:xfrm>
              <a:off x="2354" y="597"/>
              <a:ext cx="0" cy="234"/>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6" name="Line 23"/>
            <p:cNvSpPr>
              <a:spLocks noChangeShapeType="1"/>
            </p:cNvSpPr>
            <p:nvPr/>
          </p:nvSpPr>
          <p:spPr bwMode="auto">
            <a:xfrm>
              <a:off x="2436" y="597"/>
              <a:ext cx="0" cy="234"/>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7" name="Line 24"/>
            <p:cNvSpPr>
              <a:spLocks noChangeShapeType="1"/>
            </p:cNvSpPr>
            <p:nvPr/>
          </p:nvSpPr>
          <p:spPr bwMode="auto">
            <a:xfrm>
              <a:off x="2517" y="600"/>
              <a:ext cx="0" cy="234"/>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8" name="Line 25"/>
            <p:cNvSpPr>
              <a:spLocks noChangeShapeType="1"/>
            </p:cNvSpPr>
            <p:nvPr/>
          </p:nvSpPr>
          <p:spPr bwMode="auto">
            <a:xfrm>
              <a:off x="2598" y="600"/>
              <a:ext cx="0" cy="234"/>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9" name="Line 26"/>
            <p:cNvSpPr>
              <a:spLocks noChangeShapeType="1"/>
            </p:cNvSpPr>
            <p:nvPr/>
          </p:nvSpPr>
          <p:spPr bwMode="auto">
            <a:xfrm>
              <a:off x="2680" y="600"/>
              <a:ext cx="0" cy="234"/>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10" name="Oval 27"/>
            <p:cNvSpPr>
              <a:spLocks noChangeArrowheads="1"/>
            </p:cNvSpPr>
            <p:nvPr/>
          </p:nvSpPr>
          <p:spPr bwMode="auto">
            <a:xfrm>
              <a:off x="2321" y="627"/>
              <a:ext cx="613" cy="182"/>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pic>
          <p:nvPicPr>
            <p:cNvPr id="111" name="Picture 2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90" y="630"/>
              <a:ext cx="383" cy="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 name="AutoShape 29"/>
            <p:cNvSpPr>
              <a:spLocks noChangeArrowheads="1"/>
            </p:cNvSpPr>
            <p:nvPr/>
          </p:nvSpPr>
          <p:spPr bwMode="auto">
            <a:xfrm rot="10800000">
              <a:off x="2683" y="572"/>
              <a:ext cx="129" cy="274"/>
            </a:xfrm>
            <a:prstGeom prst="moon">
              <a:avLst>
                <a:gd name="adj" fmla="val 50000"/>
              </a:avLst>
            </a:prstGeom>
            <a:solidFill>
              <a:schemeClr val="bg1"/>
            </a:solidFill>
            <a:ln w="190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3" name="AutoShape 30"/>
            <p:cNvSpPr>
              <a:spLocks noChangeArrowheads="1"/>
            </p:cNvSpPr>
            <p:nvPr/>
          </p:nvSpPr>
          <p:spPr bwMode="auto">
            <a:xfrm rot="10800000">
              <a:off x="2535" y="572"/>
              <a:ext cx="129" cy="274"/>
            </a:xfrm>
            <a:prstGeom prst="moon">
              <a:avLst>
                <a:gd name="adj" fmla="val 50000"/>
              </a:avLst>
            </a:prstGeom>
            <a:solidFill>
              <a:schemeClr val="bg1"/>
            </a:solidFill>
            <a:ln w="190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4" name="AutoShape 31"/>
            <p:cNvSpPr>
              <a:spLocks noChangeArrowheads="1"/>
            </p:cNvSpPr>
            <p:nvPr/>
          </p:nvSpPr>
          <p:spPr bwMode="auto">
            <a:xfrm rot="10800000">
              <a:off x="2320" y="572"/>
              <a:ext cx="129" cy="274"/>
            </a:xfrm>
            <a:prstGeom prst="moon">
              <a:avLst>
                <a:gd name="adj" fmla="val 50000"/>
              </a:avLst>
            </a:prstGeom>
            <a:solidFill>
              <a:schemeClr val="bg1"/>
            </a:solidFill>
            <a:ln w="190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
        <p:nvSpPr>
          <p:cNvPr id="115" name="Cloud"/>
          <p:cNvSpPr>
            <a:spLocks noChangeAspect="1" noEditPoints="1" noChangeArrowheads="1"/>
          </p:cNvSpPr>
          <p:nvPr/>
        </p:nvSpPr>
        <p:spPr bwMode="auto">
          <a:xfrm>
            <a:off x="941378" y="2337981"/>
            <a:ext cx="1712085" cy="1141390"/>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96969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07763" dir="2700000" algn="ctr" rotWithShape="0">
                    <a:srgbClr val="808080"/>
                  </a:outerShdw>
                </a:effectLst>
              </a14:hiddenEffects>
            </a:ext>
          </a:extLst>
        </p:spPr>
        <p:txBody>
          <a:bodyPr/>
          <a:lstStyle/>
          <a:p>
            <a:endParaRPr lang="en-GB"/>
          </a:p>
        </p:txBody>
      </p:sp>
      <p:pic>
        <p:nvPicPr>
          <p:cNvPr id="116" name="Picture 33" descr="dd00942_"/>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954699">
            <a:off x="1095365" y="2849134"/>
            <a:ext cx="1368425" cy="1231900"/>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34" descr="dd00945_"/>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81065" y="4497731"/>
            <a:ext cx="1597332" cy="1462249"/>
          </a:xfrm>
          <a:prstGeom prst="rect">
            <a:avLst/>
          </a:prstGeom>
          <a:noFill/>
          <a:extLst>
            <a:ext uri="{909E8E84-426E-40DD-AFC4-6F175D3DCCD1}">
              <a14:hiddenFill xmlns:a14="http://schemas.microsoft.com/office/drawing/2010/main">
                <a:solidFill>
                  <a:srgbClr val="FFFFFF"/>
                </a:solidFill>
              </a14:hiddenFill>
            </a:ext>
          </a:extLst>
        </p:spPr>
      </p:pic>
      <p:sp>
        <p:nvSpPr>
          <p:cNvPr id="118" name="Cloud"/>
          <p:cNvSpPr>
            <a:spLocks noChangeAspect="1" noEditPoints="1" noChangeArrowheads="1"/>
          </p:cNvSpPr>
          <p:nvPr/>
        </p:nvSpPr>
        <p:spPr bwMode="auto">
          <a:xfrm>
            <a:off x="1863715" y="2339569"/>
            <a:ext cx="1510846" cy="1141390"/>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96969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07763" dir="2700000" algn="ctr" rotWithShape="0">
                    <a:srgbClr val="808080"/>
                  </a:outerShdw>
                </a:effectLst>
              </a14:hiddenEffects>
            </a:ext>
          </a:extLst>
        </p:spPr>
        <p:txBody>
          <a:bodyPr/>
          <a:lstStyle/>
          <a:p>
            <a:endParaRPr lang="en-GB"/>
          </a:p>
        </p:txBody>
      </p:sp>
      <p:pic>
        <p:nvPicPr>
          <p:cNvPr id="119" name="Picture 36" descr="dd00945_"/>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63715" y="4499316"/>
            <a:ext cx="1600709" cy="1462252"/>
          </a:xfrm>
          <a:prstGeom prst="rect">
            <a:avLst/>
          </a:prstGeom>
          <a:noFill/>
          <a:extLst>
            <a:ext uri="{909E8E84-426E-40DD-AFC4-6F175D3DCCD1}">
              <a14:hiddenFill xmlns:a14="http://schemas.microsoft.com/office/drawing/2010/main">
                <a:solidFill>
                  <a:srgbClr val="FFFFFF"/>
                </a:solidFill>
              </a14:hiddenFill>
            </a:ext>
          </a:extLst>
        </p:spPr>
      </p:pic>
      <p:sp>
        <p:nvSpPr>
          <p:cNvPr id="120" name="Cloud"/>
          <p:cNvSpPr>
            <a:spLocks noChangeAspect="1" noEditPoints="1" noChangeArrowheads="1"/>
          </p:cNvSpPr>
          <p:nvPr/>
        </p:nvSpPr>
        <p:spPr bwMode="auto">
          <a:xfrm>
            <a:off x="1396990" y="4794359"/>
            <a:ext cx="1685135" cy="1121171"/>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96969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07763" dir="2700000" algn="ctr" rotWithShape="0">
                    <a:srgbClr val="808080"/>
                  </a:outerShdw>
                </a:effectLst>
              </a14:hiddenEffects>
            </a:ext>
          </a:extLst>
        </p:spPr>
        <p:txBody>
          <a:bodyPr/>
          <a:lstStyle/>
          <a:p>
            <a:endParaRPr lang="en-GB"/>
          </a:p>
        </p:txBody>
      </p:sp>
      <p:sp>
        <p:nvSpPr>
          <p:cNvPr id="121" name="Text Box 38"/>
          <p:cNvSpPr txBox="1">
            <a:spLocks noChangeArrowheads="1"/>
          </p:cNvSpPr>
          <p:nvPr/>
        </p:nvSpPr>
        <p:spPr bwMode="auto">
          <a:xfrm>
            <a:off x="898525" y="950913"/>
            <a:ext cx="295275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800" b="1" dirty="0">
                <a:latin typeface="Tw Cen MT" pitchFamily="34" charset="0"/>
              </a:rPr>
              <a:t>Traditional Broadside Tactics</a:t>
            </a:r>
          </a:p>
        </p:txBody>
      </p:sp>
      <p:grpSp>
        <p:nvGrpSpPr>
          <p:cNvPr id="122" name="Group 39"/>
          <p:cNvGrpSpPr>
            <a:grpSpLocks/>
          </p:cNvGrpSpPr>
          <p:nvPr/>
        </p:nvGrpSpPr>
        <p:grpSpPr bwMode="auto">
          <a:xfrm rot="16200000">
            <a:off x="5173654" y="2599437"/>
            <a:ext cx="1827193" cy="1049338"/>
            <a:chOff x="2290" y="572"/>
            <a:chExt cx="644" cy="274"/>
          </a:xfrm>
        </p:grpSpPr>
        <p:sp>
          <p:nvSpPr>
            <p:cNvPr id="123" name="Line 40"/>
            <p:cNvSpPr>
              <a:spLocks noChangeShapeType="1"/>
            </p:cNvSpPr>
            <p:nvPr/>
          </p:nvSpPr>
          <p:spPr bwMode="auto">
            <a:xfrm>
              <a:off x="2354" y="597"/>
              <a:ext cx="0" cy="234"/>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4" name="Line 41"/>
            <p:cNvSpPr>
              <a:spLocks noChangeShapeType="1"/>
            </p:cNvSpPr>
            <p:nvPr/>
          </p:nvSpPr>
          <p:spPr bwMode="auto">
            <a:xfrm>
              <a:off x="2436" y="597"/>
              <a:ext cx="0" cy="234"/>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5" name="Line 42"/>
            <p:cNvSpPr>
              <a:spLocks noChangeShapeType="1"/>
            </p:cNvSpPr>
            <p:nvPr/>
          </p:nvSpPr>
          <p:spPr bwMode="auto">
            <a:xfrm>
              <a:off x="2517" y="600"/>
              <a:ext cx="0" cy="234"/>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6" name="Line 43"/>
            <p:cNvSpPr>
              <a:spLocks noChangeShapeType="1"/>
            </p:cNvSpPr>
            <p:nvPr/>
          </p:nvSpPr>
          <p:spPr bwMode="auto">
            <a:xfrm>
              <a:off x="2598" y="600"/>
              <a:ext cx="0" cy="234"/>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7" name="Line 44"/>
            <p:cNvSpPr>
              <a:spLocks noChangeShapeType="1"/>
            </p:cNvSpPr>
            <p:nvPr/>
          </p:nvSpPr>
          <p:spPr bwMode="auto">
            <a:xfrm>
              <a:off x="2680" y="600"/>
              <a:ext cx="0" cy="234"/>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8" name="Oval 45"/>
            <p:cNvSpPr>
              <a:spLocks noChangeArrowheads="1"/>
            </p:cNvSpPr>
            <p:nvPr/>
          </p:nvSpPr>
          <p:spPr bwMode="auto">
            <a:xfrm>
              <a:off x="2321" y="627"/>
              <a:ext cx="613" cy="182"/>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pic>
          <p:nvPicPr>
            <p:cNvPr id="129" name="Picture 4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90" y="630"/>
              <a:ext cx="383" cy="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0" name="AutoShape 47"/>
            <p:cNvSpPr>
              <a:spLocks noChangeArrowheads="1"/>
            </p:cNvSpPr>
            <p:nvPr/>
          </p:nvSpPr>
          <p:spPr bwMode="auto">
            <a:xfrm rot="10800000">
              <a:off x="2683" y="572"/>
              <a:ext cx="129" cy="274"/>
            </a:xfrm>
            <a:prstGeom prst="moon">
              <a:avLst>
                <a:gd name="adj" fmla="val 50000"/>
              </a:avLst>
            </a:prstGeom>
            <a:solidFill>
              <a:schemeClr val="bg1"/>
            </a:solidFill>
            <a:ln w="190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31" name="AutoShape 48"/>
            <p:cNvSpPr>
              <a:spLocks noChangeArrowheads="1"/>
            </p:cNvSpPr>
            <p:nvPr/>
          </p:nvSpPr>
          <p:spPr bwMode="auto">
            <a:xfrm rot="10800000">
              <a:off x="2535" y="572"/>
              <a:ext cx="129" cy="274"/>
            </a:xfrm>
            <a:prstGeom prst="moon">
              <a:avLst>
                <a:gd name="adj" fmla="val 50000"/>
              </a:avLst>
            </a:prstGeom>
            <a:solidFill>
              <a:schemeClr val="bg1"/>
            </a:solidFill>
            <a:ln w="190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32" name="AutoShape 49"/>
            <p:cNvSpPr>
              <a:spLocks noChangeArrowheads="1"/>
            </p:cNvSpPr>
            <p:nvPr/>
          </p:nvSpPr>
          <p:spPr bwMode="auto">
            <a:xfrm rot="10800000">
              <a:off x="2320" y="572"/>
              <a:ext cx="129" cy="274"/>
            </a:xfrm>
            <a:prstGeom prst="moon">
              <a:avLst>
                <a:gd name="adj" fmla="val 50000"/>
              </a:avLst>
            </a:prstGeom>
            <a:solidFill>
              <a:schemeClr val="bg1"/>
            </a:solidFill>
            <a:ln w="190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133" name="Group 50"/>
          <p:cNvGrpSpPr>
            <a:grpSpLocks/>
          </p:cNvGrpSpPr>
          <p:nvPr/>
        </p:nvGrpSpPr>
        <p:grpSpPr bwMode="auto">
          <a:xfrm>
            <a:off x="5573483" y="4879765"/>
            <a:ext cx="2230664" cy="1046162"/>
            <a:chOff x="2282" y="1210"/>
            <a:chExt cx="643" cy="275"/>
          </a:xfrm>
        </p:grpSpPr>
        <p:sp>
          <p:nvSpPr>
            <p:cNvPr id="134" name="Line 51"/>
            <p:cNvSpPr>
              <a:spLocks noChangeShapeType="1"/>
            </p:cNvSpPr>
            <p:nvPr/>
          </p:nvSpPr>
          <p:spPr bwMode="auto">
            <a:xfrm>
              <a:off x="2359" y="1225"/>
              <a:ext cx="0" cy="231"/>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 name="Line 52"/>
            <p:cNvSpPr>
              <a:spLocks noChangeShapeType="1"/>
            </p:cNvSpPr>
            <p:nvPr/>
          </p:nvSpPr>
          <p:spPr bwMode="auto">
            <a:xfrm>
              <a:off x="2442" y="1225"/>
              <a:ext cx="0" cy="231"/>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6" name="Line 53"/>
            <p:cNvSpPr>
              <a:spLocks noChangeShapeType="1"/>
            </p:cNvSpPr>
            <p:nvPr/>
          </p:nvSpPr>
          <p:spPr bwMode="auto">
            <a:xfrm>
              <a:off x="2525" y="1228"/>
              <a:ext cx="0" cy="231"/>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7" name="Line 54"/>
            <p:cNvSpPr>
              <a:spLocks noChangeShapeType="1"/>
            </p:cNvSpPr>
            <p:nvPr/>
          </p:nvSpPr>
          <p:spPr bwMode="auto">
            <a:xfrm>
              <a:off x="2609" y="1228"/>
              <a:ext cx="0" cy="231"/>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8" name="Line 55"/>
            <p:cNvSpPr>
              <a:spLocks noChangeShapeType="1"/>
            </p:cNvSpPr>
            <p:nvPr/>
          </p:nvSpPr>
          <p:spPr bwMode="auto">
            <a:xfrm>
              <a:off x="2692" y="1228"/>
              <a:ext cx="0" cy="231"/>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9" name="Oval 56"/>
            <p:cNvSpPr>
              <a:spLocks noChangeArrowheads="1"/>
            </p:cNvSpPr>
            <p:nvPr/>
          </p:nvSpPr>
          <p:spPr bwMode="auto">
            <a:xfrm>
              <a:off x="2296" y="1259"/>
              <a:ext cx="629" cy="179"/>
            </a:xfrm>
            <a:prstGeom prst="ellipse">
              <a:avLst/>
            </a:prstGeom>
            <a:solidFill>
              <a:srgbClr val="00008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pic>
          <p:nvPicPr>
            <p:cNvPr id="140" name="Picture 57" descr="english%20fla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96" y="1259"/>
              <a:ext cx="348" cy="175"/>
            </a:xfrm>
            <a:prstGeom prst="rect">
              <a:avLst/>
            </a:prstGeom>
            <a:noFill/>
            <a:extLst>
              <a:ext uri="{909E8E84-426E-40DD-AFC4-6F175D3DCCD1}">
                <a14:hiddenFill xmlns:a14="http://schemas.microsoft.com/office/drawing/2010/main">
                  <a:solidFill>
                    <a:srgbClr val="FFFFFF"/>
                  </a:solidFill>
                </a14:hiddenFill>
              </a:ext>
            </a:extLst>
          </p:spPr>
        </p:pic>
        <p:sp>
          <p:nvSpPr>
            <p:cNvPr id="141" name="AutoShape 58"/>
            <p:cNvSpPr>
              <a:spLocks noChangeArrowheads="1"/>
            </p:cNvSpPr>
            <p:nvPr/>
          </p:nvSpPr>
          <p:spPr bwMode="auto">
            <a:xfrm rot="10800000">
              <a:off x="2664" y="1210"/>
              <a:ext cx="132" cy="270"/>
            </a:xfrm>
            <a:prstGeom prst="moon">
              <a:avLst>
                <a:gd name="adj" fmla="val 50000"/>
              </a:avLst>
            </a:prstGeom>
            <a:solidFill>
              <a:schemeClr val="bg1"/>
            </a:solidFill>
            <a:ln w="190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42" name="AutoShape 59"/>
            <p:cNvSpPr>
              <a:spLocks noChangeArrowheads="1"/>
            </p:cNvSpPr>
            <p:nvPr/>
          </p:nvSpPr>
          <p:spPr bwMode="auto">
            <a:xfrm rot="10800000">
              <a:off x="2504" y="1210"/>
              <a:ext cx="132" cy="270"/>
            </a:xfrm>
            <a:prstGeom prst="moon">
              <a:avLst>
                <a:gd name="adj" fmla="val 50000"/>
              </a:avLst>
            </a:prstGeom>
            <a:solidFill>
              <a:schemeClr val="bg1"/>
            </a:solidFill>
            <a:ln w="190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43" name="AutoShape 60"/>
            <p:cNvSpPr>
              <a:spLocks noChangeArrowheads="1"/>
            </p:cNvSpPr>
            <p:nvPr/>
          </p:nvSpPr>
          <p:spPr bwMode="auto">
            <a:xfrm rot="10800000">
              <a:off x="2282" y="1215"/>
              <a:ext cx="132" cy="270"/>
            </a:xfrm>
            <a:prstGeom prst="moon">
              <a:avLst>
                <a:gd name="adj" fmla="val 50000"/>
              </a:avLst>
            </a:prstGeom>
            <a:solidFill>
              <a:schemeClr val="bg1"/>
            </a:solidFill>
            <a:ln w="190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
        <p:nvSpPr>
          <p:cNvPr id="144" name="Freeform 61"/>
          <p:cNvSpPr>
            <a:spLocks/>
          </p:cNvSpPr>
          <p:nvPr/>
        </p:nvSpPr>
        <p:spPr bwMode="auto">
          <a:xfrm rot="1176739">
            <a:off x="4250129" y="4168091"/>
            <a:ext cx="1192212" cy="1138237"/>
          </a:xfrm>
          <a:custGeom>
            <a:avLst/>
            <a:gdLst>
              <a:gd name="T0" fmla="*/ 0 w 751"/>
              <a:gd name="T1" fmla="*/ 0 h 717"/>
              <a:gd name="T2" fmla="*/ 265 w 751"/>
              <a:gd name="T3" fmla="*/ 320 h 717"/>
              <a:gd name="T4" fmla="*/ 494 w 751"/>
              <a:gd name="T5" fmla="*/ 631 h 717"/>
              <a:gd name="T6" fmla="*/ 751 w 751"/>
              <a:gd name="T7" fmla="*/ 717 h 717"/>
            </a:gdLst>
            <a:ahLst/>
            <a:cxnLst>
              <a:cxn ang="0">
                <a:pos x="T0" y="T1"/>
              </a:cxn>
              <a:cxn ang="0">
                <a:pos x="T2" y="T3"/>
              </a:cxn>
              <a:cxn ang="0">
                <a:pos x="T4" y="T5"/>
              </a:cxn>
              <a:cxn ang="0">
                <a:pos x="T6" y="T7"/>
              </a:cxn>
            </a:cxnLst>
            <a:rect l="0" t="0" r="r" b="b"/>
            <a:pathLst>
              <a:path w="751" h="717">
                <a:moveTo>
                  <a:pt x="0" y="0"/>
                </a:moveTo>
                <a:cubicBezTo>
                  <a:pt x="44" y="53"/>
                  <a:pt x="183" y="215"/>
                  <a:pt x="265" y="320"/>
                </a:cubicBezTo>
                <a:cubicBezTo>
                  <a:pt x="347" y="425"/>
                  <a:pt x="413" y="565"/>
                  <a:pt x="494" y="631"/>
                </a:cubicBezTo>
                <a:cubicBezTo>
                  <a:pt x="575" y="697"/>
                  <a:pt x="697" y="699"/>
                  <a:pt x="751" y="717"/>
                </a:cubicBezTo>
              </a:path>
            </a:pathLst>
          </a:custGeom>
          <a:noFill/>
          <a:ln w="57150" cap="flat">
            <a:solidFill>
              <a:srgbClr val="FFFF00"/>
            </a:solidFill>
            <a:prstDash val="sysDot"/>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45" name="Text Box 62"/>
          <p:cNvSpPr txBox="1">
            <a:spLocks noChangeArrowheads="1"/>
          </p:cNvSpPr>
          <p:nvPr/>
        </p:nvSpPr>
        <p:spPr bwMode="auto">
          <a:xfrm>
            <a:off x="5325187" y="950912"/>
            <a:ext cx="295275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800" b="1" dirty="0">
                <a:latin typeface="Tw Cen MT" pitchFamily="34" charset="0"/>
              </a:rPr>
              <a:t>Nelson’s Raking Tactics</a:t>
            </a:r>
          </a:p>
        </p:txBody>
      </p:sp>
      <p:sp>
        <p:nvSpPr>
          <p:cNvPr id="146" name="Cloud"/>
          <p:cNvSpPr>
            <a:spLocks noChangeAspect="1" noEditPoints="1" noChangeArrowheads="1"/>
          </p:cNvSpPr>
          <p:nvPr/>
        </p:nvSpPr>
        <p:spPr bwMode="auto">
          <a:xfrm>
            <a:off x="5957725" y="4810976"/>
            <a:ext cx="1270160" cy="845076"/>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96969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07763" dir="2700000" algn="ctr" rotWithShape="0">
                    <a:srgbClr val="808080"/>
                  </a:outerShdw>
                </a:effectLst>
              </a14:hiddenEffects>
            </a:ext>
          </a:extLst>
        </p:spPr>
        <p:txBody>
          <a:bodyPr/>
          <a:lstStyle/>
          <a:p>
            <a:endParaRPr lang="en-GB"/>
          </a:p>
        </p:txBody>
      </p:sp>
      <p:pic>
        <p:nvPicPr>
          <p:cNvPr id="147" name="Picture 64" descr="dd00942_"/>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954699">
            <a:off x="5443063" y="3032520"/>
            <a:ext cx="1696189" cy="1526569"/>
          </a:xfrm>
          <a:prstGeom prst="rect">
            <a:avLst/>
          </a:prstGeom>
          <a:noFill/>
          <a:extLst>
            <a:ext uri="{909E8E84-426E-40DD-AFC4-6F175D3DCCD1}">
              <a14:hiddenFill xmlns:a14="http://schemas.microsoft.com/office/drawing/2010/main">
                <a:solidFill>
                  <a:srgbClr val="FFFFFF"/>
                </a:solidFill>
              </a14:hiddenFill>
            </a:ext>
          </a:extLst>
        </p:spPr>
      </p:pic>
      <p:pic>
        <p:nvPicPr>
          <p:cNvPr id="148" name="Picture 65" descr="dd00945_"/>
          <p:cNvPicPr preferRelativeResize="0">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14331" y="2211848"/>
            <a:ext cx="1362701" cy="1244829"/>
          </a:xfrm>
          <a:prstGeom prst="rect">
            <a:avLst/>
          </a:prstGeom>
          <a:noFill/>
          <a:extLst>
            <a:ext uri="{909E8E84-426E-40DD-AFC4-6F175D3DCCD1}">
              <a14:hiddenFill xmlns:a14="http://schemas.microsoft.com/office/drawing/2010/main">
                <a:solidFill>
                  <a:srgbClr val="FFFFFF"/>
                </a:solidFill>
              </a14:hiddenFill>
            </a:ext>
          </a:extLst>
        </p:spPr>
      </p:pic>
      <p:sp>
        <p:nvSpPr>
          <p:cNvPr id="149" name="Freeform 66"/>
          <p:cNvSpPr>
            <a:spLocks/>
          </p:cNvSpPr>
          <p:nvPr/>
        </p:nvSpPr>
        <p:spPr bwMode="auto">
          <a:xfrm>
            <a:off x="7781232" y="4390795"/>
            <a:ext cx="536575" cy="1320800"/>
          </a:xfrm>
          <a:custGeom>
            <a:avLst/>
            <a:gdLst>
              <a:gd name="T0" fmla="*/ 0 w 338"/>
              <a:gd name="T1" fmla="*/ 832 h 832"/>
              <a:gd name="T2" fmla="*/ 174 w 338"/>
              <a:gd name="T3" fmla="*/ 677 h 832"/>
              <a:gd name="T4" fmla="*/ 274 w 338"/>
              <a:gd name="T5" fmla="*/ 421 h 832"/>
              <a:gd name="T6" fmla="*/ 338 w 338"/>
              <a:gd name="T7" fmla="*/ 0 h 832"/>
            </a:gdLst>
            <a:ahLst/>
            <a:cxnLst>
              <a:cxn ang="0">
                <a:pos x="T0" y="T1"/>
              </a:cxn>
              <a:cxn ang="0">
                <a:pos x="T2" y="T3"/>
              </a:cxn>
              <a:cxn ang="0">
                <a:pos x="T4" y="T5"/>
              </a:cxn>
              <a:cxn ang="0">
                <a:pos x="T6" y="T7"/>
              </a:cxn>
            </a:cxnLst>
            <a:rect l="0" t="0" r="r" b="b"/>
            <a:pathLst>
              <a:path w="338" h="832">
                <a:moveTo>
                  <a:pt x="0" y="832"/>
                </a:moveTo>
                <a:cubicBezTo>
                  <a:pt x="27" y="806"/>
                  <a:pt x="128" y="745"/>
                  <a:pt x="174" y="677"/>
                </a:cubicBezTo>
                <a:cubicBezTo>
                  <a:pt x="220" y="609"/>
                  <a:pt x="247" y="534"/>
                  <a:pt x="274" y="421"/>
                </a:cubicBezTo>
                <a:cubicBezTo>
                  <a:pt x="301" y="308"/>
                  <a:pt x="325" y="88"/>
                  <a:pt x="338" y="0"/>
                </a:cubicBezTo>
              </a:path>
            </a:pathLst>
          </a:custGeom>
          <a:noFill/>
          <a:ln w="57150" cap="flat">
            <a:solidFill>
              <a:srgbClr val="FFFF00"/>
            </a:solidFill>
            <a:prstDash val="sysDot"/>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150" name="Group 67"/>
          <p:cNvGrpSpPr>
            <a:grpSpLocks/>
          </p:cNvGrpSpPr>
          <p:nvPr/>
        </p:nvGrpSpPr>
        <p:grpSpPr bwMode="auto">
          <a:xfrm rot="16200000">
            <a:off x="7022528" y="2524258"/>
            <a:ext cx="2030868" cy="1271358"/>
            <a:chOff x="2282" y="1210"/>
            <a:chExt cx="643" cy="275"/>
          </a:xfrm>
        </p:grpSpPr>
        <p:sp>
          <p:nvSpPr>
            <p:cNvPr id="151" name="Line 68"/>
            <p:cNvSpPr>
              <a:spLocks noChangeShapeType="1"/>
            </p:cNvSpPr>
            <p:nvPr/>
          </p:nvSpPr>
          <p:spPr bwMode="auto">
            <a:xfrm>
              <a:off x="2359" y="1225"/>
              <a:ext cx="0" cy="231"/>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52" name="Line 69"/>
            <p:cNvSpPr>
              <a:spLocks noChangeShapeType="1"/>
            </p:cNvSpPr>
            <p:nvPr/>
          </p:nvSpPr>
          <p:spPr bwMode="auto">
            <a:xfrm>
              <a:off x="2442" y="1225"/>
              <a:ext cx="0" cy="231"/>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53" name="Line 70"/>
            <p:cNvSpPr>
              <a:spLocks noChangeShapeType="1"/>
            </p:cNvSpPr>
            <p:nvPr/>
          </p:nvSpPr>
          <p:spPr bwMode="auto">
            <a:xfrm>
              <a:off x="2525" y="1228"/>
              <a:ext cx="0" cy="231"/>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54" name="Line 71"/>
            <p:cNvSpPr>
              <a:spLocks noChangeShapeType="1"/>
            </p:cNvSpPr>
            <p:nvPr/>
          </p:nvSpPr>
          <p:spPr bwMode="auto">
            <a:xfrm>
              <a:off x="2609" y="1228"/>
              <a:ext cx="0" cy="231"/>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55" name="Line 72"/>
            <p:cNvSpPr>
              <a:spLocks noChangeShapeType="1"/>
            </p:cNvSpPr>
            <p:nvPr/>
          </p:nvSpPr>
          <p:spPr bwMode="auto">
            <a:xfrm>
              <a:off x="2692" y="1228"/>
              <a:ext cx="0" cy="231"/>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56" name="Oval 73"/>
            <p:cNvSpPr>
              <a:spLocks noChangeArrowheads="1"/>
            </p:cNvSpPr>
            <p:nvPr/>
          </p:nvSpPr>
          <p:spPr bwMode="auto">
            <a:xfrm>
              <a:off x="2296" y="1259"/>
              <a:ext cx="629" cy="179"/>
            </a:xfrm>
            <a:prstGeom prst="ellipse">
              <a:avLst/>
            </a:prstGeom>
            <a:solidFill>
              <a:srgbClr val="00008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pic>
          <p:nvPicPr>
            <p:cNvPr id="157" name="Picture 74" descr="english%20fla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96" y="1259"/>
              <a:ext cx="348" cy="175"/>
            </a:xfrm>
            <a:prstGeom prst="rect">
              <a:avLst/>
            </a:prstGeom>
            <a:noFill/>
            <a:extLst>
              <a:ext uri="{909E8E84-426E-40DD-AFC4-6F175D3DCCD1}">
                <a14:hiddenFill xmlns:a14="http://schemas.microsoft.com/office/drawing/2010/main">
                  <a:solidFill>
                    <a:srgbClr val="FFFFFF"/>
                  </a:solidFill>
                </a14:hiddenFill>
              </a:ext>
            </a:extLst>
          </p:spPr>
        </p:pic>
        <p:sp>
          <p:nvSpPr>
            <p:cNvPr id="158" name="AutoShape 75"/>
            <p:cNvSpPr>
              <a:spLocks noChangeArrowheads="1"/>
            </p:cNvSpPr>
            <p:nvPr/>
          </p:nvSpPr>
          <p:spPr bwMode="auto">
            <a:xfrm rot="10800000">
              <a:off x="2664" y="1210"/>
              <a:ext cx="132" cy="270"/>
            </a:xfrm>
            <a:prstGeom prst="moon">
              <a:avLst>
                <a:gd name="adj" fmla="val 50000"/>
              </a:avLst>
            </a:prstGeom>
            <a:solidFill>
              <a:schemeClr val="bg1"/>
            </a:solidFill>
            <a:ln w="190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59" name="AutoShape 76"/>
            <p:cNvSpPr>
              <a:spLocks noChangeArrowheads="1"/>
            </p:cNvSpPr>
            <p:nvPr/>
          </p:nvSpPr>
          <p:spPr bwMode="auto">
            <a:xfrm rot="10800000">
              <a:off x="2504" y="1210"/>
              <a:ext cx="132" cy="270"/>
            </a:xfrm>
            <a:prstGeom prst="moon">
              <a:avLst>
                <a:gd name="adj" fmla="val 50000"/>
              </a:avLst>
            </a:prstGeom>
            <a:solidFill>
              <a:schemeClr val="bg1"/>
            </a:solidFill>
            <a:ln w="190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60" name="AutoShape 77"/>
            <p:cNvSpPr>
              <a:spLocks noChangeArrowheads="1"/>
            </p:cNvSpPr>
            <p:nvPr/>
          </p:nvSpPr>
          <p:spPr bwMode="auto">
            <a:xfrm rot="10800000">
              <a:off x="2282" y="1215"/>
              <a:ext cx="132" cy="270"/>
            </a:xfrm>
            <a:prstGeom prst="moon">
              <a:avLst>
                <a:gd name="adj" fmla="val 50000"/>
              </a:avLst>
            </a:prstGeom>
            <a:solidFill>
              <a:schemeClr val="bg1"/>
            </a:solidFill>
            <a:ln w="190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
        <p:nvSpPr>
          <p:cNvPr id="161" name="Cloud"/>
          <p:cNvSpPr>
            <a:spLocks noChangeAspect="1" noEditPoints="1" noChangeArrowheads="1"/>
          </p:cNvSpPr>
          <p:nvPr/>
        </p:nvSpPr>
        <p:spPr bwMode="auto">
          <a:xfrm rot="18672454">
            <a:off x="7505694" y="2459689"/>
            <a:ext cx="1543575" cy="1026987"/>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96969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07763" dir="2700000" algn="ctr" rotWithShape="0">
                    <a:srgbClr val="808080"/>
                  </a:outerShdw>
                </a:effectLst>
              </a14:hiddenEffects>
            </a:ext>
          </a:extLst>
        </p:spPr>
        <p:txBody>
          <a:bodyPr/>
          <a:lstStyle/>
          <a:p>
            <a:endParaRPr lang="en-GB"/>
          </a:p>
        </p:txBody>
      </p:sp>
      <p:sp>
        <p:nvSpPr>
          <p:cNvPr id="162" name="Line 79"/>
          <p:cNvSpPr>
            <a:spLocks noChangeShapeType="1"/>
          </p:cNvSpPr>
          <p:nvPr/>
        </p:nvSpPr>
        <p:spPr bwMode="auto">
          <a:xfrm>
            <a:off x="4359720" y="1071340"/>
            <a:ext cx="0" cy="50419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 name="TextBox 1"/>
          <p:cNvSpPr txBox="1"/>
          <p:nvPr/>
        </p:nvSpPr>
        <p:spPr>
          <a:xfrm>
            <a:off x="251753" y="2111931"/>
            <a:ext cx="3865170" cy="3970318"/>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US" sz="2800" dirty="0">
                <a:latin typeface="Tw Cen MT" pitchFamily="34" charset="0"/>
              </a:rPr>
              <a:t>Normally in a naval </a:t>
            </a:r>
            <a:r>
              <a:rPr lang="en-US" sz="2800" dirty="0" smtClean="0">
                <a:latin typeface="Tw Cen MT" pitchFamily="34" charset="0"/>
              </a:rPr>
              <a:t>battle, </a:t>
            </a:r>
            <a:r>
              <a:rPr lang="en-US" sz="2800" dirty="0">
                <a:latin typeface="Tw Cen MT" pitchFamily="34" charset="0"/>
              </a:rPr>
              <a:t>the two fleets would sail into battle in two parallel lines. Each ship would take on one of the opposing ships. Broadsides would be fired. The side that won sunk the most ships</a:t>
            </a:r>
            <a:r>
              <a:rPr lang="en-US" sz="2800" dirty="0" smtClean="0">
                <a:latin typeface="Tw Cen MT" pitchFamily="34" charset="0"/>
              </a:rPr>
              <a:t>.</a:t>
            </a:r>
            <a:endParaRPr lang="en-GB" sz="2800" dirty="0">
              <a:latin typeface="Tw Cen MT" pitchFamily="34" charset="0"/>
            </a:endParaRPr>
          </a:p>
        </p:txBody>
      </p:sp>
      <p:sp>
        <p:nvSpPr>
          <p:cNvPr id="81" name="TextBox 80"/>
          <p:cNvSpPr txBox="1"/>
          <p:nvPr/>
        </p:nvSpPr>
        <p:spPr>
          <a:xfrm>
            <a:off x="4835346" y="2149401"/>
            <a:ext cx="3865170" cy="3970318"/>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GB" sz="2800" dirty="0">
                <a:latin typeface="Tw Cen MT" pitchFamily="34" charset="0"/>
              </a:rPr>
              <a:t>Nelson broke from tradition. He </a:t>
            </a:r>
            <a:r>
              <a:rPr lang="en-GB" sz="2800" dirty="0" smtClean="0">
                <a:latin typeface="Tw Cen MT" pitchFamily="34" charset="0"/>
              </a:rPr>
              <a:t>divided his </a:t>
            </a:r>
            <a:r>
              <a:rPr lang="en-GB" sz="2800" dirty="0">
                <a:latin typeface="Tw Cen MT" pitchFamily="34" charset="0"/>
              </a:rPr>
              <a:t>fleet into three groups. Each group attacked sections of the enemy fleet at right angles. They could then break through the enemy lines and cut off </a:t>
            </a:r>
            <a:r>
              <a:rPr lang="en-GB" sz="2800" dirty="0" smtClean="0">
                <a:latin typeface="Tw Cen MT" pitchFamily="34" charset="0"/>
              </a:rPr>
              <a:t>a retreat route. </a:t>
            </a:r>
            <a:endParaRPr lang="en-GB" sz="2800" dirty="0">
              <a:latin typeface="Tw Cen MT" pitchFamily="34" charset="0"/>
            </a:endParaRPr>
          </a:p>
        </p:txBody>
      </p:sp>
      <p:pic>
        <p:nvPicPr>
          <p:cNvPr id="3" name="Picture 2"/>
          <p:cNvPicPr>
            <a:picLocks noChangeAspect="1"/>
          </p:cNvPicPr>
          <p:nvPr/>
        </p:nvPicPr>
        <p:blipFill rotWithShape="1">
          <a:blip r:embed="rId8">
            <a:extLst>
              <a:ext uri="{28A0092B-C50C-407E-A947-70E740481C1C}">
                <a14:useLocalDpi xmlns:a14="http://schemas.microsoft.com/office/drawing/2010/main" val="0"/>
              </a:ext>
            </a:extLst>
          </a:blip>
          <a:srcRect l="6927" t="8024" r="7545" b="8083"/>
          <a:stretch/>
        </p:blipFill>
        <p:spPr>
          <a:xfrm>
            <a:off x="-16983" y="-16890"/>
            <a:ext cx="9160983" cy="6874889"/>
          </a:xfrm>
          <a:prstGeom prst="rect">
            <a:avLst/>
          </a:prstGeom>
        </p:spPr>
      </p:pic>
      <p:sp>
        <p:nvSpPr>
          <p:cNvPr id="4" name="TextBox 3"/>
          <p:cNvSpPr txBox="1"/>
          <p:nvPr/>
        </p:nvSpPr>
        <p:spPr>
          <a:xfrm>
            <a:off x="1766134" y="1828310"/>
            <a:ext cx="5611732" cy="3108543"/>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GB" sz="2800" b="1" dirty="0" smtClean="0">
                <a:latin typeface="Tw Cen MT" pitchFamily="34" charset="0"/>
              </a:rPr>
              <a:t>THE BATTLE OF TRAFALGAR</a:t>
            </a:r>
          </a:p>
          <a:p>
            <a:pPr algn="ctr"/>
            <a:r>
              <a:rPr lang="en-GB" sz="2400" dirty="0" smtClean="0">
                <a:latin typeface="Tw Cen MT" pitchFamily="34" charset="0"/>
              </a:rPr>
              <a:t>The </a:t>
            </a:r>
            <a:r>
              <a:rPr lang="en-GB" sz="2400" dirty="0">
                <a:latin typeface="Tw Cen MT" pitchFamily="34" charset="0"/>
              </a:rPr>
              <a:t>B</a:t>
            </a:r>
            <a:r>
              <a:rPr lang="en-GB" sz="2400" dirty="0" smtClean="0">
                <a:latin typeface="Tw Cen MT" pitchFamily="34" charset="0"/>
              </a:rPr>
              <a:t>attle </a:t>
            </a:r>
            <a:r>
              <a:rPr lang="en-GB" sz="2400" dirty="0">
                <a:latin typeface="Tw Cen MT" pitchFamily="34" charset="0"/>
              </a:rPr>
              <a:t>of Trafalgar was Nelson’s most famous victory.  Before the battle started, Nelson sent a famous signal to the other ships.  He </a:t>
            </a:r>
            <a:r>
              <a:rPr lang="en-GB" sz="2400" dirty="0" smtClean="0">
                <a:latin typeface="Tw Cen MT" pitchFamily="34" charset="0"/>
              </a:rPr>
              <a:t>said, </a:t>
            </a:r>
            <a:r>
              <a:rPr lang="en-GB" sz="2400" b="1" dirty="0">
                <a:latin typeface="Tw Cen MT" pitchFamily="34" charset="0"/>
              </a:rPr>
              <a:t>“England expects that every man shall do his duty”. </a:t>
            </a:r>
            <a:r>
              <a:rPr lang="en-GB" sz="2400" dirty="0">
                <a:latin typeface="Tw Cen MT" pitchFamily="34" charset="0"/>
              </a:rPr>
              <a:t>England won the battle, but </a:t>
            </a:r>
            <a:r>
              <a:rPr lang="en-GB" sz="2400" dirty="0" smtClean="0">
                <a:latin typeface="Tw Cen MT" pitchFamily="34" charset="0"/>
              </a:rPr>
              <a:t>Admiral Nelson </a:t>
            </a:r>
            <a:r>
              <a:rPr lang="en-GB" sz="2400" dirty="0">
                <a:latin typeface="Tw Cen MT" pitchFamily="34" charset="0"/>
              </a:rPr>
              <a:t>was killed.  He was shot by a Spanish sniper. </a:t>
            </a:r>
          </a:p>
        </p:txBody>
      </p:sp>
      <p:pic>
        <p:nvPicPr>
          <p:cNvPr id="6" name="Picture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984" y="-41813"/>
            <a:ext cx="9189225" cy="6899813"/>
          </a:xfrm>
          <a:prstGeom prst="rect">
            <a:avLst/>
          </a:prstGeom>
        </p:spPr>
      </p:pic>
      <p:sp>
        <p:nvSpPr>
          <p:cNvPr id="163" name="TextBox 162"/>
          <p:cNvSpPr txBox="1"/>
          <p:nvPr/>
        </p:nvSpPr>
        <p:spPr>
          <a:xfrm>
            <a:off x="1918534" y="1980710"/>
            <a:ext cx="5611732" cy="3108543"/>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GB" sz="2800" b="1" dirty="0" smtClean="0">
                <a:latin typeface="Tw Cen MT" pitchFamily="34" charset="0"/>
              </a:rPr>
              <a:t>THE DEATH OF NELSON</a:t>
            </a:r>
          </a:p>
          <a:p>
            <a:pPr algn="ctr"/>
            <a:r>
              <a:rPr lang="en-GB" sz="2400" dirty="0">
                <a:latin typeface="Tw Cen MT" pitchFamily="34" charset="0"/>
              </a:rPr>
              <a:t>As he was dying, he </a:t>
            </a:r>
            <a:r>
              <a:rPr lang="en-GB" sz="2400" dirty="0" smtClean="0">
                <a:latin typeface="Tw Cen MT" pitchFamily="34" charset="0"/>
              </a:rPr>
              <a:t>said, </a:t>
            </a:r>
            <a:r>
              <a:rPr lang="en-GB" sz="2400" dirty="0">
                <a:latin typeface="Tw Cen MT" pitchFamily="34" charset="0"/>
              </a:rPr>
              <a:t>“Not overboard, Captain Hardy”.  This meant he did not want his body to be thrown into the sea, which is what usually happened. H</a:t>
            </a:r>
            <a:r>
              <a:rPr lang="en-GB" sz="2400" dirty="0" smtClean="0">
                <a:latin typeface="Tw Cen MT" pitchFamily="34" charset="0"/>
              </a:rPr>
              <a:t>is body was taken </a:t>
            </a:r>
            <a:r>
              <a:rPr lang="en-GB" sz="2400" dirty="0">
                <a:latin typeface="Tw Cen MT" pitchFamily="34" charset="0"/>
              </a:rPr>
              <a:t>back to England where he was buried with full naval honours.  The nation was sad that they had lost such a great leader. </a:t>
            </a:r>
          </a:p>
        </p:txBody>
      </p:sp>
      <p:sp>
        <p:nvSpPr>
          <p:cNvPr id="84" name="Rectangle 83"/>
          <p:cNvSpPr/>
          <p:nvPr/>
        </p:nvSpPr>
        <p:spPr>
          <a:xfrm>
            <a:off x="8562296" y="6451600"/>
            <a:ext cx="434975" cy="374650"/>
          </a:xfrm>
          <a:prstGeom prst="rect">
            <a:avLst/>
          </a:prstGeom>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r>
              <a:rPr lang="en-GB" sz="1400" b="1" dirty="0" smtClean="0"/>
              <a:t>42</a:t>
            </a:r>
            <a:endParaRPr lang="en-US" sz="1400" b="1" dirty="0"/>
          </a:p>
        </p:txBody>
      </p:sp>
      <p:sp>
        <p:nvSpPr>
          <p:cNvPr id="85" name="TextBox 11"/>
          <p:cNvSpPr txBox="1">
            <a:spLocks noChangeArrowheads="1"/>
          </p:cNvSpPr>
          <p:nvPr/>
        </p:nvSpPr>
        <p:spPr bwMode="auto">
          <a:xfrm>
            <a:off x="5562600" y="6526213"/>
            <a:ext cx="29343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1200" b="1" i="1" dirty="0" smtClean="0">
                <a:latin typeface="Tw Cen MT" pitchFamily="34" charset="0"/>
              </a:rPr>
              <a:t>Key Stage 3 History  The French Revolution</a:t>
            </a:r>
            <a:endParaRPr lang="en-US" sz="1200" b="1" i="1" dirty="0">
              <a:latin typeface="Tw Cen MT" pitchFamily="34" charset="0"/>
            </a:endParaRPr>
          </a:p>
        </p:txBody>
      </p:sp>
    </p:spTree>
    <p:extLst>
      <p:ext uri="{BB962C8B-B14F-4D97-AF65-F5344CB8AC3E}">
        <p14:creationId xmlns:p14="http://schemas.microsoft.com/office/powerpoint/2010/main" val="381330354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wipe(left)">
                                      <p:cBhvr>
                                        <p:cTn id="7" dur="1750"/>
                                        <p:tgtEl>
                                          <p:spTgt spid="89"/>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21"/>
                                        </p:tgtEl>
                                        <p:attrNameLst>
                                          <p:attrName>style.visibility</p:attrName>
                                        </p:attrNameLst>
                                      </p:cBhvr>
                                      <p:to>
                                        <p:strVal val="visible"/>
                                      </p:to>
                                    </p:set>
                                    <p:anim calcmode="lin" valueType="num">
                                      <p:cBhvr>
                                        <p:cTn id="12" dur="1750" fill="hold"/>
                                        <p:tgtEl>
                                          <p:spTgt spid="121"/>
                                        </p:tgtEl>
                                        <p:attrNameLst>
                                          <p:attrName>ppt_w</p:attrName>
                                        </p:attrNameLst>
                                      </p:cBhvr>
                                      <p:tavLst>
                                        <p:tav tm="0">
                                          <p:val>
                                            <p:strVal val="#ppt_w*0.70"/>
                                          </p:val>
                                        </p:tav>
                                        <p:tav tm="100000">
                                          <p:val>
                                            <p:strVal val="#ppt_w"/>
                                          </p:val>
                                        </p:tav>
                                      </p:tavLst>
                                    </p:anim>
                                    <p:anim calcmode="lin" valueType="num">
                                      <p:cBhvr>
                                        <p:cTn id="13" dur="1750" fill="hold"/>
                                        <p:tgtEl>
                                          <p:spTgt spid="121"/>
                                        </p:tgtEl>
                                        <p:attrNameLst>
                                          <p:attrName>ppt_h</p:attrName>
                                        </p:attrNameLst>
                                      </p:cBhvr>
                                      <p:tavLst>
                                        <p:tav tm="0">
                                          <p:val>
                                            <p:strVal val="#ppt_h"/>
                                          </p:val>
                                        </p:tav>
                                        <p:tav tm="100000">
                                          <p:val>
                                            <p:strVal val="#ppt_h"/>
                                          </p:val>
                                        </p:tav>
                                      </p:tavLst>
                                    </p:anim>
                                    <p:animEffect transition="in" filter="fade">
                                      <p:cBhvr>
                                        <p:cTn id="14" dur="1750"/>
                                        <p:tgtEl>
                                          <p:spTgt spid="121"/>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1" presetClass="exit" presetSubtype="0" fill="hold" grpId="1" nodeType="clickEffect">
                                  <p:stCondLst>
                                    <p:cond delay="0"/>
                                  </p:stCondLst>
                                  <p:childTnLst>
                                    <p:anim calcmode="lin" valueType="num">
                                      <p:cBhvr>
                                        <p:cTn id="25" dur="1000"/>
                                        <p:tgtEl>
                                          <p:spTgt spid="2"/>
                                        </p:tgtEl>
                                        <p:attrNameLst>
                                          <p:attrName>ppt_w</p:attrName>
                                        </p:attrNameLst>
                                      </p:cBhvr>
                                      <p:tavLst>
                                        <p:tav tm="0">
                                          <p:val>
                                            <p:strVal val="ppt_w"/>
                                          </p:val>
                                        </p:tav>
                                        <p:tav tm="100000">
                                          <p:val>
                                            <p:fltVal val="0"/>
                                          </p:val>
                                        </p:tav>
                                      </p:tavLst>
                                    </p:anim>
                                    <p:anim calcmode="lin" valueType="num">
                                      <p:cBhvr>
                                        <p:cTn id="26" dur="1000"/>
                                        <p:tgtEl>
                                          <p:spTgt spid="2"/>
                                        </p:tgtEl>
                                        <p:attrNameLst>
                                          <p:attrName>ppt_h</p:attrName>
                                        </p:attrNameLst>
                                      </p:cBhvr>
                                      <p:tavLst>
                                        <p:tav tm="0">
                                          <p:val>
                                            <p:strVal val="ppt_h"/>
                                          </p:val>
                                        </p:tav>
                                        <p:tav tm="100000">
                                          <p:val>
                                            <p:fltVal val="0"/>
                                          </p:val>
                                        </p:tav>
                                      </p:tavLst>
                                    </p:anim>
                                    <p:anim calcmode="lin" valueType="num">
                                      <p:cBhvr>
                                        <p:cTn id="27" dur="1000"/>
                                        <p:tgtEl>
                                          <p:spTgt spid="2"/>
                                        </p:tgtEl>
                                        <p:attrNameLst>
                                          <p:attrName>style.rotation</p:attrName>
                                        </p:attrNameLst>
                                      </p:cBhvr>
                                      <p:tavLst>
                                        <p:tav tm="0">
                                          <p:val>
                                            <p:fltVal val="0"/>
                                          </p:val>
                                        </p:tav>
                                        <p:tav tm="100000">
                                          <p:val>
                                            <p:fltVal val="90"/>
                                          </p:val>
                                        </p:tav>
                                      </p:tavLst>
                                    </p:anim>
                                    <p:animEffect transition="out" filter="fade">
                                      <p:cBhvr>
                                        <p:cTn id="28" dur="1000"/>
                                        <p:tgtEl>
                                          <p:spTgt spid="2"/>
                                        </p:tgtEl>
                                      </p:cBhvr>
                                    </p:animEffect>
                                    <p:set>
                                      <p:cBhvr>
                                        <p:cTn id="29" dur="1" fill="hold">
                                          <p:stCondLst>
                                            <p:cond delay="999"/>
                                          </p:stCondLst>
                                        </p:cTn>
                                        <p:tgtEl>
                                          <p:spTgt spid="2"/>
                                        </p:tgtEl>
                                        <p:attrNameLst>
                                          <p:attrName>style.visibility</p:attrName>
                                        </p:attrNameLst>
                                      </p:cBhvr>
                                      <p:to>
                                        <p:strVal val="hidden"/>
                                      </p:to>
                                    </p:set>
                                  </p:childTnLst>
                                </p:cTn>
                              </p:par>
                            </p:childTnLst>
                          </p:cTn>
                        </p:par>
                        <p:par>
                          <p:cTn id="30" fill="hold">
                            <p:stCondLst>
                              <p:cond delay="1000"/>
                            </p:stCondLst>
                            <p:childTnLst>
                              <p:par>
                                <p:cTn id="31" presetID="9" presetClass="entr" presetSubtype="0" fill="hold" grpId="0" nodeType="afterEffect">
                                  <p:stCondLst>
                                    <p:cond delay="0"/>
                                  </p:stCondLst>
                                  <p:childTnLst>
                                    <p:set>
                                      <p:cBhvr>
                                        <p:cTn id="32" dur="1" fill="hold">
                                          <p:stCondLst>
                                            <p:cond delay="0"/>
                                          </p:stCondLst>
                                        </p:cTn>
                                        <p:tgtEl>
                                          <p:spTgt spid="90"/>
                                        </p:tgtEl>
                                        <p:attrNameLst>
                                          <p:attrName>style.visibility</p:attrName>
                                        </p:attrNameLst>
                                      </p:cBhvr>
                                      <p:to>
                                        <p:strVal val="visible"/>
                                      </p:to>
                                    </p:set>
                                    <p:animEffect transition="in" filter="dissolve">
                                      <p:cBhvr>
                                        <p:cTn id="33" dur="500"/>
                                        <p:tgtEl>
                                          <p:spTgt spid="90"/>
                                        </p:tgtEl>
                                      </p:cBhvr>
                                    </p:animEffect>
                                  </p:childTnLst>
                                </p:cTn>
                              </p:par>
                            </p:childTnLst>
                          </p:cTn>
                        </p:par>
                        <p:par>
                          <p:cTn id="34" fill="hold">
                            <p:stCondLst>
                              <p:cond delay="1500"/>
                            </p:stCondLst>
                            <p:childTnLst>
                              <p:par>
                                <p:cTn id="35" presetID="0" presetClass="path" presetSubtype="0" accel="50000" decel="50000" fill="hold" grpId="1" nodeType="afterEffect">
                                  <p:stCondLst>
                                    <p:cond delay="0"/>
                                  </p:stCondLst>
                                  <p:childTnLst>
                                    <p:animMotion origin="layout" path="M -2.77778E-7 2.22222E-6 L 0.00122 0.32222 " pathEditMode="relative" rAng="0" ptsTypes="AA">
                                      <p:cBhvr>
                                        <p:cTn id="36" dur="1000" fill="hold"/>
                                        <p:tgtEl>
                                          <p:spTgt spid="90"/>
                                        </p:tgtEl>
                                        <p:attrNameLst>
                                          <p:attrName>ppt_x</p:attrName>
                                          <p:attrName>ppt_y</p:attrName>
                                        </p:attrNameLst>
                                      </p:cBhvr>
                                      <p:rCtr x="52" y="16111"/>
                                    </p:animMotion>
                                  </p:childTnLst>
                                  <p:subTnLst>
                                    <p:audio>
                                      <p:cMediaNode>
                                        <p:cTn display="0" masterRel="sameClick">
                                          <p:stCondLst>
                                            <p:cond evt="begin" delay="0">
                                              <p:tn val="35"/>
                                            </p:cond>
                                          </p:stCondLst>
                                          <p:endCondLst>
                                            <p:cond evt="onStopAudio" delay="0">
                                              <p:tgtEl>
                                                <p:sldTgt/>
                                              </p:tgtEl>
                                            </p:cond>
                                          </p:endCondLst>
                                        </p:cTn>
                                        <p:tgtEl>
                                          <p:sndTgt r:embed="rId2" name="j0388271.wav"/>
                                        </p:tgtEl>
                                      </p:cMediaNode>
                                    </p:audio>
                                  </p:subTnLst>
                                </p:cTn>
                              </p:par>
                              <p:par>
                                <p:cTn id="37" presetID="9" presetClass="entr" presetSubtype="0" fill="hold" grpId="0" nodeType="withEffect">
                                  <p:stCondLst>
                                    <p:cond delay="0"/>
                                  </p:stCondLst>
                                  <p:childTnLst>
                                    <p:set>
                                      <p:cBhvr>
                                        <p:cTn id="38" dur="1" fill="hold">
                                          <p:stCondLst>
                                            <p:cond delay="0"/>
                                          </p:stCondLst>
                                        </p:cTn>
                                        <p:tgtEl>
                                          <p:spTgt spid="115"/>
                                        </p:tgtEl>
                                        <p:attrNameLst>
                                          <p:attrName>style.visibility</p:attrName>
                                        </p:attrNameLst>
                                      </p:cBhvr>
                                      <p:to>
                                        <p:strVal val="visible"/>
                                      </p:to>
                                    </p:set>
                                    <p:animEffect transition="in" filter="dissolve">
                                      <p:cBhvr>
                                        <p:cTn id="39" dur="1000"/>
                                        <p:tgtEl>
                                          <p:spTgt spid="115"/>
                                        </p:tgtEl>
                                      </p:cBhvr>
                                    </p:animEffect>
                                  </p:childTnLst>
                                </p:cTn>
                              </p:par>
                              <p:par>
                                <p:cTn id="40" presetID="9" presetClass="entr" presetSubtype="0" fill="hold" nodeType="withEffect">
                                  <p:stCondLst>
                                    <p:cond delay="0"/>
                                  </p:stCondLst>
                                  <p:childTnLst>
                                    <p:set>
                                      <p:cBhvr>
                                        <p:cTn id="41" dur="1" fill="hold">
                                          <p:stCondLst>
                                            <p:cond delay="0"/>
                                          </p:stCondLst>
                                        </p:cTn>
                                        <p:tgtEl>
                                          <p:spTgt spid="117"/>
                                        </p:tgtEl>
                                        <p:attrNameLst>
                                          <p:attrName>style.visibility</p:attrName>
                                        </p:attrNameLst>
                                      </p:cBhvr>
                                      <p:to>
                                        <p:strVal val="visible"/>
                                      </p:to>
                                    </p:set>
                                    <p:animEffect transition="in" filter="dissolve">
                                      <p:cBhvr>
                                        <p:cTn id="42" dur="500"/>
                                        <p:tgtEl>
                                          <p:spTgt spid="117"/>
                                        </p:tgtEl>
                                      </p:cBhvr>
                                    </p:animEffect>
                                  </p:childTnLst>
                                </p:cTn>
                              </p:par>
                            </p:childTnLst>
                          </p:cTn>
                        </p:par>
                        <p:par>
                          <p:cTn id="43" fill="hold">
                            <p:stCondLst>
                              <p:cond delay="2500"/>
                            </p:stCondLst>
                            <p:childTnLst>
                              <p:par>
                                <p:cTn id="44" presetID="9" presetClass="exit" presetSubtype="0" fill="hold" grpId="1" nodeType="afterEffect">
                                  <p:stCondLst>
                                    <p:cond delay="0"/>
                                  </p:stCondLst>
                                  <p:childTnLst>
                                    <p:animEffect transition="out" filter="dissolve">
                                      <p:cBhvr>
                                        <p:cTn id="45" dur="5000"/>
                                        <p:tgtEl>
                                          <p:spTgt spid="115"/>
                                        </p:tgtEl>
                                      </p:cBhvr>
                                    </p:animEffect>
                                    <p:set>
                                      <p:cBhvr>
                                        <p:cTn id="46" dur="1" fill="hold">
                                          <p:stCondLst>
                                            <p:cond delay="4999"/>
                                          </p:stCondLst>
                                        </p:cTn>
                                        <p:tgtEl>
                                          <p:spTgt spid="115"/>
                                        </p:tgtEl>
                                        <p:attrNameLst>
                                          <p:attrName>style.visibility</p:attrName>
                                        </p:attrNameLst>
                                      </p:cBhvr>
                                      <p:to>
                                        <p:strVal val="hidden"/>
                                      </p:to>
                                    </p:set>
                                  </p:childTnLst>
                                </p:cTn>
                              </p:par>
                              <p:par>
                                <p:cTn id="47" presetID="9" presetClass="exit" presetSubtype="0" fill="hold" nodeType="withEffect">
                                  <p:stCondLst>
                                    <p:cond delay="0"/>
                                  </p:stCondLst>
                                  <p:childTnLst>
                                    <p:animEffect transition="out" filter="dissolve">
                                      <p:cBhvr>
                                        <p:cTn id="48" dur="5000"/>
                                        <p:tgtEl>
                                          <p:spTgt spid="117"/>
                                        </p:tgtEl>
                                      </p:cBhvr>
                                    </p:animEffect>
                                    <p:set>
                                      <p:cBhvr>
                                        <p:cTn id="49" dur="1" fill="hold">
                                          <p:stCondLst>
                                            <p:cond delay="4999"/>
                                          </p:stCondLst>
                                        </p:cTn>
                                        <p:tgtEl>
                                          <p:spTgt spid="117"/>
                                        </p:tgtEl>
                                        <p:attrNameLst>
                                          <p:attrName>style.visibility</p:attrName>
                                        </p:attrNameLst>
                                      </p:cBhvr>
                                      <p:to>
                                        <p:strVal val="hidden"/>
                                      </p:to>
                                    </p:set>
                                  </p:childTnLst>
                                </p:cTn>
                              </p:par>
                            </p:childTnLst>
                          </p:cTn>
                        </p:par>
                        <p:par>
                          <p:cTn id="50" fill="hold">
                            <p:stCondLst>
                              <p:cond delay="7500"/>
                            </p:stCondLst>
                            <p:childTnLst>
                              <p:par>
                                <p:cTn id="51" presetID="1" presetClass="exit" presetSubtype="0" fill="hold" grpId="2" nodeType="afterEffect">
                                  <p:stCondLst>
                                    <p:cond delay="0"/>
                                  </p:stCondLst>
                                  <p:childTnLst>
                                    <p:set>
                                      <p:cBhvr>
                                        <p:cTn id="52" dur="1" fill="hold">
                                          <p:stCondLst>
                                            <p:cond delay="0"/>
                                          </p:stCondLst>
                                        </p:cTn>
                                        <p:tgtEl>
                                          <p:spTgt spid="90"/>
                                        </p:tgtEl>
                                        <p:attrNameLst>
                                          <p:attrName>style.visibility</p:attrName>
                                        </p:attrNameLst>
                                      </p:cBhvr>
                                      <p:to>
                                        <p:strVal val="hidden"/>
                                      </p:to>
                                    </p:set>
                                  </p:childTnLst>
                                </p:cTn>
                              </p:par>
                              <p:par>
                                <p:cTn id="53" presetID="9" presetClass="entr" presetSubtype="0" fill="hold" grpId="0" nodeType="withEffect">
                                  <p:stCondLst>
                                    <p:cond delay="0"/>
                                  </p:stCondLst>
                                  <p:childTnLst>
                                    <p:set>
                                      <p:cBhvr>
                                        <p:cTn id="54" dur="1" fill="hold">
                                          <p:stCondLst>
                                            <p:cond delay="0"/>
                                          </p:stCondLst>
                                        </p:cTn>
                                        <p:tgtEl>
                                          <p:spTgt spid="91"/>
                                        </p:tgtEl>
                                        <p:attrNameLst>
                                          <p:attrName>style.visibility</p:attrName>
                                        </p:attrNameLst>
                                      </p:cBhvr>
                                      <p:to>
                                        <p:strVal val="visible"/>
                                      </p:to>
                                    </p:set>
                                    <p:animEffect transition="in" filter="dissolve">
                                      <p:cBhvr>
                                        <p:cTn id="55" dur="500"/>
                                        <p:tgtEl>
                                          <p:spTgt spid="91"/>
                                        </p:tgtEl>
                                      </p:cBhvr>
                                    </p:animEffect>
                                  </p:childTnLst>
                                </p:cTn>
                              </p:par>
                            </p:childTnLst>
                          </p:cTn>
                        </p:par>
                        <p:par>
                          <p:cTn id="56" fill="hold">
                            <p:stCondLst>
                              <p:cond delay="8000"/>
                            </p:stCondLst>
                            <p:childTnLst>
                              <p:par>
                                <p:cTn id="57" presetID="0" presetClass="path" presetSubtype="0" accel="50000" decel="50000" fill="hold" grpId="1" nodeType="afterEffect">
                                  <p:stCondLst>
                                    <p:cond delay="0"/>
                                  </p:stCondLst>
                                  <p:childTnLst>
                                    <p:animMotion origin="layout" path="M 1.11111E-6 -5.55112E-17 L -0.00365 0.3588 " pathEditMode="relative" rAng="0" ptsTypes="AA">
                                      <p:cBhvr>
                                        <p:cTn id="58" dur="1000" fill="hold"/>
                                        <p:tgtEl>
                                          <p:spTgt spid="91"/>
                                        </p:tgtEl>
                                        <p:attrNameLst>
                                          <p:attrName>ppt_x</p:attrName>
                                          <p:attrName>ppt_y</p:attrName>
                                        </p:attrNameLst>
                                      </p:cBhvr>
                                      <p:rCtr x="-191" y="17940"/>
                                    </p:animMotion>
                                  </p:childTnLst>
                                  <p:subTnLst>
                                    <p:audio>
                                      <p:cMediaNode>
                                        <p:cTn display="0" masterRel="sameClick">
                                          <p:stCondLst>
                                            <p:cond evt="begin" delay="0">
                                              <p:tn val="57"/>
                                            </p:cond>
                                          </p:stCondLst>
                                          <p:endCondLst>
                                            <p:cond evt="onStopAudio" delay="0">
                                              <p:tgtEl>
                                                <p:sldTgt/>
                                              </p:tgtEl>
                                            </p:cond>
                                          </p:endCondLst>
                                        </p:cTn>
                                        <p:tgtEl>
                                          <p:sndTgt r:embed="rId2" name="j0388271.wav"/>
                                        </p:tgtEl>
                                      </p:cMediaNode>
                                    </p:audio>
                                  </p:subTnLst>
                                </p:cTn>
                              </p:par>
                              <p:par>
                                <p:cTn id="59" presetID="9" presetClass="entr" presetSubtype="0" fill="hold" grpId="0" nodeType="withEffect">
                                  <p:stCondLst>
                                    <p:cond delay="0"/>
                                  </p:stCondLst>
                                  <p:childTnLst>
                                    <p:set>
                                      <p:cBhvr>
                                        <p:cTn id="60" dur="1" fill="hold">
                                          <p:stCondLst>
                                            <p:cond delay="0"/>
                                          </p:stCondLst>
                                        </p:cTn>
                                        <p:tgtEl>
                                          <p:spTgt spid="118"/>
                                        </p:tgtEl>
                                        <p:attrNameLst>
                                          <p:attrName>style.visibility</p:attrName>
                                        </p:attrNameLst>
                                      </p:cBhvr>
                                      <p:to>
                                        <p:strVal val="visible"/>
                                      </p:to>
                                    </p:set>
                                    <p:animEffect transition="in" filter="dissolve">
                                      <p:cBhvr>
                                        <p:cTn id="61" dur="1000"/>
                                        <p:tgtEl>
                                          <p:spTgt spid="118"/>
                                        </p:tgtEl>
                                      </p:cBhvr>
                                    </p:animEffect>
                                  </p:childTnLst>
                                </p:cTn>
                              </p:par>
                              <p:par>
                                <p:cTn id="62" presetID="9" presetClass="entr" presetSubtype="0" fill="hold" nodeType="withEffect">
                                  <p:stCondLst>
                                    <p:cond delay="0"/>
                                  </p:stCondLst>
                                  <p:childTnLst>
                                    <p:set>
                                      <p:cBhvr>
                                        <p:cTn id="63" dur="1" fill="hold">
                                          <p:stCondLst>
                                            <p:cond delay="0"/>
                                          </p:stCondLst>
                                        </p:cTn>
                                        <p:tgtEl>
                                          <p:spTgt spid="119"/>
                                        </p:tgtEl>
                                        <p:attrNameLst>
                                          <p:attrName>style.visibility</p:attrName>
                                        </p:attrNameLst>
                                      </p:cBhvr>
                                      <p:to>
                                        <p:strVal val="visible"/>
                                      </p:to>
                                    </p:set>
                                    <p:animEffect transition="in" filter="dissolve">
                                      <p:cBhvr>
                                        <p:cTn id="64" dur="500"/>
                                        <p:tgtEl>
                                          <p:spTgt spid="119"/>
                                        </p:tgtEl>
                                      </p:cBhvr>
                                    </p:animEffect>
                                  </p:childTnLst>
                                </p:cTn>
                              </p:par>
                            </p:childTnLst>
                          </p:cTn>
                        </p:par>
                        <p:par>
                          <p:cTn id="65" fill="hold">
                            <p:stCondLst>
                              <p:cond delay="9000"/>
                            </p:stCondLst>
                            <p:childTnLst>
                              <p:par>
                                <p:cTn id="66" presetID="9" presetClass="exit" presetSubtype="0" fill="hold" grpId="1" nodeType="afterEffect">
                                  <p:stCondLst>
                                    <p:cond delay="0"/>
                                  </p:stCondLst>
                                  <p:childTnLst>
                                    <p:animEffect transition="out" filter="dissolve">
                                      <p:cBhvr>
                                        <p:cTn id="67" dur="5000"/>
                                        <p:tgtEl>
                                          <p:spTgt spid="118"/>
                                        </p:tgtEl>
                                      </p:cBhvr>
                                    </p:animEffect>
                                    <p:set>
                                      <p:cBhvr>
                                        <p:cTn id="68" dur="1" fill="hold">
                                          <p:stCondLst>
                                            <p:cond delay="4999"/>
                                          </p:stCondLst>
                                        </p:cTn>
                                        <p:tgtEl>
                                          <p:spTgt spid="118"/>
                                        </p:tgtEl>
                                        <p:attrNameLst>
                                          <p:attrName>style.visibility</p:attrName>
                                        </p:attrNameLst>
                                      </p:cBhvr>
                                      <p:to>
                                        <p:strVal val="hidden"/>
                                      </p:to>
                                    </p:set>
                                  </p:childTnLst>
                                </p:cTn>
                              </p:par>
                              <p:par>
                                <p:cTn id="69" presetID="9" presetClass="exit" presetSubtype="0" fill="hold" nodeType="withEffect">
                                  <p:stCondLst>
                                    <p:cond delay="0"/>
                                  </p:stCondLst>
                                  <p:childTnLst>
                                    <p:animEffect transition="out" filter="dissolve">
                                      <p:cBhvr>
                                        <p:cTn id="70" dur="5000"/>
                                        <p:tgtEl>
                                          <p:spTgt spid="119"/>
                                        </p:tgtEl>
                                      </p:cBhvr>
                                    </p:animEffect>
                                    <p:set>
                                      <p:cBhvr>
                                        <p:cTn id="71" dur="1" fill="hold">
                                          <p:stCondLst>
                                            <p:cond delay="4999"/>
                                          </p:stCondLst>
                                        </p:cTn>
                                        <p:tgtEl>
                                          <p:spTgt spid="119"/>
                                        </p:tgtEl>
                                        <p:attrNameLst>
                                          <p:attrName>style.visibility</p:attrName>
                                        </p:attrNameLst>
                                      </p:cBhvr>
                                      <p:to>
                                        <p:strVal val="hidden"/>
                                      </p:to>
                                    </p:set>
                                  </p:childTnLst>
                                </p:cTn>
                              </p:par>
                            </p:childTnLst>
                          </p:cTn>
                        </p:par>
                        <p:par>
                          <p:cTn id="72" fill="hold">
                            <p:stCondLst>
                              <p:cond delay="14000"/>
                            </p:stCondLst>
                            <p:childTnLst>
                              <p:par>
                                <p:cTn id="73" presetID="9" presetClass="entr" presetSubtype="0" fill="hold" nodeType="afterEffect">
                                  <p:stCondLst>
                                    <p:cond delay="0"/>
                                  </p:stCondLst>
                                  <p:childTnLst>
                                    <p:set>
                                      <p:cBhvr>
                                        <p:cTn id="74" dur="1" fill="hold">
                                          <p:stCondLst>
                                            <p:cond delay="0"/>
                                          </p:stCondLst>
                                        </p:cTn>
                                        <p:tgtEl>
                                          <p:spTgt spid="92"/>
                                        </p:tgtEl>
                                        <p:attrNameLst>
                                          <p:attrName>style.visibility</p:attrName>
                                        </p:attrNameLst>
                                      </p:cBhvr>
                                      <p:to>
                                        <p:strVal val="visible"/>
                                      </p:to>
                                    </p:set>
                                    <p:animEffect transition="in" filter="dissolve">
                                      <p:cBhvr>
                                        <p:cTn id="75" dur="500"/>
                                        <p:tgtEl>
                                          <p:spTgt spid="92"/>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120"/>
                                        </p:tgtEl>
                                        <p:attrNameLst>
                                          <p:attrName>style.visibility</p:attrName>
                                        </p:attrNameLst>
                                      </p:cBhvr>
                                      <p:to>
                                        <p:strVal val="visible"/>
                                      </p:to>
                                    </p:set>
                                    <p:animEffect transition="in" filter="dissolve">
                                      <p:cBhvr>
                                        <p:cTn id="78" dur="1000"/>
                                        <p:tgtEl>
                                          <p:spTgt spid="120"/>
                                        </p:tgtEl>
                                      </p:cBhvr>
                                    </p:animEffect>
                                  </p:childTnLst>
                                </p:cTn>
                              </p:par>
                              <p:par>
                                <p:cTn id="79" presetID="0" presetClass="path" presetSubtype="0" accel="50000" decel="50000" fill="hold" nodeType="withEffect">
                                  <p:stCondLst>
                                    <p:cond delay="0"/>
                                  </p:stCondLst>
                                  <p:childTnLst>
                                    <p:animMotion origin="layout" path="M -3.33333E-6 -3.33333E-6 L -0.00017 -0.28889 " pathEditMode="relative" rAng="0" ptsTypes="AA">
                                      <p:cBhvr>
                                        <p:cTn id="80" dur="1000" fill="hold"/>
                                        <p:tgtEl>
                                          <p:spTgt spid="92"/>
                                        </p:tgtEl>
                                        <p:attrNameLst>
                                          <p:attrName>ppt_x</p:attrName>
                                          <p:attrName>ppt_y</p:attrName>
                                        </p:attrNameLst>
                                      </p:cBhvr>
                                      <p:rCtr x="-17" y="-14444"/>
                                    </p:animMotion>
                                  </p:childTnLst>
                                  <p:subTnLst>
                                    <p:audio>
                                      <p:cMediaNode>
                                        <p:cTn display="0" masterRel="sameClick">
                                          <p:stCondLst>
                                            <p:cond evt="begin" delay="0">
                                              <p:tn val="79"/>
                                            </p:cond>
                                          </p:stCondLst>
                                          <p:endCondLst>
                                            <p:cond evt="onStopAudio" delay="0">
                                              <p:tgtEl>
                                                <p:sldTgt/>
                                              </p:tgtEl>
                                            </p:cond>
                                          </p:endCondLst>
                                        </p:cTn>
                                        <p:tgtEl>
                                          <p:sndTgt r:embed="rId3" name="j0097485.wav"/>
                                        </p:tgtEl>
                                      </p:cMediaNode>
                                    </p:audio>
                                  </p:subTnLst>
                                </p:cTn>
                              </p:par>
                            </p:childTnLst>
                          </p:cTn>
                        </p:par>
                        <p:par>
                          <p:cTn id="81" fill="hold">
                            <p:stCondLst>
                              <p:cond delay="15000"/>
                            </p:stCondLst>
                            <p:childTnLst>
                              <p:par>
                                <p:cTn id="82" presetID="1" presetClass="exit" presetSubtype="0" fill="hold" grpId="1" nodeType="afterEffect">
                                  <p:stCondLst>
                                    <p:cond delay="0"/>
                                  </p:stCondLst>
                                  <p:childTnLst>
                                    <p:set>
                                      <p:cBhvr>
                                        <p:cTn id="83" dur="1" fill="hold">
                                          <p:stCondLst>
                                            <p:cond delay="0"/>
                                          </p:stCondLst>
                                        </p:cTn>
                                        <p:tgtEl>
                                          <p:spTgt spid="92"/>
                                        </p:tgtEl>
                                        <p:attrNameLst>
                                          <p:attrName>style.visibility</p:attrName>
                                        </p:attrNameLst>
                                      </p:cBhvr>
                                      <p:to>
                                        <p:strVal val="hidden"/>
                                      </p:to>
                                    </p:set>
                                  </p:childTnLst>
                                </p:cTn>
                              </p:par>
                              <p:par>
                                <p:cTn id="84" presetID="9" presetClass="entr" presetSubtype="0" fill="hold" nodeType="withEffect">
                                  <p:stCondLst>
                                    <p:cond delay="0"/>
                                  </p:stCondLst>
                                  <p:childTnLst>
                                    <p:set>
                                      <p:cBhvr>
                                        <p:cTn id="85" dur="1" fill="hold">
                                          <p:stCondLst>
                                            <p:cond delay="0"/>
                                          </p:stCondLst>
                                        </p:cTn>
                                        <p:tgtEl>
                                          <p:spTgt spid="116"/>
                                        </p:tgtEl>
                                        <p:attrNameLst>
                                          <p:attrName>style.visibility</p:attrName>
                                        </p:attrNameLst>
                                      </p:cBhvr>
                                      <p:to>
                                        <p:strVal val="visible"/>
                                      </p:to>
                                    </p:set>
                                    <p:animEffect transition="in" filter="dissolve">
                                      <p:cBhvr>
                                        <p:cTn id="86" dur="500"/>
                                        <p:tgtEl>
                                          <p:spTgt spid="116"/>
                                        </p:tgtEl>
                                      </p:cBhvr>
                                    </p:animEffect>
                                  </p:childTnLst>
                                </p:cTn>
                              </p:par>
                            </p:childTnLst>
                          </p:cTn>
                        </p:par>
                        <p:par>
                          <p:cTn id="87" fill="hold">
                            <p:stCondLst>
                              <p:cond delay="15500"/>
                            </p:stCondLst>
                            <p:childTnLst>
                              <p:par>
                                <p:cTn id="88" presetID="1" presetClass="exit" presetSubtype="0" fill="hold" grpId="2" nodeType="afterEffect">
                                  <p:stCondLst>
                                    <p:cond delay="0"/>
                                  </p:stCondLst>
                                  <p:childTnLst>
                                    <p:set>
                                      <p:cBhvr>
                                        <p:cTn id="89" dur="1" fill="hold">
                                          <p:stCondLst>
                                            <p:cond delay="0"/>
                                          </p:stCondLst>
                                        </p:cTn>
                                        <p:tgtEl>
                                          <p:spTgt spid="91"/>
                                        </p:tgtEl>
                                        <p:attrNameLst>
                                          <p:attrName>style.visibility</p:attrName>
                                        </p:attrNameLst>
                                      </p:cBhvr>
                                      <p:to>
                                        <p:strVal val="hidden"/>
                                      </p:to>
                                    </p:set>
                                  </p:childTnLst>
                                </p:cTn>
                              </p:par>
                            </p:childTnLst>
                          </p:cTn>
                        </p:par>
                        <p:par>
                          <p:cTn id="90" fill="hold">
                            <p:stCondLst>
                              <p:cond delay="15500"/>
                            </p:stCondLst>
                            <p:childTnLst>
                              <p:par>
                                <p:cTn id="91" presetID="9" presetClass="exit" presetSubtype="0" fill="hold" nodeType="afterEffect">
                                  <p:stCondLst>
                                    <p:cond delay="0"/>
                                  </p:stCondLst>
                                  <p:childTnLst>
                                    <p:animEffect transition="out" filter="dissolve">
                                      <p:cBhvr>
                                        <p:cTn id="92" dur="3000"/>
                                        <p:tgtEl>
                                          <p:spTgt spid="116"/>
                                        </p:tgtEl>
                                      </p:cBhvr>
                                    </p:animEffect>
                                    <p:set>
                                      <p:cBhvr>
                                        <p:cTn id="93" dur="1" fill="hold">
                                          <p:stCondLst>
                                            <p:cond delay="2999"/>
                                          </p:stCondLst>
                                        </p:cTn>
                                        <p:tgtEl>
                                          <p:spTgt spid="116"/>
                                        </p:tgtEl>
                                        <p:attrNameLst>
                                          <p:attrName>style.visibility</p:attrName>
                                        </p:attrNameLst>
                                      </p:cBhvr>
                                      <p:to>
                                        <p:strVal val="hidden"/>
                                      </p:to>
                                    </p:set>
                                  </p:childTnLst>
                                </p:cTn>
                              </p:par>
                              <p:par>
                                <p:cTn id="94" presetID="9" presetClass="exit" presetSubtype="0" fill="hold" grpId="1" nodeType="withEffect">
                                  <p:stCondLst>
                                    <p:cond delay="0"/>
                                  </p:stCondLst>
                                  <p:childTnLst>
                                    <p:animEffect transition="out" filter="dissolve">
                                      <p:cBhvr>
                                        <p:cTn id="95" dur="3000"/>
                                        <p:tgtEl>
                                          <p:spTgt spid="120"/>
                                        </p:tgtEl>
                                      </p:cBhvr>
                                    </p:animEffect>
                                    <p:set>
                                      <p:cBhvr>
                                        <p:cTn id="96" dur="1" fill="hold">
                                          <p:stCondLst>
                                            <p:cond delay="2999"/>
                                          </p:stCondLst>
                                        </p:cTn>
                                        <p:tgtEl>
                                          <p:spTgt spid="120"/>
                                        </p:tgtEl>
                                        <p:attrNameLst>
                                          <p:attrName>style.visibility</p:attrName>
                                        </p:attrNameLst>
                                      </p:cBhvr>
                                      <p:to>
                                        <p:strVal val="hidden"/>
                                      </p:to>
                                    </p:set>
                                  </p:childTnLst>
                                </p:cTn>
                              </p:par>
                              <p:par>
                                <p:cTn id="97" presetID="6" presetClass="exit" presetSubtype="16" fill="hold" nodeType="withEffect">
                                  <p:stCondLst>
                                    <p:cond delay="0"/>
                                  </p:stCondLst>
                                  <p:childTnLst>
                                    <p:animEffect transition="out" filter="circle(in)">
                                      <p:cBhvr>
                                        <p:cTn id="98" dur="2000"/>
                                        <p:tgtEl>
                                          <p:spTgt spid="104"/>
                                        </p:tgtEl>
                                      </p:cBhvr>
                                    </p:animEffect>
                                    <p:set>
                                      <p:cBhvr>
                                        <p:cTn id="99" dur="1" fill="hold">
                                          <p:stCondLst>
                                            <p:cond delay="1999"/>
                                          </p:stCondLst>
                                        </p:cTn>
                                        <p:tgtEl>
                                          <p:spTgt spid="104"/>
                                        </p:tgtEl>
                                        <p:attrNameLst>
                                          <p:attrName>style.visibility</p:attrName>
                                        </p:attrNameLst>
                                      </p:cBhvr>
                                      <p:to>
                                        <p:strVal val="hidden"/>
                                      </p:to>
                                    </p:set>
                                  </p:childTnLst>
                                </p:cTn>
                              </p:par>
                            </p:childTnLst>
                          </p:cTn>
                        </p:par>
                      </p:childTnLst>
                    </p:cTn>
                  </p:par>
                  <p:par>
                    <p:cTn id="100" fill="hold">
                      <p:stCondLst>
                        <p:cond delay="indefinite"/>
                      </p:stCondLst>
                      <p:childTnLst>
                        <p:par>
                          <p:cTn id="101" fill="hold">
                            <p:stCondLst>
                              <p:cond delay="0"/>
                            </p:stCondLst>
                            <p:childTnLst>
                              <p:par>
                                <p:cTn id="102" presetID="55" presetClass="entr" presetSubtype="0" fill="hold" grpId="0" nodeType="clickEffect">
                                  <p:stCondLst>
                                    <p:cond delay="0"/>
                                  </p:stCondLst>
                                  <p:childTnLst>
                                    <p:set>
                                      <p:cBhvr>
                                        <p:cTn id="103" dur="1" fill="hold">
                                          <p:stCondLst>
                                            <p:cond delay="0"/>
                                          </p:stCondLst>
                                        </p:cTn>
                                        <p:tgtEl>
                                          <p:spTgt spid="145"/>
                                        </p:tgtEl>
                                        <p:attrNameLst>
                                          <p:attrName>style.visibility</p:attrName>
                                        </p:attrNameLst>
                                      </p:cBhvr>
                                      <p:to>
                                        <p:strVal val="visible"/>
                                      </p:to>
                                    </p:set>
                                    <p:anim calcmode="lin" valueType="num">
                                      <p:cBhvr>
                                        <p:cTn id="104" dur="1750" fill="hold"/>
                                        <p:tgtEl>
                                          <p:spTgt spid="145"/>
                                        </p:tgtEl>
                                        <p:attrNameLst>
                                          <p:attrName>ppt_w</p:attrName>
                                        </p:attrNameLst>
                                      </p:cBhvr>
                                      <p:tavLst>
                                        <p:tav tm="0">
                                          <p:val>
                                            <p:strVal val="#ppt_w*0.70"/>
                                          </p:val>
                                        </p:tav>
                                        <p:tav tm="100000">
                                          <p:val>
                                            <p:strVal val="#ppt_w"/>
                                          </p:val>
                                        </p:tav>
                                      </p:tavLst>
                                    </p:anim>
                                    <p:anim calcmode="lin" valueType="num">
                                      <p:cBhvr>
                                        <p:cTn id="105" dur="1750" fill="hold"/>
                                        <p:tgtEl>
                                          <p:spTgt spid="145"/>
                                        </p:tgtEl>
                                        <p:attrNameLst>
                                          <p:attrName>ppt_h</p:attrName>
                                        </p:attrNameLst>
                                      </p:cBhvr>
                                      <p:tavLst>
                                        <p:tav tm="0">
                                          <p:val>
                                            <p:strVal val="#ppt_h"/>
                                          </p:val>
                                        </p:tav>
                                        <p:tav tm="100000">
                                          <p:val>
                                            <p:strVal val="#ppt_h"/>
                                          </p:val>
                                        </p:tav>
                                      </p:tavLst>
                                    </p:anim>
                                    <p:animEffect transition="in" filter="fade">
                                      <p:cBhvr>
                                        <p:cTn id="106" dur="1750"/>
                                        <p:tgtEl>
                                          <p:spTgt spid="145"/>
                                        </p:tgtEl>
                                      </p:cBhvr>
                                    </p:animEffect>
                                  </p:childTnLst>
                                </p:cTn>
                              </p:par>
                            </p:childTnLst>
                          </p:cTn>
                        </p:par>
                      </p:childTnLst>
                    </p:cTn>
                  </p:par>
                  <p:par>
                    <p:cTn id="107" fill="hold">
                      <p:stCondLst>
                        <p:cond delay="indefinite"/>
                      </p:stCondLst>
                      <p:childTnLst>
                        <p:par>
                          <p:cTn id="108" fill="hold">
                            <p:stCondLst>
                              <p:cond delay="0"/>
                            </p:stCondLst>
                            <p:childTnLst>
                              <p:par>
                                <p:cTn id="109" presetID="42" presetClass="entr" presetSubtype="0" fill="hold" grpId="0" nodeType="clickEffect">
                                  <p:stCondLst>
                                    <p:cond delay="0"/>
                                  </p:stCondLst>
                                  <p:childTnLst>
                                    <p:set>
                                      <p:cBhvr>
                                        <p:cTn id="110" dur="1" fill="hold">
                                          <p:stCondLst>
                                            <p:cond delay="0"/>
                                          </p:stCondLst>
                                        </p:cTn>
                                        <p:tgtEl>
                                          <p:spTgt spid="81"/>
                                        </p:tgtEl>
                                        <p:attrNameLst>
                                          <p:attrName>style.visibility</p:attrName>
                                        </p:attrNameLst>
                                      </p:cBhvr>
                                      <p:to>
                                        <p:strVal val="visible"/>
                                      </p:to>
                                    </p:set>
                                    <p:animEffect transition="in" filter="fade">
                                      <p:cBhvr>
                                        <p:cTn id="111" dur="1000"/>
                                        <p:tgtEl>
                                          <p:spTgt spid="81"/>
                                        </p:tgtEl>
                                      </p:cBhvr>
                                    </p:animEffect>
                                    <p:anim calcmode="lin" valueType="num">
                                      <p:cBhvr>
                                        <p:cTn id="112" dur="1000" fill="hold"/>
                                        <p:tgtEl>
                                          <p:spTgt spid="81"/>
                                        </p:tgtEl>
                                        <p:attrNameLst>
                                          <p:attrName>ppt_x</p:attrName>
                                        </p:attrNameLst>
                                      </p:cBhvr>
                                      <p:tavLst>
                                        <p:tav tm="0">
                                          <p:val>
                                            <p:strVal val="#ppt_x"/>
                                          </p:val>
                                        </p:tav>
                                        <p:tav tm="100000">
                                          <p:val>
                                            <p:strVal val="#ppt_x"/>
                                          </p:val>
                                        </p:tav>
                                      </p:tavLst>
                                    </p:anim>
                                    <p:anim calcmode="lin" valueType="num">
                                      <p:cBhvr>
                                        <p:cTn id="113" dur="1000" fill="hold"/>
                                        <p:tgtEl>
                                          <p:spTgt spid="81"/>
                                        </p:tgtEl>
                                        <p:attrNameLst>
                                          <p:attrName>ppt_y</p:attrName>
                                        </p:attrNameLst>
                                      </p:cBhvr>
                                      <p:tavLst>
                                        <p:tav tm="0">
                                          <p:val>
                                            <p:strVal val="#ppt_y+.1"/>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31" presetClass="exit" presetSubtype="0" fill="hold" grpId="1" nodeType="clickEffect">
                                  <p:stCondLst>
                                    <p:cond delay="0"/>
                                  </p:stCondLst>
                                  <p:childTnLst>
                                    <p:anim calcmode="lin" valueType="num">
                                      <p:cBhvr>
                                        <p:cTn id="117" dur="1000"/>
                                        <p:tgtEl>
                                          <p:spTgt spid="81"/>
                                        </p:tgtEl>
                                        <p:attrNameLst>
                                          <p:attrName>ppt_w</p:attrName>
                                        </p:attrNameLst>
                                      </p:cBhvr>
                                      <p:tavLst>
                                        <p:tav tm="0">
                                          <p:val>
                                            <p:strVal val="ppt_w"/>
                                          </p:val>
                                        </p:tav>
                                        <p:tav tm="100000">
                                          <p:val>
                                            <p:fltVal val="0"/>
                                          </p:val>
                                        </p:tav>
                                      </p:tavLst>
                                    </p:anim>
                                    <p:anim calcmode="lin" valueType="num">
                                      <p:cBhvr>
                                        <p:cTn id="118" dur="1000"/>
                                        <p:tgtEl>
                                          <p:spTgt spid="81"/>
                                        </p:tgtEl>
                                        <p:attrNameLst>
                                          <p:attrName>ppt_h</p:attrName>
                                        </p:attrNameLst>
                                      </p:cBhvr>
                                      <p:tavLst>
                                        <p:tav tm="0">
                                          <p:val>
                                            <p:strVal val="ppt_h"/>
                                          </p:val>
                                        </p:tav>
                                        <p:tav tm="100000">
                                          <p:val>
                                            <p:fltVal val="0"/>
                                          </p:val>
                                        </p:tav>
                                      </p:tavLst>
                                    </p:anim>
                                    <p:anim calcmode="lin" valueType="num">
                                      <p:cBhvr>
                                        <p:cTn id="119" dur="1000"/>
                                        <p:tgtEl>
                                          <p:spTgt spid="81"/>
                                        </p:tgtEl>
                                        <p:attrNameLst>
                                          <p:attrName>style.rotation</p:attrName>
                                        </p:attrNameLst>
                                      </p:cBhvr>
                                      <p:tavLst>
                                        <p:tav tm="0">
                                          <p:val>
                                            <p:fltVal val="0"/>
                                          </p:val>
                                        </p:tav>
                                        <p:tav tm="100000">
                                          <p:val>
                                            <p:fltVal val="90"/>
                                          </p:val>
                                        </p:tav>
                                      </p:tavLst>
                                    </p:anim>
                                    <p:animEffect transition="out" filter="fade">
                                      <p:cBhvr>
                                        <p:cTn id="120" dur="1000"/>
                                        <p:tgtEl>
                                          <p:spTgt spid="81"/>
                                        </p:tgtEl>
                                      </p:cBhvr>
                                    </p:animEffect>
                                    <p:set>
                                      <p:cBhvr>
                                        <p:cTn id="121" dur="1" fill="hold">
                                          <p:stCondLst>
                                            <p:cond delay="999"/>
                                          </p:stCondLst>
                                        </p:cTn>
                                        <p:tgtEl>
                                          <p:spTgt spid="81"/>
                                        </p:tgtEl>
                                        <p:attrNameLst>
                                          <p:attrName>style.visibility</p:attrName>
                                        </p:attrNameLst>
                                      </p:cBhvr>
                                      <p:to>
                                        <p:strVal val="hidden"/>
                                      </p:to>
                                    </p:set>
                                  </p:childTnLst>
                                </p:cTn>
                              </p:par>
                            </p:childTnLst>
                          </p:cTn>
                        </p:par>
                      </p:childTnLst>
                    </p:cTn>
                  </p:par>
                  <p:par>
                    <p:cTn id="122" fill="hold">
                      <p:stCondLst>
                        <p:cond delay="indefinite"/>
                      </p:stCondLst>
                      <p:childTnLst>
                        <p:par>
                          <p:cTn id="123" fill="hold">
                            <p:stCondLst>
                              <p:cond delay="0"/>
                            </p:stCondLst>
                            <p:childTnLst>
                              <p:par>
                                <p:cTn id="124" presetID="22" presetClass="entr" presetSubtype="1" fill="hold" grpId="0" nodeType="clickEffect">
                                  <p:stCondLst>
                                    <p:cond delay="0"/>
                                  </p:stCondLst>
                                  <p:childTnLst>
                                    <p:set>
                                      <p:cBhvr>
                                        <p:cTn id="125" dur="1" fill="hold">
                                          <p:stCondLst>
                                            <p:cond delay="0"/>
                                          </p:stCondLst>
                                        </p:cTn>
                                        <p:tgtEl>
                                          <p:spTgt spid="144"/>
                                        </p:tgtEl>
                                        <p:attrNameLst>
                                          <p:attrName>style.visibility</p:attrName>
                                        </p:attrNameLst>
                                      </p:cBhvr>
                                      <p:to>
                                        <p:strVal val="visible"/>
                                      </p:to>
                                    </p:set>
                                    <p:animEffect transition="in" filter="wipe(up)">
                                      <p:cBhvr>
                                        <p:cTn id="126" dur="1250"/>
                                        <p:tgtEl>
                                          <p:spTgt spid="144"/>
                                        </p:tgtEl>
                                      </p:cBhvr>
                                    </p:animEffect>
                                  </p:childTnLst>
                                </p:cTn>
                              </p:par>
                              <p:par>
                                <p:cTn id="127" presetID="9" presetClass="entr" presetSubtype="0" fill="hold" nodeType="withEffect">
                                  <p:stCondLst>
                                    <p:cond delay="0"/>
                                  </p:stCondLst>
                                  <p:childTnLst>
                                    <p:set>
                                      <p:cBhvr>
                                        <p:cTn id="128" dur="1" fill="hold">
                                          <p:stCondLst>
                                            <p:cond delay="0"/>
                                          </p:stCondLst>
                                        </p:cTn>
                                        <p:tgtEl>
                                          <p:spTgt spid="133"/>
                                        </p:tgtEl>
                                        <p:attrNameLst>
                                          <p:attrName>style.visibility</p:attrName>
                                        </p:attrNameLst>
                                      </p:cBhvr>
                                      <p:to>
                                        <p:strVal val="visible"/>
                                      </p:to>
                                    </p:set>
                                    <p:animEffect transition="in" filter="dissolve">
                                      <p:cBhvr>
                                        <p:cTn id="129" dur="500"/>
                                        <p:tgtEl>
                                          <p:spTgt spid="133"/>
                                        </p:tgtEl>
                                      </p:cBhvr>
                                    </p:animEffect>
                                  </p:childTnLst>
                                </p:cTn>
                              </p:par>
                            </p:childTnLst>
                          </p:cTn>
                        </p:par>
                        <p:par>
                          <p:cTn id="130" fill="hold">
                            <p:stCondLst>
                              <p:cond delay="1250"/>
                            </p:stCondLst>
                            <p:childTnLst>
                              <p:par>
                                <p:cTn id="131" presetID="1" presetClass="entr" presetSubtype="0" fill="hold" grpId="0" nodeType="afterEffect">
                                  <p:stCondLst>
                                    <p:cond delay="0"/>
                                  </p:stCondLst>
                                  <p:childTnLst>
                                    <p:set>
                                      <p:cBhvr>
                                        <p:cTn id="132" dur="1" fill="hold">
                                          <p:stCondLst>
                                            <p:cond delay="0"/>
                                          </p:stCondLst>
                                        </p:cTn>
                                        <p:tgtEl>
                                          <p:spTgt spid="87"/>
                                        </p:tgtEl>
                                        <p:attrNameLst>
                                          <p:attrName>style.visibility</p:attrName>
                                        </p:attrNameLst>
                                      </p:cBhvr>
                                      <p:to>
                                        <p:strVal val="visible"/>
                                      </p:to>
                                    </p:set>
                                  </p:childTnLst>
                                </p:cTn>
                              </p:par>
                              <p:par>
                                <p:cTn id="133" presetID="9" presetClass="entr" presetSubtype="0" fill="hold" nodeType="withEffect">
                                  <p:stCondLst>
                                    <p:cond delay="0"/>
                                  </p:stCondLst>
                                  <p:childTnLst>
                                    <p:set>
                                      <p:cBhvr>
                                        <p:cTn id="134" dur="1" fill="hold">
                                          <p:stCondLst>
                                            <p:cond delay="0"/>
                                          </p:stCondLst>
                                        </p:cTn>
                                        <p:tgtEl>
                                          <p:spTgt spid="122"/>
                                        </p:tgtEl>
                                        <p:attrNameLst>
                                          <p:attrName>style.visibility</p:attrName>
                                        </p:attrNameLst>
                                      </p:cBhvr>
                                      <p:to>
                                        <p:strVal val="visible"/>
                                      </p:to>
                                    </p:set>
                                    <p:animEffect transition="in" filter="dissolve">
                                      <p:cBhvr>
                                        <p:cTn id="135" dur="500"/>
                                        <p:tgtEl>
                                          <p:spTgt spid="122"/>
                                        </p:tgtEl>
                                      </p:cBhvr>
                                    </p:animEffect>
                                  </p:childTnLst>
                                </p:cTn>
                              </p:par>
                            </p:childTnLst>
                          </p:cTn>
                        </p:par>
                        <p:par>
                          <p:cTn id="136" fill="hold">
                            <p:stCondLst>
                              <p:cond delay="1750"/>
                            </p:stCondLst>
                            <p:childTnLst>
                              <p:par>
                                <p:cTn id="137" presetID="0" presetClass="path" presetSubtype="0" accel="50000" decel="50000" fill="hold" grpId="1" nodeType="afterEffect">
                                  <p:stCondLst>
                                    <p:cond delay="0"/>
                                  </p:stCondLst>
                                  <p:childTnLst>
                                    <p:animMotion origin="layout" path="M -2.77778E-6 1.85185E-6 L -2.77778E-6 -0.16759 " pathEditMode="relative" rAng="0" ptsTypes="AA">
                                      <p:cBhvr>
                                        <p:cTn id="138" dur="1000" fill="hold"/>
                                        <p:tgtEl>
                                          <p:spTgt spid="87"/>
                                        </p:tgtEl>
                                        <p:attrNameLst>
                                          <p:attrName>ppt_x</p:attrName>
                                          <p:attrName>ppt_y</p:attrName>
                                        </p:attrNameLst>
                                      </p:cBhvr>
                                      <p:rCtr x="0" y="-8380"/>
                                    </p:animMotion>
                                  </p:childTnLst>
                                  <p:subTnLst>
                                    <p:audio>
                                      <p:cMediaNode>
                                        <p:cTn display="0" masterRel="sameClick">
                                          <p:stCondLst>
                                            <p:cond evt="begin" delay="0">
                                              <p:tn val="137"/>
                                            </p:cond>
                                          </p:stCondLst>
                                          <p:endCondLst>
                                            <p:cond evt="onStopAudio" delay="0">
                                              <p:tgtEl>
                                                <p:sldTgt/>
                                              </p:tgtEl>
                                            </p:cond>
                                          </p:endCondLst>
                                        </p:cTn>
                                        <p:tgtEl>
                                          <p:sndTgt r:embed="rId2" name="j0388271.wav"/>
                                        </p:tgtEl>
                                      </p:cMediaNode>
                                    </p:audio>
                                  </p:subTnLst>
                                </p:cTn>
                              </p:par>
                              <p:par>
                                <p:cTn id="139" presetID="9" presetClass="entr" presetSubtype="0" fill="hold" grpId="0" nodeType="withEffect">
                                  <p:stCondLst>
                                    <p:cond delay="0"/>
                                  </p:stCondLst>
                                  <p:childTnLst>
                                    <p:set>
                                      <p:cBhvr>
                                        <p:cTn id="140" dur="1" fill="hold">
                                          <p:stCondLst>
                                            <p:cond delay="0"/>
                                          </p:stCondLst>
                                        </p:cTn>
                                        <p:tgtEl>
                                          <p:spTgt spid="146"/>
                                        </p:tgtEl>
                                        <p:attrNameLst>
                                          <p:attrName>style.visibility</p:attrName>
                                        </p:attrNameLst>
                                      </p:cBhvr>
                                      <p:to>
                                        <p:strVal val="visible"/>
                                      </p:to>
                                    </p:set>
                                    <p:animEffect transition="in" filter="dissolve">
                                      <p:cBhvr>
                                        <p:cTn id="141" dur="1000"/>
                                        <p:tgtEl>
                                          <p:spTgt spid="146"/>
                                        </p:tgtEl>
                                      </p:cBhvr>
                                    </p:animEffect>
                                  </p:childTnLst>
                                </p:cTn>
                              </p:par>
                              <p:par>
                                <p:cTn id="142" presetID="9" presetClass="entr" presetSubtype="0" fill="hold" nodeType="withEffect">
                                  <p:stCondLst>
                                    <p:cond delay="0"/>
                                  </p:stCondLst>
                                  <p:childTnLst>
                                    <p:set>
                                      <p:cBhvr>
                                        <p:cTn id="143" dur="1" fill="hold">
                                          <p:stCondLst>
                                            <p:cond delay="0"/>
                                          </p:stCondLst>
                                        </p:cTn>
                                        <p:tgtEl>
                                          <p:spTgt spid="147"/>
                                        </p:tgtEl>
                                        <p:attrNameLst>
                                          <p:attrName>style.visibility</p:attrName>
                                        </p:attrNameLst>
                                      </p:cBhvr>
                                      <p:to>
                                        <p:strVal val="visible"/>
                                      </p:to>
                                    </p:set>
                                    <p:animEffect transition="in" filter="dissolve">
                                      <p:cBhvr>
                                        <p:cTn id="144" dur="500"/>
                                        <p:tgtEl>
                                          <p:spTgt spid="147"/>
                                        </p:tgtEl>
                                      </p:cBhvr>
                                    </p:animEffect>
                                  </p:childTnLst>
                                </p:cTn>
                              </p:par>
                            </p:childTnLst>
                          </p:cTn>
                        </p:par>
                        <p:par>
                          <p:cTn id="145" fill="hold">
                            <p:stCondLst>
                              <p:cond delay="2750"/>
                            </p:stCondLst>
                            <p:childTnLst>
                              <p:par>
                                <p:cTn id="146" presetID="1" presetClass="exit" presetSubtype="0" fill="hold" grpId="2" nodeType="afterEffect">
                                  <p:stCondLst>
                                    <p:cond delay="0"/>
                                  </p:stCondLst>
                                  <p:childTnLst>
                                    <p:set>
                                      <p:cBhvr>
                                        <p:cTn id="147" dur="1" fill="hold">
                                          <p:stCondLst>
                                            <p:cond delay="0"/>
                                          </p:stCondLst>
                                        </p:cTn>
                                        <p:tgtEl>
                                          <p:spTgt spid="87"/>
                                        </p:tgtEl>
                                        <p:attrNameLst>
                                          <p:attrName>style.visibility</p:attrName>
                                        </p:attrNameLst>
                                      </p:cBhvr>
                                      <p:to>
                                        <p:strVal val="hidden"/>
                                      </p:to>
                                    </p:set>
                                  </p:childTnLst>
                                </p:cTn>
                              </p:par>
                            </p:childTnLst>
                          </p:cTn>
                        </p:par>
                        <p:par>
                          <p:cTn id="148" fill="hold">
                            <p:stCondLst>
                              <p:cond delay="2750"/>
                            </p:stCondLst>
                            <p:childTnLst>
                              <p:par>
                                <p:cTn id="149" presetID="1" presetClass="exit" presetSubtype="0" fill="hold" grpId="0" nodeType="afterEffect">
                                  <p:stCondLst>
                                    <p:cond delay="0"/>
                                  </p:stCondLst>
                                  <p:childTnLst>
                                    <p:set>
                                      <p:cBhvr>
                                        <p:cTn id="150" dur="1" fill="hold">
                                          <p:stCondLst>
                                            <p:cond delay="0"/>
                                          </p:stCondLst>
                                        </p:cTn>
                                        <p:tgtEl>
                                          <p:spTgt spid="92"/>
                                        </p:tgtEl>
                                        <p:attrNameLst>
                                          <p:attrName>style.visibility</p:attrName>
                                        </p:attrNameLst>
                                      </p:cBhvr>
                                      <p:to>
                                        <p:strVal val="hidden"/>
                                      </p:to>
                                    </p:set>
                                  </p:childTnLst>
                                </p:cTn>
                              </p:par>
                            </p:childTnLst>
                          </p:cTn>
                        </p:par>
                        <p:par>
                          <p:cTn id="151" fill="hold">
                            <p:stCondLst>
                              <p:cond delay="2750"/>
                            </p:stCondLst>
                            <p:childTnLst>
                              <p:par>
                                <p:cTn id="152" presetID="9" presetClass="exit" presetSubtype="0" fill="hold" nodeType="afterEffect">
                                  <p:stCondLst>
                                    <p:cond delay="0"/>
                                  </p:stCondLst>
                                  <p:childTnLst>
                                    <p:animEffect transition="out" filter="dissolve">
                                      <p:cBhvr>
                                        <p:cTn id="153" dur="3000"/>
                                        <p:tgtEl>
                                          <p:spTgt spid="147"/>
                                        </p:tgtEl>
                                      </p:cBhvr>
                                    </p:animEffect>
                                    <p:set>
                                      <p:cBhvr>
                                        <p:cTn id="154" dur="1" fill="hold">
                                          <p:stCondLst>
                                            <p:cond delay="2999"/>
                                          </p:stCondLst>
                                        </p:cTn>
                                        <p:tgtEl>
                                          <p:spTgt spid="147"/>
                                        </p:tgtEl>
                                        <p:attrNameLst>
                                          <p:attrName>style.visibility</p:attrName>
                                        </p:attrNameLst>
                                      </p:cBhvr>
                                      <p:to>
                                        <p:strVal val="hidden"/>
                                      </p:to>
                                    </p:set>
                                  </p:childTnLst>
                                </p:cTn>
                              </p:par>
                              <p:par>
                                <p:cTn id="155" presetID="9" presetClass="exit" presetSubtype="0" fill="hold" grpId="1" nodeType="withEffect">
                                  <p:stCondLst>
                                    <p:cond delay="0"/>
                                  </p:stCondLst>
                                  <p:childTnLst>
                                    <p:animEffect transition="out" filter="dissolve">
                                      <p:cBhvr>
                                        <p:cTn id="156" dur="3000"/>
                                        <p:tgtEl>
                                          <p:spTgt spid="146"/>
                                        </p:tgtEl>
                                      </p:cBhvr>
                                    </p:animEffect>
                                    <p:set>
                                      <p:cBhvr>
                                        <p:cTn id="157" dur="1" fill="hold">
                                          <p:stCondLst>
                                            <p:cond delay="2999"/>
                                          </p:stCondLst>
                                        </p:cTn>
                                        <p:tgtEl>
                                          <p:spTgt spid="146"/>
                                        </p:tgtEl>
                                        <p:attrNameLst>
                                          <p:attrName>style.visibility</p:attrName>
                                        </p:attrNameLst>
                                      </p:cBhvr>
                                      <p:to>
                                        <p:strVal val="hidden"/>
                                      </p:to>
                                    </p:set>
                                  </p:childTnLst>
                                </p:cTn>
                              </p:par>
                            </p:childTnLst>
                          </p:cTn>
                        </p:par>
                        <p:par>
                          <p:cTn id="158" fill="hold">
                            <p:stCondLst>
                              <p:cond delay="5750"/>
                            </p:stCondLst>
                            <p:childTnLst>
                              <p:par>
                                <p:cTn id="159" presetID="22" presetClass="entr" presetSubtype="4" fill="hold" grpId="0" nodeType="afterEffect">
                                  <p:stCondLst>
                                    <p:cond delay="0"/>
                                  </p:stCondLst>
                                  <p:childTnLst>
                                    <p:set>
                                      <p:cBhvr>
                                        <p:cTn id="160" dur="1" fill="hold">
                                          <p:stCondLst>
                                            <p:cond delay="0"/>
                                          </p:stCondLst>
                                        </p:cTn>
                                        <p:tgtEl>
                                          <p:spTgt spid="149"/>
                                        </p:tgtEl>
                                        <p:attrNameLst>
                                          <p:attrName>style.visibility</p:attrName>
                                        </p:attrNameLst>
                                      </p:cBhvr>
                                      <p:to>
                                        <p:strVal val="visible"/>
                                      </p:to>
                                    </p:set>
                                    <p:animEffect transition="in" filter="wipe(down)">
                                      <p:cBhvr>
                                        <p:cTn id="161" dur="2500"/>
                                        <p:tgtEl>
                                          <p:spTgt spid="149"/>
                                        </p:tgtEl>
                                      </p:cBhvr>
                                    </p:animEffect>
                                  </p:childTnLst>
                                </p:cTn>
                              </p:par>
                            </p:childTnLst>
                          </p:cTn>
                        </p:par>
                        <p:par>
                          <p:cTn id="162" fill="hold">
                            <p:stCondLst>
                              <p:cond delay="8250"/>
                            </p:stCondLst>
                            <p:childTnLst>
                              <p:par>
                                <p:cTn id="163" presetID="9" presetClass="entr" presetSubtype="0" fill="hold" nodeType="afterEffect">
                                  <p:stCondLst>
                                    <p:cond delay="0"/>
                                  </p:stCondLst>
                                  <p:childTnLst>
                                    <p:set>
                                      <p:cBhvr>
                                        <p:cTn id="164" dur="1" fill="hold">
                                          <p:stCondLst>
                                            <p:cond delay="0"/>
                                          </p:stCondLst>
                                        </p:cTn>
                                        <p:tgtEl>
                                          <p:spTgt spid="150"/>
                                        </p:tgtEl>
                                        <p:attrNameLst>
                                          <p:attrName>style.visibility</p:attrName>
                                        </p:attrNameLst>
                                      </p:cBhvr>
                                      <p:to>
                                        <p:strVal val="visible"/>
                                      </p:to>
                                    </p:set>
                                    <p:animEffect transition="in" filter="dissolve">
                                      <p:cBhvr>
                                        <p:cTn id="165" dur="2000"/>
                                        <p:tgtEl>
                                          <p:spTgt spid="150"/>
                                        </p:tgtEl>
                                      </p:cBhvr>
                                    </p:animEffect>
                                  </p:childTnLst>
                                </p:cTn>
                              </p:par>
                            </p:childTnLst>
                          </p:cTn>
                        </p:par>
                        <p:par>
                          <p:cTn id="166" fill="hold">
                            <p:stCondLst>
                              <p:cond delay="10250"/>
                            </p:stCondLst>
                            <p:childTnLst>
                              <p:par>
                                <p:cTn id="167" presetID="1" presetClass="entr" presetSubtype="0" fill="hold" grpId="0" nodeType="afterEffect">
                                  <p:stCondLst>
                                    <p:cond delay="0"/>
                                  </p:stCondLst>
                                  <p:childTnLst>
                                    <p:set>
                                      <p:cBhvr>
                                        <p:cTn id="168" dur="1" fill="hold">
                                          <p:stCondLst>
                                            <p:cond delay="0"/>
                                          </p:stCondLst>
                                        </p:cTn>
                                        <p:tgtEl>
                                          <p:spTgt spid="86"/>
                                        </p:tgtEl>
                                        <p:attrNameLst>
                                          <p:attrName>style.visibility</p:attrName>
                                        </p:attrNameLst>
                                      </p:cBhvr>
                                      <p:to>
                                        <p:strVal val="visible"/>
                                      </p:to>
                                    </p:set>
                                  </p:childTnLst>
                                </p:cTn>
                              </p:par>
                            </p:childTnLst>
                          </p:cTn>
                        </p:par>
                        <p:par>
                          <p:cTn id="169" fill="hold">
                            <p:stCondLst>
                              <p:cond delay="10250"/>
                            </p:stCondLst>
                            <p:childTnLst>
                              <p:par>
                                <p:cTn id="170" presetID="0" presetClass="path" presetSubtype="0" accel="50000" decel="50000" fill="hold" grpId="1" nodeType="afterEffect">
                                  <p:stCondLst>
                                    <p:cond delay="0"/>
                                  </p:stCondLst>
                                  <p:childTnLst>
                                    <p:animMotion origin="layout" path="M 4.72222E-6 3.33333E-6 L -0.22066 -0.00278 " pathEditMode="relative" rAng="0" ptsTypes="AA">
                                      <p:cBhvr>
                                        <p:cTn id="171" dur="1000" fill="hold"/>
                                        <p:tgtEl>
                                          <p:spTgt spid="86"/>
                                        </p:tgtEl>
                                        <p:attrNameLst>
                                          <p:attrName>ppt_x</p:attrName>
                                          <p:attrName>ppt_y</p:attrName>
                                        </p:attrNameLst>
                                      </p:cBhvr>
                                      <p:rCtr x="-11042" y="-139"/>
                                    </p:animMotion>
                                  </p:childTnLst>
                                </p:cTn>
                              </p:par>
                              <p:par>
                                <p:cTn id="172" presetID="9" presetClass="entr" presetSubtype="0" fill="hold" grpId="0" nodeType="withEffect">
                                  <p:stCondLst>
                                    <p:cond delay="0"/>
                                  </p:stCondLst>
                                  <p:childTnLst>
                                    <p:set>
                                      <p:cBhvr>
                                        <p:cTn id="173" dur="1" fill="hold">
                                          <p:stCondLst>
                                            <p:cond delay="0"/>
                                          </p:stCondLst>
                                        </p:cTn>
                                        <p:tgtEl>
                                          <p:spTgt spid="161"/>
                                        </p:tgtEl>
                                        <p:attrNameLst>
                                          <p:attrName>style.visibility</p:attrName>
                                        </p:attrNameLst>
                                      </p:cBhvr>
                                      <p:to>
                                        <p:strVal val="visible"/>
                                      </p:to>
                                    </p:set>
                                    <p:animEffect transition="in" filter="dissolve">
                                      <p:cBhvr>
                                        <p:cTn id="174" dur="1000"/>
                                        <p:tgtEl>
                                          <p:spTgt spid="161"/>
                                        </p:tgtEl>
                                      </p:cBhvr>
                                    </p:animEffect>
                                  </p:childTnLst>
                                  <p:subTnLst>
                                    <p:audio>
                                      <p:cMediaNode>
                                        <p:cTn display="0" masterRel="sameClick">
                                          <p:stCondLst>
                                            <p:cond evt="begin" delay="0">
                                              <p:tn val="172"/>
                                            </p:cond>
                                          </p:stCondLst>
                                          <p:endCondLst>
                                            <p:cond evt="onStopAudio" delay="0">
                                              <p:tgtEl>
                                                <p:sldTgt/>
                                              </p:tgtEl>
                                            </p:cond>
                                          </p:endCondLst>
                                        </p:cTn>
                                        <p:tgtEl>
                                          <p:sndTgt r:embed="rId3" name="j0097485.wav"/>
                                        </p:tgtEl>
                                      </p:cMediaNode>
                                    </p:audio>
                                  </p:subTnLst>
                                </p:cTn>
                              </p:par>
                            </p:childTnLst>
                          </p:cTn>
                        </p:par>
                        <p:par>
                          <p:cTn id="175" fill="hold">
                            <p:stCondLst>
                              <p:cond delay="11250"/>
                            </p:stCondLst>
                            <p:childTnLst>
                              <p:par>
                                <p:cTn id="176" presetID="1" presetClass="exit" presetSubtype="0" fill="hold" grpId="2" nodeType="afterEffect">
                                  <p:stCondLst>
                                    <p:cond delay="0"/>
                                  </p:stCondLst>
                                  <p:childTnLst>
                                    <p:set>
                                      <p:cBhvr>
                                        <p:cTn id="177" dur="1" fill="hold">
                                          <p:stCondLst>
                                            <p:cond delay="0"/>
                                          </p:stCondLst>
                                        </p:cTn>
                                        <p:tgtEl>
                                          <p:spTgt spid="86"/>
                                        </p:tgtEl>
                                        <p:attrNameLst>
                                          <p:attrName>style.visibility</p:attrName>
                                        </p:attrNameLst>
                                      </p:cBhvr>
                                      <p:to>
                                        <p:strVal val="hidden"/>
                                      </p:to>
                                    </p:set>
                                  </p:childTnLst>
                                </p:cTn>
                              </p:par>
                              <p:par>
                                <p:cTn id="178" presetID="9" presetClass="entr" presetSubtype="0" fill="hold" nodeType="withEffect">
                                  <p:stCondLst>
                                    <p:cond delay="0"/>
                                  </p:stCondLst>
                                  <p:childTnLst>
                                    <p:set>
                                      <p:cBhvr>
                                        <p:cTn id="179" dur="1" fill="hold">
                                          <p:stCondLst>
                                            <p:cond delay="0"/>
                                          </p:stCondLst>
                                        </p:cTn>
                                        <p:tgtEl>
                                          <p:spTgt spid="148"/>
                                        </p:tgtEl>
                                        <p:attrNameLst>
                                          <p:attrName>style.visibility</p:attrName>
                                        </p:attrNameLst>
                                      </p:cBhvr>
                                      <p:to>
                                        <p:strVal val="visible"/>
                                      </p:to>
                                    </p:set>
                                    <p:animEffect transition="in" filter="dissolve">
                                      <p:cBhvr>
                                        <p:cTn id="180" dur="500"/>
                                        <p:tgtEl>
                                          <p:spTgt spid="148"/>
                                        </p:tgtEl>
                                      </p:cBhvr>
                                    </p:animEffect>
                                  </p:childTnLst>
                                </p:cTn>
                              </p:par>
                            </p:childTnLst>
                          </p:cTn>
                        </p:par>
                        <p:par>
                          <p:cTn id="181" fill="hold">
                            <p:stCondLst>
                              <p:cond delay="11750"/>
                            </p:stCondLst>
                            <p:childTnLst>
                              <p:par>
                                <p:cTn id="182" presetID="9" presetClass="exit" presetSubtype="0" fill="hold" grpId="1" nodeType="afterEffect">
                                  <p:stCondLst>
                                    <p:cond delay="0"/>
                                  </p:stCondLst>
                                  <p:childTnLst>
                                    <p:animEffect transition="out" filter="dissolve">
                                      <p:cBhvr>
                                        <p:cTn id="183" dur="3000"/>
                                        <p:tgtEl>
                                          <p:spTgt spid="161"/>
                                        </p:tgtEl>
                                      </p:cBhvr>
                                    </p:animEffect>
                                    <p:set>
                                      <p:cBhvr>
                                        <p:cTn id="184" dur="1" fill="hold">
                                          <p:stCondLst>
                                            <p:cond delay="2999"/>
                                          </p:stCondLst>
                                        </p:cTn>
                                        <p:tgtEl>
                                          <p:spTgt spid="161"/>
                                        </p:tgtEl>
                                        <p:attrNameLst>
                                          <p:attrName>style.visibility</p:attrName>
                                        </p:attrNameLst>
                                      </p:cBhvr>
                                      <p:to>
                                        <p:strVal val="hidden"/>
                                      </p:to>
                                    </p:set>
                                  </p:childTnLst>
                                </p:cTn>
                              </p:par>
                              <p:par>
                                <p:cTn id="185" presetID="9" presetClass="exit" presetSubtype="0" fill="hold" nodeType="withEffect">
                                  <p:stCondLst>
                                    <p:cond delay="0"/>
                                  </p:stCondLst>
                                  <p:childTnLst>
                                    <p:animEffect transition="out" filter="dissolve">
                                      <p:cBhvr>
                                        <p:cTn id="186" dur="3000"/>
                                        <p:tgtEl>
                                          <p:spTgt spid="148"/>
                                        </p:tgtEl>
                                      </p:cBhvr>
                                    </p:animEffect>
                                    <p:set>
                                      <p:cBhvr>
                                        <p:cTn id="187" dur="1" fill="hold">
                                          <p:stCondLst>
                                            <p:cond delay="2999"/>
                                          </p:stCondLst>
                                        </p:cTn>
                                        <p:tgtEl>
                                          <p:spTgt spid="148"/>
                                        </p:tgtEl>
                                        <p:attrNameLst>
                                          <p:attrName>style.visibility</p:attrName>
                                        </p:attrNameLst>
                                      </p:cBhvr>
                                      <p:to>
                                        <p:strVal val="hidden"/>
                                      </p:to>
                                    </p:set>
                                  </p:childTnLst>
                                </p:cTn>
                              </p:par>
                            </p:childTnLst>
                          </p:cTn>
                        </p:par>
                        <p:par>
                          <p:cTn id="188" fill="hold">
                            <p:stCondLst>
                              <p:cond delay="14750"/>
                            </p:stCondLst>
                            <p:childTnLst>
                              <p:par>
                                <p:cTn id="189" presetID="6" presetClass="exit" presetSubtype="16" fill="hold" nodeType="afterEffect">
                                  <p:stCondLst>
                                    <p:cond delay="0"/>
                                  </p:stCondLst>
                                  <p:childTnLst>
                                    <p:animEffect transition="out" filter="circle(in)">
                                      <p:cBhvr>
                                        <p:cTn id="190" dur="2000"/>
                                        <p:tgtEl>
                                          <p:spTgt spid="122"/>
                                        </p:tgtEl>
                                      </p:cBhvr>
                                    </p:animEffect>
                                    <p:set>
                                      <p:cBhvr>
                                        <p:cTn id="191" dur="1" fill="hold">
                                          <p:stCondLst>
                                            <p:cond delay="1999"/>
                                          </p:stCondLst>
                                        </p:cTn>
                                        <p:tgtEl>
                                          <p:spTgt spid="122"/>
                                        </p:tgtEl>
                                        <p:attrNameLst>
                                          <p:attrName>style.visibility</p:attrName>
                                        </p:attrNameLst>
                                      </p:cBhvr>
                                      <p:to>
                                        <p:strVal val="hidden"/>
                                      </p:to>
                                    </p:set>
                                  </p:childTnLst>
                                </p:cTn>
                              </p:par>
                            </p:childTnLst>
                          </p:cTn>
                        </p:par>
                      </p:childTnLst>
                    </p:cTn>
                  </p:par>
                  <p:par>
                    <p:cTn id="192" fill="hold">
                      <p:stCondLst>
                        <p:cond delay="indefinite"/>
                      </p:stCondLst>
                      <p:childTnLst>
                        <p:par>
                          <p:cTn id="193" fill="hold">
                            <p:stCondLst>
                              <p:cond delay="0"/>
                            </p:stCondLst>
                            <p:childTnLst>
                              <p:par>
                                <p:cTn id="194" presetID="31" presetClass="entr" presetSubtype="0" fill="hold" nodeType="clickEffect">
                                  <p:stCondLst>
                                    <p:cond delay="0"/>
                                  </p:stCondLst>
                                  <p:childTnLst>
                                    <p:set>
                                      <p:cBhvr>
                                        <p:cTn id="195" dur="1" fill="hold">
                                          <p:stCondLst>
                                            <p:cond delay="0"/>
                                          </p:stCondLst>
                                        </p:cTn>
                                        <p:tgtEl>
                                          <p:spTgt spid="3"/>
                                        </p:tgtEl>
                                        <p:attrNameLst>
                                          <p:attrName>style.visibility</p:attrName>
                                        </p:attrNameLst>
                                      </p:cBhvr>
                                      <p:to>
                                        <p:strVal val="visible"/>
                                      </p:to>
                                    </p:set>
                                    <p:anim calcmode="lin" valueType="num">
                                      <p:cBhvr>
                                        <p:cTn id="196" dur="1000" fill="hold"/>
                                        <p:tgtEl>
                                          <p:spTgt spid="3"/>
                                        </p:tgtEl>
                                        <p:attrNameLst>
                                          <p:attrName>ppt_w</p:attrName>
                                        </p:attrNameLst>
                                      </p:cBhvr>
                                      <p:tavLst>
                                        <p:tav tm="0">
                                          <p:val>
                                            <p:fltVal val="0"/>
                                          </p:val>
                                        </p:tav>
                                        <p:tav tm="100000">
                                          <p:val>
                                            <p:strVal val="#ppt_w"/>
                                          </p:val>
                                        </p:tav>
                                      </p:tavLst>
                                    </p:anim>
                                    <p:anim calcmode="lin" valueType="num">
                                      <p:cBhvr>
                                        <p:cTn id="197" dur="1000" fill="hold"/>
                                        <p:tgtEl>
                                          <p:spTgt spid="3"/>
                                        </p:tgtEl>
                                        <p:attrNameLst>
                                          <p:attrName>ppt_h</p:attrName>
                                        </p:attrNameLst>
                                      </p:cBhvr>
                                      <p:tavLst>
                                        <p:tav tm="0">
                                          <p:val>
                                            <p:fltVal val="0"/>
                                          </p:val>
                                        </p:tav>
                                        <p:tav tm="100000">
                                          <p:val>
                                            <p:strVal val="#ppt_h"/>
                                          </p:val>
                                        </p:tav>
                                      </p:tavLst>
                                    </p:anim>
                                    <p:anim calcmode="lin" valueType="num">
                                      <p:cBhvr>
                                        <p:cTn id="198" dur="1000" fill="hold"/>
                                        <p:tgtEl>
                                          <p:spTgt spid="3"/>
                                        </p:tgtEl>
                                        <p:attrNameLst>
                                          <p:attrName>style.rotation</p:attrName>
                                        </p:attrNameLst>
                                      </p:cBhvr>
                                      <p:tavLst>
                                        <p:tav tm="0">
                                          <p:val>
                                            <p:fltVal val="90"/>
                                          </p:val>
                                        </p:tav>
                                        <p:tav tm="100000">
                                          <p:val>
                                            <p:fltVal val="0"/>
                                          </p:val>
                                        </p:tav>
                                      </p:tavLst>
                                    </p:anim>
                                    <p:animEffect transition="in" filter="fade">
                                      <p:cBhvr>
                                        <p:cTn id="199" dur="1000"/>
                                        <p:tgtEl>
                                          <p:spTgt spid="3"/>
                                        </p:tgtEl>
                                      </p:cBhvr>
                                    </p:animEffect>
                                  </p:childTnLst>
                                </p:cTn>
                              </p:par>
                            </p:childTnLst>
                          </p:cTn>
                        </p:par>
                      </p:childTnLst>
                    </p:cTn>
                  </p:par>
                  <p:par>
                    <p:cTn id="200" fill="hold">
                      <p:stCondLst>
                        <p:cond delay="indefinite"/>
                      </p:stCondLst>
                      <p:childTnLst>
                        <p:par>
                          <p:cTn id="201" fill="hold">
                            <p:stCondLst>
                              <p:cond delay="0"/>
                            </p:stCondLst>
                            <p:childTnLst>
                              <p:par>
                                <p:cTn id="202" presetID="31" presetClass="entr" presetSubtype="0" fill="hold" grpId="0" nodeType="clickEffect">
                                  <p:stCondLst>
                                    <p:cond delay="0"/>
                                  </p:stCondLst>
                                  <p:childTnLst>
                                    <p:set>
                                      <p:cBhvr>
                                        <p:cTn id="203" dur="1" fill="hold">
                                          <p:stCondLst>
                                            <p:cond delay="0"/>
                                          </p:stCondLst>
                                        </p:cTn>
                                        <p:tgtEl>
                                          <p:spTgt spid="4"/>
                                        </p:tgtEl>
                                        <p:attrNameLst>
                                          <p:attrName>style.visibility</p:attrName>
                                        </p:attrNameLst>
                                      </p:cBhvr>
                                      <p:to>
                                        <p:strVal val="visible"/>
                                      </p:to>
                                    </p:set>
                                    <p:anim calcmode="lin" valueType="num">
                                      <p:cBhvr>
                                        <p:cTn id="204" dur="1250" fill="hold"/>
                                        <p:tgtEl>
                                          <p:spTgt spid="4"/>
                                        </p:tgtEl>
                                        <p:attrNameLst>
                                          <p:attrName>ppt_w</p:attrName>
                                        </p:attrNameLst>
                                      </p:cBhvr>
                                      <p:tavLst>
                                        <p:tav tm="0">
                                          <p:val>
                                            <p:fltVal val="0"/>
                                          </p:val>
                                        </p:tav>
                                        <p:tav tm="100000">
                                          <p:val>
                                            <p:strVal val="#ppt_w"/>
                                          </p:val>
                                        </p:tav>
                                      </p:tavLst>
                                    </p:anim>
                                    <p:anim calcmode="lin" valueType="num">
                                      <p:cBhvr>
                                        <p:cTn id="205" dur="1250" fill="hold"/>
                                        <p:tgtEl>
                                          <p:spTgt spid="4"/>
                                        </p:tgtEl>
                                        <p:attrNameLst>
                                          <p:attrName>ppt_h</p:attrName>
                                        </p:attrNameLst>
                                      </p:cBhvr>
                                      <p:tavLst>
                                        <p:tav tm="0">
                                          <p:val>
                                            <p:fltVal val="0"/>
                                          </p:val>
                                        </p:tav>
                                        <p:tav tm="100000">
                                          <p:val>
                                            <p:strVal val="#ppt_h"/>
                                          </p:val>
                                        </p:tav>
                                      </p:tavLst>
                                    </p:anim>
                                    <p:anim calcmode="lin" valueType="num">
                                      <p:cBhvr>
                                        <p:cTn id="206" dur="1250" fill="hold"/>
                                        <p:tgtEl>
                                          <p:spTgt spid="4"/>
                                        </p:tgtEl>
                                        <p:attrNameLst>
                                          <p:attrName>style.rotation</p:attrName>
                                        </p:attrNameLst>
                                      </p:cBhvr>
                                      <p:tavLst>
                                        <p:tav tm="0">
                                          <p:val>
                                            <p:fltVal val="90"/>
                                          </p:val>
                                        </p:tav>
                                        <p:tav tm="100000">
                                          <p:val>
                                            <p:fltVal val="0"/>
                                          </p:val>
                                        </p:tav>
                                      </p:tavLst>
                                    </p:anim>
                                    <p:animEffect transition="in" filter="fade">
                                      <p:cBhvr>
                                        <p:cTn id="207" dur="1250"/>
                                        <p:tgtEl>
                                          <p:spTgt spid="4"/>
                                        </p:tgtEl>
                                      </p:cBhvr>
                                    </p:animEffect>
                                  </p:childTnLst>
                                </p:cTn>
                              </p:par>
                            </p:childTnLst>
                          </p:cTn>
                        </p:par>
                      </p:childTnLst>
                    </p:cTn>
                  </p:par>
                  <p:par>
                    <p:cTn id="208" fill="hold">
                      <p:stCondLst>
                        <p:cond delay="indefinite"/>
                      </p:stCondLst>
                      <p:childTnLst>
                        <p:par>
                          <p:cTn id="209" fill="hold">
                            <p:stCondLst>
                              <p:cond delay="0"/>
                            </p:stCondLst>
                            <p:childTnLst>
                              <p:par>
                                <p:cTn id="210" presetID="16" presetClass="exit" presetSubtype="21" fill="hold" grpId="1" nodeType="clickEffect">
                                  <p:stCondLst>
                                    <p:cond delay="0"/>
                                  </p:stCondLst>
                                  <p:childTnLst>
                                    <p:animEffect transition="out" filter="barn(inVertical)">
                                      <p:cBhvr>
                                        <p:cTn id="211" dur="1500"/>
                                        <p:tgtEl>
                                          <p:spTgt spid="4"/>
                                        </p:tgtEl>
                                      </p:cBhvr>
                                    </p:animEffect>
                                    <p:set>
                                      <p:cBhvr>
                                        <p:cTn id="212" dur="1" fill="hold">
                                          <p:stCondLst>
                                            <p:cond delay="1499"/>
                                          </p:stCondLst>
                                        </p:cTn>
                                        <p:tgtEl>
                                          <p:spTgt spid="4"/>
                                        </p:tgtEl>
                                        <p:attrNameLst>
                                          <p:attrName>style.visibility</p:attrName>
                                        </p:attrNameLst>
                                      </p:cBhvr>
                                      <p:to>
                                        <p:strVal val="hidden"/>
                                      </p:to>
                                    </p:set>
                                  </p:childTnLst>
                                </p:cTn>
                              </p:par>
                            </p:childTnLst>
                          </p:cTn>
                        </p:par>
                      </p:childTnLst>
                    </p:cTn>
                  </p:par>
                  <p:par>
                    <p:cTn id="213" fill="hold">
                      <p:stCondLst>
                        <p:cond delay="indefinite"/>
                      </p:stCondLst>
                      <p:childTnLst>
                        <p:par>
                          <p:cTn id="214" fill="hold">
                            <p:stCondLst>
                              <p:cond delay="0"/>
                            </p:stCondLst>
                            <p:childTnLst>
                              <p:par>
                                <p:cTn id="215" presetID="31" presetClass="entr" presetSubtype="0" fill="hold" nodeType="clickEffect">
                                  <p:stCondLst>
                                    <p:cond delay="0"/>
                                  </p:stCondLst>
                                  <p:childTnLst>
                                    <p:set>
                                      <p:cBhvr>
                                        <p:cTn id="216" dur="1" fill="hold">
                                          <p:stCondLst>
                                            <p:cond delay="0"/>
                                          </p:stCondLst>
                                        </p:cTn>
                                        <p:tgtEl>
                                          <p:spTgt spid="6"/>
                                        </p:tgtEl>
                                        <p:attrNameLst>
                                          <p:attrName>style.visibility</p:attrName>
                                        </p:attrNameLst>
                                      </p:cBhvr>
                                      <p:to>
                                        <p:strVal val="visible"/>
                                      </p:to>
                                    </p:set>
                                    <p:anim calcmode="lin" valueType="num">
                                      <p:cBhvr>
                                        <p:cTn id="217" dur="1000" fill="hold"/>
                                        <p:tgtEl>
                                          <p:spTgt spid="6"/>
                                        </p:tgtEl>
                                        <p:attrNameLst>
                                          <p:attrName>ppt_w</p:attrName>
                                        </p:attrNameLst>
                                      </p:cBhvr>
                                      <p:tavLst>
                                        <p:tav tm="0">
                                          <p:val>
                                            <p:fltVal val="0"/>
                                          </p:val>
                                        </p:tav>
                                        <p:tav tm="100000">
                                          <p:val>
                                            <p:strVal val="#ppt_w"/>
                                          </p:val>
                                        </p:tav>
                                      </p:tavLst>
                                    </p:anim>
                                    <p:anim calcmode="lin" valueType="num">
                                      <p:cBhvr>
                                        <p:cTn id="218" dur="1000" fill="hold"/>
                                        <p:tgtEl>
                                          <p:spTgt spid="6"/>
                                        </p:tgtEl>
                                        <p:attrNameLst>
                                          <p:attrName>ppt_h</p:attrName>
                                        </p:attrNameLst>
                                      </p:cBhvr>
                                      <p:tavLst>
                                        <p:tav tm="0">
                                          <p:val>
                                            <p:fltVal val="0"/>
                                          </p:val>
                                        </p:tav>
                                        <p:tav tm="100000">
                                          <p:val>
                                            <p:strVal val="#ppt_h"/>
                                          </p:val>
                                        </p:tav>
                                      </p:tavLst>
                                    </p:anim>
                                    <p:anim calcmode="lin" valueType="num">
                                      <p:cBhvr>
                                        <p:cTn id="219" dur="1000" fill="hold"/>
                                        <p:tgtEl>
                                          <p:spTgt spid="6"/>
                                        </p:tgtEl>
                                        <p:attrNameLst>
                                          <p:attrName>style.rotation</p:attrName>
                                        </p:attrNameLst>
                                      </p:cBhvr>
                                      <p:tavLst>
                                        <p:tav tm="0">
                                          <p:val>
                                            <p:fltVal val="90"/>
                                          </p:val>
                                        </p:tav>
                                        <p:tav tm="100000">
                                          <p:val>
                                            <p:fltVal val="0"/>
                                          </p:val>
                                        </p:tav>
                                      </p:tavLst>
                                    </p:anim>
                                    <p:animEffect transition="in" filter="fade">
                                      <p:cBhvr>
                                        <p:cTn id="220" dur="1000"/>
                                        <p:tgtEl>
                                          <p:spTgt spid="6"/>
                                        </p:tgtEl>
                                      </p:cBhvr>
                                    </p:animEffect>
                                  </p:childTnLst>
                                </p:cTn>
                              </p:par>
                            </p:childTnLst>
                          </p:cTn>
                        </p:par>
                      </p:childTnLst>
                    </p:cTn>
                  </p:par>
                  <p:par>
                    <p:cTn id="221" fill="hold">
                      <p:stCondLst>
                        <p:cond delay="indefinite"/>
                      </p:stCondLst>
                      <p:childTnLst>
                        <p:par>
                          <p:cTn id="222" fill="hold">
                            <p:stCondLst>
                              <p:cond delay="0"/>
                            </p:stCondLst>
                            <p:childTnLst>
                              <p:par>
                                <p:cTn id="223" presetID="31" presetClass="entr" presetSubtype="0" fill="hold" grpId="0" nodeType="clickEffect">
                                  <p:stCondLst>
                                    <p:cond delay="0"/>
                                  </p:stCondLst>
                                  <p:childTnLst>
                                    <p:set>
                                      <p:cBhvr>
                                        <p:cTn id="224" dur="1" fill="hold">
                                          <p:stCondLst>
                                            <p:cond delay="0"/>
                                          </p:stCondLst>
                                        </p:cTn>
                                        <p:tgtEl>
                                          <p:spTgt spid="163"/>
                                        </p:tgtEl>
                                        <p:attrNameLst>
                                          <p:attrName>style.visibility</p:attrName>
                                        </p:attrNameLst>
                                      </p:cBhvr>
                                      <p:to>
                                        <p:strVal val="visible"/>
                                      </p:to>
                                    </p:set>
                                    <p:anim calcmode="lin" valueType="num">
                                      <p:cBhvr>
                                        <p:cTn id="225" dur="1250" fill="hold"/>
                                        <p:tgtEl>
                                          <p:spTgt spid="163"/>
                                        </p:tgtEl>
                                        <p:attrNameLst>
                                          <p:attrName>ppt_w</p:attrName>
                                        </p:attrNameLst>
                                      </p:cBhvr>
                                      <p:tavLst>
                                        <p:tav tm="0">
                                          <p:val>
                                            <p:fltVal val="0"/>
                                          </p:val>
                                        </p:tav>
                                        <p:tav tm="100000">
                                          <p:val>
                                            <p:strVal val="#ppt_w"/>
                                          </p:val>
                                        </p:tav>
                                      </p:tavLst>
                                    </p:anim>
                                    <p:anim calcmode="lin" valueType="num">
                                      <p:cBhvr>
                                        <p:cTn id="226" dur="1250" fill="hold"/>
                                        <p:tgtEl>
                                          <p:spTgt spid="163"/>
                                        </p:tgtEl>
                                        <p:attrNameLst>
                                          <p:attrName>ppt_h</p:attrName>
                                        </p:attrNameLst>
                                      </p:cBhvr>
                                      <p:tavLst>
                                        <p:tav tm="0">
                                          <p:val>
                                            <p:fltVal val="0"/>
                                          </p:val>
                                        </p:tav>
                                        <p:tav tm="100000">
                                          <p:val>
                                            <p:strVal val="#ppt_h"/>
                                          </p:val>
                                        </p:tav>
                                      </p:tavLst>
                                    </p:anim>
                                    <p:anim calcmode="lin" valueType="num">
                                      <p:cBhvr>
                                        <p:cTn id="227" dur="1250" fill="hold"/>
                                        <p:tgtEl>
                                          <p:spTgt spid="163"/>
                                        </p:tgtEl>
                                        <p:attrNameLst>
                                          <p:attrName>style.rotation</p:attrName>
                                        </p:attrNameLst>
                                      </p:cBhvr>
                                      <p:tavLst>
                                        <p:tav tm="0">
                                          <p:val>
                                            <p:fltVal val="90"/>
                                          </p:val>
                                        </p:tav>
                                        <p:tav tm="100000">
                                          <p:val>
                                            <p:fltVal val="0"/>
                                          </p:val>
                                        </p:tav>
                                      </p:tavLst>
                                    </p:anim>
                                    <p:animEffect transition="in" filter="fade">
                                      <p:cBhvr>
                                        <p:cTn id="228" dur="1250"/>
                                        <p:tgtEl>
                                          <p:spTgt spid="163"/>
                                        </p:tgtEl>
                                      </p:cBhvr>
                                    </p:animEffect>
                                  </p:childTnLst>
                                </p:cTn>
                              </p:par>
                            </p:childTnLst>
                          </p:cTn>
                        </p:par>
                      </p:childTnLst>
                    </p:cTn>
                  </p:par>
                  <p:par>
                    <p:cTn id="229" fill="hold">
                      <p:stCondLst>
                        <p:cond delay="indefinite"/>
                      </p:stCondLst>
                      <p:childTnLst>
                        <p:par>
                          <p:cTn id="230" fill="hold">
                            <p:stCondLst>
                              <p:cond delay="0"/>
                            </p:stCondLst>
                            <p:childTnLst>
                              <p:par>
                                <p:cTn id="231" presetID="16" presetClass="exit" presetSubtype="21" fill="hold" grpId="1" nodeType="clickEffect">
                                  <p:stCondLst>
                                    <p:cond delay="0"/>
                                  </p:stCondLst>
                                  <p:childTnLst>
                                    <p:animEffect transition="out" filter="barn(inVertical)">
                                      <p:cBhvr>
                                        <p:cTn id="232" dur="1500"/>
                                        <p:tgtEl>
                                          <p:spTgt spid="163"/>
                                        </p:tgtEl>
                                      </p:cBhvr>
                                    </p:animEffect>
                                    <p:set>
                                      <p:cBhvr>
                                        <p:cTn id="233" dur="1" fill="hold">
                                          <p:stCondLst>
                                            <p:cond delay="1499"/>
                                          </p:stCondLst>
                                        </p:cTn>
                                        <p:tgtEl>
                                          <p:spTgt spid="16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6" grpId="1" animBg="1"/>
      <p:bldP spid="86" grpId="2" animBg="1"/>
      <p:bldP spid="87" grpId="0" animBg="1"/>
      <p:bldP spid="87" grpId="1" animBg="1"/>
      <p:bldP spid="87" grpId="2" animBg="1"/>
      <p:bldP spid="89" grpId="0" animBg="1"/>
      <p:bldP spid="90" grpId="0" animBg="1"/>
      <p:bldP spid="90" grpId="1" animBg="1"/>
      <p:bldP spid="90" grpId="2" animBg="1"/>
      <p:bldP spid="91" grpId="0" animBg="1"/>
      <p:bldP spid="91" grpId="1" animBg="1"/>
      <p:bldP spid="91" grpId="2" animBg="1"/>
      <p:bldP spid="92" grpId="0" animBg="1"/>
      <p:bldP spid="92" grpId="1" animBg="1"/>
      <p:bldP spid="115" grpId="0" animBg="1"/>
      <p:bldP spid="115" grpId="1" animBg="1"/>
      <p:bldP spid="118" grpId="0" animBg="1"/>
      <p:bldP spid="118" grpId="1" animBg="1"/>
      <p:bldP spid="120" grpId="0" animBg="1"/>
      <p:bldP spid="120" grpId="1" animBg="1"/>
      <p:bldP spid="121" grpId="0"/>
      <p:bldP spid="144" grpId="0" animBg="1"/>
      <p:bldP spid="145" grpId="0"/>
      <p:bldP spid="146" grpId="0" animBg="1"/>
      <p:bldP spid="146" grpId="1" animBg="1"/>
      <p:bldP spid="149" grpId="0" animBg="1"/>
      <p:bldP spid="161" grpId="0" animBg="1"/>
      <p:bldP spid="161" grpId="1" animBg="1"/>
      <p:bldP spid="2" grpId="0" animBg="1"/>
      <p:bldP spid="2" grpId="1" animBg="1"/>
      <p:bldP spid="81" grpId="0" animBg="1"/>
      <p:bldP spid="81" grpId="1" animBg="1"/>
      <p:bldP spid="4" grpId="0" animBg="1"/>
      <p:bldP spid="4" grpId="1" animBg="1"/>
      <p:bldP spid="163" grpId="0" animBg="1"/>
      <p:bldP spid="163" grpId="1" animBg="1"/>
    </p:bld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aining presentation- PowerPoint 2003 — Playing movies">
  <a:themeElements>
    <a:clrScheme name="Microsoft Office Train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Microsoft Office Train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anchor="t" compatLnSpc="1"/>
      <a:lstStyle>
        <a:defPPr marL="0" marR="0" indent="0" algn="l" defTabSz="914400" rtl="0" eaLnBrk="1" fontAlgn="base" latinLnBrk="0" hangingPunct="1">
          <a:lnSpc>
            <a:spcPct val="100000"/>
          </a:lnSpc>
          <a:spcBef>
            <a:spcPct val="20000"/>
          </a:spcBef>
          <a:spcAft>
            <a:spcPct val="75000"/>
          </a:spcAft>
          <a:buNone/>
          <a:tabLst/>
          <a:defRPr kumimoji="0" lang="en-US" sz="2400" b="0" i="0" u="none" strike="noStrike" baseline="0">
            <a:solidFill>
              <a:schemeClr val="tx1">
                <a:alpha val="100000"/>
              </a:schemeClr>
            </a:solidFill>
            <a:effectLst/>
            <a:latin typeface="Tahoma"/>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anchor="t" compatLnSpc="1"/>
      <a:lstStyle>
        <a:defPPr marL="0" marR="0" indent="0" algn="l" defTabSz="914400" rtl="0" eaLnBrk="1" fontAlgn="base" latinLnBrk="0" hangingPunct="1">
          <a:lnSpc>
            <a:spcPct val="100000"/>
          </a:lnSpc>
          <a:spcBef>
            <a:spcPct val="20000"/>
          </a:spcBef>
          <a:spcAft>
            <a:spcPct val="75000"/>
          </a:spcAft>
          <a:buNone/>
          <a:tabLst/>
          <a:defRPr kumimoji="0" lang="en-US" sz="2400" b="0" i="0" u="none" strike="noStrike" baseline="0">
            <a:solidFill>
              <a:schemeClr val="tx1">
                <a:alpha val="100000"/>
              </a:schemeClr>
            </a:solidFill>
            <a:effectLst/>
            <a:latin typeface="Tahoma"/>
          </a:defRPr>
        </a:defPPr>
      </a:lstStyle>
    </a:lnDef>
  </a:objectDefaults>
  <a:extraClrSchemeLst>
    <a:extraClrScheme>
      <a:clrScheme name="Microsoft Office Trai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icrosoft Office Train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icrosoft Office Train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icrosoft Office Train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icrosoft Office Train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icrosoft Office Train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icrosoft Office Train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icrosoft Office Train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icrosoft Office Train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icrosoft Office Train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icrosoft Office Train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icrosoft Office Train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icrosoft Office Training 13">
        <a:dk1>
          <a:srgbClr val="7B7A8E"/>
        </a:dk1>
        <a:lt1>
          <a:srgbClr val="FFFFFF"/>
        </a:lt1>
        <a:dk2>
          <a:srgbClr val="9B9AB3"/>
        </a:dk2>
        <a:lt2>
          <a:srgbClr val="FFFFFF"/>
        </a:lt2>
        <a:accent1>
          <a:srgbClr val="807EB0"/>
        </a:accent1>
        <a:accent2>
          <a:srgbClr val="333399"/>
        </a:accent2>
        <a:accent3>
          <a:srgbClr val="CBCAD6"/>
        </a:accent3>
        <a:accent4>
          <a:srgbClr val="DADADA"/>
        </a:accent4>
        <a:accent5>
          <a:srgbClr val="C0C0D4"/>
        </a:accent5>
        <a:accent6>
          <a:srgbClr val="2D2D8A"/>
        </a:accent6>
        <a:hlink>
          <a:srgbClr val="DEE8F9"/>
        </a:hlink>
        <a:folHlink>
          <a:srgbClr val="D1CFFB"/>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aper">
  <a:themeElements>
    <a:clrScheme name="Custom 20">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FFFF00"/>
      </a:hlink>
      <a:folHlink>
        <a:srgbClr val="FFC00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3.xml><?xml version="1.0" encoding="utf-8"?>
<a:theme xmlns:a="http://schemas.openxmlformats.org/drawingml/2006/main" name="1_Paper">
  <a:themeElements>
    <a:clrScheme name="Custom 24">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FF00"/>
      </a:hlink>
      <a:folHlink>
        <a:srgbClr val="00B05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1630</Words>
  <Application>Microsoft Office PowerPoint</Application>
  <PresentationFormat>On-screen Show (4:3)</PresentationFormat>
  <Paragraphs>182</Paragraphs>
  <Slides>9</Slides>
  <Notes>4</Notes>
  <HiddenSlides>0</HiddenSlides>
  <MMClips>5</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9</vt:i4>
      </vt:variant>
    </vt:vector>
  </HeadingPairs>
  <TitlesOfParts>
    <vt:vector size="19" baseType="lpstr">
      <vt:lpstr>Arial</vt:lpstr>
      <vt:lpstr>Tahoma</vt:lpstr>
      <vt:lpstr>Wingdings</vt:lpstr>
      <vt:lpstr>Wingdings 2</vt:lpstr>
      <vt:lpstr>Constantia</vt:lpstr>
      <vt:lpstr>Calibri</vt:lpstr>
      <vt:lpstr>Tw Cen MT</vt:lpstr>
      <vt:lpstr>Training presentation- PowerPoint 2003 — Playing movies</vt:lpstr>
      <vt:lpstr>Paper</vt:lpstr>
      <vt:lpstr>1_Paper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
  <cp:revision>2</cp:revision>
  <dcterms:created xsi:type="dcterms:W3CDTF">2006-08-10T19:42:31Z</dcterms:created>
  <dcterms:modified xsi:type="dcterms:W3CDTF">2020-05-07T19:13:00Z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TC012111621033</vt:lpwstr>
  </property>
</Properties>
</file>