
<file path=[Content_Types].xml><?xml version="1.0" encoding="utf-8"?>
<Types xmlns="http://schemas.openxmlformats.org/package/2006/content-types">
  <Default Extension="png" ContentType="image/png"/>
  <Default Extension="jpeg" ContentType="image/jpeg"/>
  <Default Extension="wma" ContentType="audio/x-ms-wma"/>
  <Default Extension="wmf" ContentType="image/x-wmf"/>
  <Default Extension="rels" ContentType="application/vnd.openxmlformats-package.relationships+xml"/>
  <Default Extension="xml" ContentType="application/xml"/>
  <Default Extension="fntdata" ContentType="application/x-fontdata"/>
  <Default Extension="WAV" ContentType="audio/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saveSubsetFonts="1">
  <p:sldMasterIdLst>
    <p:sldMasterId id="2147483648" r:id="rId1"/>
    <p:sldMasterId id="2147486963" r:id="rId2"/>
  </p:sldMasterIdLst>
  <p:notesMasterIdLst>
    <p:notesMasterId r:id="rId13"/>
  </p:notesMasterIdLst>
  <p:handoutMasterIdLst>
    <p:handoutMasterId r:id="rId14"/>
  </p:handoutMasterIdLst>
  <p:sldIdLst>
    <p:sldId id="644" r:id="rId3"/>
    <p:sldId id="645" r:id="rId4"/>
    <p:sldId id="484" r:id="rId5"/>
    <p:sldId id="526" r:id="rId6"/>
    <p:sldId id="598" r:id="rId7"/>
    <p:sldId id="638" r:id="rId8"/>
    <p:sldId id="643" r:id="rId9"/>
    <p:sldId id="623" r:id="rId10"/>
    <p:sldId id="641" r:id="rId11"/>
    <p:sldId id="640" r:id="rId12"/>
  </p:sldIdLst>
  <p:sldSz cx="9144000" cy="6858000" type="screen4x3"/>
  <p:notesSz cx="6858000" cy="9144000"/>
  <p:embeddedFontLst>
    <p:embeddedFont>
      <p:font typeface="Tahoma" panose="020B0604030504040204" pitchFamily="34" charset="0"/>
      <p:regular r:id="rId15"/>
      <p:bold r:id="rId16"/>
    </p:embeddedFont>
    <p:embeddedFont>
      <p:font typeface="Wingdings 2" panose="05020102010507070707" pitchFamily="18" charset="2"/>
      <p:regular r:id="rId17"/>
    </p:embeddedFont>
    <p:embeddedFont>
      <p:font typeface="Constantia" panose="02030602050306030303" pitchFamily="18" charset="0"/>
      <p:regular r:id="rId18"/>
      <p:bold r:id="rId19"/>
      <p:italic r:id="rId20"/>
      <p:boldItalic r:id="rId21"/>
    </p:embeddedFont>
    <p:embeddedFont>
      <p:font typeface="Calibri" panose="020F0502020204030204" pitchFamily="34" charset="0"/>
      <p:regular r:id="rId22"/>
      <p:bold r:id="rId23"/>
      <p:italic r:id="rId24"/>
      <p:boldItalic r:id="rId25"/>
    </p:embeddedFont>
    <p:embeddedFont>
      <p:font typeface="Tw Cen MT" panose="020B0602020104020603" pitchFamily="34" charset="0"/>
      <p:regular r:id="rId26"/>
      <p:bold r:id="rId27"/>
      <p:italic r:id="rId28"/>
      <p:boldItalic r:id="rId29"/>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66"/>
    <a:srgbClr val="CC6600"/>
    <a:srgbClr val="FF9900"/>
    <a:srgbClr val="996633"/>
    <a:srgbClr val="663300"/>
    <a:srgbClr val="FFE36D"/>
    <a:srgbClr val="0064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9">
    <a:wholeTbl>
      <a:tcTxStyle>
        <a:fontRef idx="minor">
          <a:scrgbClr r="0" g="0" b="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fontRef idx="minor">
          <a:scrgbClr r="0" g="0" b="0"/>
        </a:fontRef>
        <a:schemeClr val="lt1"/>
      </a:tcTxStyle>
      <a:tcStyle>
        <a:tcBdr>
          <a:top>
            <a:ln w="38100" cmpd="sng">
              <a:solidFill>
                <a:schemeClr val="lt1"/>
              </a:solidFill>
            </a:ln>
          </a:top>
        </a:tcBdr>
        <a:fill>
          <a:solidFill>
            <a:schemeClr val="accent1"/>
          </a:solidFill>
        </a:fill>
      </a:tcStyle>
    </a:lastRow>
    <a:seCell>
      <a:tcStyle>
        <a:tcBdr/>
      </a:tcStyle>
    </a:seCell>
    <a:swCell>
      <a:tcStyle>
        <a:tcBdr/>
      </a:tcStyle>
    </a:swCell>
    <a:firstRow>
      <a:tcTxStyle b="on">
        <a:fontRef idx="minor">
          <a:scrgbClr r="0" g="0" b="0"/>
        </a:fontRef>
        <a:schemeClr val="lt1"/>
      </a:tcTxStyle>
      <a:tcStyle>
        <a:tcBdr>
          <a:bottom>
            <a:ln w="38100" cmpd="sng">
              <a:solidFill>
                <a:schemeClr val="lt1"/>
              </a:solidFill>
            </a:ln>
          </a:bottom>
        </a:tcBdr>
        <a:fill>
          <a:solidFill>
            <a:schemeClr val="accent1"/>
          </a:solidFill>
        </a:fill>
      </a:tcStyle>
    </a:firstRow>
    <a:neCell>
      <a:tcStyle>
        <a:tcBdr/>
      </a:tcStyle>
    </a:neCell>
    <a:nwCell>
      <a:tcStyle>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1" autoAdjust="0"/>
    <p:restoredTop sz="96241" autoAdjust="0"/>
  </p:normalViewPr>
  <p:slideViewPr>
    <p:cSldViewPr snapToGrid="0">
      <p:cViewPr>
        <p:scale>
          <a:sx n="80" d="100"/>
          <a:sy n="80" d="100"/>
        </p:scale>
        <p:origin x="-2520" y="-1140"/>
      </p:cViewPr>
      <p:guideLst>
        <p:guide orient="horz" pos="2160"/>
        <p:guide orient="horz" pos="808"/>
        <p:guide orient="horz" pos="2572"/>
        <p:guide pos="224"/>
        <p:guide pos="2057"/>
        <p:guide pos="2314"/>
      </p:guideLst>
    </p:cSldViewPr>
  </p:slideViewPr>
  <p:outlineViewPr>
    <p:cViewPr>
      <p:scale>
        <a:sx n="33" d="100"/>
        <a:sy n="33" d="100"/>
      </p:scale>
      <p:origin x="0" y="1416"/>
    </p:cViewPr>
  </p:outlineViewPr>
  <p:notesTextViewPr>
    <p:cViewPr>
      <p:scale>
        <a:sx n="100" d="100"/>
        <a:sy n="100" d="100"/>
      </p:scale>
      <p:origin x="0" y="0"/>
    </p:cViewPr>
  </p:notesTextViewPr>
  <p:sorterViewPr>
    <p:cViewPr>
      <p:scale>
        <a:sx n="66" d="100"/>
        <a:sy n="66" d="100"/>
      </p:scale>
      <p:origin x="0" y="1872"/>
    </p:cViewPr>
  </p:sorterViewPr>
  <p:notesViewPr>
    <p:cSldViewPr snapToGrid="0">
      <p:cViewPr varScale="1">
        <p:scale>
          <a:sx n="53" d="100"/>
          <a:sy n="53" d="100"/>
        </p:scale>
        <p:origin x="-178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0.fntdata"/><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8.xml"/><Relationship Id="rId19" Type="http://schemas.openxmlformats.org/officeDocument/2006/relationships/font" Target="fonts/font5.fntdata"/><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02C0A9-694F-42B2-9784-DC4674AF519D}" type="doc">
      <dgm:prSet loTypeId="urn:microsoft.com/office/officeart/2005/8/layout/cycle3" loCatId="cycle" qsTypeId="urn:microsoft.com/office/officeart/2005/8/quickstyle/simple1" qsCatId="simple" csTypeId="urn:microsoft.com/office/officeart/2005/8/colors/colorful5" csCatId="colorful" phldr="1"/>
      <dgm:spPr/>
      <dgm:t>
        <a:bodyPr/>
        <a:lstStyle/>
        <a:p>
          <a:endParaRPr lang="en-GB"/>
        </a:p>
      </dgm:t>
    </dgm:pt>
    <dgm:pt modelId="{51C5D435-9795-4650-BD13-3EA30172461B}">
      <dgm:prSet phldrT="[Text]" custT="1"/>
      <dgm:spPr/>
      <dgm:t>
        <a:bodyPr/>
        <a:lstStyle/>
        <a:p>
          <a:r>
            <a:rPr lang="en-US" sz="2200" dirty="0" smtClean="0">
              <a:latin typeface="Tw Cen MT" pitchFamily="34" charset="0"/>
            </a:rPr>
            <a:t>Canals and </a:t>
          </a:r>
          <a:r>
            <a:rPr lang="en-US" sz="2200" dirty="0" smtClean="0">
              <a:latin typeface="Tw Cen MT" pitchFamily="34" charset="0"/>
              <a:hlinkClick xmlns:r="http://schemas.openxmlformats.org/officeDocument/2006/relationships" r:id="" action="ppaction://noaction"/>
            </a:rPr>
            <a:t>stagecoaches </a:t>
          </a:r>
          <a:r>
            <a:rPr lang="en-US" sz="2200" dirty="0" smtClean="0">
              <a:latin typeface="Tw Cen MT" pitchFamily="34" charset="0"/>
            </a:rPr>
            <a:t> lost much of their traffic to the railways which were faster. </a:t>
          </a:r>
          <a:endParaRPr lang="en-GB" sz="2200" dirty="0">
            <a:latin typeface="Tw Cen MT" pitchFamily="34" charset="0"/>
          </a:endParaRPr>
        </a:p>
      </dgm:t>
    </dgm:pt>
    <dgm:pt modelId="{5895EEAE-46E0-40E7-A905-35C29BD87E23}" type="parTrans" cxnId="{99B9F3D1-0D0A-4A3E-8FD8-F0C9DFE0E95A}">
      <dgm:prSet/>
      <dgm:spPr/>
      <dgm:t>
        <a:bodyPr/>
        <a:lstStyle/>
        <a:p>
          <a:endParaRPr lang="en-GB" sz="2200">
            <a:latin typeface="Tw Cen MT" pitchFamily="34" charset="0"/>
          </a:endParaRPr>
        </a:p>
      </dgm:t>
    </dgm:pt>
    <dgm:pt modelId="{DEE67276-8232-43AE-9215-09EFFD727375}" type="sibTrans" cxnId="{99B9F3D1-0D0A-4A3E-8FD8-F0C9DFE0E95A}">
      <dgm:prSet custT="1"/>
      <dgm:spPr/>
      <dgm:t>
        <a:bodyPr/>
        <a:lstStyle/>
        <a:p>
          <a:endParaRPr lang="en-GB" sz="2200">
            <a:latin typeface="Tw Cen MT" pitchFamily="34" charset="0"/>
          </a:endParaRPr>
        </a:p>
      </dgm:t>
    </dgm:pt>
    <dgm:pt modelId="{8327395C-84C1-4084-9E85-6A7264ED335E}">
      <dgm:prSet phldrT="[Text]" custT="1"/>
      <dgm:spPr/>
      <dgm:t>
        <a:bodyPr/>
        <a:lstStyle/>
        <a:p>
          <a:r>
            <a:rPr lang="en-US" sz="2200" dirty="0" smtClean="0">
              <a:latin typeface="Tw Cen MT" pitchFamily="34" charset="0"/>
            </a:rPr>
            <a:t>Railways meant work for thousands of </a:t>
          </a:r>
          <a:r>
            <a:rPr lang="en-US" sz="2200" dirty="0" smtClean="0">
              <a:latin typeface="Tw Cen MT" pitchFamily="34" charset="0"/>
              <a:hlinkClick xmlns:r="http://schemas.openxmlformats.org/officeDocument/2006/relationships" r:id="" action="ppaction://noaction"/>
            </a:rPr>
            <a:t>navvies</a:t>
          </a:r>
          <a:r>
            <a:rPr lang="en-US" sz="2200" dirty="0" smtClean="0">
              <a:latin typeface="Tw Cen MT" pitchFamily="34" charset="0"/>
            </a:rPr>
            <a:t>. The work was done by hand with pick and shovel. </a:t>
          </a:r>
          <a:endParaRPr lang="en-GB" sz="2200" dirty="0">
            <a:latin typeface="Tw Cen MT" pitchFamily="34" charset="0"/>
          </a:endParaRPr>
        </a:p>
      </dgm:t>
    </dgm:pt>
    <dgm:pt modelId="{C19DE402-6C7E-4615-B6EF-B9679D7D2744}" type="parTrans" cxnId="{28108689-D9D1-4DC5-BA92-F0B2E0CE6C90}">
      <dgm:prSet/>
      <dgm:spPr/>
      <dgm:t>
        <a:bodyPr/>
        <a:lstStyle/>
        <a:p>
          <a:endParaRPr lang="en-GB" sz="2200">
            <a:latin typeface="Tw Cen MT" pitchFamily="34" charset="0"/>
          </a:endParaRPr>
        </a:p>
      </dgm:t>
    </dgm:pt>
    <dgm:pt modelId="{ED33C3E2-3415-498E-A5DE-E6394E647C30}" type="sibTrans" cxnId="{28108689-D9D1-4DC5-BA92-F0B2E0CE6C90}">
      <dgm:prSet custT="1"/>
      <dgm:spPr/>
      <dgm:t>
        <a:bodyPr/>
        <a:lstStyle/>
        <a:p>
          <a:endParaRPr lang="en-GB" sz="2200">
            <a:latin typeface="Tw Cen MT" pitchFamily="34" charset="0"/>
          </a:endParaRPr>
        </a:p>
      </dgm:t>
    </dgm:pt>
    <dgm:pt modelId="{D8557811-B857-4729-AB64-6EF07032DBAF}">
      <dgm:prSet phldrT="[Text]" custT="1"/>
      <dgm:spPr/>
      <dgm:t>
        <a:bodyPr lIns="0" tIns="0" rIns="0" bIns="0" anchor="ctr" anchorCtr="0"/>
        <a:lstStyle/>
        <a:p>
          <a:r>
            <a:rPr lang="en-US" sz="2200" dirty="0" smtClean="0">
              <a:latin typeface="Tw Cen MT" pitchFamily="34" charset="0"/>
            </a:rPr>
            <a:t>Mail was speeded up and national newspapers could be read on the same day in different parts of Britain.</a:t>
          </a:r>
          <a:endParaRPr lang="en-GB" sz="2200" dirty="0">
            <a:latin typeface="Tw Cen MT" pitchFamily="34" charset="0"/>
          </a:endParaRPr>
        </a:p>
      </dgm:t>
    </dgm:pt>
    <dgm:pt modelId="{81A65E80-27AA-42AD-B986-BEA51A9DFAEA}" type="parTrans" cxnId="{BAB867D4-E397-405B-8C01-9BC08166F7F5}">
      <dgm:prSet/>
      <dgm:spPr/>
      <dgm:t>
        <a:bodyPr/>
        <a:lstStyle/>
        <a:p>
          <a:endParaRPr lang="en-GB" sz="2200">
            <a:latin typeface="Tw Cen MT" pitchFamily="34" charset="0"/>
          </a:endParaRPr>
        </a:p>
      </dgm:t>
    </dgm:pt>
    <dgm:pt modelId="{64AD69F2-8905-4377-BB72-0458269CB974}" type="sibTrans" cxnId="{BAB867D4-E397-405B-8C01-9BC08166F7F5}">
      <dgm:prSet custT="1"/>
      <dgm:spPr/>
      <dgm:t>
        <a:bodyPr/>
        <a:lstStyle/>
        <a:p>
          <a:endParaRPr lang="en-GB" sz="2200">
            <a:latin typeface="Tw Cen MT" pitchFamily="34" charset="0"/>
          </a:endParaRPr>
        </a:p>
      </dgm:t>
    </dgm:pt>
    <dgm:pt modelId="{FCC1AD77-8F48-4472-B9C6-9E06B2475D46}">
      <dgm:prSet phldrT="[Text]" custT="1"/>
      <dgm:spPr/>
      <dgm:t>
        <a:bodyPr/>
        <a:lstStyle/>
        <a:p>
          <a:r>
            <a:rPr lang="en-US" sz="2200" dirty="0" smtClean="0">
              <a:latin typeface="Tw Cen MT" pitchFamily="34" charset="0"/>
            </a:rPr>
            <a:t>Britain developed a new export trade in supplying rails, and </a:t>
          </a:r>
          <a:r>
            <a:rPr lang="en-US" sz="2200" dirty="0" smtClean="0">
              <a:latin typeface="Tw Cen MT" pitchFamily="34" charset="0"/>
              <a:hlinkClick xmlns:r="http://schemas.openxmlformats.org/officeDocument/2006/relationships" r:id="" action="ppaction://noaction"/>
            </a:rPr>
            <a:t>locomotives</a:t>
          </a:r>
          <a:r>
            <a:rPr lang="en-US" sz="2200" dirty="0" smtClean="0">
              <a:latin typeface="Tw Cen MT" pitchFamily="34" charset="0"/>
            </a:rPr>
            <a:t> to the rest of the world.</a:t>
          </a:r>
          <a:endParaRPr lang="en-GB" sz="2200" dirty="0">
            <a:latin typeface="Tw Cen MT" pitchFamily="34" charset="0"/>
          </a:endParaRPr>
        </a:p>
      </dgm:t>
    </dgm:pt>
    <dgm:pt modelId="{FD8A361E-84E3-450B-A1A4-9EF4D5B18FC7}" type="parTrans" cxnId="{614D6B50-35BA-41D4-9879-CDF3DEA8F1C3}">
      <dgm:prSet/>
      <dgm:spPr/>
      <dgm:t>
        <a:bodyPr/>
        <a:lstStyle/>
        <a:p>
          <a:endParaRPr lang="en-GB" sz="2200">
            <a:latin typeface="Tw Cen MT" pitchFamily="34" charset="0"/>
          </a:endParaRPr>
        </a:p>
      </dgm:t>
    </dgm:pt>
    <dgm:pt modelId="{278461B9-39F8-4D6D-9AFD-3CE2908DDCAB}" type="sibTrans" cxnId="{614D6B50-35BA-41D4-9879-CDF3DEA8F1C3}">
      <dgm:prSet custT="1"/>
      <dgm:spPr/>
      <dgm:t>
        <a:bodyPr/>
        <a:lstStyle/>
        <a:p>
          <a:endParaRPr lang="en-GB" sz="2200">
            <a:latin typeface="Tw Cen MT" pitchFamily="34" charset="0"/>
          </a:endParaRPr>
        </a:p>
      </dgm:t>
    </dgm:pt>
    <dgm:pt modelId="{B108ED05-791F-48AB-AF22-175C73323B87}">
      <dgm:prSet phldrT="[Text]" custT="1"/>
      <dgm:spPr/>
      <dgm:t>
        <a:bodyPr/>
        <a:lstStyle/>
        <a:p>
          <a:r>
            <a:rPr lang="en-US" sz="2200" dirty="0" smtClean="0">
              <a:latin typeface="Tw Cen MT" pitchFamily="34" charset="0"/>
            </a:rPr>
            <a:t>By 1900 there were over 20,000 miles of train track carrying millions of passengers every year. </a:t>
          </a:r>
          <a:endParaRPr lang="en-GB" sz="2200" dirty="0">
            <a:latin typeface="Tw Cen MT" pitchFamily="34" charset="0"/>
          </a:endParaRPr>
        </a:p>
      </dgm:t>
    </dgm:pt>
    <dgm:pt modelId="{25321EF7-AD02-4AA6-A765-D706EC15C005}" type="parTrans" cxnId="{F17E1928-1853-4CA5-97BE-6B92D4F58363}">
      <dgm:prSet/>
      <dgm:spPr/>
      <dgm:t>
        <a:bodyPr/>
        <a:lstStyle/>
        <a:p>
          <a:endParaRPr lang="en-GB" sz="2200">
            <a:latin typeface="Tw Cen MT" pitchFamily="34" charset="0"/>
          </a:endParaRPr>
        </a:p>
      </dgm:t>
    </dgm:pt>
    <dgm:pt modelId="{82892106-1837-4C9E-9878-BA02684C248E}" type="sibTrans" cxnId="{F17E1928-1853-4CA5-97BE-6B92D4F58363}">
      <dgm:prSet custT="1"/>
      <dgm:spPr/>
      <dgm:t>
        <a:bodyPr/>
        <a:lstStyle/>
        <a:p>
          <a:endParaRPr lang="en-GB" sz="2200">
            <a:latin typeface="Tw Cen MT" pitchFamily="34" charset="0"/>
          </a:endParaRPr>
        </a:p>
      </dgm:t>
    </dgm:pt>
    <dgm:pt modelId="{D6428444-E1DF-4BA5-B9E9-F80DF1D2CE3D}" type="pres">
      <dgm:prSet presAssocID="{5402C0A9-694F-42B2-9784-DC4674AF519D}" presName="Name0" presStyleCnt="0">
        <dgm:presLayoutVars>
          <dgm:dir/>
          <dgm:resizeHandles val="exact"/>
        </dgm:presLayoutVars>
      </dgm:prSet>
      <dgm:spPr/>
      <dgm:t>
        <a:bodyPr/>
        <a:lstStyle/>
        <a:p>
          <a:endParaRPr lang="en-GB"/>
        </a:p>
      </dgm:t>
    </dgm:pt>
    <dgm:pt modelId="{E4B45CC0-08DB-4ADF-82F4-EDEFCDD87DE6}" type="pres">
      <dgm:prSet presAssocID="{5402C0A9-694F-42B2-9784-DC4674AF519D}" presName="cycle" presStyleCnt="0"/>
      <dgm:spPr/>
    </dgm:pt>
    <dgm:pt modelId="{C26EDC96-C97D-4D1C-94EA-C09BD4E9D0A6}" type="pres">
      <dgm:prSet presAssocID="{51C5D435-9795-4650-BD13-3EA30172461B}" presName="nodeFirstNode" presStyleLbl="node1" presStyleIdx="0" presStyleCnt="5">
        <dgm:presLayoutVars>
          <dgm:bulletEnabled val="1"/>
        </dgm:presLayoutVars>
      </dgm:prSet>
      <dgm:spPr/>
      <dgm:t>
        <a:bodyPr/>
        <a:lstStyle/>
        <a:p>
          <a:endParaRPr lang="en-GB"/>
        </a:p>
      </dgm:t>
    </dgm:pt>
    <dgm:pt modelId="{0A7AC2D1-4A94-4ED4-9029-004B66D490E9}" type="pres">
      <dgm:prSet presAssocID="{DEE67276-8232-43AE-9215-09EFFD727375}" presName="sibTransFirstNode" presStyleLbl="bgShp" presStyleIdx="0" presStyleCnt="1"/>
      <dgm:spPr/>
      <dgm:t>
        <a:bodyPr/>
        <a:lstStyle/>
        <a:p>
          <a:endParaRPr lang="en-GB"/>
        </a:p>
      </dgm:t>
    </dgm:pt>
    <dgm:pt modelId="{8C00386C-E187-4848-9643-7E4581AD568A}" type="pres">
      <dgm:prSet presAssocID="{8327395C-84C1-4084-9E85-6A7264ED335E}" presName="nodeFollowingNodes" presStyleLbl="node1" presStyleIdx="1" presStyleCnt="5">
        <dgm:presLayoutVars>
          <dgm:bulletEnabled val="1"/>
        </dgm:presLayoutVars>
      </dgm:prSet>
      <dgm:spPr/>
      <dgm:t>
        <a:bodyPr/>
        <a:lstStyle/>
        <a:p>
          <a:endParaRPr lang="en-GB"/>
        </a:p>
      </dgm:t>
    </dgm:pt>
    <dgm:pt modelId="{ACCAE92E-8548-42E5-B98E-7842FA7D151F}" type="pres">
      <dgm:prSet presAssocID="{D8557811-B857-4729-AB64-6EF07032DBAF}" presName="nodeFollowingNodes" presStyleLbl="node1" presStyleIdx="2" presStyleCnt="5" custRadScaleRad="119258" custRadScaleInc="-18802">
        <dgm:presLayoutVars>
          <dgm:bulletEnabled val="1"/>
        </dgm:presLayoutVars>
      </dgm:prSet>
      <dgm:spPr/>
      <dgm:t>
        <a:bodyPr/>
        <a:lstStyle/>
        <a:p>
          <a:endParaRPr lang="en-GB"/>
        </a:p>
      </dgm:t>
    </dgm:pt>
    <dgm:pt modelId="{509B3524-FD5F-463F-8B95-B45172271712}" type="pres">
      <dgm:prSet presAssocID="{FCC1AD77-8F48-4472-B9C6-9E06B2475D46}" presName="nodeFollowingNodes" presStyleLbl="node1" presStyleIdx="3" presStyleCnt="5" custRadScaleRad="86267" custRadScaleInc="-26156">
        <dgm:presLayoutVars>
          <dgm:bulletEnabled val="1"/>
        </dgm:presLayoutVars>
      </dgm:prSet>
      <dgm:spPr/>
      <dgm:t>
        <a:bodyPr/>
        <a:lstStyle/>
        <a:p>
          <a:endParaRPr lang="en-GB"/>
        </a:p>
      </dgm:t>
    </dgm:pt>
    <dgm:pt modelId="{51F8C38B-1D1D-40C0-ACDA-5577928DD0E8}" type="pres">
      <dgm:prSet presAssocID="{B108ED05-791F-48AB-AF22-175C73323B87}" presName="nodeFollowingNodes" presStyleLbl="node1" presStyleIdx="4" presStyleCnt="5">
        <dgm:presLayoutVars>
          <dgm:bulletEnabled val="1"/>
        </dgm:presLayoutVars>
      </dgm:prSet>
      <dgm:spPr/>
      <dgm:t>
        <a:bodyPr/>
        <a:lstStyle/>
        <a:p>
          <a:endParaRPr lang="en-GB"/>
        </a:p>
      </dgm:t>
    </dgm:pt>
  </dgm:ptLst>
  <dgm:cxnLst>
    <dgm:cxn modelId="{28108689-D9D1-4DC5-BA92-F0B2E0CE6C90}" srcId="{5402C0A9-694F-42B2-9784-DC4674AF519D}" destId="{8327395C-84C1-4084-9E85-6A7264ED335E}" srcOrd="1" destOrd="0" parTransId="{C19DE402-6C7E-4615-B6EF-B9679D7D2744}" sibTransId="{ED33C3E2-3415-498E-A5DE-E6394E647C30}"/>
    <dgm:cxn modelId="{614D6B50-35BA-41D4-9879-CDF3DEA8F1C3}" srcId="{5402C0A9-694F-42B2-9784-DC4674AF519D}" destId="{FCC1AD77-8F48-4472-B9C6-9E06B2475D46}" srcOrd="3" destOrd="0" parTransId="{FD8A361E-84E3-450B-A1A4-9EF4D5B18FC7}" sibTransId="{278461B9-39F8-4D6D-9AFD-3CE2908DDCAB}"/>
    <dgm:cxn modelId="{B4E6E374-7B77-4EE7-AFA6-D1FBD6EBDEAF}" type="presOf" srcId="{D8557811-B857-4729-AB64-6EF07032DBAF}" destId="{ACCAE92E-8548-42E5-B98E-7842FA7D151F}" srcOrd="0" destOrd="0" presId="urn:microsoft.com/office/officeart/2005/8/layout/cycle3"/>
    <dgm:cxn modelId="{532817FB-A7BA-4465-B79C-C762CF8E12DF}" type="presOf" srcId="{DEE67276-8232-43AE-9215-09EFFD727375}" destId="{0A7AC2D1-4A94-4ED4-9029-004B66D490E9}" srcOrd="0" destOrd="0" presId="urn:microsoft.com/office/officeart/2005/8/layout/cycle3"/>
    <dgm:cxn modelId="{99B9F3D1-0D0A-4A3E-8FD8-F0C9DFE0E95A}" srcId="{5402C0A9-694F-42B2-9784-DC4674AF519D}" destId="{51C5D435-9795-4650-BD13-3EA30172461B}" srcOrd="0" destOrd="0" parTransId="{5895EEAE-46E0-40E7-A905-35C29BD87E23}" sibTransId="{DEE67276-8232-43AE-9215-09EFFD727375}"/>
    <dgm:cxn modelId="{78A15E30-3320-4188-80DD-DB22D16E72C4}" type="presOf" srcId="{51C5D435-9795-4650-BD13-3EA30172461B}" destId="{C26EDC96-C97D-4D1C-94EA-C09BD4E9D0A6}" srcOrd="0" destOrd="0" presId="urn:microsoft.com/office/officeart/2005/8/layout/cycle3"/>
    <dgm:cxn modelId="{5C8B4CDC-6E2E-400E-BB86-E4CEB6DC071E}" type="presOf" srcId="{FCC1AD77-8F48-4472-B9C6-9E06B2475D46}" destId="{509B3524-FD5F-463F-8B95-B45172271712}" srcOrd="0" destOrd="0" presId="urn:microsoft.com/office/officeart/2005/8/layout/cycle3"/>
    <dgm:cxn modelId="{BAB867D4-E397-405B-8C01-9BC08166F7F5}" srcId="{5402C0A9-694F-42B2-9784-DC4674AF519D}" destId="{D8557811-B857-4729-AB64-6EF07032DBAF}" srcOrd="2" destOrd="0" parTransId="{81A65E80-27AA-42AD-B986-BEA51A9DFAEA}" sibTransId="{64AD69F2-8905-4377-BB72-0458269CB974}"/>
    <dgm:cxn modelId="{F17E1928-1853-4CA5-97BE-6B92D4F58363}" srcId="{5402C0A9-694F-42B2-9784-DC4674AF519D}" destId="{B108ED05-791F-48AB-AF22-175C73323B87}" srcOrd="4" destOrd="0" parTransId="{25321EF7-AD02-4AA6-A765-D706EC15C005}" sibTransId="{82892106-1837-4C9E-9878-BA02684C248E}"/>
    <dgm:cxn modelId="{94260F3E-5517-44F7-BE03-456922ACEAB4}" type="presOf" srcId="{B108ED05-791F-48AB-AF22-175C73323B87}" destId="{51F8C38B-1D1D-40C0-ACDA-5577928DD0E8}" srcOrd="0" destOrd="0" presId="urn:microsoft.com/office/officeart/2005/8/layout/cycle3"/>
    <dgm:cxn modelId="{6375C7F3-C364-40D6-909E-2A51BB5A8391}" type="presOf" srcId="{5402C0A9-694F-42B2-9784-DC4674AF519D}" destId="{D6428444-E1DF-4BA5-B9E9-F80DF1D2CE3D}" srcOrd="0" destOrd="0" presId="urn:microsoft.com/office/officeart/2005/8/layout/cycle3"/>
    <dgm:cxn modelId="{847736AB-332A-4830-ACA0-206FF4D106C8}" type="presOf" srcId="{8327395C-84C1-4084-9E85-6A7264ED335E}" destId="{8C00386C-E187-4848-9643-7E4581AD568A}" srcOrd="0" destOrd="0" presId="urn:microsoft.com/office/officeart/2005/8/layout/cycle3"/>
    <dgm:cxn modelId="{8BBF8590-E06A-46E2-B1AC-6F59D40182B8}" type="presParOf" srcId="{D6428444-E1DF-4BA5-B9E9-F80DF1D2CE3D}" destId="{E4B45CC0-08DB-4ADF-82F4-EDEFCDD87DE6}" srcOrd="0" destOrd="0" presId="urn:microsoft.com/office/officeart/2005/8/layout/cycle3"/>
    <dgm:cxn modelId="{32B3C350-CCD0-42F1-A4A2-B53780B7347C}" type="presParOf" srcId="{E4B45CC0-08DB-4ADF-82F4-EDEFCDD87DE6}" destId="{C26EDC96-C97D-4D1C-94EA-C09BD4E9D0A6}" srcOrd="0" destOrd="0" presId="urn:microsoft.com/office/officeart/2005/8/layout/cycle3"/>
    <dgm:cxn modelId="{C9977E2C-9A58-4F27-80EB-2D16B9ACD456}" type="presParOf" srcId="{E4B45CC0-08DB-4ADF-82F4-EDEFCDD87DE6}" destId="{0A7AC2D1-4A94-4ED4-9029-004B66D490E9}" srcOrd="1" destOrd="0" presId="urn:microsoft.com/office/officeart/2005/8/layout/cycle3"/>
    <dgm:cxn modelId="{22E243C9-1439-460F-810B-993FF4CFA827}" type="presParOf" srcId="{E4B45CC0-08DB-4ADF-82F4-EDEFCDD87DE6}" destId="{8C00386C-E187-4848-9643-7E4581AD568A}" srcOrd="2" destOrd="0" presId="urn:microsoft.com/office/officeart/2005/8/layout/cycle3"/>
    <dgm:cxn modelId="{04FB1F18-E594-499E-8B39-41190B3BB7A3}" type="presParOf" srcId="{E4B45CC0-08DB-4ADF-82F4-EDEFCDD87DE6}" destId="{ACCAE92E-8548-42E5-B98E-7842FA7D151F}" srcOrd="3" destOrd="0" presId="urn:microsoft.com/office/officeart/2005/8/layout/cycle3"/>
    <dgm:cxn modelId="{6B33079E-1784-429A-8811-0882366486C3}" type="presParOf" srcId="{E4B45CC0-08DB-4ADF-82F4-EDEFCDD87DE6}" destId="{509B3524-FD5F-463F-8B95-B45172271712}" srcOrd="4" destOrd="0" presId="urn:microsoft.com/office/officeart/2005/8/layout/cycle3"/>
    <dgm:cxn modelId="{0353D4D4-CBDF-4E10-8166-0D55EC46B387}" type="presParOf" srcId="{E4B45CC0-08DB-4ADF-82F4-EDEFCDD87DE6}" destId="{51F8C38B-1D1D-40C0-ACDA-5577928DD0E8}" srcOrd="5" destOrd="0" presId="urn:microsoft.com/office/officeart/2005/8/layout/cycle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7AC2D1-4A94-4ED4-9029-004B66D490E9}">
      <dsp:nvSpPr>
        <dsp:cNvPr id="0" name=""/>
        <dsp:cNvSpPr/>
      </dsp:nvSpPr>
      <dsp:spPr>
        <a:xfrm>
          <a:off x="1148911" y="-39217"/>
          <a:ext cx="6272970" cy="6272970"/>
        </a:xfrm>
        <a:prstGeom prst="circularArrow">
          <a:avLst>
            <a:gd name="adj1" fmla="val 5544"/>
            <a:gd name="adj2" fmla="val 330680"/>
            <a:gd name="adj3" fmla="val 13762352"/>
            <a:gd name="adj4" fmla="val 17394230"/>
            <a:gd name="adj5" fmla="val 5757"/>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6EDC96-C97D-4D1C-94EA-C09BD4E9D0A6}">
      <dsp:nvSpPr>
        <dsp:cNvPr id="0" name=""/>
        <dsp:cNvSpPr/>
      </dsp:nvSpPr>
      <dsp:spPr>
        <a:xfrm>
          <a:off x="2808106" y="1214"/>
          <a:ext cx="2954580" cy="147729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Tw Cen MT" pitchFamily="34" charset="0"/>
            </a:rPr>
            <a:t>Canals and </a:t>
          </a:r>
          <a:r>
            <a:rPr lang="en-US" sz="2200" kern="1200" dirty="0" smtClean="0">
              <a:latin typeface="Tw Cen MT" pitchFamily="34" charset="0"/>
              <a:hlinkClick xmlns:r="http://schemas.openxmlformats.org/officeDocument/2006/relationships" r:id="" action="ppaction://noaction"/>
            </a:rPr>
            <a:t>stagecoaches </a:t>
          </a:r>
          <a:r>
            <a:rPr lang="en-US" sz="2200" kern="1200" dirty="0" smtClean="0">
              <a:latin typeface="Tw Cen MT" pitchFamily="34" charset="0"/>
            </a:rPr>
            <a:t> lost much of their traffic to the railways which were faster. </a:t>
          </a:r>
          <a:endParaRPr lang="en-GB" sz="2200" kern="1200" dirty="0">
            <a:latin typeface="Tw Cen MT" pitchFamily="34" charset="0"/>
          </a:endParaRPr>
        </a:p>
      </dsp:txBody>
      <dsp:txXfrm>
        <a:off x="2880221" y="73329"/>
        <a:ext cx="2810350" cy="1333060"/>
      </dsp:txXfrm>
    </dsp:sp>
    <dsp:sp modelId="{8C00386C-E187-4848-9643-7E4581AD568A}">
      <dsp:nvSpPr>
        <dsp:cNvPr id="0" name=""/>
        <dsp:cNvSpPr/>
      </dsp:nvSpPr>
      <dsp:spPr>
        <a:xfrm>
          <a:off x="5352221" y="1849621"/>
          <a:ext cx="2954580" cy="1477290"/>
        </a:xfrm>
        <a:prstGeom prst="roundRect">
          <a:avLst/>
        </a:prstGeom>
        <a:solidFill>
          <a:schemeClr val="accent5">
            <a:hueOff val="-3058403"/>
            <a:satOff val="21019"/>
            <a:lumOff val="-205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Tw Cen MT" pitchFamily="34" charset="0"/>
            </a:rPr>
            <a:t>Railways meant work for thousands of </a:t>
          </a:r>
          <a:r>
            <a:rPr lang="en-US" sz="2200" kern="1200" dirty="0" smtClean="0">
              <a:latin typeface="Tw Cen MT" pitchFamily="34" charset="0"/>
              <a:hlinkClick xmlns:r="http://schemas.openxmlformats.org/officeDocument/2006/relationships" r:id="" action="ppaction://noaction"/>
            </a:rPr>
            <a:t>navvies</a:t>
          </a:r>
          <a:r>
            <a:rPr lang="en-US" sz="2200" kern="1200" dirty="0" smtClean="0">
              <a:latin typeface="Tw Cen MT" pitchFamily="34" charset="0"/>
            </a:rPr>
            <a:t>. The work was done by hand with pick and shovel. </a:t>
          </a:r>
          <a:endParaRPr lang="en-GB" sz="2200" kern="1200" dirty="0">
            <a:latin typeface="Tw Cen MT" pitchFamily="34" charset="0"/>
          </a:endParaRPr>
        </a:p>
      </dsp:txBody>
      <dsp:txXfrm>
        <a:off x="5424336" y="1921736"/>
        <a:ext cx="2810350" cy="1333060"/>
      </dsp:txXfrm>
    </dsp:sp>
    <dsp:sp modelId="{ACCAE92E-8548-42E5-B98E-7842FA7D151F}">
      <dsp:nvSpPr>
        <dsp:cNvPr id="0" name=""/>
        <dsp:cNvSpPr/>
      </dsp:nvSpPr>
      <dsp:spPr>
        <a:xfrm>
          <a:off x="5151921" y="4840489"/>
          <a:ext cx="2954580" cy="1477290"/>
        </a:xfrm>
        <a:prstGeom prst="roundRect">
          <a:avLst/>
        </a:prstGeom>
        <a:solidFill>
          <a:schemeClr val="accent5">
            <a:hueOff val="-6116806"/>
            <a:satOff val="42038"/>
            <a:lumOff val="-411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r>
            <a:rPr lang="en-US" sz="2200" kern="1200" dirty="0" smtClean="0">
              <a:latin typeface="Tw Cen MT" pitchFamily="34" charset="0"/>
            </a:rPr>
            <a:t>Mail was speeded up and national newspapers could be read on the same day in different parts of Britain.</a:t>
          </a:r>
          <a:endParaRPr lang="en-GB" sz="2200" kern="1200" dirty="0">
            <a:latin typeface="Tw Cen MT" pitchFamily="34" charset="0"/>
          </a:endParaRPr>
        </a:p>
      </dsp:txBody>
      <dsp:txXfrm>
        <a:off x="5224036" y="4912604"/>
        <a:ext cx="2810350" cy="1333060"/>
      </dsp:txXfrm>
    </dsp:sp>
    <dsp:sp modelId="{509B3524-FD5F-463F-8B95-B45172271712}">
      <dsp:nvSpPr>
        <dsp:cNvPr id="0" name=""/>
        <dsp:cNvSpPr/>
      </dsp:nvSpPr>
      <dsp:spPr>
        <a:xfrm>
          <a:off x="2007249" y="4840510"/>
          <a:ext cx="2954580" cy="1477290"/>
        </a:xfrm>
        <a:prstGeom prst="roundRect">
          <a:avLst/>
        </a:prstGeom>
        <a:solidFill>
          <a:schemeClr val="accent5">
            <a:hueOff val="-9175209"/>
            <a:satOff val="63057"/>
            <a:lumOff val="-617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Tw Cen MT" pitchFamily="34" charset="0"/>
            </a:rPr>
            <a:t>Britain developed a new export trade in supplying rails, and </a:t>
          </a:r>
          <a:r>
            <a:rPr lang="en-US" sz="2200" kern="1200" dirty="0" smtClean="0">
              <a:latin typeface="Tw Cen MT" pitchFamily="34" charset="0"/>
              <a:hlinkClick xmlns:r="http://schemas.openxmlformats.org/officeDocument/2006/relationships" r:id="" action="ppaction://noaction"/>
            </a:rPr>
            <a:t>locomotives</a:t>
          </a:r>
          <a:r>
            <a:rPr lang="en-US" sz="2200" kern="1200" dirty="0" smtClean="0">
              <a:latin typeface="Tw Cen MT" pitchFamily="34" charset="0"/>
            </a:rPr>
            <a:t> to the rest of the world.</a:t>
          </a:r>
          <a:endParaRPr lang="en-GB" sz="2200" kern="1200" dirty="0">
            <a:latin typeface="Tw Cen MT" pitchFamily="34" charset="0"/>
          </a:endParaRPr>
        </a:p>
      </dsp:txBody>
      <dsp:txXfrm>
        <a:off x="2079364" y="4912625"/>
        <a:ext cx="2810350" cy="1333060"/>
      </dsp:txXfrm>
    </dsp:sp>
    <dsp:sp modelId="{51F8C38B-1D1D-40C0-ACDA-5577928DD0E8}">
      <dsp:nvSpPr>
        <dsp:cNvPr id="0" name=""/>
        <dsp:cNvSpPr/>
      </dsp:nvSpPr>
      <dsp:spPr>
        <a:xfrm>
          <a:off x="263991" y="1849621"/>
          <a:ext cx="2954580" cy="1477290"/>
        </a:xfrm>
        <a:prstGeom prst="roundRect">
          <a:avLst/>
        </a:prstGeom>
        <a:solidFill>
          <a:schemeClr val="accent5">
            <a:hueOff val="-12233612"/>
            <a:satOff val="84076"/>
            <a:lumOff val="-823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Tw Cen MT" pitchFamily="34" charset="0"/>
            </a:rPr>
            <a:t>By 1900 there were over 20,000 miles of train track carrying millions of passengers every year. </a:t>
          </a:r>
          <a:endParaRPr lang="en-GB" sz="2200" kern="1200" dirty="0">
            <a:latin typeface="Tw Cen MT" pitchFamily="34" charset="0"/>
          </a:endParaRPr>
        </a:p>
      </dsp:txBody>
      <dsp:txXfrm>
        <a:off x="336106" y="1921736"/>
        <a:ext cx="2810350" cy="1333060"/>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38915" name="Rectangle 3"/>
          <p:cNvSpPr>
            <a:spLocks noGrp="1" noChangeArrowheads="1"/>
          </p:cNvSpPr>
          <p:nvPr>
            <p:ph type="dt" sz="quarter" idx="1"/>
          </p:nvPr>
        </p:nvSpPr>
        <p:spPr bwMode="auto">
          <a:xfrm>
            <a:off x="3884613"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38916" name="Rectangle 4"/>
          <p:cNvSpPr>
            <a:spLocks noGrp="1" noChangeArrowheads="1"/>
          </p:cNvSpPr>
          <p:nvPr>
            <p:ph type="ftr" sz="quarter" idx="2"/>
          </p:nvPr>
        </p:nvSpPr>
        <p:spPr bwMode="auto">
          <a:xfrm>
            <a:off x="0"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lvl1pP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38917" name="Rectangle 5"/>
          <p:cNvSpPr>
            <a:spLocks noGrp="1" noChangeArrowheads="1"/>
          </p:cNvSpPr>
          <p:nvPr>
            <p:ph type="sldNum" sz="quarter" idx="3"/>
          </p:nvPr>
        </p:nvSpPr>
        <p:spPr bwMode="auto">
          <a:xfrm>
            <a:off x="3884613"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lvl1pPr algn="r" fontAlgn="base">
              <a:spcBef>
                <a:spcPct val="0"/>
              </a:spcBef>
              <a:spcAft>
                <a:spcPct val="0"/>
              </a:spcAft>
              <a:defRPr sz="1200">
                <a:solidFill>
                  <a:schemeClr val="tx1">
                    <a:alpha val="100000"/>
                  </a:schemeClr>
                </a:solidFill>
                <a:latin typeface="Arial"/>
                <a:cs typeface="+mn-cs"/>
              </a:defRPr>
            </a:lvl1pPr>
          </a:lstStyle>
          <a:p>
            <a:pPr>
              <a:defRPr/>
            </a:pPr>
            <a:fld id="{90050FEB-DED8-434F-91E1-8961E40C6522}" type="slidenum">
              <a:rPr lang="en-US"/>
              <a:pPr>
                <a:defRPr/>
              </a:pPr>
              <a:t>‹#›</a:t>
            </a:fld>
            <a:endParaRPr lang="en-US"/>
          </a:p>
        </p:txBody>
      </p:sp>
    </p:spTree>
    <p:extLst>
      <p:ext uri="{BB962C8B-B14F-4D97-AF65-F5344CB8AC3E}">
        <p14:creationId xmlns:p14="http://schemas.microsoft.com/office/powerpoint/2010/main" val="13913170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44035" name="Rectangle 3"/>
          <p:cNvSpPr>
            <a:spLocks noGrp="1" noChangeArrowheads="1"/>
          </p:cNvSpPr>
          <p:nvPr>
            <p:ph type="dt" idx="1"/>
          </p:nvPr>
        </p:nvSpPr>
        <p:spPr bwMode="auto">
          <a:xfrm>
            <a:off x="3884613"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44036" name="Rectangle 4"/>
          <p:cNvSpPr>
            <a:spLocks noGrp="1" noRot="1" noChangeAspect="1" noChangeArrowheads="1" noTextEdit="1"/>
          </p:cNvSpPr>
          <p:nvPr>
            <p:ph type="sldImg" idx="2"/>
          </p:nvPr>
        </p:nvSpPr>
        <p:spPr bwMode="auto">
          <a:xfrm>
            <a:off x="1143000" y="685800"/>
            <a:ext cx="4572000" cy="3429000"/>
          </a:xfrm>
          <a:prstGeom prst="rect">
            <a:avLst/>
          </a:prstGeom>
          <a:noFill/>
          <a:ln w="12700">
            <a:solidFill>
              <a:prstClr val="black"/>
            </a:solidFill>
          </a:ln>
          <a:effectLst/>
        </p:spPr>
        <p:txBody>
          <a:bodyPr vert="horz" wrap="square" lIns="91440" tIns="45720" rIns="91440" bIns="45720" anchor="ctr" compatLnSpc="1"/>
          <a:lstStyle/>
          <a:p>
            <a:pPr lvl="0"/>
            <a:endParaRPr lang="en-US" noProof="0"/>
          </a:p>
        </p:txBody>
      </p:sp>
      <p:sp>
        <p:nvSpPr>
          <p:cNvPr id="44037" name="Rectangle 5"/>
          <p:cNvSpPr>
            <a:spLocks noGrp="1" noChangeArrowheads="1"/>
          </p:cNvSpPr>
          <p:nvPr>
            <p:ph type="body" sz="quarter" idx="3"/>
          </p:nvPr>
        </p:nvSpPr>
        <p:spPr bwMode="auto">
          <a:xfrm>
            <a:off x="685800" y="4343400"/>
            <a:ext cx="5486400" cy="41148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4038" name="Rectangle 6"/>
          <p:cNvSpPr>
            <a:spLocks noGrp="1" noChangeArrowheads="1"/>
          </p:cNvSpPr>
          <p:nvPr>
            <p:ph type="ftr" sz="quarter" idx="4"/>
          </p:nvPr>
        </p:nvSpPr>
        <p:spPr bwMode="auto">
          <a:xfrm>
            <a:off x="0"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lvl1pPr fontAlgn="base">
              <a:spcBef>
                <a:spcPct val="0"/>
              </a:spcBef>
              <a:spcAft>
                <a:spcPct val="0"/>
              </a:spcAft>
              <a:defRPr sz="1200">
                <a:solidFill>
                  <a:schemeClr val="tx1">
                    <a:alpha val="100000"/>
                  </a:schemeClr>
                </a:solidFill>
                <a:latin typeface="Arial"/>
                <a:cs typeface="+mn-cs"/>
              </a:defRPr>
            </a:lvl1pPr>
          </a:lstStyle>
          <a:p>
            <a:pPr>
              <a:defRPr/>
            </a:pPr>
            <a:endParaRPr lang="en-US"/>
          </a:p>
        </p:txBody>
      </p:sp>
      <p:sp>
        <p:nvSpPr>
          <p:cNvPr id="44039" name="Rectangle 7"/>
          <p:cNvSpPr>
            <a:spLocks noGrp="1" noChangeArrowheads="1"/>
          </p:cNvSpPr>
          <p:nvPr>
            <p:ph type="sldNum" sz="quarter" idx="5"/>
          </p:nvPr>
        </p:nvSpPr>
        <p:spPr bwMode="auto">
          <a:xfrm>
            <a:off x="3884613"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lvl1pPr algn="r" fontAlgn="base">
              <a:spcBef>
                <a:spcPct val="0"/>
              </a:spcBef>
              <a:spcAft>
                <a:spcPct val="0"/>
              </a:spcAft>
              <a:defRPr sz="1200">
                <a:solidFill>
                  <a:schemeClr val="tx1">
                    <a:alpha val="100000"/>
                  </a:schemeClr>
                </a:solidFill>
                <a:latin typeface="Arial"/>
                <a:cs typeface="+mn-cs"/>
              </a:defRPr>
            </a:lvl1pPr>
          </a:lstStyle>
          <a:p>
            <a:pPr>
              <a:defRPr/>
            </a:pPr>
            <a:fld id="{E418882E-2AAD-458C-9109-D4A22E7C554A}" type="slidenum">
              <a:rPr lang="en-US"/>
              <a:pPr>
                <a:defRPr/>
              </a:pPr>
              <a:t>‹#›</a:t>
            </a:fld>
            <a:endParaRPr lang="en-US"/>
          </a:p>
        </p:txBody>
      </p:sp>
    </p:spTree>
    <p:extLst>
      <p:ext uri="{BB962C8B-B14F-4D97-AF65-F5344CB8AC3E}">
        <p14:creationId xmlns:p14="http://schemas.microsoft.com/office/powerpoint/2010/main" val="4324587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1" anchorCtr="0">
            <a:prstTxWarp prst="textNoShape">
              <a:avLst/>
            </a:prstTxWarp>
          </a:bodyPr>
          <a:lstStyle/>
          <a:p>
            <a:pPr eaLnBrk="1" hangingPunct="1">
              <a:spcBef>
                <a:spcPct val="0"/>
              </a:spcBef>
            </a:pPr>
            <a:endParaRPr lang="en-US" smtClean="0"/>
          </a:p>
        </p:txBody>
      </p:sp>
      <p:sp>
        <p:nvSpPr>
          <p:cNvPr id="93188" name="Slide Number Placeholder 3"/>
          <p:cNvSpPr>
            <a:spLocks noGrp="1"/>
          </p:cNvSpPr>
          <p:nvPr>
            <p:ph type="sldNum" sz="quarter" idx="5"/>
          </p:nvPr>
        </p:nvSpPr>
        <p:spPr/>
        <p:txBody>
          <a:bodyPr numCol="1" anchorCtr="0">
            <a:prstTxWarp prst="textNoShape">
              <a:avLst/>
            </a:prstTxWarp>
          </a:bodyPr>
          <a:lstStyle/>
          <a:p>
            <a:pPr>
              <a:defRPr/>
            </a:pPr>
            <a:fld id="{BBAEA48D-09E8-46C3-A378-00689D7AF771}" type="slidenum">
              <a:rPr lang="en-US" smtClean="0">
                <a:solidFill>
                  <a:schemeClr val="tx1"/>
                </a:solidFill>
                <a:latin typeface="Arial" charset="0"/>
              </a:rPr>
              <a:pPr>
                <a:defRPr/>
              </a:pPr>
              <a:t>1</a:t>
            </a:fld>
            <a:endParaRPr lang="en-US" dirty="0" smtClean="0">
              <a:solidFill>
                <a:schemeClr val="tx1"/>
              </a:solidFill>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1" anchorCtr="0">
            <a:prstTxWarp prst="textNoShape">
              <a:avLst/>
            </a:prstTxWarp>
          </a:bodyPr>
          <a:lstStyle/>
          <a:p>
            <a:endParaRPr lang="en-US" smtClean="0"/>
          </a:p>
        </p:txBody>
      </p:sp>
      <p:sp>
        <p:nvSpPr>
          <p:cNvPr id="100356" name="Slide Number Placeholder 3"/>
          <p:cNvSpPr>
            <a:spLocks noGrp="1"/>
          </p:cNvSpPr>
          <p:nvPr>
            <p:ph type="sldNum" sz="quarter" idx="5"/>
          </p:nvPr>
        </p:nvSpPr>
        <p:spPr/>
        <p:txBody>
          <a:bodyPr numCol="1" anchorCtr="0">
            <a:prstTxWarp prst="textNoShape">
              <a:avLst/>
            </a:prstTxWarp>
          </a:bodyPr>
          <a:lstStyle/>
          <a:p>
            <a:pPr>
              <a:defRPr/>
            </a:pPr>
            <a:fld id="{8E9BCD44-1B86-4696-9CD2-064726B06175}" type="slidenum">
              <a:rPr lang="en-US" smtClean="0">
                <a:solidFill>
                  <a:schemeClr val="tx1"/>
                </a:solidFill>
                <a:latin typeface="Arial" charset="0"/>
              </a:rPr>
              <a:pPr>
                <a:defRPr/>
              </a:pPr>
              <a:t>3</a:t>
            </a:fld>
            <a:endParaRPr lang="en-US" smtClean="0">
              <a:solidFill>
                <a:schemeClr val="tx1"/>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1" anchorCtr="0">
            <a:prstTxWarp prst="textNoShape">
              <a:avLst/>
            </a:prstTxWarp>
          </a:bodyPr>
          <a:lstStyle/>
          <a:p>
            <a:endParaRPr lang="en-US" smtClean="0"/>
          </a:p>
        </p:txBody>
      </p:sp>
      <p:sp>
        <p:nvSpPr>
          <p:cNvPr id="103428" name="Slide Number Placeholder 3"/>
          <p:cNvSpPr>
            <a:spLocks noGrp="1"/>
          </p:cNvSpPr>
          <p:nvPr>
            <p:ph type="sldNum" sz="quarter" idx="5"/>
          </p:nvPr>
        </p:nvSpPr>
        <p:spPr/>
        <p:txBody>
          <a:bodyPr numCol="1" anchorCtr="0">
            <a:prstTxWarp prst="textNoShape">
              <a:avLst/>
            </a:prstTxWarp>
          </a:bodyPr>
          <a:lstStyle/>
          <a:p>
            <a:pPr>
              <a:defRPr/>
            </a:pPr>
            <a:fld id="{3B17DFDC-F224-49B0-B079-819874841F76}" type="slidenum">
              <a:rPr lang="en-US" smtClean="0">
                <a:solidFill>
                  <a:schemeClr val="tx1"/>
                </a:solidFill>
                <a:latin typeface="Arial" charset="0"/>
              </a:rPr>
              <a:pPr>
                <a:defRPr/>
              </a:pPr>
              <a:t>4</a:t>
            </a:fld>
            <a:endParaRPr lang="en-US" smtClean="0">
              <a:solidFill>
                <a:schemeClr val="tx1"/>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1" anchorCtr="0">
            <a:prstTxWarp prst="textNoShape">
              <a:avLst/>
            </a:prstTxWarp>
          </a:bodyPr>
          <a:lstStyle/>
          <a:p>
            <a:endParaRPr lang="en-US" smtClean="0"/>
          </a:p>
        </p:txBody>
      </p:sp>
      <p:sp>
        <p:nvSpPr>
          <p:cNvPr id="109572" name="Slide Number Placeholder 3"/>
          <p:cNvSpPr>
            <a:spLocks noGrp="1"/>
          </p:cNvSpPr>
          <p:nvPr>
            <p:ph type="sldNum" sz="quarter" idx="5"/>
          </p:nvPr>
        </p:nvSpPr>
        <p:spPr/>
        <p:txBody>
          <a:bodyPr numCol="1" anchorCtr="0">
            <a:prstTxWarp prst="textNoShape">
              <a:avLst/>
            </a:prstTxWarp>
          </a:bodyPr>
          <a:lstStyle/>
          <a:p>
            <a:pPr>
              <a:defRPr/>
            </a:pPr>
            <a:fld id="{4C9BBCF3-7708-484B-9ABA-23F58318A562}" type="slidenum">
              <a:rPr lang="en-US" smtClean="0">
                <a:solidFill>
                  <a:schemeClr val="tx1"/>
                </a:solidFill>
                <a:latin typeface="Arial" charset="0"/>
              </a:rPr>
              <a:pPr>
                <a:defRPr/>
              </a:pPr>
              <a:t>6</a:t>
            </a:fld>
            <a:endParaRPr lang="en-US" dirty="0" smtClean="0">
              <a:solidFill>
                <a:schemeClr val="tx1"/>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2130425"/>
            <a:ext cx="7772400" cy="1470025"/>
          </a:xfrm>
        </p:spPr>
        <p:txBody>
          <a:bodyPr/>
          <a:lstStyle>
            <a:lvl1pPr algn="ctr">
              <a:defRPr sz="4400">
                <a:solidFill>
                  <a:schemeClr val="tx1">
                    <a:alpha val="100000"/>
                  </a:schemeClr>
                </a:solidFill>
              </a:defRPr>
            </a:lvl1pPr>
          </a:lstStyle>
          <a:p>
            <a:r>
              <a:rPr lang="en-US"/>
              <a:t>Click to edit Master title style</a:t>
            </a:r>
          </a:p>
        </p:txBody>
      </p:sp>
      <p:sp>
        <p:nvSpPr>
          <p:cNvPr id="6147" name="Rectangle 3"/>
          <p:cNvSpPr>
            <a:spLocks noGrp="1" noChangeArrowheads="1"/>
          </p:cNvSpPr>
          <p:nvPr>
            <p:ph type="subTitle" idx="1"/>
          </p:nvPr>
        </p:nvSpPr>
        <p:spPr>
          <a:xfrm>
            <a:off x="1371600" y="3886200"/>
            <a:ext cx="6400800" cy="1752600"/>
          </a:xfrm>
        </p:spPr>
        <p:txBody>
          <a:bodyPr/>
          <a:lstStyle>
            <a:lvl1pPr marL="0" indent="0" algn="ctr">
              <a:defRPr sz="3200"/>
            </a:lvl1pPr>
          </a:lstStyle>
          <a:p>
            <a:r>
              <a:rPr lang="en-US"/>
              <a:t>Click to edit Master subtitle style</a:t>
            </a:r>
          </a:p>
        </p:txBody>
      </p:sp>
      <p:sp>
        <p:nvSpPr>
          <p:cNvPr id="4" name="Rectangle 4"/>
          <p:cNvSpPr>
            <a:spLocks noGrp="1" noChangeArrowheads="1"/>
          </p:cNvSpPr>
          <p:nvPr>
            <p:ph type="dt" sz="half" idx="10"/>
          </p:nvPr>
        </p:nvSpPr>
        <p:spPr>
          <a:xfrm>
            <a:off x="457200" y="6245225"/>
            <a:ext cx="2133600" cy="476250"/>
          </a:xfrm>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6" name="Rectangle 6"/>
          <p:cNvSpPr>
            <a:spLocks noGrp="1" noChangeArrowheads="1"/>
          </p:cNvSpPr>
          <p:nvPr>
            <p:ph type="sldNum" sz="quarter" idx="12"/>
          </p:nvPr>
        </p:nvSpPr>
        <p:spPr>
          <a:xfrm>
            <a:off x="6553200" y="6245225"/>
            <a:ext cx="2133600" cy="476250"/>
          </a:xfrm>
        </p:spPr>
        <p:txBody>
          <a:bodyPr/>
          <a:lstStyle>
            <a:lvl1pPr>
              <a:defRPr/>
            </a:lvl1pPr>
          </a:lstStyle>
          <a:p>
            <a:pPr>
              <a:defRPr/>
            </a:pPr>
            <a:fld id="{3152BE1F-6CCB-4646-95B7-5FCEAA75F499}" type="slidenum">
              <a:rPr lang="en-US"/>
              <a:pPr>
                <a:defRPr/>
              </a:pPr>
              <a:t>‹#›</a:t>
            </a:fld>
            <a:endParaRPr lang="en-US"/>
          </a:p>
        </p:txBody>
      </p:sp>
    </p:spTree>
    <p:extLst>
      <p:ext uri="{BB962C8B-B14F-4D97-AF65-F5344CB8AC3E}">
        <p14:creationId xmlns:p14="http://schemas.microsoft.com/office/powerpoint/2010/main" val="1407917772"/>
      </p:ext>
    </p:extLst>
  </p:cSld>
  <p:clrMapOvr>
    <a:masterClrMapping/>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6" name="Rectangle 6"/>
          <p:cNvSpPr>
            <a:spLocks noGrp="1" noChangeArrowheads="1"/>
          </p:cNvSpPr>
          <p:nvPr>
            <p:ph type="sldNum" sz="quarter" idx="12"/>
          </p:nvPr>
        </p:nvSpPr>
        <p:spPr/>
        <p:txBody>
          <a:bodyPr/>
          <a:lstStyle>
            <a:lvl1pPr>
              <a:defRPr/>
            </a:lvl1pPr>
          </a:lstStyle>
          <a:p>
            <a:pPr>
              <a:defRPr/>
            </a:pPr>
            <a:fld id="{A1B031FB-03C0-4E7D-ACB0-50B8355B41B4}" type="slidenum">
              <a:rPr lang="en-US"/>
              <a:pPr>
                <a:defRPr/>
              </a:pPr>
              <a:t>‹#›</a:t>
            </a:fld>
            <a:endParaRPr lang="en-US"/>
          </a:p>
        </p:txBody>
      </p:sp>
    </p:spTree>
    <p:extLst>
      <p:ext uri="{BB962C8B-B14F-4D97-AF65-F5344CB8AC3E}">
        <p14:creationId xmlns:p14="http://schemas.microsoft.com/office/powerpoint/2010/main" val="2616717907"/>
      </p:ext>
    </p:extLst>
  </p:cSld>
  <p:clrMapOvr>
    <a:masterClrMapping/>
  </p:clrMapOvr>
  <p:transition spd="slow">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Rectang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Rectangle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6" name="Rectangle 6"/>
          <p:cNvSpPr>
            <a:spLocks noGrp="1" noChangeArrowheads="1"/>
          </p:cNvSpPr>
          <p:nvPr>
            <p:ph type="sldNum" sz="quarter" idx="12"/>
          </p:nvPr>
        </p:nvSpPr>
        <p:spPr/>
        <p:txBody>
          <a:bodyPr/>
          <a:lstStyle>
            <a:lvl1pPr>
              <a:defRPr/>
            </a:lvl1pPr>
          </a:lstStyle>
          <a:p>
            <a:pPr>
              <a:defRPr/>
            </a:pPr>
            <a:fld id="{E163A7F1-CA29-49A6-8042-6204AF2228E0}" type="slidenum">
              <a:rPr lang="en-US"/>
              <a:pPr>
                <a:defRPr/>
              </a:pPr>
              <a:t>‹#›</a:t>
            </a:fld>
            <a:endParaRPr lang="en-US"/>
          </a:p>
        </p:txBody>
      </p:sp>
    </p:spTree>
    <p:extLst>
      <p:ext uri="{BB962C8B-B14F-4D97-AF65-F5344CB8AC3E}">
        <p14:creationId xmlns:p14="http://schemas.microsoft.com/office/powerpoint/2010/main" val="1729070575"/>
      </p:ext>
    </p:extLst>
  </p:cSld>
  <p:clrMapOvr>
    <a:masterClrMapping/>
  </p:clrMapOvr>
  <p:transition spd="slow">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sz="half" idx="1"/>
          </p:nvPr>
        </p:nvSpPr>
        <p:spPr>
          <a:xfrm>
            <a:off x="350838" y="914400"/>
            <a:ext cx="4138612" cy="50292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p:cNvSpPr>
          <p:nvPr>
            <p:ph sz="half" idx="2"/>
          </p:nvPr>
        </p:nvSpPr>
        <p:spPr>
          <a:xfrm>
            <a:off x="4641850" y="914400"/>
            <a:ext cx="4140200" cy="50292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D69CD520-B72A-4922-B749-4B802CDF61B7}" type="slidenum">
              <a:rPr lang="en-US"/>
              <a:pPr>
                <a:defRPr/>
              </a:pPr>
              <a:t>‹#›</a:t>
            </a:fld>
            <a:endParaRPr lang="en-US"/>
          </a:p>
        </p:txBody>
      </p:sp>
    </p:spTree>
    <p:extLst>
      <p:ext uri="{BB962C8B-B14F-4D97-AF65-F5344CB8AC3E}">
        <p14:creationId xmlns:p14="http://schemas.microsoft.com/office/powerpoint/2010/main" val="803905968"/>
      </p:ext>
    </p:extLst>
  </p:cSld>
  <p:clrMapOvr>
    <a:masterClrMapping/>
  </p:clrMapOvr>
  <p:transition spd="slow">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Rectangle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Rectangle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Rectangle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9" name="Rectangle 6"/>
          <p:cNvSpPr>
            <a:spLocks noGrp="1" noChangeArrowheads="1"/>
          </p:cNvSpPr>
          <p:nvPr>
            <p:ph type="sldNum" sz="quarter" idx="12"/>
          </p:nvPr>
        </p:nvSpPr>
        <p:spPr/>
        <p:txBody>
          <a:bodyPr/>
          <a:lstStyle>
            <a:lvl1pPr>
              <a:defRPr/>
            </a:lvl1pPr>
          </a:lstStyle>
          <a:p>
            <a:pPr>
              <a:defRPr/>
            </a:pPr>
            <a:fld id="{3F05E40C-5AFE-423E-AF50-7755A07B0ECA}" type="slidenum">
              <a:rPr lang="en-US"/>
              <a:pPr>
                <a:defRPr/>
              </a:pPr>
              <a:t>‹#›</a:t>
            </a:fld>
            <a:endParaRPr lang="en-US"/>
          </a:p>
        </p:txBody>
      </p:sp>
    </p:spTree>
    <p:extLst>
      <p:ext uri="{BB962C8B-B14F-4D97-AF65-F5344CB8AC3E}">
        <p14:creationId xmlns:p14="http://schemas.microsoft.com/office/powerpoint/2010/main" val="3455365059"/>
      </p:ext>
    </p:extLst>
  </p:cSld>
  <p:clrMapOvr>
    <a:masterClrMapping/>
  </p:clrMapOvr>
  <p:transition spd="slow">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5" name="Rectangle 6"/>
          <p:cNvSpPr>
            <a:spLocks noGrp="1" noChangeArrowheads="1"/>
          </p:cNvSpPr>
          <p:nvPr>
            <p:ph type="sldNum" sz="quarter" idx="12"/>
          </p:nvPr>
        </p:nvSpPr>
        <p:spPr/>
        <p:txBody>
          <a:bodyPr/>
          <a:lstStyle>
            <a:lvl1pPr>
              <a:defRPr/>
            </a:lvl1pPr>
          </a:lstStyle>
          <a:p>
            <a:pPr>
              <a:defRPr/>
            </a:pPr>
            <a:fld id="{72FB710E-5D46-4D32-8482-851153DEE555}" type="slidenum">
              <a:rPr lang="en-US"/>
              <a:pPr>
                <a:defRPr/>
              </a:pPr>
              <a:t>‹#›</a:t>
            </a:fld>
            <a:endParaRPr lang="en-US"/>
          </a:p>
        </p:txBody>
      </p:sp>
    </p:spTree>
    <p:extLst>
      <p:ext uri="{BB962C8B-B14F-4D97-AF65-F5344CB8AC3E}">
        <p14:creationId xmlns:p14="http://schemas.microsoft.com/office/powerpoint/2010/main" val="3370058216"/>
      </p:ext>
    </p:extLst>
  </p:cSld>
  <p:clrMapOvr>
    <a:masterClrMapping/>
  </p:clrMapOvr>
  <p:transition spd="slow">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4" name="Rectangle 6"/>
          <p:cNvSpPr>
            <a:spLocks noGrp="1" noChangeArrowheads="1"/>
          </p:cNvSpPr>
          <p:nvPr>
            <p:ph type="sldNum" sz="quarter" idx="12"/>
          </p:nvPr>
        </p:nvSpPr>
        <p:spPr/>
        <p:txBody>
          <a:bodyPr/>
          <a:lstStyle>
            <a:lvl1pPr>
              <a:defRPr/>
            </a:lvl1pPr>
          </a:lstStyle>
          <a:p>
            <a:pPr>
              <a:defRPr/>
            </a:pPr>
            <a:fld id="{7ECD2B6C-5C12-416B-9774-0715FA285CF2}" type="slidenum">
              <a:rPr lang="en-US"/>
              <a:pPr>
                <a:defRPr/>
              </a:pPr>
              <a:t>‹#›</a:t>
            </a:fld>
            <a:endParaRPr lang="en-US"/>
          </a:p>
        </p:txBody>
      </p:sp>
    </p:spTree>
    <p:extLst>
      <p:ext uri="{BB962C8B-B14F-4D97-AF65-F5344CB8AC3E}">
        <p14:creationId xmlns:p14="http://schemas.microsoft.com/office/powerpoint/2010/main" val="3220704009"/>
      </p:ext>
    </p:extLst>
  </p:cSld>
  <p:clrMapOvr>
    <a:masterClrMapping/>
  </p:clrMapOvr>
  <p:transition spd="slow">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Rectangle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B9F76BC2-E81B-40F0-8CEA-3C8D8D6F57F0}" type="slidenum">
              <a:rPr lang="en-US"/>
              <a:pPr>
                <a:defRPr/>
              </a:pPr>
              <a:t>‹#›</a:t>
            </a:fld>
            <a:endParaRPr lang="en-US"/>
          </a:p>
        </p:txBody>
      </p:sp>
    </p:spTree>
    <p:extLst>
      <p:ext uri="{BB962C8B-B14F-4D97-AF65-F5344CB8AC3E}">
        <p14:creationId xmlns:p14="http://schemas.microsoft.com/office/powerpoint/2010/main" val="2299243098"/>
      </p:ext>
    </p:extLst>
  </p:cSld>
  <p:clrMapOvr>
    <a:masterClrMapping/>
  </p:clrMapOvr>
  <p:transition spd="slow">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Rectang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Rectangle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Rectangle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F4B7E012-2F40-4EB2-A567-C7BB17523D9E}" type="slidenum">
              <a:rPr lang="en-US"/>
              <a:pPr>
                <a:defRPr/>
              </a:pPr>
              <a:t>‹#›</a:t>
            </a:fld>
            <a:endParaRPr lang="en-US"/>
          </a:p>
        </p:txBody>
      </p:sp>
    </p:spTree>
    <p:extLst>
      <p:ext uri="{BB962C8B-B14F-4D97-AF65-F5344CB8AC3E}">
        <p14:creationId xmlns:p14="http://schemas.microsoft.com/office/powerpoint/2010/main" val="3063284673"/>
      </p:ext>
    </p:extLst>
  </p:cSld>
  <p:clrMapOvr>
    <a:masterClrMapping/>
  </p:clrMapOvr>
  <p:transition spd="slow">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type="body"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6" name="Rectangle 6"/>
          <p:cNvSpPr>
            <a:spLocks noGrp="1" noChangeArrowheads="1"/>
          </p:cNvSpPr>
          <p:nvPr>
            <p:ph type="sldNum" sz="quarter" idx="12"/>
          </p:nvPr>
        </p:nvSpPr>
        <p:spPr/>
        <p:txBody>
          <a:bodyPr/>
          <a:lstStyle>
            <a:lvl1pPr>
              <a:defRPr/>
            </a:lvl1pPr>
          </a:lstStyle>
          <a:p>
            <a:pPr>
              <a:defRPr/>
            </a:pPr>
            <a:fld id="{0478A9AB-16B1-4DD0-ADEF-B64F6FFE8D32}" type="slidenum">
              <a:rPr lang="en-US"/>
              <a:pPr>
                <a:defRPr/>
              </a:pPr>
              <a:t>‹#›</a:t>
            </a:fld>
            <a:endParaRPr lang="en-US"/>
          </a:p>
        </p:txBody>
      </p:sp>
    </p:spTree>
    <p:extLst>
      <p:ext uri="{BB962C8B-B14F-4D97-AF65-F5344CB8AC3E}">
        <p14:creationId xmlns:p14="http://schemas.microsoft.com/office/powerpoint/2010/main" val="2455941666"/>
      </p:ext>
    </p:extLst>
  </p:cSld>
  <p:clrMapOvr>
    <a:masterClrMapping/>
  </p:clrMapOvr>
  <p:transition spd="slow">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sz="half" idx="1"/>
          </p:nvPr>
        </p:nvSpPr>
        <p:spPr>
          <a:xfrm>
            <a:off x="350838" y="914400"/>
            <a:ext cx="4138612" cy="50292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p:cNvSpPr>
          <p:nvPr>
            <p:ph type="body" sz="half" idx="2"/>
          </p:nvPr>
        </p:nvSpPr>
        <p:spPr>
          <a:xfrm>
            <a:off x="4641850" y="914400"/>
            <a:ext cx="4140200" cy="50292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C75047ED-3A7B-46CB-8EA0-A9E7E2543D75}" type="slidenum">
              <a:rPr lang="en-US"/>
              <a:pPr>
                <a:defRPr/>
              </a:pPr>
              <a:t>‹#›</a:t>
            </a:fld>
            <a:endParaRPr lang="en-US"/>
          </a:p>
        </p:txBody>
      </p:sp>
    </p:spTree>
    <p:extLst>
      <p:ext uri="{BB962C8B-B14F-4D97-AF65-F5344CB8AC3E}">
        <p14:creationId xmlns:p14="http://schemas.microsoft.com/office/powerpoint/2010/main" val="1192210561"/>
      </p:ext>
    </p:extLst>
  </p:cSld>
  <p:clrMapOvr>
    <a:masterClrMapping/>
  </p:clrMapOvr>
  <p:transition spd="slow">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lstStyle/>
          <a:p>
            <a:r>
              <a:rPr lang="en-US"/>
              <a:t>Click to edit Master title style</a:t>
            </a:r>
          </a:p>
        </p:txBody>
      </p:sp>
      <p:sp>
        <p:nvSpPr>
          <p:cNvPr id="3" name="Rectangle 2"/>
          <p:cNvSpPr>
            <a:spLocks noGrp="1"/>
          </p:cNvSpPr>
          <p:nvPr>
            <p:ph type="body" sz="half" idx="1"/>
          </p:nvPr>
        </p:nvSpPr>
        <p:spPr>
          <a:xfrm>
            <a:off x="350838" y="914400"/>
            <a:ext cx="4138612" cy="50292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p:cNvSpPr>
          <p:nvPr>
            <p:ph sz="half" idx="2"/>
          </p:nvPr>
        </p:nvSpPr>
        <p:spPr>
          <a:xfrm>
            <a:off x="4641850" y="914400"/>
            <a:ext cx="4140200" cy="50292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Playing movies</a:t>
            </a:r>
          </a:p>
        </p:txBody>
      </p:sp>
      <p:sp>
        <p:nvSpPr>
          <p:cNvPr id="7" name="Rectangle 6"/>
          <p:cNvSpPr>
            <a:spLocks noGrp="1" noChangeArrowheads="1"/>
          </p:cNvSpPr>
          <p:nvPr>
            <p:ph type="sldNum" sz="quarter" idx="12"/>
          </p:nvPr>
        </p:nvSpPr>
        <p:spPr/>
        <p:txBody>
          <a:bodyPr/>
          <a:lstStyle>
            <a:lvl1pPr>
              <a:defRPr/>
            </a:lvl1pPr>
          </a:lstStyle>
          <a:p>
            <a:pPr>
              <a:defRPr/>
            </a:pPr>
            <a:fld id="{8566CDA7-66FB-4459-AEE7-089FB271BCFD}" type="slidenum">
              <a:rPr lang="en-US"/>
              <a:pPr>
                <a:defRPr/>
              </a:pPr>
              <a:t>‹#›</a:t>
            </a:fld>
            <a:endParaRPr lang="en-US"/>
          </a:p>
        </p:txBody>
      </p:sp>
    </p:spTree>
    <p:extLst>
      <p:ext uri="{BB962C8B-B14F-4D97-AF65-F5344CB8AC3E}">
        <p14:creationId xmlns:p14="http://schemas.microsoft.com/office/powerpoint/2010/main" val="2377591649"/>
      </p:ext>
    </p:extLst>
  </p:cSld>
  <p:clrMapOvr>
    <a:masterClrMapping/>
  </p:clrMapOvr>
  <p:transition spd="slow">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6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045722598"/>
      </p:ext>
    </p:extLst>
  </p:cSld>
  <p:clrMapOvr>
    <a:masterClrMapping/>
  </p:clrMapOvr>
  <p:transition spd="slow">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7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056442880"/>
      </p:ext>
    </p:extLst>
  </p:cSld>
  <p:clrMapOvr>
    <a:masterClrMapping/>
  </p:clrMapOvr>
  <p:transition spd="slow">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9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135248900"/>
      </p:ext>
    </p:extLst>
  </p:cSld>
  <p:clrMapOvr>
    <a:masterClrMapping/>
  </p:clrMapOvr>
  <p:transition spd="slow">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0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025355883"/>
      </p:ext>
    </p:extLst>
  </p:cSld>
  <p:clrMapOvr>
    <a:masterClrMapping/>
  </p:clrMapOvr>
  <p:transition spd="slow">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1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39497135"/>
      </p:ext>
    </p:extLst>
  </p:cSld>
  <p:clrMapOvr>
    <a:masterClrMapping/>
  </p:clrMapOvr>
  <p:transition spd="slow">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2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235505372"/>
      </p:ext>
    </p:extLst>
  </p:cSld>
  <p:clrMapOvr>
    <a:masterClrMapping/>
  </p:clrMapOvr>
  <p:transition spd="slow">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672455025"/>
      </p:ext>
    </p:extLst>
  </p:cSld>
  <p:clrMapOvr>
    <a:masterClrMapping/>
  </p:clrMapOvr>
  <p:transition spd="slow">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14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107433911"/>
      </p:ext>
    </p:extLst>
  </p:cSld>
  <p:clrMapOvr>
    <a:masterClrMapping/>
  </p:clrMapOvr>
  <p:transition spd="slow">
    <p:pul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655372899"/>
      </p:ext>
    </p:extLst>
  </p:cSld>
  <p:clrMapOvr>
    <a:masterClrMapping/>
  </p:clrMapOvr>
  <p:transition spd="slow">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20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512896244"/>
      </p:ext>
    </p:extLst>
  </p:cSld>
  <p:clrMapOvr>
    <a:masterClrMapping/>
  </p:clrMapOvr>
  <p:transition spd="slow">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21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76099606"/>
      </p:ext>
    </p:extLst>
  </p:cSld>
  <p:clrMapOvr>
    <a:masterClrMapping/>
  </p:clrMapOvr>
  <p:transition spd="slow">
    <p:pull/>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22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739371107"/>
      </p:ext>
    </p:extLst>
  </p:cSld>
  <p:clrMapOvr>
    <a:masterClrMapping/>
  </p:clrMapOvr>
  <p:transition spd="slow">
    <p:pull/>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2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712117354"/>
      </p:ext>
    </p:extLst>
  </p:cSld>
  <p:clrMapOvr>
    <a:masterClrMapping/>
  </p:clrMapOvr>
  <p:transition spd="slow">
    <p:pull/>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24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821153853"/>
      </p:ext>
    </p:extLst>
  </p:cSld>
  <p:clrMapOvr>
    <a:masterClrMapping/>
  </p:clrMapOvr>
  <p:transition spd="slow">
    <p:pull/>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2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846697609"/>
      </p:ext>
    </p:extLst>
  </p:cSld>
  <p:clrMapOvr>
    <a:masterClrMapping/>
  </p:clrMapOvr>
  <p:transition spd="slow">
    <p:pull/>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26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657605927"/>
      </p:ext>
    </p:extLst>
  </p:cSld>
  <p:clrMapOvr>
    <a:masterClrMapping/>
  </p:clrMapOvr>
  <p:transition spd="slow">
    <p:pull/>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27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5960024"/>
      </p:ext>
    </p:extLst>
  </p:cSld>
  <p:clrMapOvr>
    <a:masterClrMapping/>
  </p:clrMapOvr>
  <p:transition spd="slow">
    <p:pull/>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6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530897883"/>
      </p:ext>
    </p:extLst>
  </p:cSld>
  <p:clrMapOvr>
    <a:masterClrMapping/>
  </p:clrMapOvr>
  <p:transition spd="slow">
    <p:pull/>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7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233287001"/>
      </p:ext>
    </p:extLst>
  </p:cSld>
  <p:clrMapOvr>
    <a:masterClrMapping/>
  </p:clrMapOvr>
  <p:transition spd="slow">
    <p:pull/>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18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755589025"/>
      </p:ext>
    </p:extLst>
  </p:cSld>
  <p:clrMapOvr>
    <a:masterClrMapping/>
  </p:clrMapOvr>
  <p:transition spd="slow">
    <p:pull/>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9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61266262"/>
      </p:ext>
    </p:extLst>
  </p:cSld>
  <p:clrMapOvr>
    <a:masterClrMapping/>
  </p:clrMapOvr>
  <p:transition spd="slow">
    <p:pull/>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28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988917123"/>
      </p:ext>
    </p:extLst>
  </p:cSld>
  <p:clrMapOvr>
    <a:masterClrMapping/>
  </p:clrMapOvr>
  <p:transition spd="slow">
    <p:pull/>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29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63037940"/>
      </p:ext>
    </p:extLst>
  </p:cSld>
  <p:clrMapOvr>
    <a:masterClrMapping/>
  </p:clrMapOvr>
  <p:transition spd="slow">
    <p:pull/>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30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948033238"/>
      </p:ext>
    </p:extLst>
  </p:cSld>
  <p:clrMapOvr>
    <a:masterClrMapping/>
  </p:clrMapOvr>
  <p:transition spd="slow">
    <p:pull/>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31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004617778"/>
      </p:ext>
    </p:extLst>
  </p:cSld>
  <p:clrMapOvr>
    <a:masterClrMapping/>
  </p:clrMapOvr>
  <p:transition spd="slow">
    <p:pull/>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dirty="0">
              <a:solidFill>
                <a:prstClr val="white"/>
              </a:solidFill>
            </a:endParaRPr>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8" name="Slide Number Placeholder 15"/>
          <p:cNvSpPr>
            <a:spLocks noGrp="1"/>
          </p:cNvSpPr>
          <p:nvPr>
            <p:ph type="sldNum" sz="quarter" idx="11"/>
          </p:nvPr>
        </p:nvSpPr>
        <p:spPr/>
        <p:txBody>
          <a:bodyPr/>
          <a:lstStyle>
            <a:lvl1pPr>
              <a:defRPr/>
            </a:lvl1pPr>
          </a:lstStyle>
          <a:p>
            <a:pPr>
              <a:defRPr/>
            </a:pPr>
            <a:fld id="{98F9201F-D64D-4D03-A6B0-0DB5BDAA28BD}" type="slidenum">
              <a:rPr lang="en-US">
                <a:solidFill>
                  <a:srgbClr val="DEF5FA"/>
                </a:solidFill>
              </a:rPr>
              <a:pPr>
                <a:defRPr/>
              </a:pPr>
              <a:t>‹#›</a:t>
            </a:fld>
            <a:endParaRPr lang="en-US" dirty="0">
              <a:solidFill>
                <a:srgbClr val="DEF5FA"/>
              </a:solidFill>
            </a:endParaRPr>
          </a:p>
        </p:txBody>
      </p:sp>
      <p:sp>
        <p:nvSpPr>
          <p:cNvPr id="10" name="Footer Placeholder 16"/>
          <p:cNvSpPr>
            <a:spLocks noGrp="1"/>
          </p:cNvSpPr>
          <p:nvPr>
            <p:ph type="ftr" sz="quarter" idx="12"/>
          </p:nvPr>
        </p:nvSpPr>
        <p:spPr/>
        <p:txBody>
          <a:bodyPr/>
          <a:lstStyle>
            <a:lvl1pPr>
              <a:defRPr/>
            </a:lvl1pPr>
          </a:lstStyle>
          <a:p>
            <a:pPr>
              <a:defRPr/>
            </a:pPr>
            <a:r>
              <a:rPr lang="en-US" dirty="0">
                <a:solidFill>
                  <a:srgbClr val="DEF5FA"/>
                </a:solidFill>
              </a:rPr>
              <a:t>Playing movies</a:t>
            </a:r>
          </a:p>
        </p:txBody>
      </p:sp>
    </p:spTree>
    <p:extLst>
      <p:ext uri="{BB962C8B-B14F-4D97-AF65-F5344CB8AC3E}">
        <p14:creationId xmlns:p14="http://schemas.microsoft.com/office/powerpoint/2010/main" val="373140441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15D1AFD8-23D5-4364-A16B-BE79E0A134A4}"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8252240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4"/>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5"/>
          <p:cNvSpPr>
            <a:spLocks noGrp="1"/>
          </p:cNvSpPr>
          <p:nvPr>
            <p:ph type="sldNum" sz="quarter" idx="12"/>
          </p:nvPr>
        </p:nvSpPr>
        <p:spPr/>
        <p:txBody>
          <a:bodyPr/>
          <a:lstStyle>
            <a:lvl1pPr>
              <a:defRPr/>
            </a:lvl1pPr>
          </a:lstStyle>
          <a:p>
            <a:pPr>
              <a:defRPr/>
            </a:pPr>
            <a:fld id="{A2F34315-AD13-45D7-9928-8ADE94F63111}"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86639367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EE972CEB-C0A4-4914-804B-DE060486C521}"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3706157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6DB03EF9-1AE8-4A95-A1ED-48662D8893DC}" type="slidenum">
              <a:rPr lang="en-US">
                <a:solidFill>
                  <a:srgbClr val="DEF5FA"/>
                </a:solidFill>
              </a:rPr>
              <a:pPr>
                <a:defRPr/>
              </a:pPr>
              <a:t>‹#›</a:t>
            </a:fld>
            <a:endParaRPr lang="en-US" dirty="0">
              <a:solidFill>
                <a:srgbClr val="DEF5FA"/>
              </a:solidFill>
            </a:endParaRPr>
          </a:p>
        </p:txBody>
      </p:sp>
      <p:sp>
        <p:nvSpPr>
          <p:cNvPr id="10" name="Footer Placeholder 7"/>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11" name="Date Placeholder 6"/>
          <p:cNvSpPr>
            <a:spLocks noGrp="1"/>
          </p:cNvSpPr>
          <p:nvPr>
            <p:ph type="dt" sz="half" idx="12"/>
          </p:nvPr>
        </p:nvSpPr>
        <p:spPr/>
        <p:txBody>
          <a:bodyPr/>
          <a:lstStyle>
            <a:lvl1pPr>
              <a:defRPr/>
            </a:lvl1pPr>
          </a:lstStyle>
          <a:p>
            <a:pPr>
              <a:defRPr/>
            </a:pPr>
            <a:endParaRPr lang="en-US" dirty="0">
              <a:solidFill>
                <a:srgbClr val="DEF5FA"/>
              </a:solidFill>
            </a:endParaRPr>
          </a:p>
        </p:txBody>
      </p:sp>
    </p:spTree>
    <p:extLst>
      <p:ext uri="{BB962C8B-B14F-4D97-AF65-F5344CB8AC3E}">
        <p14:creationId xmlns:p14="http://schemas.microsoft.com/office/powerpoint/2010/main" val="222733813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4"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5" name="Slide Number Placeholder 21"/>
          <p:cNvSpPr>
            <a:spLocks noGrp="1"/>
          </p:cNvSpPr>
          <p:nvPr>
            <p:ph type="sldNum" sz="quarter" idx="12"/>
          </p:nvPr>
        </p:nvSpPr>
        <p:spPr/>
        <p:txBody>
          <a:bodyPr/>
          <a:lstStyle>
            <a:lvl1pPr>
              <a:defRPr/>
            </a:lvl1pPr>
          </a:lstStyle>
          <a:p>
            <a:pPr>
              <a:defRPr/>
            </a:pPr>
            <a:fld id="{C65A9116-3D8A-439D-9F8C-5BF0070EB42C}"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222742191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3"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4" name="Slide Number Placeholder 21"/>
          <p:cNvSpPr>
            <a:spLocks noGrp="1"/>
          </p:cNvSpPr>
          <p:nvPr>
            <p:ph type="sldNum" sz="quarter" idx="12"/>
          </p:nvPr>
        </p:nvSpPr>
        <p:spPr/>
        <p:txBody>
          <a:bodyPr/>
          <a:lstStyle>
            <a:lvl1pPr>
              <a:defRPr/>
            </a:lvl1pPr>
          </a:lstStyle>
          <a:p>
            <a:pPr>
              <a:defRPr/>
            </a:pPr>
            <a:fld id="{42215BD1-B2AF-4297-B287-E104A1D101E5}"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83838861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B4750B40-B656-4C3F-906A-EE9A75CD9DE5}"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05220506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6"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1E057B10-A272-4683-B80A-A23127C47423}"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143775110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D51068DE-94D6-4487-930A-D469B8C21636}"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397159848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hf sldNum="0" hd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dirty="0">
              <a:solidFill>
                <a:srgbClr val="DEF5FA"/>
              </a:solidFill>
            </a:endParaRPr>
          </a:p>
        </p:txBody>
      </p:sp>
      <p:sp>
        <p:nvSpPr>
          <p:cNvPr id="5" name="Footer Placeholder 9"/>
          <p:cNvSpPr>
            <a:spLocks noGrp="1"/>
          </p:cNvSpPr>
          <p:nvPr>
            <p:ph type="ftr" sz="quarter" idx="11"/>
          </p:nvPr>
        </p:nvSpPr>
        <p:spPr/>
        <p:txBody>
          <a:bodyPr/>
          <a:lstStyle>
            <a:lvl1pPr>
              <a:defRPr/>
            </a:lvl1pPr>
          </a:lstStyle>
          <a:p>
            <a:pPr>
              <a:defRPr/>
            </a:pPr>
            <a:r>
              <a:rPr lang="en-US" dirty="0">
                <a:solidFill>
                  <a:srgbClr val="DEF5FA"/>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1D419029-F3BE-42DE-B592-C4B2020BC20A}" type="slidenum">
              <a:rPr lang="en-US">
                <a:solidFill>
                  <a:srgbClr val="DEF5FA"/>
                </a:solidFill>
              </a:rPr>
              <a:pPr>
                <a:defRPr/>
              </a:pPr>
              <a:t>‹#›</a:t>
            </a:fld>
            <a:endParaRPr lang="en-US" dirty="0">
              <a:solidFill>
                <a:srgbClr val="DEF5FA"/>
              </a:solidFill>
            </a:endParaRPr>
          </a:p>
        </p:txBody>
      </p:sp>
    </p:spTree>
    <p:extLst>
      <p:ext uri="{BB962C8B-B14F-4D97-AF65-F5344CB8AC3E}">
        <p14:creationId xmlns:p14="http://schemas.microsoft.com/office/powerpoint/2010/main" val="73384267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hf sldNum="0"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170219762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5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102898857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50838" y="914400"/>
            <a:ext cx="843121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7" name="Rectangle 7"/>
          <p:cNvSpPr>
            <a:spLocks noGrp="1" noChangeArrowheads="1"/>
          </p:cNvSpPr>
          <p:nvPr>
            <p:ph type="title"/>
          </p:nvPr>
        </p:nvSpPr>
        <p:spPr bwMode="auto">
          <a:xfrm>
            <a:off x="271463" y="762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dt" sz="half" idx="2"/>
          </p:nvPr>
        </p:nvSpPr>
        <p:spPr bwMode="auto">
          <a:xfrm>
            <a:off x="457200" y="6200775"/>
            <a:ext cx="2133600" cy="4762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l" fontAlgn="base">
              <a:spcBef>
                <a:spcPct val="0"/>
              </a:spcBef>
              <a:spcAft>
                <a:spcPct val="0"/>
              </a:spcAft>
              <a:defRPr>
                <a:solidFill>
                  <a:srgbClr val="000000">
                    <a:alpha val="100000"/>
                  </a:srgbClr>
                </a:solidFill>
                <a:latin typeface="Aria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00775"/>
            <a:ext cx="2895600" cy="4762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ctr" fontAlgn="base">
              <a:spcBef>
                <a:spcPct val="0"/>
              </a:spcBef>
              <a:spcAft>
                <a:spcPct val="0"/>
              </a:spcAft>
              <a:defRPr>
                <a:solidFill>
                  <a:srgbClr val="000000">
                    <a:alpha val="100000"/>
                  </a:srgbClr>
                </a:solidFill>
                <a:latin typeface="Arial"/>
                <a:cs typeface="+mn-cs"/>
              </a:defRPr>
            </a:lvl1pPr>
          </a:lstStyle>
          <a:p>
            <a:pPr>
              <a:defRPr/>
            </a:pPr>
            <a:r>
              <a:rPr lang="en-US"/>
              <a:t>Playing movies</a:t>
            </a:r>
          </a:p>
        </p:txBody>
      </p:sp>
      <p:sp>
        <p:nvSpPr>
          <p:cNvPr id="1030" name="Rectangle 6"/>
          <p:cNvSpPr>
            <a:spLocks noGrp="1" noChangeArrowheads="1"/>
          </p:cNvSpPr>
          <p:nvPr>
            <p:ph type="sldNum" sz="quarter" idx="4"/>
          </p:nvPr>
        </p:nvSpPr>
        <p:spPr bwMode="auto">
          <a:xfrm>
            <a:off x="6553200" y="6200775"/>
            <a:ext cx="2133600" cy="4762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lvl1pPr algn="r" fontAlgn="base">
              <a:spcBef>
                <a:spcPct val="0"/>
              </a:spcBef>
              <a:spcAft>
                <a:spcPct val="0"/>
              </a:spcAft>
              <a:defRPr>
                <a:solidFill>
                  <a:srgbClr val="000000">
                    <a:alpha val="100000"/>
                  </a:srgbClr>
                </a:solidFill>
                <a:latin typeface="Arial"/>
                <a:cs typeface="+mn-cs"/>
              </a:defRPr>
            </a:lvl1pPr>
          </a:lstStyle>
          <a:p>
            <a:pPr>
              <a:defRPr/>
            </a:pPr>
            <a:fld id="{94BB655D-1DF4-4971-9BC1-F53BC47B3E84}"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6931" r:id="rId1"/>
    <p:sldLayoutId id="2147486920" r:id="rId2"/>
    <p:sldLayoutId id="2147486921" r:id="rId3"/>
    <p:sldLayoutId id="2147486922" r:id="rId4"/>
    <p:sldLayoutId id="2147486923" r:id="rId5"/>
    <p:sldLayoutId id="2147486924" r:id="rId6"/>
    <p:sldLayoutId id="2147486925" r:id="rId7"/>
    <p:sldLayoutId id="2147486926" r:id="rId8"/>
    <p:sldLayoutId id="2147486927" r:id="rId9"/>
    <p:sldLayoutId id="2147486928" r:id="rId10"/>
    <p:sldLayoutId id="2147486929" r:id="rId11"/>
    <p:sldLayoutId id="2147486930" r:id="rId12"/>
    <p:sldLayoutId id="2147486937" r:id="rId13"/>
    <p:sldLayoutId id="2147486938" r:id="rId14"/>
    <p:sldLayoutId id="2147486940" r:id="rId15"/>
    <p:sldLayoutId id="2147486941" r:id="rId16"/>
    <p:sldLayoutId id="2147486942" r:id="rId17"/>
    <p:sldLayoutId id="2147486943" r:id="rId18"/>
    <p:sldLayoutId id="2147486944" r:id="rId19"/>
    <p:sldLayoutId id="2147486945" r:id="rId20"/>
    <p:sldLayoutId id="2147486946" r:id="rId21"/>
    <p:sldLayoutId id="2147486947" r:id="rId22"/>
    <p:sldLayoutId id="2147486948" r:id="rId23"/>
    <p:sldLayoutId id="2147486949" r:id="rId24"/>
    <p:sldLayoutId id="2147486950" r:id="rId25"/>
    <p:sldLayoutId id="2147486951" r:id="rId26"/>
    <p:sldLayoutId id="2147486952" r:id="rId27"/>
    <p:sldLayoutId id="2147486953" r:id="rId28"/>
    <p:sldLayoutId id="2147486954" r:id="rId29"/>
    <p:sldLayoutId id="2147486955" r:id="rId30"/>
    <p:sldLayoutId id="2147486956" r:id="rId31"/>
    <p:sldLayoutId id="2147486957" r:id="rId32"/>
    <p:sldLayoutId id="2147486958" r:id="rId33"/>
    <p:sldLayoutId id="2147486959" r:id="rId34"/>
    <p:sldLayoutId id="2147486960" r:id="rId35"/>
    <p:sldLayoutId id="2147486961" r:id="rId36"/>
    <p:sldLayoutId id="2147486962" r:id="rId37"/>
  </p:sldLayoutIdLst>
  <p:transition spd="slow">
    <p:pull/>
  </p:transition>
  <p:hf sldNum="0" hdr="0" dt="0"/>
  <p:txStyles>
    <p:titleStyle>
      <a:lvl1pPr algn="l" rtl="0" eaLnBrk="0" fontAlgn="base" hangingPunct="0">
        <a:spcBef>
          <a:spcPct val="0"/>
        </a:spcBef>
        <a:spcAft>
          <a:spcPct val="0"/>
        </a:spcAft>
        <a:defRPr sz="3200">
          <a:solidFill>
            <a:srgbClr val="12163D"/>
          </a:solidFill>
          <a:latin typeface="+mj-lt"/>
          <a:ea typeface="+mj-ea"/>
          <a:cs typeface="+mj-cs"/>
        </a:defRPr>
      </a:lvl1pPr>
      <a:lvl2pPr algn="l" rtl="0" eaLnBrk="0" fontAlgn="base" hangingPunct="0">
        <a:spcBef>
          <a:spcPct val="0"/>
        </a:spcBef>
        <a:spcAft>
          <a:spcPct val="0"/>
        </a:spcAft>
        <a:defRPr sz="3200">
          <a:solidFill>
            <a:srgbClr val="12163D"/>
          </a:solidFill>
          <a:latin typeface="Tahoma"/>
        </a:defRPr>
      </a:lvl2pPr>
      <a:lvl3pPr algn="l" rtl="0" eaLnBrk="0" fontAlgn="base" hangingPunct="0">
        <a:spcBef>
          <a:spcPct val="0"/>
        </a:spcBef>
        <a:spcAft>
          <a:spcPct val="0"/>
        </a:spcAft>
        <a:defRPr sz="3200">
          <a:solidFill>
            <a:srgbClr val="12163D"/>
          </a:solidFill>
          <a:latin typeface="Tahoma"/>
        </a:defRPr>
      </a:lvl3pPr>
      <a:lvl4pPr algn="l" rtl="0" eaLnBrk="0" fontAlgn="base" hangingPunct="0">
        <a:spcBef>
          <a:spcPct val="0"/>
        </a:spcBef>
        <a:spcAft>
          <a:spcPct val="0"/>
        </a:spcAft>
        <a:defRPr sz="3200">
          <a:solidFill>
            <a:srgbClr val="12163D"/>
          </a:solidFill>
          <a:latin typeface="Tahoma"/>
        </a:defRPr>
      </a:lvl4pPr>
      <a:lvl5pPr algn="l" rtl="0" eaLnBrk="0" fontAlgn="base" hangingPunct="0">
        <a:spcBef>
          <a:spcPct val="0"/>
        </a:spcBef>
        <a:spcAft>
          <a:spcPct val="0"/>
        </a:spcAft>
        <a:defRPr sz="3200">
          <a:solidFill>
            <a:srgbClr val="12163D"/>
          </a:solidFill>
          <a:latin typeface="Tahoma"/>
        </a:defRPr>
      </a:lvl5pPr>
      <a:lvl6pPr marL="457200" algn="l" fontAlgn="base">
        <a:spcBef>
          <a:spcPct val="0"/>
        </a:spcBef>
        <a:spcAft>
          <a:spcPct val="0"/>
        </a:spcAft>
        <a:defRPr sz="3200">
          <a:solidFill>
            <a:srgbClr val="12163D">
              <a:alpha val="100000"/>
            </a:srgbClr>
          </a:solidFill>
          <a:latin typeface="Tahoma"/>
        </a:defRPr>
      </a:lvl6pPr>
      <a:lvl7pPr marL="914400" algn="l" fontAlgn="base">
        <a:spcBef>
          <a:spcPct val="0"/>
        </a:spcBef>
        <a:spcAft>
          <a:spcPct val="0"/>
        </a:spcAft>
        <a:defRPr sz="3200">
          <a:solidFill>
            <a:srgbClr val="12163D">
              <a:alpha val="100000"/>
            </a:srgbClr>
          </a:solidFill>
          <a:latin typeface="Tahoma"/>
        </a:defRPr>
      </a:lvl7pPr>
      <a:lvl8pPr marL="1371600" algn="l" fontAlgn="base">
        <a:spcBef>
          <a:spcPct val="0"/>
        </a:spcBef>
        <a:spcAft>
          <a:spcPct val="0"/>
        </a:spcAft>
        <a:defRPr sz="3200">
          <a:solidFill>
            <a:srgbClr val="12163D">
              <a:alpha val="100000"/>
            </a:srgbClr>
          </a:solidFill>
          <a:latin typeface="Tahoma"/>
        </a:defRPr>
      </a:lvl8pPr>
      <a:lvl9pPr marL="1828800" algn="l" fontAlgn="base">
        <a:spcBef>
          <a:spcPct val="0"/>
        </a:spcBef>
        <a:spcAft>
          <a:spcPct val="0"/>
        </a:spcAft>
        <a:defRPr sz="3200">
          <a:solidFill>
            <a:srgbClr val="12163D">
              <a:alpha val="100000"/>
            </a:srgbClr>
          </a:solidFill>
          <a:latin typeface="Tahoma"/>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fontAlgn="base">
        <a:spcBef>
          <a:spcPct val="20000"/>
        </a:spcBef>
        <a:spcAft>
          <a:spcPct val="0"/>
        </a:spcAft>
        <a:defRPr sz="1400">
          <a:solidFill>
            <a:schemeClr val="tx1">
              <a:alpha val="100000"/>
            </a:schemeClr>
          </a:solidFill>
          <a:latin typeface="+mn-lt"/>
        </a:defRPr>
      </a:lvl6pPr>
      <a:lvl7pPr marL="2971800" indent="-228600" algn="l" fontAlgn="base">
        <a:spcBef>
          <a:spcPct val="20000"/>
        </a:spcBef>
        <a:spcAft>
          <a:spcPct val="0"/>
        </a:spcAft>
        <a:defRPr sz="1400">
          <a:solidFill>
            <a:schemeClr val="tx1">
              <a:alpha val="100000"/>
            </a:schemeClr>
          </a:solidFill>
          <a:latin typeface="+mn-lt"/>
        </a:defRPr>
      </a:lvl7pPr>
      <a:lvl8pPr marL="3429000" indent="-228600" algn="l" fontAlgn="base">
        <a:spcBef>
          <a:spcPct val="20000"/>
        </a:spcBef>
        <a:spcAft>
          <a:spcPct val="0"/>
        </a:spcAft>
        <a:defRPr sz="1400">
          <a:solidFill>
            <a:schemeClr val="tx1">
              <a:alpha val="100000"/>
            </a:schemeClr>
          </a:solidFill>
          <a:latin typeface="+mn-lt"/>
        </a:defRPr>
      </a:lvl8pPr>
      <a:lvl9pPr marL="3886200" indent="-228600" algn="l" fontAlgn="base">
        <a:spcBef>
          <a:spcPct val="20000"/>
        </a:spcBef>
        <a:spcAft>
          <a:spcPct val="0"/>
        </a:spcAft>
        <a:defRPr sz="1400">
          <a:solidFill>
            <a:schemeClr val="tx1">
              <a:alpha val="100000"/>
            </a:schemeClr>
          </a:solidFill>
          <a:latin typeface="+mn-lt"/>
        </a:defRPr>
      </a:lvl9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cs typeface="+mn-cs"/>
              </a:defRPr>
            </a:lvl1pPr>
          </a:lstStyle>
          <a:p>
            <a:pPr>
              <a:defRPr/>
            </a:pPr>
            <a:endParaRPr lang="en-US" dirty="0">
              <a:solidFill>
                <a:srgbClr val="DEF5FA"/>
              </a:solidFill>
            </a:endParaRPr>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cs typeface="+mn-cs"/>
              </a:defRPr>
            </a:lvl1pPr>
          </a:lstStyle>
          <a:p>
            <a:pPr>
              <a:defRPr/>
            </a:pPr>
            <a:r>
              <a:rPr lang="en-US" dirty="0">
                <a:solidFill>
                  <a:srgbClr val="DEF5FA"/>
                </a:solidFill>
              </a:rPr>
              <a:t>Playing movies</a:t>
            </a:r>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cs typeface="+mn-cs"/>
              </a:defRPr>
            </a:lvl1pPr>
          </a:lstStyle>
          <a:p>
            <a:pPr>
              <a:defRPr/>
            </a:pPr>
            <a:fld id="{A5E0AC8E-2C4C-48AC-8337-CBC459C91D72}" type="slidenum">
              <a:rPr lang="en-US">
                <a:solidFill>
                  <a:srgbClr val="DEF5FA"/>
                </a:solidFill>
              </a:rPr>
              <a:pPr>
                <a:defRPr/>
              </a:pPr>
              <a:t>‹#›</a:t>
            </a:fld>
            <a:endParaRPr lang="en-US" dirty="0">
              <a:solidFill>
                <a:srgbClr val="DEF5FA"/>
              </a:solidFill>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extLst>
      <p:ext uri="{BB962C8B-B14F-4D97-AF65-F5344CB8AC3E}">
        <p14:creationId xmlns:p14="http://schemas.microsoft.com/office/powerpoint/2010/main" val="2064587719"/>
      </p:ext>
    </p:extLst>
  </p:cSld>
  <p:clrMap bg1="dk1" tx1="lt1" bg2="dk2" tx2="lt2" accent1="accent1" accent2="accent2" accent3="accent3" accent4="accent4" accent5="accent5" accent6="accent6" hlink="hlink" folHlink="folHlink"/>
  <p:sldLayoutIdLst>
    <p:sldLayoutId id="2147486964" r:id="rId1"/>
    <p:sldLayoutId id="2147486965" r:id="rId2"/>
    <p:sldLayoutId id="2147486966" r:id="rId3"/>
    <p:sldLayoutId id="2147486967" r:id="rId4"/>
    <p:sldLayoutId id="2147486968" r:id="rId5"/>
    <p:sldLayoutId id="2147486969" r:id="rId6"/>
    <p:sldLayoutId id="2147486970" r:id="rId7"/>
    <p:sldLayoutId id="2147486971" r:id="rId8"/>
    <p:sldLayoutId id="2147486972" r:id="rId9"/>
    <p:sldLayoutId id="2147486973" r:id="rId10"/>
    <p:sldLayoutId id="2147486974" r:id="rId11"/>
    <p:sldLayoutId id="2147486975" r:id="rId12"/>
    <p:sldLayoutId id="2147486976" r:id="rId13"/>
  </p:sldLayoutIdLst>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hf sldNum="0" hd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88261A"/>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711E14"/>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88261A"/>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88261A"/>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www.historyinteractive.co.uk/" TargetMode="External"/><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2.wma"/><Relationship Id="rId1" Type="http://schemas.microsoft.com/office/2007/relationships/media" Target="../media/media2.wma"/><Relationship Id="rId6" Type="http://schemas.openxmlformats.org/officeDocument/2006/relationships/image" Target="../media/image5.jpeg"/><Relationship Id="rId5" Type="http://schemas.openxmlformats.org/officeDocument/2006/relationships/audio" Target="../media/audio1.wav"/><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wmf"/><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7.xml"/><Relationship Id="rId7" Type="http://schemas.openxmlformats.org/officeDocument/2006/relationships/image" Target="../media/image12.png"/><Relationship Id="rId2" Type="http://schemas.openxmlformats.org/officeDocument/2006/relationships/audio" Target="../media/media3.wma"/><Relationship Id="rId1" Type="http://schemas.microsoft.com/office/2007/relationships/media" Target="../media/media3.wma"/><Relationship Id="rId6" Type="http://schemas.openxmlformats.org/officeDocument/2006/relationships/image" Target="../media/image11.png"/><Relationship Id="rId11" Type="http://schemas.openxmlformats.org/officeDocument/2006/relationships/image" Target="../media/image4.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jpe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audio" Target="../media/audio1.wav"/><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7.jpeg"/><Relationship Id="rId3" Type="http://schemas.openxmlformats.org/officeDocument/2006/relationships/slideLayout" Target="../slideLayouts/slideLayout14.xml"/><Relationship Id="rId7" Type="http://schemas.openxmlformats.org/officeDocument/2006/relationships/image" Target="../media/image22.wmf"/><Relationship Id="rId12" Type="http://schemas.openxmlformats.org/officeDocument/2006/relationships/hyperlink" Target="Explain%20how%20ideas%20about%20farming%20changed%20in%20the%2018th%20century%20Essay%20Plan.doc" TargetMode="External"/><Relationship Id="rId2" Type="http://schemas.microsoft.com/office/2007/relationships/media" Target="../media/media4.wma"/><Relationship Id="rId16" Type="http://schemas.openxmlformats.org/officeDocument/2006/relationships/image" Target="../media/image4.png"/><Relationship Id="rId1" Type="http://schemas.openxmlformats.org/officeDocument/2006/relationships/audio" Target="NULL" TargetMode="Externa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audio" Target="../media/audio1.wav"/><Relationship Id="rId15" Type="http://schemas.openxmlformats.org/officeDocument/2006/relationships/image" Target="../media/image28.jpeg"/><Relationship Id="rId10" Type="http://schemas.openxmlformats.org/officeDocument/2006/relationships/image" Target="../media/image25.jpeg"/><Relationship Id="rId4" Type="http://schemas.openxmlformats.org/officeDocument/2006/relationships/audio" Target="../media/audio2.wav"/><Relationship Id="rId9" Type="http://schemas.openxmlformats.org/officeDocument/2006/relationships/image" Target="../media/image24.jpeg"/><Relationship Id="rId14" Type="http://schemas.openxmlformats.org/officeDocument/2006/relationships/hyperlink" Target="Explain%20how%20ideas%20about%20farming%20changed%20in%20the%2018th%20century%20Mark%20Scheme.doc"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14.xml"/><Relationship Id="rId7" Type="http://schemas.openxmlformats.org/officeDocument/2006/relationships/image" Target="../media/image30.png"/><Relationship Id="rId2" Type="http://schemas.openxmlformats.org/officeDocument/2006/relationships/audio" Target="../media/media5.wma"/><Relationship Id="rId1" Type="http://schemas.microsoft.com/office/2007/relationships/media" Target="../media/media5.wma"/><Relationship Id="rId6" Type="http://schemas.openxmlformats.org/officeDocument/2006/relationships/image" Target="../media/image29.png"/><Relationship Id="rId5" Type="http://schemas.openxmlformats.org/officeDocument/2006/relationships/audio" Target="../media/audio1.wav"/><Relationship Id="rId4" Type="http://schemas.openxmlformats.org/officeDocument/2006/relationships/audio" Target="../media/audio3.wav"/><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33.jpeg"/><Relationship Id="rId13" Type="http://schemas.microsoft.com/office/2007/relationships/hdphoto" Target="../media/hdphoto1.wdp"/><Relationship Id="rId3" Type="http://schemas.openxmlformats.org/officeDocument/2006/relationships/slideLayout" Target="../slideLayouts/slideLayout17.xml"/><Relationship Id="rId7" Type="http://schemas.openxmlformats.org/officeDocument/2006/relationships/image" Target="../media/image4.png"/><Relationship Id="rId12" Type="http://schemas.openxmlformats.org/officeDocument/2006/relationships/image" Target="../media/image37.jpeg"/><Relationship Id="rId2" Type="http://schemas.microsoft.com/office/2007/relationships/media" Target="../media/media6.wma"/><Relationship Id="rId1" Type="http://schemas.openxmlformats.org/officeDocument/2006/relationships/audio" Target="NULL" TargetMode="External"/><Relationship Id="rId6" Type="http://schemas.openxmlformats.org/officeDocument/2006/relationships/image" Target="../media/image32.jpeg"/><Relationship Id="rId11" Type="http://schemas.openxmlformats.org/officeDocument/2006/relationships/image" Target="../media/image36.jpg"/><Relationship Id="rId5" Type="http://schemas.openxmlformats.org/officeDocument/2006/relationships/hyperlink" Target="How%20the%20railways%20created%20more%20jobs.doc" TargetMode="External"/><Relationship Id="rId10" Type="http://schemas.openxmlformats.org/officeDocument/2006/relationships/image" Target="../media/image35.jpg"/><Relationship Id="rId4" Type="http://schemas.openxmlformats.org/officeDocument/2006/relationships/audio" Target="../media/audio1.wav"/><Relationship Id="rId9" Type="http://schemas.openxmlformats.org/officeDocument/2006/relationships/image" Target="../media/image34.jpg"/></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diagramDrawing" Target="../diagrams/drawing1.xml"/><Relationship Id="rId18" Type="http://schemas.openxmlformats.org/officeDocument/2006/relationships/image" Target="../media/image42.wmf"/><Relationship Id="rId3" Type="http://schemas.openxmlformats.org/officeDocument/2006/relationships/slideLayout" Target="../slideLayouts/slideLayout17.xml"/><Relationship Id="rId7" Type="http://schemas.openxmlformats.org/officeDocument/2006/relationships/image" Target="../media/image40.jpeg"/><Relationship Id="rId12" Type="http://schemas.openxmlformats.org/officeDocument/2006/relationships/diagramColors" Target="../diagrams/colors1.xml"/><Relationship Id="rId17" Type="http://schemas.openxmlformats.org/officeDocument/2006/relationships/hyperlink" Target="Test%204%20Transport.htm" TargetMode="External"/><Relationship Id="rId2" Type="http://schemas.openxmlformats.org/officeDocument/2006/relationships/audio" Target="../media/media7.WAV"/><Relationship Id="rId16" Type="http://schemas.openxmlformats.org/officeDocument/2006/relationships/image" Target="../media/image32.jpeg"/><Relationship Id="rId20" Type="http://schemas.openxmlformats.org/officeDocument/2006/relationships/image" Target="../media/image43.wmf"/><Relationship Id="rId1" Type="http://schemas.microsoft.com/office/2007/relationships/media" Target="../media/media7.WAV"/><Relationship Id="rId6" Type="http://schemas.openxmlformats.org/officeDocument/2006/relationships/image" Target="../media/image39.jpeg"/><Relationship Id="rId11" Type="http://schemas.openxmlformats.org/officeDocument/2006/relationships/diagramQuickStyle" Target="../diagrams/quickStyle1.xml"/><Relationship Id="rId5" Type="http://schemas.openxmlformats.org/officeDocument/2006/relationships/image" Target="../media/image38.gif"/><Relationship Id="rId15" Type="http://schemas.openxmlformats.org/officeDocument/2006/relationships/hyperlink" Target="Journey%20Times.doc" TargetMode="External"/><Relationship Id="rId10" Type="http://schemas.openxmlformats.org/officeDocument/2006/relationships/diagramLayout" Target="../diagrams/layout1.xml"/><Relationship Id="rId19" Type="http://schemas.openxmlformats.org/officeDocument/2006/relationships/hyperlink" Target="Homework%202.doc" TargetMode="External"/><Relationship Id="rId4" Type="http://schemas.openxmlformats.org/officeDocument/2006/relationships/audio" Target="../media/audio1.wav"/><Relationship Id="rId9" Type="http://schemas.openxmlformats.org/officeDocument/2006/relationships/diagramData" Target="../diagrams/data1.xml"/><Relationship Id="rId1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5"/>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858838" y="284163"/>
            <a:ext cx="7543800" cy="1446550"/>
          </a:xfrm>
          <a:prstGeom prst="rect">
            <a:avLst/>
          </a:prstGeom>
          <a:solidFill>
            <a:schemeClr val="accent1">
              <a:alpha val="61000"/>
            </a:schemeClr>
          </a:solidFill>
        </p:spPr>
        <p:style>
          <a:lnRef idx="1">
            <a:schemeClr val="accent1"/>
          </a:lnRef>
          <a:fillRef idx="3">
            <a:schemeClr val="accent1"/>
          </a:fillRef>
          <a:effectRef idx="2">
            <a:schemeClr val="accent1"/>
          </a:effectRef>
          <a:fontRef idx="minor">
            <a:schemeClr val="lt1"/>
          </a:fontRef>
        </p:style>
        <p:txBody>
          <a:bodyPr>
            <a:spAutoFit/>
          </a:bodyPr>
          <a:lstStyle/>
          <a:p>
            <a:pPr algn="ctr" fontAlgn="auto">
              <a:spcBef>
                <a:spcPts val="0"/>
              </a:spcBef>
              <a:spcAft>
                <a:spcPts val="0"/>
              </a:spcAft>
              <a:defRPr/>
            </a:pPr>
            <a:r>
              <a:rPr lang="en-GB" sz="4400" b="1" dirty="0">
                <a:solidFill>
                  <a:schemeClr val="tx1"/>
                </a:solidFill>
                <a:latin typeface="Tw Cen MT" pitchFamily="34" charset="0"/>
              </a:rPr>
              <a:t>KEY STAGE 3                National Curriculum History</a:t>
            </a:r>
            <a:endParaRPr lang="en-US" sz="4400" b="1" dirty="0">
              <a:solidFill>
                <a:schemeClr val="tx1"/>
              </a:solidFill>
              <a:latin typeface="Tw Cen MT" pitchFamily="34" charset="0"/>
            </a:endParaRPr>
          </a:p>
        </p:txBody>
      </p:sp>
      <p:sp>
        <p:nvSpPr>
          <p:cNvPr id="9" name="TextBox 8"/>
          <p:cNvSpPr txBox="1"/>
          <p:nvPr/>
        </p:nvSpPr>
        <p:spPr>
          <a:xfrm>
            <a:off x="1111250" y="2134812"/>
            <a:ext cx="6985000" cy="2862322"/>
          </a:xfrm>
          <a:prstGeom prst="rect">
            <a:avLst/>
          </a:prstGeom>
          <a:solidFill>
            <a:schemeClr val="accent5">
              <a:alpha val="61000"/>
            </a:schemeClr>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a:spAutoFit/>
          </a:bodyPr>
          <a:lstStyle/>
          <a:p>
            <a:pPr algn="ctr" fontAlgn="auto">
              <a:spcBef>
                <a:spcPts val="0"/>
              </a:spcBef>
              <a:spcAft>
                <a:spcPts val="0"/>
              </a:spcAft>
              <a:defRPr/>
            </a:pPr>
            <a:r>
              <a:rPr lang="en-GB" sz="7200" b="1" u="sng" dirty="0">
                <a:solidFill>
                  <a:schemeClr val="tx1"/>
                </a:solidFill>
                <a:latin typeface="Tw Cen MT" pitchFamily="34" charset="0"/>
              </a:rPr>
              <a:t>BRITAIN</a:t>
            </a:r>
          </a:p>
          <a:p>
            <a:pPr algn="ctr" fontAlgn="auto">
              <a:spcBef>
                <a:spcPts val="0"/>
              </a:spcBef>
              <a:spcAft>
                <a:spcPts val="0"/>
              </a:spcAft>
              <a:defRPr/>
            </a:pPr>
            <a:r>
              <a:rPr lang="en-GB" sz="5400" b="1" u="sng" dirty="0">
                <a:solidFill>
                  <a:schemeClr val="tx1"/>
                </a:solidFill>
                <a:latin typeface="Tw Cen MT" pitchFamily="34" charset="0"/>
              </a:rPr>
              <a:t>1750-1900</a:t>
            </a:r>
          </a:p>
          <a:p>
            <a:pPr algn="ctr" fontAlgn="auto">
              <a:spcBef>
                <a:spcPts val="0"/>
              </a:spcBef>
              <a:spcAft>
                <a:spcPts val="0"/>
              </a:spcAft>
              <a:defRPr/>
            </a:pPr>
            <a:r>
              <a:rPr lang="en-GB" sz="5400" b="1" u="sng" dirty="0">
                <a:solidFill>
                  <a:schemeClr val="tx1"/>
                </a:solidFill>
                <a:latin typeface="Tw Cen MT" pitchFamily="34" charset="0"/>
              </a:rPr>
              <a:t>INTERACTIVE</a:t>
            </a:r>
          </a:p>
        </p:txBody>
      </p:sp>
      <p:sp>
        <p:nvSpPr>
          <p:cNvPr id="10" name="TextBox 9"/>
          <p:cNvSpPr txBox="1"/>
          <p:nvPr/>
        </p:nvSpPr>
        <p:spPr>
          <a:xfrm>
            <a:off x="811000" y="5525140"/>
            <a:ext cx="7686675" cy="1200329"/>
          </a:xfrm>
          <a:prstGeom prst="rect">
            <a:avLst/>
          </a:prstGeom>
          <a:solidFill>
            <a:schemeClr val="accent1">
              <a:alpha val="61000"/>
            </a:schemeClr>
          </a:solidFill>
        </p:spPr>
        <p:style>
          <a:lnRef idx="1">
            <a:schemeClr val="accent1"/>
          </a:lnRef>
          <a:fillRef idx="3">
            <a:schemeClr val="accent1"/>
          </a:fillRef>
          <a:effectRef idx="2">
            <a:schemeClr val="accent1"/>
          </a:effectRef>
          <a:fontRef idx="minor">
            <a:schemeClr val="lt1"/>
          </a:fontRef>
        </p:style>
        <p:txBody>
          <a:bodyPr>
            <a:spAutoFit/>
          </a:bodyPr>
          <a:lstStyle/>
          <a:p>
            <a:pPr algn="ctr" fontAlgn="auto">
              <a:spcBef>
                <a:spcPts val="0"/>
              </a:spcBef>
              <a:spcAft>
                <a:spcPts val="0"/>
              </a:spcAft>
              <a:defRPr/>
            </a:pPr>
            <a:r>
              <a:rPr lang="en-GB" sz="3600" b="1" dirty="0">
                <a:solidFill>
                  <a:schemeClr val="tx1"/>
                </a:solidFill>
                <a:latin typeface="Tw Cen MT" pitchFamily="34" charset="0"/>
              </a:rPr>
              <a:t>How and why did Britain change between 1750 and 1900?</a:t>
            </a:r>
            <a:endParaRPr lang="en-US" sz="3600" b="1" dirty="0">
              <a:solidFill>
                <a:schemeClr val="tx1"/>
              </a:solidFill>
            </a:endParaRPr>
          </a:p>
        </p:txBody>
      </p:sp>
      <p:pic>
        <p:nvPicPr>
          <p:cNvPr id="12" name="mone2681.wav">
            <a:hlinkClick r:id="" action="ppaction://media"/>
          </p:cNvPr>
          <p:cNvPicPr>
            <a:picLocks noChangeAspect="1"/>
          </p:cNvPicPr>
          <p:nvPr>
            <a:audioFile r:link="rId2"/>
            <p:extLst>
              <p:ext uri="{DAA4B4D4-6D71-4841-9C94-3DE7FCFB9230}">
                <p14:media xmlns:p14="http://schemas.microsoft.com/office/powerpoint/2010/main" r:embed="rId1">
                  <p14:fade out="1500"/>
                </p14:media>
              </p:ext>
            </p:extLst>
          </p:nvPr>
        </p:nvPicPr>
        <p:blipFill>
          <a:blip r:embed="rId6">
            <a:extLst>
              <a:ext uri="{28A0092B-C50C-407E-A947-70E740481C1C}">
                <a14:useLocalDpi xmlns:a14="http://schemas.microsoft.com/office/drawing/2010/main" val="0"/>
              </a:ext>
            </a:extLst>
          </a:blip>
          <a:srcRect/>
          <a:stretch>
            <a:fillRect/>
          </a:stretch>
        </p:blipFill>
        <p:spPr bwMode="auto">
          <a:xfrm>
            <a:off x="379413" y="411163"/>
            <a:ext cx="9588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par>
                                <p:cTn id="9" presetID="1" presetClass="mediacall" presetSubtype="0" fill="hold" nodeType="withEffect">
                                  <p:stCondLst>
                                    <p:cond delay="3000"/>
                                  </p:stCondLst>
                                  <p:childTnLst>
                                    <p:cmd type="call" cmd="playFrom(0.0)">
                                      <p:cBhvr>
                                        <p:cTn id="10" dur="12020" fill="hold"/>
                                        <p:tgtEl>
                                          <p:spTgt spid="12"/>
                                        </p:tgtEl>
                                      </p:cBhvr>
                                    </p:cmd>
                                  </p:childTnLst>
                                </p:cTn>
                              </p:par>
                              <p:par>
                                <p:cTn id="11" presetID="35" presetClass="entr" presetSubtype="0" fill="hold" nodeType="withEffect">
                                  <p:stCondLst>
                                    <p:cond delay="7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anim calcmode="lin" valueType="num">
                                      <p:cBhvr>
                                        <p:cTn id="14" dur="2000" fill="hold"/>
                                        <p:tgtEl>
                                          <p:spTgt spid="9"/>
                                        </p:tgtEl>
                                        <p:attrNameLst>
                                          <p:attrName>style.rotation</p:attrName>
                                        </p:attrNameLst>
                                      </p:cBhvr>
                                      <p:tavLst>
                                        <p:tav tm="0">
                                          <p:val>
                                            <p:fltVal val="720"/>
                                          </p:val>
                                        </p:tav>
                                        <p:tav tm="100000">
                                          <p:val>
                                            <p:fltVal val="0"/>
                                          </p:val>
                                        </p:tav>
                                      </p:tavLst>
                                    </p:anim>
                                    <p:anim calcmode="lin" valueType="num">
                                      <p:cBhvr>
                                        <p:cTn id="15" dur="2000" fill="hold"/>
                                        <p:tgtEl>
                                          <p:spTgt spid="9"/>
                                        </p:tgtEl>
                                        <p:attrNameLst>
                                          <p:attrName>ppt_h</p:attrName>
                                        </p:attrNameLst>
                                      </p:cBhvr>
                                      <p:tavLst>
                                        <p:tav tm="0">
                                          <p:val>
                                            <p:fltVal val="0"/>
                                          </p:val>
                                        </p:tav>
                                        <p:tav tm="100000">
                                          <p:val>
                                            <p:strVal val="#ppt_h"/>
                                          </p:val>
                                        </p:tav>
                                      </p:tavLst>
                                    </p:anim>
                                    <p:anim calcmode="lin" valueType="num">
                                      <p:cBhvr>
                                        <p:cTn id="16" dur="2000" fill="hold"/>
                                        <p:tgtEl>
                                          <p:spTgt spid="9"/>
                                        </p:tgtEl>
                                        <p:attrNameLst>
                                          <p:attrName>ppt_w</p:attrName>
                                        </p:attrNameLst>
                                      </p:cBhvr>
                                      <p:tavLst>
                                        <p:tav tm="0">
                                          <p:val>
                                            <p:fltVal val="0"/>
                                          </p:val>
                                        </p:tav>
                                        <p:tav tm="100000">
                                          <p:val>
                                            <p:strVal val="#ppt_w"/>
                                          </p:val>
                                        </p:tav>
                                      </p:tavLst>
                                    </p:anim>
                                  </p:childTnLst>
                                </p:cTn>
                              </p:par>
                              <p:par>
                                <p:cTn id="17" presetID="23" presetClass="entr" presetSubtype="16" fill="hold" nodeType="withEffect">
                                  <p:stCondLst>
                                    <p:cond delay="105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21"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7700" y="141510"/>
            <a:ext cx="7848600" cy="1384995"/>
          </a:xfrm>
          <a:prstGeom prst="rect">
            <a:avLst/>
          </a:prstGeom>
          <a:noFill/>
        </p:spPr>
        <p:txBody>
          <a:bodyPr>
            <a:spAutoFit/>
          </a:bodyPr>
          <a:lstStyle/>
          <a:p>
            <a:pPr algn="ctr" fontAlgn="auto">
              <a:spcBef>
                <a:spcPts val="0"/>
              </a:spcBef>
              <a:spcAft>
                <a:spcPts val="0"/>
              </a:spcAft>
              <a:defRPr/>
            </a:pPr>
            <a:r>
              <a:rPr lang="en-GB" sz="4400" b="1" u="sng" kern="0" dirty="0">
                <a:solidFill>
                  <a:prstClr val="white"/>
                </a:solidFill>
                <a:latin typeface="Tw Cen MT"/>
              </a:rPr>
              <a:t>History Interactive</a:t>
            </a:r>
          </a:p>
          <a:p>
            <a:pPr algn="ctr" fontAlgn="auto">
              <a:spcBef>
                <a:spcPts val="0"/>
              </a:spcBef>
              <a:spcAft>
                <a:spcPts val="0"/>
              </a:spcAft>
              <a:defRPr/>
            </a:pPr>
            <a:r>
              <a:rPr lang="en-GB" sz="4000" b="1" kern="0" dirty="0" smtClean="0">
                <a:solidFill>
                  <a:prstClr val="white"/>
                </a:solidFill>
                <a:latin typeface="Tw Cen MT"/>
              </a:rPr>
              <a:t>Teaching and Learning Resources</a:t>
            </a:r>
            <a:endParaRPr lang="en-GB" sz="4000" b="1" kern="0" dirty="0">
              <a:solidFill>
                <a:prstClr val="white"/>
              </a:solidFill>
              <a:latin typeface="Tw Cen MT"/>
            </a:endParaRPr>
          </a:p>
        </p:txBody>
      </p:sp>
      <p:sp>
        <p:nvSpPr>
          <p:cNvPr id="9" name="TextBox 8"/>
          <p:cNvSpPr txBox="1"/>
          <p:nvPr/>
        </p:nvSpPr>
        <p:spPr>
          <a:xfrm>
            <a:off x="370113" y="1612674"/>
            <a:ext cx="8512629" cy="4462760"/>
          </a:xfrm>
          <a:prstGeom prst="rect">
            <a:avLst/>
          </a:prstGeom>
          <a:noFill/>
        </p:spPr>
        <p:txBody>
          <a:bodyPr wrap="square">
            <a:spAutoFit/>
          </a:bodyPr>
          <a:lstStyle/>
          <a:p>
            <a:pPr algn="ctr" fontAlgn="auto">
              <a:spcBef>
                <a:spcPts val="0"/>
              </a:spcBef>
              <a:spcAft>
                <a:spcPts val="0"/>
              </a:spcAft>
              <a:defRPr/>
            </a:pPr>
            <a:r>
              <a:rPr lang="en-GB" sz="4800" b="1" kern="0" dirty="0">
                <a:solidFill>
                  <a:srgbClr val="FFFF00"/>
                </a:solidFill>
                <a:latin typeface="Tw Cen MT" pitchFamily="34" charset="0"/>
              </a:rPr>
              <a:t>These are sample slides.</a:t>
            </a:r>
          </a:p>
          <a:p>
            <a:pPr algn="ctr" fontAlgn="auto">
              <a:spcBef>
                <a:spcPts val="0"/>
              </a:spcBef>
              <a:spcAft>
                <a:spcPts val="0"/>
              </a:spcAft>
              <a:defRPr/>
            </a:pPr>
            <a:r>
              <a:rPr lang="en-GB" sz="4800" kern="0" dirty="0">
                <a:solidFill>
                  <a:prstClr val="white"/>
                </a:solidFill>
                <a:latin typeface="Tw Cen MT" pitchFamily="34" charset="0"/>
              </a:rPr>
              <a:t>There </a:t>
            </a:r>
            <a:r>
              <a:rPr lang="en-GB" sz="4800" kern="0" dirty="0" smtClean="0">
                <a:solidFill>
                  <a:prstClr val="white"/>
                </a:solidFill>
                <a:latin typeface="Tw Cen MT" pitchFamily="34" charset="0"/>
              </a:rPr>
              <a:t>are </a:t>
            </a:r>
            <a:r>
              <a:rPr lang="en-GB" sz="4800" kern="0" dirty="0">
                <a:solidFill>
                  <a:prstClr val="white"/>
                </a:solidFill>
                <a:latin typeface="Tw Cen MT" pitchFamily="34" charset="0"/>
              </a:rPr>
              <a:t>no audio, document links or internet </a:t>
            </a:r>
            <a:r>
              <a:rPr lang="en-GB" sz="4800" kern="0" dirty="0" smtClean="0">
                <a:solidFill>
                  <a:prstClr val="white"/>
                </a:solidFill>
                <a:latin typeface="Tw Cen MT" pitchFamily="34" charset="0"/>
              </a:rPr>
              <a:t>links in this sample.</a:t>
            </a:r>
            <a:endParaRPr lang="en-GB" sz="3200" kern="0" dirty="0" smtClean="0">
              <a:solidFill>
                <a:prstClr val="white"/>
              </a:solidFill>
              <a:latin typeface="Tw Cen MT" pitchFamily="34" charset="0"/>
            </a:endParaRPr>
          </a:p>
          <a:p>
            <a:pPr algn="ctr" fontAlgn="auto">
              <a:spcBef>
                <a:spcPts val="0"/>
              </a:spcBef>
              <a:spcAft>
                <a:spcPts val="0"/>
              </a:spcAft>
              <a:defRPr/>
            </a:pPr>
            <a:r>
              <a:rPr lang="en-GB" sz="4800" kern="0" dirty="0" smtClean="0">
                <a:solidFill>
                  <a:prstClr val="white"/>
                </a:solidFill>
                <a:latin typeface="Tw Cen MT" pitchFamily="34" charset="0"/>
              </a:rPr>
              <a:t>See all of our resources at</a:t>
            </a:r>
          </a:p>
          <a:p>
            <a:pPr algn="ctr" fontAlgn="auto">
              <a:spcBef>
                <a:spcPts val="0"/>
              </a:spcBef>
              <a:spcAft>
                <a:spcPts val="0"/>
              </a:spcAft>
              <a:defRPr/>
            </a:pPr>
            <a:r>
              <a:rPr lang="en-GB" sz="4400" kern="0" dirty="0" smtClean="0">
                <a:solidFill>
                  <a:prstClr val="white"/>
                </a:solidFill>
                <a:latin typeface="Tw Cen MT" pitchFamily="34" charset="0"/>
                <a:hlinkClick r:id="rId2"/>
              </a:rPr>
              <a:t>www.historyinteractive.co.uk</a:t>
            </a:r>
            <a:endParaRPr lang="en-GB" sz="4400" kern="0" dirty="0">
              <a:solidFill>
                <a:prstClr val="white"/>
              </a:solidFill>
              <a:latin typeface="Tw Cen MT" pitchFamily="34" charset="0"/>
            </a:endParaRPr>
          </a:p>
        </p:txBody>
      </p:sp>
      <p:sp>
        <p:nvSpPr>
          <p:cNvPr id="10" name="TextBox 9"/>
          <p:cNvSpPr txBox="1"/>
          <p:nvPr/>
        </p:nvSpPr>
        <p:spPr>
          <a:xfrm>
            <a:off x="3995057" y="6226634"/>
            <a:ext cx="4767943" cy="369332"/>
          </a:xfrm>
          <a:prstGeom prst="rect">
            <a:avLst/>
          </a:prstGeom>
          <a:noFill/>
        </p:spPr>
        <p:txBody>
          <a:bodyPr wrap="square">
            <a:spAutoFit/>
          </a:bodyPr>
          <a:lstStyle/>
          <a:p>
            <a:pPr algn="r" fontAlgn="auto">
              <a:spcBef>
                <a:spcPts val="0"/>
              </a:spcBef>
              <a:spcAft>
                <a:spcPts val="0"/>
              </a:spcAft>
              <a:defRPr/>
            </a:pPr>
            <a:r>
              <a:rPr lang="en-GB" kern="0" dirty="0">
                <a:solidFill>
                  <a:prstClr val="white"/>
                </a:solidFill>
                <a:latin typeface="Tw Cen MT"/>
              </a:rPr>
              <a:t>History </a:t>
            </a:r>
            <a:r>
              <a:rPr lang="en-GB" kern="0" dirty="0" smtClean="0">
                <a:solidFill>
                  <a:prstClr val="white"/>
                </a:solidFill>
                <a:latin typeface="Tw Cen MT"/>
              </a:rPr>
              <a:t>Interactive Teaching and Learning © 2013</a:t>
            </a:r>
            <a:endParaRPr lang="en-GB" kern="0" dirty="0">
              <a:solidFill>
                <a:prstClr val="white"/>
              </a:solidFill>
              <a:latin typeface="Tw Cen MT"/>
            </a:endParaRPr>
          </a:p>
        </p:txBody>
      </p:sp>
    </p:spTree>
    <p:extLst>
      <p:ext uri="{BB962C8B-B14F-4D97-AF65-F5344CB8AC3E}">
        <p14:creationId xmlns:p14="http://schemas.microsoft.com/office/powerpoint/2010/main" val="181037910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750" fill="hold"/>
                                        <p:tgtEl>
                                          <p:spTgt spid="8"/>
                                        </p:tgtEl>
                                        <p:attrNameLst>
                                          <p:attrName>ppt_w</p:attrName>
                                        </p:attrNameLst>
                                      </p:cBhvr>
                                      <p:tavLst>
                                        <p:tav tm="0">
                                          <p:val>
                                            <p:fltVal val="0"/>
                                          </p:val>
                                        </p:tav>
                                        <p:tav tm="100000">
                                          <p:val>
                                            <p:strVal val="#ppt_w"/>
                                          </p:val>
                                        </p:tav>
                                      </p:tavLst>
                                    </p:anim>
                                    <p:anim calcmode="lin" valueType="num">
                                      <p:cBhvr>
                                        <p:cTn id="8" dur="1750" fill="hold"/>
                                        <p:tgtEl>
                                          <p:spTgt spid="8"/>
                                        </p:tgtEl>
                                        <p:attrNameLst>
                                          <p:attrName>ppt_h</p:attrName>
                                        </p:attrNameLst>
                                      </p:cBhvr>
                                      <p:tavLst>
                                        <p:tav tm="0">
                                          <p:val>
                                            <p:fltVal val="0"/>
                                          </p:val>
                                        </p:tav>
                                        <p:tav tm="100000">
                                          <p:val>
                                            <p:strVal val="#ppt_h"/>
                                          </p:val>
                                        </p:tav>
                                      </p:tavLst>
                                    </p:anim>
                                    <p:anim calcmode="lin" valueType="num">
                                      <p:cBhvr>
                                        <p:cTn id="9" dur="1750" fill="hold"/>
                                        <p:tgtEl>
                                          <p:spTgt spid="8"/>
                                        </p:tgtEl>
                                        <p:attrNameLst>
                                          <p:attrName>style.rotation</p:attrName>
                                        </p:attrNameLst>
                                      </p:cBhvr>
                                      <p:tavLst>
                                        <p:tav tm="0">
                                          <p:val>
                                            <p:fltVal val="90"/>
                                          </p:val>
                                        </p:tav>
                                        <p:tav tm="100000">
                                          <p:val>
                                            <p:fltVal val="0"/>
                                          </p:val>
                                        </p:tav>
                                      </p:tavLst>
                                    </p:anim>
                                    <p:animEffect transition="in" filter="fade">
                                      <p:cBhvr>
                                        <p:cTn id="10" dur="175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0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382588"/>
            <a:ext cx="9144000" cy="724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a:t>13</a:t>
            </a:r>
            <a:endParaRPr lang="en-US" sz="1400" b="1" dirty="0"/>
          </a:p>
        </p:txBody>
      </p:sp>
      <p:sp>
        <p:nvSpPr>
          <p:cNvPr id="47108" name="Oval 3"/>
          <p:cNvSpPr>
            <a:spLocks noChangeArrowheads="1"/>
          </p:cNvSpPr>
          <p:nvPr/>
        </p:nvSpPr>
        <p:spPr bwMode="auto">
          <a:xfrm>
            <a:off x="5422900" y="2381250"/>
            <a:ext cx="1860550" cy="2616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pPr>
              <a:spcBef>
                <a:spcPct val="20000"/>
              </a:spcBef>
              <a:spcAft>
                <a:spcPct val="75000"/>
              </a:spcAft>
            </a:pPr>
            <a:endParaRPr lang="en-US" sz="2400">
              <a:latin typeface="Tahoma" pitchFamily="34" charset="0"/>
            </a:endParaRPr>
          </a:p>
        </p:txBody>
      </p:sp>
      <p:sp>
        <p:nvSpPr>
          <p:cNvPr id="48134" name="Oval 4"/>
          <p:cNvSpPr>
            <a:spLocks noChangeArrowheads="1"/>
          </p:cNvSpPr>
          <p:nvPr/>
        </p:nvSpPr>
        <p:spPr bwMode="auto">
          <a:xfrm>
            <a:off x="4792663" y="2381250"/>
            <a:ext cx="3421062" cy="3673475"/>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spcAft>
                <a:spcPct val="75000"/>
              </a:spcAft>
            </a:pPr>
            <a:endParaRPr lang="en-US" sz="2400">
              <a:latin typeface="Tahoma" pitchFamily="34" charset="0"/>
            </a:endParaRPr>
          </a:p>
        </p:txBody>
      </p:sp>
      <p:sp>
        <p:nvSpPr>
          <p:cNvPr id="48136" name="Rectangle 6"/>
          <p:cNvSpPr>
            <a:spLocks noChangeArrowheads="1"/>
          </p:cNvSpPr>
          <p:nvPr/>
        </p:nvSpPr>
        <p:spPr bwMode="auto">
          <a:xfrm>
            <a:off x="3468688" y="4619625"/>
            <a:ext cx="1954212" cy="1435100"/>
          </a:xfrm>
          <a:prstGeom prst="rect">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spcAft>
                <a:spcPct val="75000"/>
              </a:spcAft>
            </a:pPr>
            <a:endParaRPr lang="en-US" sz="2400">
              <a:latin typeface="Tahoma" pitchFamily="34" charset="0"/>
            </a:endParaRPr>
          </a:p>
        </p:txBody>
      </p:sp>
      <p:sp>
        <p:nvSpPr>
          <p:cNvPr id="9" name="Trapezoid 8"/>
          <p:cNvSpPr/>
          <p:nvPr/>
        </p:nvSpPr>
        <p:spPr bwMode="auto">
          <a:xfrm rot="19461164">
            <a:off x="1119188" y="2995613"/>
            <a:ext cx="2506662" cy="2001837"/>
          </a:xfrm>
          <a:prstGeom prst="trapezoid">
            <a:avLst/>
          </a:prstGeom>
          <a:noFill/>
          <a:ln w="38100" cap="flat" cmpd="sng" algn="ctr">
            <a:solidFill>
              <a:schemeClr val="accent1"/>
            </a:solidFill>
            <a:prstDash val="solid"/>
            <a:round/>
            <a:headEnd type="none" w="med" len="med"/>
            <a:tailEnd type="none" w="med" len="med"/>
          </a:ln>
          <a:effectLst/>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48138" name="Rectangle 9"/>
          <p:cNvSpPr>
            <a:spLocks noChangeArrowheads="1"/>
          </p:cNvSpPr>
          <p:nvPr/>
        </p:nvSpPr>
        <p:spPr bwMode="auto">
          <a:xfrm>
            <a:off x="2900363" y="1639888"/>
            <a:ext cx="2413000" cy="2190750"/>
          </a:xfrm>
          <a:prstGeom prst="rect">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spcAft>
                <a:spcPct val="75000"/>
              </a:spcAft>
            </a:pPr>
            <a:endParaRPr lang="en-US" sz="2400">
              <a:latin typeface="Tahoma" pitchFamily="34" charset="0"/>
            </a:endParaRPr>
          </a:p>
        </p:txBody>
      </p:sp>
      <p:sp>
        <p:nvSpPr>
          <p:cNvPr id="48139" name="Oval 10"/>
          <p:cNvSpPr>
            <a:spLocks noChangeArrowheads="1"/>
          </p:cNvSpPr>
          <p:nvPr/>
        </p:nvSpPr>
        <p:spPr bwMode="auto">
          <a:xfrm>
            <a:off x="7140575" y="606425"/>
            <a:ext cx="1073150" cy="88265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spcAft>
                <a:spcPct val="75000"/>
              </a:spcAft>
            </a:pPr>
            <a:endParaRPr lang="en-US" sz="2400">
              <a:latin typeface="Tahoma" pitchFamily="34" charset="0"/>
            </a:endParaRPr>
          </a:p>
        </p:txBody>
      </p:sp>
      <p:sp>
        <p:nvSpPr>
          <p:cNvPr id="48140" name="Rectangle 11"/>
          <p:cNvSpPr>
            <a:spLocks noChangeArrowheads="1"/>
          </p:cNvSpPr>
          <p:nvPr/>
        </p:nvSpPr>
        <p:spPr bwMode="auto">
          <a:xfrm rot="-1580180">
            <a:off x="7215188" y="1466850"/>
            <a:ext cx="1463675" cy="276225"/>
          </a:xfrm>
          <a:prstGeom prst="rect">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spcAft>
                <a:spcPct val="75000"/>
              </a:spcAft>
            </a:pPr>
            <a:endParaRPr lang="en-US" sz="2400">
              <a:latin typeface="Tahoma" pitchFamily="34" charset="0"/>
            </a:endParaRPr>
          </a:p>
        </p:txBody>
      </p:sp>
      <p:sp>
        <p:nvSpPr>
          <p:cNvPr id="13" name="Rectangle 12"/>
          <p:cNvSpPr/>
          <p:nvPr/>
        </p:nvSpPr>
        <p:spPr>
          <a:xfrm>
            <a:off x="1661605" y="-3"/>
            <a:ext cx="5442517" cy="1446550"/>
          </a:xfrm>
          <a:prstGeom prst="rect">
            <a:avLst/>
          </a:prstGeom>
          <a:noFill/>
        </p:spPr>
        <p:txBody>
          <a:bodyPr wrap="none">
            <a:spAutoFit/>
          </a:bodyPr>
          <a:lstStyle/>
          <a:p>
            <a:pPr algn="ctr">
              <a:defRPr/>
            </a:pPr>
            <a:r>
              <a:rPr lang="en-US"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Factory Conditions</a:t>
            </a:r>
          </a:p>
          <a:p>
            <a:pPr algn="ctr">
              <a:defRPr/>
            </a:pPr>
            <a:r>
              <a:rPr lang="en-GB"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Child Labour</a:t>
            </a:r>
            <a:endParaRPr lang="en-US"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3" name="Rectangle 2"/>
          <p:cNvSpPr/>
          <p:nvPr/>
        </p:nvSpPr>
        <p:spPr>
          <a:xfrm>
            <a:off x="247651" y="4552384"/>
            <a:ext cx="2652712" cy="1938992"/>
          </a:xfrm>
          <a:prstGeom prst="rect">
            <a:avLst/>
          </a:prstGeom>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en-US" sz="2000" dirty="0">
                <a:latin typeface="Tw Cen MT" pitchFamily="34" charset="0"/>
              </a:rPr>
              <a:t>Machinery was not always fenced off and workers would be exposed to the moving parts while they worked. </a:t>
            </a:r>
            <a:endParaRPr lang="en-GB" sz="2000" dirty="0">
              <a:latin typeface="Tw Cen MT" pitchFamily="34" charset="0"/>
            </a:endParaRPr>
          </a:p>
        </p:txBody>
      </p:sp>
      <p:sp>
        <p:nvSpPr>
          <p:cNvPr id="16" name="Rectangle 15"/>
          <p:cNvSpPr/>
          <p:nvPr/>
        </p:nvSpPr>
        <p:spPr>
          <a:xfrm>
            <a:off x="281806" y="1446547"/>
            <a:ext cx="2652712" cy="1631216"/>
          </a:xfrm>
          <a:prstGeom prst="rect">
            <a:avLst/>
          </a:prstGeom>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en-US" sz="2000" dirty="0">
                <a:latin typeface="Tw Cen MT" pitchFamily="34" charset="0"/>
              </a:rPr>
              <a:t>Windows were small so there was little ventilation. Factories were very hot in the Summer.</a:t>
            </a:r>
            <a:endParaRPr lang="en-GB" sz="2000" dirty="0">
              <a:latin typeface="Tw Cen MT" pitchFamily="34" charset="0"/>
            </a:endParaRPr>
          </a:p>
        </p:txBody>
      </p:sp>
      <p:sp>
        <p:nvSpPr>
          <p:cNvPr id="4" name="Rectangle 3"/>
          <p:cNvSpPr/>
          <p:nvPr/>
        </p:nvSpPr>
        <p:spPr>
          <a:xfrm>
            <a:off x="5471728" y="1758533"/>
            <a:ext cx="3232150" cy="2246769"/>
          </a:xfrm>
          <a:prstGeom prst="rect">
            <a:avLst/>
          </a:prstGeom>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en-GB" sz="2000" dirty="0">
                <a:latin typeface="Tw Cen MT" pitchFamily="34" charset="0"/>
              </a:rPr>
              <a:t>Scavengers had to pick up the loose cotton from under the machinery. This was extremely dangerous as the children were expected to carry out the task while the machine was still working.</a:t>
            </a:r>
          </a:p>
        </p:txBody>
      </p:sp>
      <p:sp>
        <p:nvSpPr>
          <p:cNvPr id="5" name="Rectangle 4"/>
          <p:cNvSpPr/>
          <p:nvPr/>
        </p:nvSpPr>
        <p:spPr>
          <a:xfrm>
            <a:off x="2955925" y="1624721"/>
            <a:ext cx="3230563" cy="1015663"/>
          </a:xfrm>
          <a:prstGeom prst="rect">
            <a:avLst/>
          </a:prstGeom>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en-GB" sz="2000" dirty="0">
                <a:latin typeface="Tw Cen MT" pitchFamily="34" charset="0"/>
              </a:rPr>
              <a:t>Children were sometimes hit with a strap to make them work faster.</a:t>
            </a:r>
          </a:p>
        </p:txBody>
      </p:sp>
      <p:sp>
        <p:nvSpPr>
          <p:cNvPr id="6" name="Rectangle 5"/>
          <p:cNvSpPr/>
          <p:nvPr/>
        </p:nvSpPr>
        <p:spPr>
          <a:xfrm>
            <a:off x="1152301" y="5750683"/>
            <a:ext cx="3230562" cy="707886"/>
          </a:xfrm>
          <a:prstGeom prst="rect">
            <a:avLst/>
          </a:prstGeom>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en-GB" sz="2000" dirty="0">
                <a:latin typeface="Tw Cen MT" pitchFamily="34" charset="0"/>
              </a:rPr>
              <a:t>Two tired children. They worked very long hours.</a:t>
            </a:r>
          </a:p>
        </p:txBody>
      </p:sp>
      <p:sp>
        <p:nvSpPr>
          <p:cNvPr id="20" name="Rectangle 19"/>
          <p:cNvSpPr/>
          <p:nvPr/>
        </p:nvSpPr>
        <p:spPr>
          <a:xfrm>
            <a:off x="2174822" y="1762632"/>
            <a:ext cx="3232150" cy="1015663"/>
          </a:xfrm>
          <a:prstGeom prst="rect">
            <a:avLst/>
          </a:prstGeom>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en-GB" sz="2000" dirty="0">
                <a:latin typeface="Tw Cen MT" pitchFamily="34" charset="0"/>
              </a:rPr>
              <a:t>The overseer’s job was to make sure workers worked at full pace all the time.</a:t>
            </a:r>
          </a:p>
        </p:txBody>
      </p:sp>
      <p:sp>
        <p:nvSpPr>
          <p:cNvPr id="7" name="Rectangle 6"/>
          <p:cNvSpPr/>
          <p:nvPr/>
        </p:nvSpPr>
        <p:spPr>
          <a:xfrm>
            <a:off x="732988" y="3181518"/>
            <a:ext cx="2883669" cy="1015663"/>
          </a:xfrm>
          <a:prstGeom prst="rect">
            <a:avLst/>
          </a:prstGeom>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en-US" sz="2000" dirty="0">
                <a:latin typeface="Tw Cen MT" pitchFamily="34" charset="0"/>
              </a:rPr>
              <a:t>The constant noise from the machines damaged hearing.</a:t>
            </a:r>
            <a:endParaRPr lang="en-GB" sz="2000" dirty="0">
              <a:latin typeface="Tw Cen MT" pitchFamily="34" charset="0"/>
            </a:endParaRPr>
          </a:p>
        </p:txBody>
      </p:sp>
      <p:cxnSp>
        <p:nvCxnSpPr>
          <p:cNvPr id="11" name="Straight Connector 10"/>
          <p:cNvCxnSpPr/>
          <p:nvPr/>
        </p:nvCxnSpPr>
        <p:spPr bwMode="auto">
          <a:xfrm flipV="1">
            <a:off x="1373188" y="763588"/>
            <a:ext cx="1719262" cy="684212"/>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bwMode="auto">
          <a:xfrm flipH="1">
            <a:off x="4572000" y="3429000"/>
            <a:ext cx="900113" cy="1190625"/>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bwMode="auto">
          <a:xfrm flipH="1">
            <a:off x="2373313" y="3030538"/>
            <a:ext cx="3049587" cy="800100"/>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flipV="1">
            <a:off x="5407025" y="1323975"/>
            <a:ext cx="1876425" cy="808038"/>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bwMode="auto">
          <a:xfrm flipV="1">
            <a:off x="6186488" y="1995488"/>
            <a:ext cx="1247775" cy="136525"/>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9" name="Straight Connector 28"/>
          <p:cNvCxnSpPr/>
          <p:nvPr/>
        </p:nvCxnSpPr>
        <p:spPr bwMode="auto">
          <a:xfrm flipV="1">
            <a:off x="3616325" y="4997450"/>
            <a:ext cx="1806575" cy="752475"/>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 name="Rectangle 1"/>
          <p:cNvSpPr/>
          <p:nvPr/>
        </p:nvSpPr>
        <p:spPr>
          <a:xfrm>
            <a:off x="646113" y="1444625"/>
            <a:ext cx="7567612" cy="415448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spAutoFit/>
          </a:bodyPr>
          <a:lstStyle/>
          <a:p>
            <a:pPr algn="ctr">
              <a:defRPr/>
            </a:pPr>
            <a:r>
              <a:rPr lang="en-GB" sz="4000" b="1" dirty="0">
                <a:latin typeface="Tw Cen MT" pitchFamily="34" charset="0"/>
              </a:rPr>
              <a:t>Factory Conditions</a:t>
            </a:r>
          </a:p>
          <a:p>
            <a:pPr algn="ctr">
              <a:defRPr/>
            </a:pPr>
            <a:r>
              <a:rPr lang="en-GB" sz="2800" dirty="0">
                <a:latin typeface="Tw Cen MT" pitchFamily="34" charset="0"/>
              </a:rPr>
              <a:t>Many of the early </a:t>
            </a:r>
            <a:r>
              <a:rPr lang="en-GB" sz="2800" dirty="0">
                <a:latin typeface="Tw Cen MT" pitchFamily="34" charset="0"/>
                <a:hlinkClick r:id="" action="ppaction://noaction"/>
              </a:rPr>
              <a:t>textile</a:t>
            </a:r>
            <a:r>
              <a:rPr lang="en-GB" sz="2800" dirty="0">
                <a:latin typeface="Tw Cen MT" pitchFamily="34" charset="0"/>
              </a:rPr>
              <a:t> factories employed large numbers of children. This was not surprising as children had always worked in the Domestic System. Some of the factory children were </a:t>
            </a:r>
            <a:r>
              <a:rPr lang="en-GB" sz="2800" dirty="0">
                <a:latin typeface="Tw Cen MT" pitchFamily="34" charset="0"/>
                <a:hlinkClick r:id="" action="ppaction://noaction"/>
              </a:rPr>
              <a:t>apprentices</a:t>
            </a:r>
            <a:r>
              <a:rPr lang="en-GB" sz="2800" dirty="0">
                <a:latin typeface="Tw Cen MT" pitchFamily="34" charset="0"/>
              </a:rPr>
              <a:t>. These children were often orphans, who were sent to the factories from the large towns.  Factory owners built houses for them near the factory. Other children came form the local area.</a:t>
            </a:r>
          </a:p>
        </p:txBody>
      </p:sp>
      <p:cxnSp>
        <p:nvCxnSpPr>
          <p:cNvPr id="31" name="Straight Connector 30"/>
          <p:cNvCxnSpPr/>
          <p:nvPr/>
        </p:nvCxnSpPr>
        <p:spPr bwMode="auto">
          <a:xfrm flipV="1">
            <a:off x="1574800" y="3179763"/>
            <a:ext cx="2039938" cy="1373187"/>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47145" name="TextBox 11"/>
          <p:cNvSpPr txBox="1">
            <a:spLocks noChangeArrowheads="1"/>
          </p:cNvSpPr>
          <p:nvPr/>
        </p:nvSpPr>
        <p:spPr bwMode="auto">
          <a:xfrm>
            <a:off x="5224463" y="6551613"/>
            <a:ext cx="3400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b="1" i="1">
                <a:latin typeface="Tw Cen MT" pitchFamily="34" charset="0"/>
              </a:rPr>
              <a:t>Key Stage 3 History  Britain 1750-1900  Interactive</a:t>
            </a:r>
          </a:p>
        </p:txBody>
      </p:sp>
      <p:pic>
        <p:nvPicPr>
          <p:cNvPr id="32" name="Factory conditions.wma">
            <a:hlinkClick r:id="" action="ppaction://media"/>
          </p:cNvPr>
          <p:cNvPicPr>
            <a:picLocks noChangeAspect="1"/>
          </p:cNvPicPr>
          <p:nvPr>
            <a:audioFile r:link="rId2"/>
            <p:extLst>
              <p:ext uri="{DAA4B4D4-6D71-4841-9C94-3DE7FCFB9230}">
                <p14:media xmlns:p14="http://schemas.microsoft.com/office/powerpoint/2010/main" r:embed="rId1">
                  <p14:fade in="1250" out="1500"/>
                </p14:media>
              </p:ext>
            </p:extLst>
          </p:nvPr>
        </p:nvPicPr>
        <p:blipFill>
          <a:blip r:embed="rId7">
            <a:extLst>
              <a:ext uri="{28A0092B-C50C-407E-A947-70E740481C1C}">
                <a14:useLocalDpi xmlns:a14="http://schemas.microsoft.com/office/drawing/2010/main" val="0"/>
              </a:ext>
            </a:extLst>
          </a:blip>
          <a:srcRect/>
          <a:stretch>
            <a:fillRect/>
          </a:stretch>
        </p:blipFill>
        <p:spPr bwMode="auto">
          <a:xfrm>
            <a:off x="454025" y="1162050"/>
            <a:ext cx="9144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250"/>
                                        <p:tgtEl>
                                          <p:spTgt spid="2"/>
                                        </p:tgtEl>
                                      </p:cBhvr>
                                    </p:animEffect>
                                  </p:childTnLst>
                                </p:cTn>
                              </p:par>
                            </p:childTnLst>
                          </p:cTn>
                        </p:par>
                        <p:par>
                          <p:cTn id="8" fill="hold" nodeType="afterGroup">
                            <p:stCondLst>
                              <p:cond delay="1250"/>
                            </p:stCondLst>
                            <p:childTnLst>
                              <p:par>
                                <p:cTn id="9" presetID="1" presetClass="mediacall" presetSubtype="0" fill="hold" nodeType="afterEffect">
                                  <p:stCondLst>
                                    <p:cond delay="0"/>
                                  </p:stCondLst>
                                  <p:childTnLst>
                                    <p:cmd type="call" cmd="playFrom(0.0)">
                                      <p:cBhvr>
                                        <p:cTn id="10" dur="34457" fill="hold"/>
                                        <p:tgtEl>
                                          <p:spTgt spid="32"/>
                                        </p:tgtEl>
                                      </p:cBhvr>
                                    </p:cmd>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xit" presetSubtype="0" fill="hold" grpId="1" nodeType="clickEffect">
                                  <p:stCondLst>
                                    <p:cond delay="0"/>
                                  </p:stCondLst>
                                  <p:childTnLst>
                                    <p:anim calcmode="lin" valueType="num">
                                      <p:cBhvr>
                                        <p:cTn id="14" dur="1000"/>
                                        <p:tgtEl>
                                          <p:spTgt spid="2"/>
                                        </p:tgtEl>
                                        <p:attrNameLst>
                                          <p:attrName>ppt_w</p:attrName>
                                        </p:attrNameLst>
                                      </p:cBhvr>
                                      <p:tavLst>
                                        <p:tav tm="0">
                                          <p:val>
                                            <p:strVal val="ppt_w"/>
                                          </p:val>
                                        </p:tav>
                                        <p:tav tm="100000">
                                          <p:val>
                                            <p:fltVal val="0"/>
                                          </p:val>
                                        </p:tav>
                                      </p:tavLst>
                                    </p:anim>
                                    <p:anim calcmode="lin" valueType="num">
                                      <p:cBhvr>
                                        <p:cTn id="15" dur="1000"/>
                                        <p:tgtEl>
                                          <p:spTgt spid="2"/>
                                        </p:tgtEl>
                                        <p:attrNameLst>
                                          <p:attrName>ppt_h</p:attrName>
                                        </p:attrNameLst>
                                      </p:cBhvr>
                                      <p:tavLst>
                                        <p:tav tm="0">
                                          <p:val>
                                            <p:strVal val="ppt_h"/>
                                          </p:val>
                                        </p:tav>
                                        <p:tav tm="100000">
                                          <p:val>
                                            <p:fltVal val="0"/>
                                          </p:val>
                                        </p:tav>
                                      </p:tavLst>
                                    </p:anim>
                                    <p:anim calcmode="lin" valueType="num">
                                      <p:cBhvr>
                                        <p:cTn id="16" dur="1000"/>
                                        <p:tgtEl>
                                          <p:spTgt spid="2"/>
                                        </p:tgtEl>
                                        <p:attrNameLst>
                                          <p:attrName>style.rotation</p:attrName>
                                        </p:attrNameLst>
                                      </p:cBhvr>
                                      <p:tavLst>
                                        <p:tav tm="0">
                                          <p:val>
                                            <p:fltVal val="0"/>
                                          </p:val>
                                        </p:tav>
                                        <p:tav tm="100000">
                                          <p:val>
                                            <p:fltVal val="90"/>
                                          </p:val>
                                        </p:tav>
                                      </p:tavLst>
                                    </p:anim>
                                    <p:animEffect transition="out" filter="fade">
                                      <p:cBhvr>
                                        <p:cTn id="17" dur="1000"/>
                                        <p:tgtEl>
                                          <p:spTgt spid="2"/>
                                        </p:tgtEl>
                                      </p:cBhvr>
                                    </p:animEffect>
                                    <p:set>
                                      <p:cBhvr>
                                        <p:cTn id="18" dur="1" fill="hold">
                                          <p:stCondLst>
                                            <p:cond delay="999"/>
                                          </p:stCondLst>
                                        </p:cTn>
                                        <p:tgtEl>
                                          <p:spTgt spid="2"/>
                                        </p:tgtEl>
                                        <p:attrNameLst>
                                          <p:attrName>style.visibility</p:attrName>
                                        </p:attrNameLst>
                                      </p:cBhvr>
                                      <p:to>
                                        <p:strVal val="hidden"/>
                                      </p:to>
                                    </p:set>
                                  </p:childTnLst>
                                </p:cTn>
                              </p:par>
                            </p:childTnLst>
                          </p:cTn>
                        </p:par>
                        <p:par>
                          <p:cTn id="19" fill="hold" nodeType="afterGroup">
                            <p:stCondLst>
                              <p:cond delay="1000"/>
                            </p:stCondLst>
                            <p:childTnLst>
                              <p:par>
                                <p:cTn id="20" presetID="22" presetClass="entr" presetSubtype="8"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20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2"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5" name="arrow.wav"/>
                                        </p:tgtEl>
                                      </p:cMediaNode>
                                    </p:audio>
                                  </p:subTnLst>
                                </p:cTn>
                              </p:par>
                              <p:par>
                                <p:cTn id="30" presetID="22" presetClass="entr" presetSubtype="4"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750"/>
                                        <p:tgtEl>
                                          <p:spTgt spid="1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xit" presetSubtype="21" fill="hold" nodeType="clickEffect">
                                  <p:stCondLst>
                                    <p:cond delay="0"/>
                                  </p:stCondLst>
                                  <p:childTnLst>
                                    <p:animEffect transition="out" filter="barn(inVertical)">
                                      <p:cBhvr>
                                        <p:cTn id="36" dur="500"/>
                                        <p:tgtEl>
                                          <p:spTgt spid="16"/>
                                        </p:tgtEl>
                                      </p:cBhvr>
                                    </p:animEffect>
                                    <p:set>
                                      <p:cBhvr>
                                        <p:cTn id="37" dur="1" fill="hold">
                                          <p:stCondLst>
                                            <p:cond delay="499"/>
                                          </p:stCondLst>
                                        </p:cTn>
                                        <p:tgtEl>
                                          <p:spTgt spid="16"/>
                                        </p:tgtEl>
                                        <p:attrNameLst>
                                          <p:attrName>style.visibility</p:attrName>
                                        </p:attrNameLst>
                                      </p:cBhvr>
                                      <p:to>
                                        <p:strVal val="hidden"/>
                                      </p:to>
                                    </p:set>
                                  </p:childTnLst>
                                </p:cTn>
                              </p:par>
                              <p:par>
                                <p:cTn id="38" presetID="16" presetClass="exit" presetSubtype="21" fill="hold" nodeType="withEffect">
                                  <p:stCondLst>
                                    <p:cond delay="0"/>
                                  </p:stCondLst>
                                  <p:childTnLst>
                                    <p:animEffect transition="out" filter="barn(inVertical)">
                                      <p:cBhvr>
                                        <p:cTn id="39" dur="500"/>
                                        <p:tgtEl>
                                          <p:spTgt spid="11"/>
                                        </p:tgtEl>
                                      </p:cBhvr>
                                    </p:animEffect>
                                    <p:set>
                                      <p:cBhvr>
                                        <p:cTn id="40" dur="1" fill="hold">
                                          <p:stCondLst>
                                            <p:cond delay="499"/>
                                          </p:stCondLst>
                                        </p:cTn>
                                        <p:tgtEl>
                                          <p:spTgt spid="11"/>
                                        </p:tgtEl>
                                        <p:attrNameLst>
                                          <p:attrName>style.visibility</p:attrName>
                                        </p:attrNameLst>
                                      </p:cBhvr>
                                      <p:to>
                                        <p:strVal val="hidden"/>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42"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1000"/>
                                        <p:tgtEl>
                                          <p:spTgt spid="3"/>
                                        </p:tgtEl>
                                      </p:cBhvr>
                                    </p:animEffect>
                                    <p:anim calcmode="lin" valueType="num">
                                      <p:cBhvr>
                                        <p:cTn id="46" dur="1000" fill="hold"/>
                                        <p:tgtEl>
                                          <p:spTgt spid="3"/>
                                        </p:tgtEl>
                                        <p:attrNameLst>
                                          <p:attrName>ppt_x</p:attrName>
                                        </p:attrNameLst>
                                      </p:cBhvr>
                                      <p:tavLst>
                                        <p:tav tm="0">
                                          <p:val>
                                            <p:strVal val="#ppt_x"/>
                                          </p:val>
                                        </p:tav>
                                        <p:tav tm="100000">
                                          <p:val>
                                            <p:strVal val="#ppt_x"/>
                                          </p:val>
                                        </p:tav>
                                      </p:tavLst>
                                    </p:anim>
                                    <p:anim calcmode="lin" valueType="num">
                                      <p:cBhvr>
                                        <p:cTn id="47" dur="1000" fill="hold"/>
                                        <p:tgtEl>
                                          <p:spTgt spid="3"/>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43"/>
                                            </p:cond>
                                          </p:stCondLst>
                                          <p:endCondLst>
                                            <p:cond evt="onStopAudio" delay="0">
                                              <p:tgtEl>
                                                <p:sldTgt/>
                                              </p:tgtEl>
                                            </p:cond>
                                          </p:endCondLst>
                                        </p:cTn>
                                        <p:tgtEl>
                                          <p:sndTgt r:embed="rId5" name="arrow.wav"/>
                                        </p:tgtEl>
                                      </p:cMediaNode>
                                    </p:audio>
                                  </p:subTnLst>
                                </p:cTn>
                              </p:par>
                            </p:childTnLst>
                          </p:cTn>
                        </p:par>
                        <p:par>
                          <p:cTn id="48" fill="hold" nodeType="afterGroup">
                            <p:stCondLst>
                              <p:cond delay="10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750"/>
                                        <p:tgtEl>
                                          <p:spTgt spid="31"/>
                                        </p:tgtEl>
                                      </p:cBhvr>
                                    </p:animEffect>
                                  </p:childTnLst>
                                </p:cTn>
                              </p:par>
                            </p:childTnLst>
                          </p:cTn>
                        </p:par>
                        <p:par>
                          <p:cTn id="52" fill="hold" nodeType="afterGroup">
                            <p:stCondLst>
                              <p:cond delay="1750"/>
                            </p:stCondLst>
                            <p:childTnLst>
                              <p:par>
                                <p:cTn id="53" presetID="6" presetClass="entr" presetSubtype="16" fill="hold" grpId="0" nodeType="afterEffect">
                                  <p:stCondLst>
                                    <p:cond delay="0"/>
                                  </p:stCondLst>
                                  <p:childTnLst>
                                    <p:set>
                                      <p:cBhvr>
                                        <p:cTn id="54" dur="1" fill="hold">
                                          <p:stCondLst>
                                            <p:cond delay="0"/>
                                          </p:stCondLst>
                                        </p:cTn>
                                        <p:tgtEl>
                                          <p:spTgt spid="48138"/>
                                        </p:tgtEl>
                                        <p:attrNameLst>
                                          <p:attrName>style.visibility</p:attrName>
                                        </p:attrNameLst>
                                      </p:cBhvr>
                                      <p:to>
                                        <p:strVal val="visible"/>
                                      </p:to>
                                    </p:set>
                                    <p:animEffect transition="in" filter="circle(in)">
                                      <p:cBhvr>
                                        <p:cTn id="55" dur="2000"/>
                                        <p:tgtEl>
                                          <p:spTgt spid="48138"/>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6" presetClass="exit" presetSubtype="21" fill="hold" nodeType="clickEffect">
                                  <p:stCondLst>
                                    <p:cond delay="0"/>
                                  </p:stCondLst>
                                  <p:childTnLst>
                                    <p:animEffect transition="out" filter="barn(inVertical)">
                                      <p:cBhvr>
                                        <p:cTn id="59" dur="500"/>
                                        <p:tgtEl>
                                          <p:spTgt spid="3"/>
                                        </p:tgtEl>
                                      </p:cBhvr>
                                    </p:animEffect>
                                    <p:set>
                                      <p:cBhvr>
                                        <p:cTn id="60" dur="1" fill="hold">
                                          <p:stCondLst>
                                            <p:cond delay="499"/>
                                          </p:stCondLst>
                                        </p:cTn>
                                        <p:tgtEl>
                                          <p:spTgt spid="3"/>
                                        </p:tgtEl>
                                        <p:attrNameLst>
                                          <p:attrName>style.visibility</p:attrName>
                                        </p:attrNameLst>
                                      </p:cBhvr>
                                      <p:to>
                                        <p:strVal val="hidden"/>
                                      </p:to>
                                    </p:set>
                                  </p:childTnLst>
                                </p:cTn>
                              </p:par>
                              <p:par>
                                <p:cTn id="61" presetID="16" presetClass="exit" presetSubtype="21" fill="hold" nodeType="withEffect">
                                  <p:stCondLst>
                                    <p:cond delay="0"/>
                                  </p:stCondLst>
                                  <p:childTnLst>
                                    <p:animEffect transition="out" filter="barn(inVertical)">
                                      <p:cBhvr>
                                        <p:cTn id="62" dur="500"/>
                                        <p:tgtEl>
                                          <p:spTgt spid="31"/>
                                        </p:tgtEl>
                                      </p:cBhvr>
                                    </p:animEffect>
                                    <p:set>
                                      <p:cBhvr>
                                        <p:cTn id="63" dur="1" fill="hold">
                                          <p:stCondLst>
                                            <p:cond delay="499"/>
                                          </p:stCondLst>
                                        </p:cTn>
                                        <p:tgtEl>
                                          <p:spTgt spid="31"/>
                                        </p:tgtEl>
                                        <p:attrNameLst>
                                          <p:attrName>style.visibility</p:attrName>
                                        </p:attrNameLst>
                                      </p:cBhvr>
                                      <p:to>
                                        <p:strVal val="hidden"/>
                                      </p:to>
                                    </p:set>
                                  </p:childTnLst>
                                </p:cTn>
                              </p:par>
                              <p:par>
                                <p:cTn id="64" presetID="16" presetClass="exit" presetSubtype="21" fill="hold" grpId="1" nodeType="withEffect">
                                  <p:stCondLst>
                                    <p:cond delay="0"/>
                                  </p:stCondLst>
                                  <p:childTnLst>
                                    <p:animEffect transition="out" filter="barn(inVertical)">
                                      <p:cBhvr>
                                        <p:cTn id="65" dur="500"/>
                                        <p:tgtEl>
                                          <p:spTgt spid="48138"/>
                                        </p:tgtEl>
                                      </p:cBhvr>
                                    </p:animEffect>
                                    <p:set>
                                      <p:cBhvr>
                                        <p:cTn id="66" dur="1" fill="hold">
                                          <p:stCondLst>
                                            <p:cond delay="499"/>
                                          </p:stCondLst>
                                        </p:cTn>
                                        <p:tgtEl>
                                          <p:spTgt spid="48138"/>
                                        </p:tgtEl>
                                        <p:attrNameLst>
                                          <p:attrName>style.visibility</p:attrName>
                                        </p:attrNameLst>
                                      </p:cBhvr>
                                      <p:to>
                                        <p:strVal val="hidden"/>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4" fill="hold" nodeType="click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500" fill="hold"/>
                                        <p:tgtEl>
                                          <p:spTgt spid="4"/>
                                        </p:tgtEl>
                                        <p:attrNameLst>
                                          <p:attrName>ppt_x</p:attrName>
                                        </p:attrNameLst>
                                      </p:cBhvr>
                                      <p:tavLst>
                                        <p:tav tm="0">
                                          <p:val>
                                            <p:strVal val="#ppt_x"/>
                                          </p:val>
                                        </p:tav>
                                        <p:tav tm="100000">
                                          <p:val>
                                            <p:strVal val="#ppt_x"/>
                                          </p:val>
                                        </p:tav>
                                      </p:tavLst>
                                    </p:anim>
                                    <p:anim calcmode="lin" valueType="num">
                                      <p:cBhvr additive="base">
                                        <p:cTn id="72" dur="5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69"/>
                                            </p:cond>
                                          </p:stCondLst>
                                          <p:endCondLst>
                                            <p:cond evt="onStopAudio" delay="0">
                                              <p:tgtEl>
                                                <p:sldTgt/>
                                              </p:tgtEl>
                                            </p:cond>
                                          </p:endCondLst>
                                        </p:cTn>
                                        <p:tgtEl>
                                          <p:sndTgt r:embed="rId5" name="arrow.wav"/>
                                        </p:tgtEl>
                                      </p:cMediaNode>
                                    </p:audio>
                                  </p:subTnLst>
                                </p:cTn>
                              </p:par>
                            </p:childTnLst>
                          </p:cTn>
                        </p:par>
                        <p:par>
                          <p:cTn id="73" fill="hold" nodeType="afterGroup">
                            <p:stCondLst>
                              <p:cond delay="500"/>
                            </p:stCondLst>
                            <p:childTnLst>
                              <p:par>
                                <p:cTn id="74" presetID="22" presetClass="entr" presetSubtype="1"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wipe(up)">
                                      <p:cBhvr>
                                        <p:cTn id="76" dur="750"/>
                                        <p:tgtEl>
                                          <p:spTgt spid="17"/>
                                        </p:tgtEl>
                                      </p:cBhvr>
                                    </p:animEffect>
                                  </p:childTnLst>
                                </p:cTn>
                              </p:par>
                            </p:childTnLst>
                          </p:cTn>
                        </p:par>
                        <p:par>
                          <p:cTn id="77" fill="hold" nodeType="afterGroup">
                            <p:stCondLst>
                              <p:cond delay="1250"/>
                            </p:stCondLst>
                            <p:childTnLst>
                              <p:par>
                                <p:cTn id="78" presetID="6" presetClass="entr" presetSubtype="16" fill="hold" grpId="0" nodeType="afterEffect">
                                  <p:stCondLst>
                                    <p:cond delay="0"/>
                                  </p:stCondLst>
                                  <p:childTnLst>
                                    <p:set>
                                      <p:cBhvr>
                                        <p:cTn id="79" dur="1" fill="hold">
                                          <p:stCondLst>
                                            <p:cond delay="0"/>
                                          </p:stCondLst>
                                        </p:cTn>
                                        <p:tgtEl>
                                          <p:spTgt spid="48136"/>
                                        </p:tgtEl>
                                        <p:attrNameLst>
                                          <p:attrName>style.visibility</p:attrName>
                                        </p:attrNameLst>
                                      </p:cBhvr>
                                      <p:to>
                                        <p:strVal val="visible"/>
                                      </p:to>
                                    </p:set>
                                    <p:animEffect transition="in" filter="circle(in)">
                                      <p:cBhvr>
                                        <p:cTn id="80" dur="2000"/>
                                        <p:tgtEl>
                                          <p:spTgt spid="48136"/>
                                        </p:tgtEl>
                                      </p:cBhvr>
                                    </p:animEffect>
                                  </p:childTnLst>
                                </p:cTn>
                              </p:par>
                            </p:childTnLst>
                          </p:cTn>
                        </p:par>
                        <p:par>
                          <p:cTn id="81" fill="hold" nodeType="afterGroup">
                            <p:stCondLst>
                              <p:cond delay="3250"/>
                            </p:stCondLst>
                            <p:childTnLst>
                              <p:par>
                                <p:cTn id="82" presetID="22" presetClass="entr" presetSubtype="1" fill="hold" nodeType="after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wipe(up)">
                                      <p:cBhvr>
                                        <p:cTn id="84" dur="750"/>
                                        <p:tgtEl>
                                          <p:spTgt spid="19"/>
                                        </p:tgtEl>
                                      </p:cBhvr>
                                    </p:animEffect>
                                  </p:childTnLst>
                                </p:cTn>
                              </p:par>
                            </p:childTnLst>
                          </p:cTn>
                        </p:par>
                        <p:par>
                          <p:cTn id="85" fill="hold" nodeType="afterGroup">
                            <p:stCondLst>
                              <p:cond delay="4000"/>
                            </p:stCondLst>
                            <p:childTnLst>
                              <p:par>
                                <p:cTn id="86" presetID="6" presetClass="entr" presetSubtype="16" fill="hold" nodeType="after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circle(in)">
                                      <p:cBhvr>
                                        <p:cTn id="88" dur="2000"/>
                                        <p:tgtEl>
                                          <p:spTgt spid="9"/>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16" presetClass="exit" presetSubtype="21" fill="hold" nodeType="clickEffect">
                                  <p:stCondLst>
                                    <p:cond delay="0"/>
                                  </p:stCondLst>
                                  <p:childTnLst>
                                    <p:animEffect transition="out" filter="barn(inVertical)">
                                      <p:cBhvr>
                                        <p:cTn id="92" dur="500"/>
                                        <p:tgtEl>
                                          <p:spTgt spid="17"/>
                                        </p:tgtEl>
                                      </p:cBhvr>
                                    </p:animEffect>
                                    <p:set>
                                      <p:cBhvr>
                                        <p:cTn id="93" dur="1" fill="hold">
                                          <p:stCondLst>
                                            <p:cond delay="499"/>
                                          </p:stCondLst>
                                        </p:cTn>
                                        <p:tgtEl>
                                          <p:spTgt spid="17"/>
                                        </p:tgtEl>
                                        <p:attrNameLst>
                                          <p:attrName>style.visibility</p:attrName>
                                        </p:attrNameLst>
                                      </p:cBhvr>
                                      <p:to>
                                        <p:strVal val="hidden"/>
                                      </p:to>
                                    </p:set>
                                  </p:childTnLst>
                                </p:cTn>
                              </p:par>
                              <p:par>
                                <p:cTn id="94" presetID="16" presetClass="exit" presetSubtype="21" fill="hold" grpId="1" nodeType="withEffect">
                                  <p:stCondLst>
                                    <p:cond delay="0"/>
                                  </p:stCondLst>
                                  <p:childTnLst>
                                    <p:animEffect transition="out" filter="barn(inVertical)">
                                      <p:cBhvr>
                                        <p:cTn id="95" dur="500"/>
                                        <p:tgtEl>
                                          <p:spTgt spid="48136"/>
                                        </p:tgtEl>
                                      </p:cBhvr>
                                    </p:animEffect>
                                    <p:set>
                                      <p:cBhvr>
                                        <p:cTn id="96" dur="1" fill="hold">
                                          <p:stCondLst>
                                            <p:cond delay="499"/>
                                          </p:stCondLst>
                                        </p:cTn>
                                        <p:tgtEl>
                                          <p:spTgt spid="48136"/>
                                        </p:tgtEl>
                                        <p:attrNameLst>
                                          <p:attrName>style.visibility</p:attrName>
                                        </p:attrNameLst>
                                      </p:cBhvr>
                                      <p:to>
                                        <p:strVal val="hidden"/>
                                      </p:to>
                                    </p:set>
                                  </p:childTnLst>
                                </p:cTn>
                              </p:par>
                              <p:par>
                                <p:cTn id="97" presetID="16" presetClass="exit" presetSubtype="21" fill="hold" nodeType="withEffect">
                                  <p:stCondLst>
                                    <p:cond delay="0"/>
                                  </p:stCondLst>
                                  <p:childTnLst>
                                    <p:animEffect transition="out" filter="barn(inVertical)">
                                      <p:cBhvr>
                                        <p:cTn id="98" dur="500"/>
                                        <p:tgtEl>
                                          <p:spTgt spid="19"/>
                                        </p:tgtEl>
                                      </p:cBhvr>
                                    </p:animEffect>
                                    <p:set>
                                      <p:cBhvr>
                                        <p:cTn id="99" dur="1" fill="hold">
                                          <p:stCondLst>
                                            <p:cond delay="499"/>
                                          </p:stCondLst>
                                        </p:cTn>
                                        <p:tgtEl>
                                          <p:spTgt spid="19"/>
                                        </p:tgtEl>
                                        <p:attrNameLst>
                                          <p:attrName>style.visibility</p:attrName>
                                        </p:attrNameLst>
                                      </p:cBhvr>
                                      <p:to>
                                        <p:strVal val="hidden"/>
                                      </p:to>
                                    </p:set>
                                  </p:childTnLst>
                                </p:cTn>
                              </p:par>
                              <p:par>
                                <p:cTn id="100" presetID="16" presetClass="exit" presetSubtype="21" fill="hold" nodeType="withEffect">
                                  <p:stCondLst>
                                    <p:cond delay="0"/>
                                  </p:stCondLst>
                                  <p:childTnLst>
                                    <p:animEffect transition="out" filter="barn(inVertical)">
                                      <p:cBhvr>
                                        <p:cTn id="101" dur="500"/>
                                        <p:tgtEl>
                                          <p:spTgt spid="9"/>
                                        </p:tgtEl>
                                      </p:cBhvr>
                                    </p:animEffect>
                                    <p:set>
                                      <p:cBhvr>
                                        <p:cTn id="102" dur="1" fill="hold">
                                          <p:stCondLst>
                                            <p:cond delay="499"/>
                                          </p:stCondLst>
                                        </p:cTn>
                                        <p:tgtEl>
                                          <p:spTgt spid="9"/>
                                        </p:tgtEl>
                                        <p:attrNameLst>
                                          <p:attrName>style.visibility</p:attrName>
                                        </p:attrNameLst>
                                      </p:cBhvr>
                                      <p:to>
                                        <p:strVal val="hidden"/>
                                      </p:to>
                                    </p:set>
                                  </p:childTnLst>
                                </p:cTn>
                              </p:par>
                              <p:par>
                                <p:cTn id="103" presetID="16" presetClass="exit" presetSubtype="21" fill="hold" nodeType="withEffect">
                                  <p:stCondLst>
                                    <p:cond delay="0"/>
                                  </p:stCondLst>
                                  <p:childTnLst>
                                    <p:animEffect transition="out" filter="barn(inVertical)">
                                      <p:cBhvr>
                                        <p:cTn id="104" dur="500"/>
                                        <p:tgtEl>
                                          <p:spTgt spid="4"/>
                                        </p:tgtEl>
                                      </p:cBhvr>
                                    </p:animEffect>
                                    <p:set>
                                      <p:cBhvr>
                                        <p:cTn id="105" dur="1" fill="hold">
                                          <p:stCondLst>
                                            <p:cond delay="499"/>
                                          </p:stCondLst>
                                        </p:cTn>
                                        <p:tgtEl>
                                          <p:spTgt spid="4"/>
                                        </p:tgtEl>
                                        <p:attrNameLst>
                                          <p:attrName>style.visibility</p:attrName>
                                        </p:attrNameLst>
                                      </p:cBhvr>
                                      <p:to>
                                        <p:strVal val="hidden"/>
                                      </p:to>
                                    </p:se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42" presetClass="entr" presetSubtype="0" fill="hold" nodeType="clickEffect">
                                  <p:stCondLst>
                                    <p:cond delay="0"/>
                                  </p:stCondLst>
                                  <p:childTnLst>
                                    <p:set>
                                      <p:cBhvr>
                                        <p:cTn id="109" dur="1" fill="hold">
                                          <p:stCondLst>
                                            <p:cond delay="0"/>
                                          </p:stCondLst>
                                        </p:cTn>
                                        <p:tgtEl>
                                          <p:spTgt spid="20"/>
                                        </p:tgtEl>
                                        <p:attrNameLst>
                                          <p:attrName>style.visibility</p:attrName>
                                        </p:attrNameLst>
                                      </p:cBhvr>
                                      <p:to>
                                        <p:strVal val="visible"/>
                                      </p:to>
                                    </p:set>
                                    <p:animEffect transition="in" filter="fade">
                                      <p:cBhvr>
                                        <p:cTn id="110" dur="1000"/>
                                        <p:tgtEl>
                                          <p:spTgt spid="20"/>
                                        </p:tgtEl>
                                      </p:cBhvr>
                                    </p:animEffect>
                                    <p:anim calcmode="lin" valueType="num">
                                      <p:cBhvr>
                                        <p:cTn id="111" dur="1000" fill="hold"/>
                                        <p:tgtEl>
                                          <p:spTgt spid="20"/>
                                        </p:tgtEl>
                                        <p:attrNameLst>
                                          <p:attrName>ppt_x</p:attrName>
                                        </p:attrNameLst>
                                      </p:cBhvr>
                                      <p:tavLst>
                                        <p:tav tm="0">
                                          <p:val>
                                            <p:strVal val="#ppt_x"/>
                                          </p:val>
                                        </p:tav>
                                        <p:tav tm="100000">
                                          <p:val>
                                            <p:strVal val="#ppt_x"/>
                                          </p:val>
                                        </p:tav>
                                      </p:tavLst>
                                    </p:anim>
                                    <p:anim calcmode="lin" valueType="num">
                                      <p:cBhvr>
                                        <p:cTn id="112" dur="1000" fill="hold"/>
                                        <p:tgtEl>
                                          <p:spTgt spid="20"/>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8"/>
                                            </p:cond>
                                          </p:stCondLst>
                                          <p:endCondLst>
                                            <p:cond evt="onStopAudio" delay="0">
                                              <p:tgtEl>
                                                <p:sldTgt/>
                                              </p:tgtEl>
                                            </p:cond>
                                          </p:endCondLst>
                                        </p:cTn>
                                        <p:tgtEl>
                                          <p:sndTgt r:embed="rId5" name="arrow.wav"/>
                                        </p:tgtEl>
                                      </p:cMediaNode>
                                    </p:audio>
                                  </p:subTnLst>
                                </p:cTn>
                              </p:par>
                            </p:childTnLst>
                          </p:cTn>
                        </p:par>
                        <p:par>
                          <p:cTn id="113" fill="hold" nodeType="afterGroup">
                            <p:stCondLst>
                              <p:cond delay="1000"/>
                            </p:stCondLst>
                            <p:childTnLst>
                              <p:par>
                                <p:cTn id="114" presetID="22" presetClass="entr" presetSubtype="1" fill="hold" nodeType="after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wipe(up)">
                                      <p:cBhvr>
                                        <p:cTn id="116" dur="750"/>
                                        <p:tgtEl>
                                          <p:spTgt spid="22"/>
                                        </p:tgtEl>
                                      </p:cBhvr>
                                    </p:animEffect>
                                  </p:childTnLst>
                                </p:cTn>
                              </p:par>
                            </p:childTnLst>
                          </p:cTn>
                        </p:par>
                        <p:par>
                          <p:cTn id="117" fill="hold" nodeType="afterGroup">
                            <p:stCondLst>
                              <p:cond delay="1750"/>
                            </p:stCondLst>
                            <p:childTnLst>
                              <p:par>
                                <p:cTn id="118" presetID="6" presetClass="entr" presetSubtype="16" fill="hold" grpId="0" nodeType="afterEffect">
                                  <p:stCondLst>
                                    <p:cond delay="0"/>
                                  </p:stCondLst>
                                  <p:childTnLst>
                                    <p:set>
                                      <p:cBhvr>
                                        <p:cTn id="119" dur="1" fill="hold">
                                          <p:stCondLst>
                                            <p:cond delay="0"/>
                                          </p:stCondLst>
                                        </p:cTn>
                                        <p:tgtEl>
                                          <p:spTgt spid="48139"/>
                                        </p:tgtEl>
                                        <p:attrNameLst>
                                          <p:attrName>style.visibility</p:attrName>
                                        </p:attrNameLst>
                                      </p:cBhvr>
                                      <p:to>
                                        <p:strVal val="visible"/>
                                      </p:to>
                                    </p:set>
                                    <p:animEffect transition="in" filter="circle(in)">
                                      <p:cBhvr>
                                        <p:cTn id="120" dur="2000"/>
                                        <p:tgtEl>
                                          <p:spTgt spid="48139"/>
                                        </p:tgtEl>
                                      </p:cBhvr>
                                    </p:animEffect>
                                  </p:childTnLst>
                                </p:cTn>
                              </p:par>
                            </p:childTnLst>
                          </p:cTn>
                        </p:par>
                      </p:childTnLst>
                    </p:cTn>
                  </p:par>
                  <p:par>
                    <p:cTn id="121" fill="hold" nodeType="clickPar">
                      <p:stCondLst>
                        <p:cond delay="indefinite"/>
                      </p:stCondLst>
                      <p:childTnLst>
                        <p:par>
                          <p:cTn id="122" fill="hold" nodeType="withGroup">
                            <p:stCondLst>
                              <p:cond delay="0"/>
                            </p:stCondLst>
                            <p:childTnLst>
                              <p:par>
                                <p:cTn id="123" presetID="16" presetClass="exit" presetSubtype="21" fill="hold" nodeType="clickEffect">
                                  <p:stCondLst>
                                    <p:cond delay="0"/>
                                  </p:stCondLst>
                                  <p:childTnLst>
                                    <p:animEffect transition="out" filter="barn(inVertical)">
                                      <p:cBhvr>
                                        <p:cTn id="124" dur="500"/>
                                        <p:tgtEl>
                                          <p:spTgt spid="20"/>
                                        </p:tgtEl>
                                      </p:cBhvr>
                                    </p:animEffect>
                                    <p:set>
                                      <p:cBhvr>
                                        <p:cTn id="125" dur="1" fill="hold">
                                          <p:stCondLst>
                                            <p:cond delay="499"/>
                                          </p:stCondLst>
                                        </p:cTn>
                                        <p:tgtEl>
                                          <p:spTgt spid="20"/>
                                        </p:tgtEl>
                                        <p:attrNameLst>
                                          <p:attrName>style.visibility</p:attrName>
                                        </p:attrNameLst>
                                      </p:cBhvr>
                                      <p:to>
                                        <p:strVal val="hidden"/>
                                      </p:to>
                                    </p:set>
                                  </p:childTnLst>
                                </p:cTn>
                              </p:par>
                              <p:par>
                                <p:cTn id="126" presetID="16" presetClass="exit" presetSubtype="21" fill="hold" nodeType="withEffect">
                                  <p:stCondLst>
                                    <p:cond delay="0"/>
                                  </p:stCondLst>
                                  <p:childTnLst>
                                    <p:animEffect transition="out" filter="barn(inVertical)">
                                      <p:cBhvr>
                                        <p:cTn id="127" dur="500"/>
                                        <p:tgtEl>
                                          <p:spTgt spid="22"/>
                                        </p:tgtEl>
                                      </p:cBhvr>
                                    </p:animEffect>
                                    <p:set>
                                      <p:cBhvr>
                                        <p:cTn id="128" dur="1" fill="hold">
                                          <p:stCondLst>
                                            <p:cond delay="499"/>
                                          </p:stCondLst>
                                        </p:cTn>
                                        <p:tgtEl>
                                          <p:spTgt spid="22"/>
                                        </p:tgtEl>
                                        <p:attrNameLst>
                                          <p:attrName>style.visibility</p:attrName>
                                        </p:attrNameLst>
                                      </p:cBhvr>
                                      <p:to>
                                        <p:strVal val="hidden"/>
                                      </p:to>
                                    </p:set>
                                  </p:childTnLst>
                                </p:cTn>
                              </p:par>
                              <p:par>
                                <p:cTn id="129" presetID="16" presetClass="exit" presetSubtype="21" fill="hold" grpId="1" nodeType="withEffect">
                                  <p:stCondLst>
                                    <p:cond delay="0"/>
                                  </p:stCondLst>
                                  <p:childTnLst>
                                    <p:animEffect transition="out" filter="barn(inVertical)">
                                      <p:cBhvr>
                                        <p:cTn id="130" dur="500"/>
                                        <p:tgtEl>
                                          <p:spTgt spid="48139"/>
                                        </p:tgtEl>
                                      </p:cBhvr>
                                    </p:animEffect>
                                    <p:set>
                                      <p:cBhvr>
                                        <p:cTn id="131" dur="1" fill="hold">
                                          <p:stCondLst>
                                            <p:cond delay="499"/>
                                          </p:stCondLst>
                                        </p:cTn>
                                        <p:tgtEl>
                                          <p:spTgt spid="48139"/>
                                        </p:tgtEl>
                                        <p:attrNameLst>
                                          <p:attrName>style.visibility</p:attrName>
                                        </p:attrNameLst>
                                      </p:cBhvr>
                                      <p:to>
                                        <p:strVal val="hidden"/>
                                      </p:to>
                                    </p:set>
                                  </p:childTnLst>
                                </p:cTn>
                              </p:par>
                            </p:childTnLst>
                          </p:cTn>
                        </p:par>
                      </p:childTnLst>
                    </p:cTn>
                  </p:par>
                  <p:par>
                    <p:cTn id="132" fill="hold" nodeType="clickPar">
                      <p:stCondLst>
                        <p:cond delay="indefinite"/>
                      </p:stCondLst>
                      <p:childTnLst>
                        <p:par>
                          <p:cTn id="133" fill="hold" nodeType="withGroup">
                            <p:stCondLst>
                              <p:cond delay="0"/>
                            </p:stCondLst>
                            <p:childTnLst>
                              <p:par>
                                <p:cTn id="134" presetID="42" presetClass="entr" presetSubtype="0" fill="hold" nodeType="clickEffect">
                                  <p:stCondLst>
                                    <p:cond delay="0"/>
                                  </p:stCondLst>
                                  <p:childTnLst>
                                    <p:set>
                                      <p:cBhvr>
                                        <p:cTn id="135" dur="1" fill="hold">
                                          <p:stCondLst>
                                            <p:cond delay="0"/>
                                          </p:stCondLst>
                                        </p:cTn>
                                        <p:tgtEl>
                                          <p:spTgt spid="5"/>
                                        </p:tgtEl>
                                        <p:attrNameLst>
                                          <p:attrName>style.visibility</p:attrName>
                                        </p:attrNameLst>
                                      </p:cBhvr>
                                      <p:to>
                                        <p:strVal val="visible"/>
                                      </p:to>
                                    </p:set>
                                    <p:animEffect transition="in" filter="fade">
                                      <p:cBhvr>
                                        <p:cTn id="136" dur="1000"/>
                                        <p:tgtEl>
                                          <p:spTgt spid="5"/>
                                        </p:tgtEl>
                                      </p:cBhvr>
                                    </p:animEffect>
                                    <p:anim calcmode="lin" valueType="num">
                                      <p:cBhvr>
                                        <p:cTn id="137" dur="1000" fill="hold"/>
                                        <p:tgtEl>
                                          <p:spTgt spid="5"/>
                                        </p:tgtEl>
                                        <p:attrNameLst>
                                          <p:attrName>ppt_x</p:attrName>
                                        </p:attrNameLst>
                                      </p:cBhvr>
                                      <p:tavLst>
                                        <p:tav tm="0">
                                          <p:val>
                                            <p:strVal val="#ppt_x"/>
                                          </p:val>
                                        </p:tav>
                                        <p:tav tm="100000">
                                          <p:val>
                                            <p:strVal val="#ppt_x"/>
                                          </p:val>
                                        </p:tav>
                                      </p:tavLst>
                                    </p:anim>
                                    <p:anim calcmode="lin" valueType="num">
                                      <p:cBhvr>
                                        <p:cTn id="138"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34"/>
                                            </p:cond>
                                          </p:stCondLst>
                                          <p:endCondLst>
                                            <p:cond evt="onStopAudio" delay="0">
                                              <p:tgtEl>
                                                <p:sldTgt/>
                                              </p:tgtEl>
                                            </p:cond>
                                          </p:endCondLst>
                                        </p:cTn>
                                        <p:tgtEl>
                                          <p:sndTgt r:embed="rId5" name="arrow.wav"/>
                                        </p:tgtEl>
                                      </p:cMediaNode>
                                    </p:audio>
                                  </p:subTnLst>
                                </p:cTn>
                              </p:par>
                            </p:childTnLst>
                          </p:cTn>
                        </p:par>
                        <p:par>
                          <p:cTn id="139" fill="hold" nodeType="afterGroup">
                            <p:stCondLst>
                              <p:cond delay="1000"/>
                            </p:stCondLst>
                            <p:childTnLst>
                              <p:par>
                                <p:cTn id="140" presetID="22" presetClass="entr" presetSubtype="8" fill="hold" nodeType="afterEffect">
                                  <p:stCondLst>
                                    <p:cond delay="0"/>
                                  </p:stCondLst>
                                  <p:childTnLst>
                                    <p:set>
                                      <p:cBhvr>
                                        <p:cTn id="141" dur="1" fill="hold">
                                          <p:stCondLst>
                                            <p:cond delay="0"/>
                                          </p:stCondLst>
                                        </p:cTn>
                                        <p:tgtEl>
                                          <p:spTgt spid="27"/>
                                        </p:tgtEl>
                                        <p:attrNameLst>
                                          <p:attrName>style.visibility</p:attrName>
                                        </p:attrNameLst>
                                      </p:cBhvr>
                                      <p:to>
                                        <p:strVal val="visible"/>
                                      </p:to>
                                    </p:set>
                                    <p:animEffect transition="in" filter="wipe(left)">
                                      <p:cBhvr>
                                        <p:cTn id="142" dur="750"/>
                                        <p:tgtEl>
                                          <p:spTgt spid="27"/>
                                        </p:tgtEl>
                                      </p:cBhvr>
                                    </p:animEffect>
                                  </p:childTnLst>
                                </p:cTn>
                              </p:par>
                            </p:childTnLst>
                          </p:cTn>
                        </p:par>
                        <p:par>
                          <p:cTn id="143" fill="hold" nodeType="afterGroup">
                            <p:stCondLst>
                              <p:cond delay="1750"/>
                            </p:stCondLst>
                            <p:childTnLst>
                              <p:par>
                                <p:cTn id="144" presetID="6" presetClass="entr" presetSubtype="16" fill="hold" grpId="0" nodeType="afterEffect">
                                  <p:stCondLst>
                                    <p:cond delay="0"/>
                                  </p:stCondLst>
                                  <p:childTnLst>
                                    <p:set>
                                      <p:cBhvr>
                                        <p:cTn id="145" dur="1" fill="hold">
                                          <p:stCondLst>
                                            <p:cond delay="0"/>
                                          </p:stCondLst>
                                        </p:cTn>
                                        <p:tgtEl>
                                          <p:spTgt spid="48140"/>
                                        </p:tgtEl>
                                        <p:attrNameLst>
                                          <p:attrName>style.visibility</p:attrName>
                                        </p:attrNameLst>
                                      </p:cBhvr>
                                      <p:to>
                                        <p:strVal val="visible"/>
                                      </p:to>
                                    </p:set>
                                    <p:animEffect transition="in" filter="circle(in)">
                                      <p:cBhvr>
                                        <p:cTn id="146" dur="2000"/>
                                        <p:tgtEl>
                                          <p:spTgt spid="48140"/>
                                        </p:tgtEl>
                                      </p:cBhvr>
                                    </p:animEffec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16" presetClass="exit" presetSubtype="21" fill="hold" nodeType="clickEffect">
                                  <p:stCondLst>
                                    <p:cond delay="0"/>
                                  </p:stCondLst>
                                  <p:childTnLst>
                                    <p:animEffect transition="out" filter="barn(inVertical)">
                                      <p:cBhvr>
                                        <p:cTn id="150" dur="500"/>
                                        <p:tgtEl>
                                          <p:spTgt spid="5"/>
                                        </p:tgtEl>
                                      </p:cBhvr>
                                    </p:animEffect>
                                    <p:set>
                                      <p:cBhvr>
                                        <p:cTn id="151" dur="1" fill="hold">
                                          <p:stCondLst>
                                            <p:cond delay="499"/>
                                          </p:stCondLst>
                                        </p:cTn>
                                        <p:tgtEl>
                                          <p:spTgt spid="5"/>
                                        </p:tgtEl>
                                        <p:attrNameLst>
                                          <p:attrName>style.visibility</p:attrName>
                                        </p:attrNameLst>
                                      </p:cBhvr>
                                      <p:to>
                                        <p:strVal val="hidden"/>
                                      </p:to>
                                    </p:set>
                                  </p:childTnLst>
                                </p:cTn>
                              </p:par>
                              <p:par>
                                <p:cTn id="152" presetID="16" presetClass="exit" presetSubtype="21" fill="hold" nodeType="withEffect">
                                  <p:stCondLst>
                                    <p:cond delay="0"/>
                                  </p:stCondLst>
                                  <p:childTnLst>
                                    <p:animEffect transition="out" filter="barn(inVertical)">
                                      <p:cBhvr>
                                        <p:cTn id="153" dur="500"/>
                                        <p:tgtEl>
                                          <p:spTgt spid="27"/>
                                        </p:tgtEl>
                                      </p:cBhvr>
                                    </p:animEffect>
                                    <p:set>
                                      <p:cBhvr>
                                        <p:cTn id="154" dur="1" fill="hold">
                                          <p:stCondLst>
                                            <p:cond delay="499"/>
                                          </p:stCondLst>
                                        </p:cTn>
                                        <p:tgtEl>
                                          <p:spTgt spid="27"/>
                                        </p:tgtEl>
                                        <p:attrNameLst>
                                          <p:attrName>style.visibility</p:attrName>
                                        </p:attrNameLst>
                                      </p:cBhvr>
                                      <p:to>
                                        <p:strVal val="hidden"/>
                                      </p:to>
                                    </p:set>
                                  </p:childTnLst>
                                </p:cTn>
                              </p:par>
                              <p:par>
                                <p:cTn id="155" presetID="16" presetClass="exit" presetSubtype="21" fill="hold" grpId="1" nodeType="withEffect">
                                  <p:stCondLst>
                                    <p:cond delay="0"/>
                                  </p:stCondLst>
                                  <p:childTnLst>
                                    <p:animEffect transition="out" filter="barn(inVertical)">
                                      <p:cBhvr>
                                        <p:cTn id="156" dur="500"/>
                                        <p:tgtEl>
                                          <p:spTgt spid="48140"/>
                                        </p:tgtEl>
                                      </p:cBhvr>
                                    </p:animEffect>
                                    <p:set>
                                      <p:cBhvr>
                                        <p:cTn id="157" dur="1" fill="hold">
                                          <p:stCondLst>
                                            <p:cond delay="499"/>
                                          </p:stCondLst>
                                        </p:cTn>
                                        <p:tgtEl>
                                          <p:spTgt spid="48140"/>
                                        </p:tgtEl>
                                        <p:attrNameLst>
                                          <p:attrName>style.visibility</p:attrName>
                                        </p:attrNameLst>
                                      </p:cBhvr>
                                      <p:to>
                                        <p:strVal val="hidden"/>
                                      </p:to>
                                    </p:se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42" presetClass="entr" presetSubtype="0" fill="hold" nodeType="clickEffect">
                                  <p:stCondLst>
                                    <p:cond delay="0"/>
                                  </p:stCondLst>
                                  <p:childTnLst>
                                    <p:set>
                                      <p:cBhvr>
                                        <p:cTn id="161" dur="1" fill="hold">
                                          <p:stCondLst>
                                            <p:cond delay="0"/>
                                          </p:stCondLst>
                                        </p:cTn>
                                        <p:tgtEl>
                                          <p:spTgt spid="6"/>
                                        </p:tgtEl>
                                        <p:attrNameLst>
                                          <p:attrName>style.visibility</p:attrName>
                                        </p:attrNameLst>
                                      </p:cBhvr>
                                      <p:to>
                                        <p:strVal val="visible"/>
                                      </p:to>
                                    </p:set>
                                    <p:animEffect transition="in" filter="fade">
                                      <p:cBhvr>
                                        <p:cTn id="162" dur="1000"/>
                                        <p:tgtEl>
                                          <p:spTgt spid="6"/>
                                        </p:tgtEl>
                                      </p:cBhvr>
                                    </p:animEffect>
                                    <p:anim calcmode="lin" valueType="num">
                                      <p:cBhvr>
                                        <p:cTn id="163" dur="1000" fill="hold"/>
                                        <p:tgtEl>
                                          <p:spTgt spid="6"/>
                                        </p:tgtEl>
                                        <p:attrNameLst>
                                          <p:attrName>ppt_x</p:attrName>
                                        </p:attrNameLst>
                                      </p:cBhvr>
                                      <p:tavLst>
                                        <p:tav tm="0">
                                          <p:val>
                                            <p:strVal val="#ppt_x"/>
                                          </p:val>
                                        </p:tav>
                                        <p:tav tm="100000">
                                          <p:val>
                                            <p:strVal val="#ppt_x"/>
                                          </p:val>
                                        </p:tav>
                                      </p:tavLst>
                                    </p:anim>
                                    <p:anim calcmode="lin" valueType="num">
                                      <p:cBhvr>
                                        <p:cTn id="164" dur="1000" fill="hold"/>
                                        <p:tgtEl>
                                          <p:spTgt spid="6"/>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60"/>
                                            </p:cond>
                                          </p:stCondLst>
                                          <p:endCondLst>
                                            <p:cond evt="onStopAudio" delay="0">
                                              <p:tgtEl>
                                                <p:sldTgt/>
                                              </p:tgtEl>
                                            </p:cond>
                                          </p:endCondLst>
                                        </p:cTn>
                                        <p:tgtEl>
                                          <p:sndTgt r:embed="rId5" name="arrow.wav"/>
                                        </p:tgtEl>
                                      </p:cMediaNode>
                                    </p:audio>
                                  </p:subTnLst>
                                </p:cTn>
                              </p:par>
                            </p:childTnLst>
                          </p:cTn>
                        </p:par>
                        <p:par>
                          <p:cTn id="165" fill="hold" nodeType="afterGroup">
                            <p:stCondLst>
                              <p:cond delay="1000"/>
                            </p:stCondLst>
                            <p:childTnLst>
                              <p:par>
                                <p:cTn id="166" presetID="22" presetClass="entr" presetSubtype="4" fill="hold" nodeType="afterEffect">
                                  <p:stCondLst>
                                    <p:cond delay="0"/>
                                  </p:stCondLst>
                                  <p:childTnLst>
                                    <p:set>
                                      <p:cBhvr>
                                        <p:cTn id="167" dur="1" fill="hold">
                                          <p:stCondLst>
                                            <p:cond delay="0"/>
                                          </p:stCondLst>
                                        </p:cTn>
                                        <p:tgtEl>
                                          <p:spTgt spid="29"/>
                                        </p:tgtEl>
                                        <p:attrNameLst>
                                          <p:attrName>style.visibility</p:attrName>
                                        </p:attrNameLst>
                                      </p:cBhvr>
                                      <p:to>
                                        <p:strVal val="visible"/>
                                      </p:to>
                                    </p:set>
                                    <p:animEffect transition="in" filter="wipe(down)">
                                      <p:cBhvr>
                                        <p:cTn id="168" dur="750"/>
                                        <p:tgtEl>
                                          <p:spTgt spid="29"/>
                                        </p:tgtEl>
                                      </p:cBhvr>
                                    </p:animEffect>
                                  </p:childTnLst>
                                </p:cTn>
                              </p:par>
                            </p:childTnLst>
                          </p:cTn>
                        </p:par>
                        <p:par>
                          <p:cTn id="169" fill="hold" nodeType="afterGroup">
                            <p:stCondLst>
                              <p:cond delay="1750"/>
                            </p:stCondLst>
                            <p:childTnLst>
                              <p:par>
                                <p:cTn id="170" presetID="6" presetClass="entr" presetSubtype="16" fill="hold" grpId="0" nodeType="afterEffect">
                                  <p:stCondLst>
                                    <p:cond delay="0"/>
                                  </p:stCondLst>
                                  <p:childTnLst>
                                    <p:set>
                                      <p:cBhvr>
                                        <p:cTn id="171" dur="1" fill="hold">
                                          <p:stCondLst>
                                            <p:cond delay="0"/>
                                          </p:stCondLst>
                                        </p:cTn>
                                        <p:tgtEl>
                                          <p:spTgt spid="48134"/>
                                        </p:tgtEl>
                                        <p:attrNameLst>
                                          <p:attrName>style.visibility</p:attrName>
                                        </p:attrNameLst>
                                      </p:cBhvr>
                                      <p:to>
                                        <p:strVal val="visible"/>
                                      </p:to>
                                    </p:set>
                                    <p:animEffect transition="in" filter="circle(in)">
                                      <p:cBhvr>
                                        <p:cTn id="172" dur="2000"/>
                                        <p:tgtEl>
                                          <p:spTgt spid="48134"/>
                                        </p:tgtEl>
                                      </p:cBhvr>
                                    </p:animEffect>
                                  </p:childTnLst>
                                </p:cTn>
                              </p:par>
                            </p:childTnLst>
                          </p:cTn>
                        </p:par>
                      </p:childTnLst>
                    </p:cTn>
                  </p:par>
                  <p:par>
                    <p:cTn id="173" fill="hold" nodeType="clickPar">
                      <p:stCondLst>
                        <p:cond delay="indefinite"/>
                      </p:stCondLst>
                      <p:childTnLst>
                        <p:par>
                          <p:cTn id="174" fill="hold" nodeType="withGroup">
                            <p:stCondLst>
                              <p:cond delay="0"/>
                            </p:stCondLst>
                            <p:childTnLst>
                              <p:par>
                                <p:cTn id="175" presetID="16" presetClass="exit" presetSubtype="21" fill="hold" nodeType="clickEffect">
                                  <p:stCondLst>
                                    <p:cond delay="0"/>
                                  </p:stCondLst>
                                  <p:childTnLst>
                                    <p:animEffect transition="out" filter="barn(inVertical)">
                                      <p:cBhvr>
                                        <p:cTn id="176" dur="500"/>
                                        <p:tgtEl>
                                          <p:spTgt spid="6"/>
                                        </p:tgtEl>
                                      </p:cBhvr>
                                    </p:animEffect>
                                    <p:set>
                                      <p:cBhvr>
                                        <p:cTn id="177" dur="1" fill="hold">
                                          <p:stCondLst>
                                            <p:cond delay="499"/>
                                          </p:stCondLst>
                                        </p:cTn>
                                        <p:tgtEl>
                                          <p:spTgt spid="6"/>
                                        </p:tgtEl>
                                        <p:attrNameLst>
                                          <p:attrName>style.visibility</p:attrName>
                                        </p:attrNameLst>
                                      </p:cBhvr>
                                      <p:to>
                                        <p:strVal val="hidden"/>
                                      </p:to>
                                    </p:set>
                                  </p:childTnLst>
                                </p:cTn>
                              </p:par>
                              <p:par>
                                <p:cTn id="178" presetID="16" presetClass="exit" presetSubtype="21" fill="hold" nodeType="withEffect">
                                  <p:stCondLst>
                                    <p:cond delay="0"/>
                                  </p:stCondLst>
                                  <p:childTnLst>
                                    <p:animEffect transition="out" filter="barn(inVertical)">
                                      <p:cBhvr>
                                        <p:cTn id="179" dur="500"/>
                                        <p:tgtEl>
                                          <p:spTgt spid="29"/>
                                        </p:tgtEl>
                                      </p:cBhvr>
                                    </p:animEffect>
                                    <p:set>
                                      <p:cBhvr>
                                        <p:cTn id="180" dur="1" fill="hold">
                                          <p:stCondLst>
                                            <p:cond delay="499"/>
                                          </p:stCondLst>
                                        </p:cTn>
                                        <p:tgtEl>
                                          <p:spTgt spid="29"/>
                                        </p:tgtEl>
                                        <p:attrNameLst>
                                          <p:attrName>style.visibility</p:attrName>
                                        </p:attrNameLst>
                                      </p:cBhvr>
                                      <p:to>
                                        <p:strVal val="hidden"/>
                                      </p:to>
                                    </p:set>
                                  </p:childTnLst>
                                </p:cTn>
                              </p:par>
                              <p:par>
                                <p:cTn id="181" presetID="16" presetClass="exit" presetSubtype="21" fill="hold" grpId="1" nodeType="withEffect">
                                  <p:stCondLst>
                                    <p:cond delay="0"/>
                                  </p:stCondLst>
                                  <p:childTnLst>
                                    <p:animEffect transition="out" filter="barn(inVertical)">
                                      <p:cBhvr>
                                        <p:cTn id="182" dur="500"/>
                                        <p:tgtEl>
                                          <p:spTgt spid="48134"/>
                                        </p:tgtEl>
                                      </p:cBhvr>
                                    </p:animEffect>
                                    <p:set>
                                      <p:cBhvr>
                                        <p:cTn id="183" dur="1" fill="hold">
                                          <p:stCondLst>
                                            <p:cond delay="499"/>
                                          </p:stCondLst>
                                        </p:cTn>
                                        <p:tgtEl>
                                          <p:spTgt spid="48134"/>
                                        </p:tgtEl>
                                        <p:attrNameLst>
                                          <p:attrName>style.visibility</p:attrName>
                                        </p:attrNameLst>
                                      </p:cBhvr>
                                      <p:to>
                                        <p:strVal val="hidden"/>
                                      </p:to>
                                    </p:set>
                                  </p:childTnLst>
                                </p:cTn>
                              </p:par>
                            </p:childTnLst>
                          </p:cTn>
                        </p:par>
                      </p:childTnLst>
                    </p:cTn>
                  </p:par>
                  <p:par>
                    <p:cTn id="184" fill="hold" nodeType="clickPar">
                      <p:stCondLst>
                        <p:cond delay="indefinite"/>
                      </p:stCondLst>
                      <p:childTnLst>
                        <p:par>
                          <p:cTn id="185" fill="hold" nodeType="withGroup">
                            <p:stCondLst>
                              <p:cond delay="0"/>
                            </p:stCondLst>
                            <p:childTnLst>
                              <p:par>
                                <p:cTn id="186" presetID="42" presetClass="entr" presetSubtype="0" fill="hold" nodeType="clickEffect">
                                  <p:stCondLst>
                                    <p:cond delay="0"/>
                                  </p:stCondLst>
                                  <p:childTnLst>
                                    <p:set>
                                      <p:cBhvr>
                                        <p:cTn id="187" dur="1" fill="hold">
                                          <p:stCondLst>
                                            <p:cond delay="0"/>
                                          </p:stCondLst>
                                        </p:cTn>
                                        <p:tgtEl>
                                          <p:spTgt spid="7"/>
                                        </p:tgtEl>
                                        <p:attrNameLst>
                                          <p:attrName>style.visibility</p:attrName>
                                        </p:attrNameLst>
                                      </p:cBhvr>
                                      <p:to>
                                        <p:strVal val="visible"/>
                                      </p:to>
                                    </p:set>
                                    <p:animEffect transition="in" filter="fade">
                                      <p:cBhvr>
                                        <p:cTn id="188" dur="1000"/>
                                        <p:tgtEl>
                                          <p:spTgt spid="7"/>
                                        </p:tgtEl>
                                      </p:cBhvr>
                                    </p:animEffect>
                                    <p:anim calcmode="lin" valueType="num">
                                      <p:cBhvr>
                                        <p:cTn id="189" dur="1000" fill="hold"/>
                                        <p:tgtEl>
                                          <p:spTgt spid="7"/>
                                        </p:tgtEl>
                                        <p:attrNameLst>
                                          <p:attrName>ppt_x</p:attrName>
                                        </p:attrNameLst>
                                      </p:cBhvr>
                                      <p:tavLst>
                                        <p:tav tm="0">
                                          <p:val>
                                            <p:strVal val="#ppt_x"/>
                                          </p:val>
                                        </p:tav>
                                        <p:tav tm="100000">
                                          <p:val>
                                            <p:strVal val="#ppt_x"/>
                                          </p:val>
                                        </p:tav>
                                      </p:tavLst>
                                    </p:anim>
                                    <p:anim calcmode="lin" valueType="num">
                                      <p:cBhvr>
                                        <p:cTn id="190" dur="1000" fill="hold"/>
                                        <p:tgtEl>
                                          <p:spTgt spid="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86"/>
                                            </p:cond>
                                          </p:stCondLst>
                                          <p:endCondLst>
                                            <p:cond evt="onStopAudio" delay="0">
                                              <p:tgtEl>
                                                <p:sldTgt/>
                                              </p:tgtEl>
                                            </p:cond>
                                          </p:endCondLst>
                                        </p:cTn>
                                        <p:tgtEl>
                                          <p:sndTgt r:embed="rId5" name="arrow.wav"/>
                                        </p:tgtEl>
                                      </p:cMediaNode>
                                    </p:audio>
                                  </p:subTnLst>
                                </p:cTn>
                              </p:par>
                            </p:childTnLst>
                          </p:cTn>
                        </p:par>
                      </p:childTnLst>
                    </p:cTn>
                  </p:par>
                  <p:par>
                    <p:cTn id="191" fill="hold" nodeType="clickPar">
                      <p:stCondLst>
                        <p:cond delay="indefinite"/>
                      </p:stCondLst>
                      <p:childTnLst>
                        <p:par>
                          <p:cTn id="192" fill="hold" nodeType="withGroup">
                            <p:stCondLst>
                              <p:cond delay="0"/>
                            </p:stCondLst>
                            <p:childTnLst>
                              <p:par>
                                <p:cTn id="193" presetID="16" presetClass="exit" presetSubtype="21" fill="hold" nodeType="clickEffect">
                                  <p:stCondLst>
                                    <p:cond delay="0"/>
                                  </p:stCondLst>
                                  <p:childTnLst>
                                    <p:animEffect transition="out" filter="barn(inVertical)">
                                      <p:cBhvr>
                                        <p:cTn id="194" dur="500"/>
                                        <p:tgtEl>
                                          <p:spTgt spid="7"/>
                                        </p:tgtEl>
                                      </p:cBhvr>
                                    </p:animEffect>
                                    <p:set>
                                      <p:cBhvr>
                                        <p:cTn id="195"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96" fill="hold" display="0">
                  <p:stCondLst>
                    <p:cond delay="indefinite"/>
                  </p:stCondLst>
                  <p:endCondLst>
                    <p:cond evt="onNext" delay="0">
                      <p:tgtEl>
                        <p:sldTgt/>
                      </p:tgtEl>
                    </p:cond>
                    <p:cond evt="onPrev" delay="0">
                      <p:tgtEl>
                        <p:sldTgt/>
                      </p:tgtEl>
                    </p:cond>
                    <p:cond evt="onStopAudio" delay="0">
                      <p:tgtEl>
                        <p:sldTgt/>
                      </p:tgtEl>
                    </p:cond>
                  </p:endCondLst>
                </p:cTn>
                <p:tgtEl>
                  <p:spTgt spid="32"/>
                </p:tgtEl>
              </p:cMediaNode>
            </p:audio>
          </p:childTnLst>
        </p:cTn>
      </p:par>
    </p:tnLst>
    <p:bldLst>
      <p:bldP spid="48134" grpId="0" animBg="1"/>
      <p:bldP spid="48134" grpId="1" animBg="1"/>
      <p:bldP spid="48136" grpId="0" animBg="1"/>
      <p:bldP spid="48136" grpId="1" animBg="1"/>
      <p:bldP spid="48138" grpId="0" animBg="1"/>
      <p:bldP spid="48138" grpId="1" animBg="1"/>
      <p:bldP spid="48139" grpId="0" animBg="1"/>
      <p:bldP spid="48139" grpId="1" animBg="1"/>
      <p:bldP spid="48140" grpId="0" animBg="1"/>
      <p:bldP spid="48140" grpId="1" animBg="1"/>
      <p:bldP spid="2" grpId="0" animBg="1"/>
      <p:bldP spid="2"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cstate="print">
            <a:extLst/>
          </a:blip>
          <a:srcRect t="14253" b="4467"/>
          <a:stretch/>
        </p:blipFill>
        <p:spPr>
          <a:xfrm>
            <a:off x="1418895" y="85180"/>
            <a:ext cx="6306207" cy="6731876"/>
          </a:xfrm>
          <a:prstGeom prst="rect">
            <a:avLst/>
          </a:prstGeom>
          <a:effectLst>
            <a:softEdge rad="317500"/>
          </a:effectLst>
        </p:spPr>
      </p:pic>
      <p:sp>
        <p:nvSpPr>
          <p:cNvPr id="24" name="Rectangle 23"/>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a:t>24</a:t>
            </a:r>
            <a:endParaRPr lang="en-US" sz="1400" b="1" dirty="0"/>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rcRect l="23103" t="-17587" r="23103" b="-2"/>
          <a:stretch>
            <a:fillRect/>
          </a:stretch>
        </p:blipFill>
        <p:spPr bwMode="auto">
          <a:xfrm>
            <a:off x="5549900" y="5627688"/>
            <a:ext cx="630238"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6732588" y="819150"/>
            <a:ext cx="1797050" cy="585788"/>
          </a:xfrm>
          <a:prstGeom prst="borderCallout1">
            <a:avLst>
              <a:gd name="adj1" fmla="val 18750"/>
              <a:gd name="adj2" fmla="val -8333"/>
              <a:gd name="adj3" fmla="val 239329"/>
              <a:gd name="adj4" fmla="val -123669"/>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defRPr/>
            </a:pPr>
            <a:r>
              <a:rPr lang="en-GB" sz="1600" dirty="0">
                <a:latin typeface="Tw Cen MT" pitchFamily="34" charset="0"/>
              </a:rPr>
              <a:t>Cold Water Tank to condense the steam</a:t>
            </a:r>
            <a:endParaRPr lang="en-US" sz="1600" dirty="0">
              <a:latin typeface="Tw Cen MT" pitchFamily="34" charset="0"/>
            </a:endParaRPr>
          </a:p>
        </p:txBody>
      </p:sp>
      <p:sp>
        <p:nvSpPr>
          <p:cNvPr id="11" name="TextBox 10"/>
          <p:cNvSpPr txBox="1"/>
          <p:nvPr/>
        </p:nvSpPr>
        <p:spPr>
          <a:xfrm flipH="1">
            <a:off x="6935788" y="2211388"/>
            <a:ext cx="1736725" cy="338137"/>
          </a:xfrm>
          <a:prstGeom prst="borderCallout1">
            <a:avLst>
              <a:gd name="adj1" fmla="val 26813"/>
              <a:gd name="adj2" fmla="val 102465"/>
              <a:gd name="adj3" fmla="val 92344"/>
              <a:gd name="adj4" fmla="val 157331"/>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defRPr/>
            </a:pPr>
            <a:r>
              <a:rPr lang="en-GB" sz="1600" dirty="0">
                <a:latin typeface="Tw Cen MT" pitchFamily="34" charset="0"/>
              </a:rPr>
              <a:t>Piston</a:t>
            </a:r>
            <a:endParaRPr lang="en-US" sz="1600" dirty="0">
              <a:latin typeface="Tw Cen MT" pitchFamily="34" charset="0"/>
            </a:endParaRPr>
          </a:p>
        </p:txBody>
      </p:sp>
      <p:sp>
        <p:nvSpPr>
          <p:cNvPr id="12" name="TextBox 11"/>
          <p:cNvSpPr txBox="1"/>
          <p:nvPr/>
        </p:nvSpPr>
        <p:spPr>
          <a:xfrm>
            <a:off x="6950075" y="5087938"/>
            <a:ext cx="1797050" cy="338137"/>
          </a:xfrm>
          <a:prstGeom prst="borderCallout1">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defRPr/>
            </a:pPr>
            <a:r>
              <a:rPr lang="en-GB" sz="1600" dirty="0">
                <a:latin typeface="Tw Cen MT" pitchFamily="34" charset="0"/>
              </a:rPr>
              <a:t>Boiler</a:t>
            </a:r>
            <a:endParaRPr lang="en-US" sz="1600" dirty="0">
              <a:latin typeface="Tw Cen MT" pitchFamily="34" charset="0"/>
            </a:endParaRPr>
          </a:p>
        </p:txBody>
      </p:sp>
      <p:sp>
        <p:nvSpPr>
          <p:cNvPr id="13" name="TextBox 12"/>
          <p:cNvSpPr txBox="1"/>
          <p:nvPr/>
        </p:nvSpPr>
        <p:spPr>
          <a:xfrm>
            <a:off x="6049963" y="241300"/>
            <a:ext cx="1798637" cy="339725"/>
          </a:xfrm>
          <a:prstGeom prst="borderCallout1">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defRPr/>
            </a:pPr>
            <a:r>
              <a:rPr lang="en-GB" sz="1600" dirty="0">
                <a:latin typeface="Tw Cen MT" pitchFamily="34" charset="0"/>
              </a:rPr>
              <a:t>Balance Beam</a:t>
            </a:r>
            <a:endParaRPr lang="en-US" sz="1600" dirty="0">
              <a:latin typeface="Tw Cen MT" pitchFamily="34" charset="0"/>
            </a:endParaRPr>
          </a:p>
        </p:txBody>
      </p:sp>
      <p:sp>
        <p:nvSpPr>
          <p:cNvPr id="14" name="TextBox 13"/>
          <p:cNvSpPr txBox="1"/>
          <p:nvPr/>
        </p:nvSpPr>
        <p:spPr>
          <a:xfrm flipH="1">
            <a:off x="201613" y="3649663"/>
            <a:ext cx="1365250" cy="338137"/>
          </a:xfrm>
          <a:prstGeom prst="borderCallout1">
            <a:avLst>
              <a:gd name="adj1" fmla="val 18750"/>
              <a:gd name="adj2" fmla="val -8333"/>
              <a:gd name="adj3" fmla="val 132656"/>
              <a:gd name="adj4" fmla="val -30342"/>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defRPr/>
            </a:pPr>
            <a:r>
              <a:rPr lang="en-GB" sz="1600" dirty="0">
                <a:latin typeface="Tw Cen MT" pitchFamily="34" charset="0"/>
              </a:rPr>
              <a:t>Mine Pump</a:t>
            </a:r>
            <a:endParaRPr lang="en-US" sz="1600" dirty="0">
              <a:latin typeface="Tw Cen MT" pitchFamily="34" charset="0"/>
            </a:endParaRPr>
          </a:p>
        </p:txBody>
      </p:sp>
      <p:sp>
        <p:nvSpPr>
          <p:cNvPr id="15" name="TextBox 14"/>
          <p:cNvSpPr txBox="1"/>
          <p:nvPr/>
        </p:nvSpPr>
        <p:spPr>
          <a:xfrm flipH="1">
            <a:off x="1787525" y="3065463"/>
            <a:ext cx="1365250" cy="584200"/>
          </a:xfrm>
          <a:prstGeom prst="borderCallout1">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defRPr/>
            </a:pPr>
            <a:r>
              <a:rPr lang="en-GB" sz="1600" dirty="0">
                <a:latin typeface="Tw Cen MT" pitchFamily="34" charset="0"/>
              </a:rPr>
              <a:t>Pump to fill water tank</a:t>
            </a:r>
            <a:endParaRPr lang="en-US" sz="1600" dirty="0">
              <a:latin typeface="Tw Cen MT" pitchFamily="34" charset="0"/>
            </a:endParaRPr>
          </a:p>
        </p:txBody>
      </p:sp>
      <p:sp>
        <p:nvSpPr>
          <p:cNvPr id="17" name="TextBox 16"/>
          <p:cNvSpPr txBox="1"/>
          <p:nvPr/>
        </p:nvSpPr>
        <p:spPr>
          <a:xfrm flipH="1">
            <a:off x="3152775" y="3387725"/>
            <a:ext cx="1366838" cy="1076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lang="en-GB" sz="1600" dirty="0">
                <a:latin typeface="Tw Cen MT" pitchFamily="34" charset="0"/>
                <a:sym typeface="Wingdings 2"/>
              </a:rPr>
              <a:t> </a:t>
            </a:r>
            <a:r>
              <a:rPr lang="en-GB" sz="1600" dirty="0">
                <a:latin typeface="Tw Cen MT" pitchFamily="34" charset="0"/>
              </a:rPr>
              <a:t>The steam forces the piston upwards.</a:t>
            </a:r>
            <a:endParaRPr lang="en-US" sz="1600" dirty="0">
              <a:latin typeface="Tw Cen MT" pitchFamily="34" charset="0"/>
            </a:endParaRPr>
          </a:p>
        </p:txBody>
      </p:sp>
      <p:sp>
        <p:nvSpPr>
          <p:cNvPr id="21" name="TextBox 20"/>
          <p:cNvSpPr txBox="1"/>
          <p:nvPr/>
        </p:nvSpPr>
        <p:spPr>
          <a:xfrm flipH="1">
            <a:off x="6048375" y="762000"/>
            <a:ext cx="1366838" cy="18161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algn="ctr">
              <a:defRPr/>
            </a:pPr>
            <a:r>
              <a:rPr lang="en-GB" sz="1600" dirty="0">
                <a:latin typeface="Tw Cen MT" pitchFamily="34" charset="0"/>
                <a:sym typeface="Wingdings 2"/>
              </a:rPr>
              <a:t> </a:t>
            </a:r>
            <a:r>
              <a:rPr lang="en-GB" sz="1600" dirty="0">
                <a:latin typeface="Tw Cen MT" pitchFamily="34" charset="0"/>
              </a:rPr>
              <a:t>Tap B  is opened to allow cold water from the tank to condense the steam.</a:t>
            </a:r>
            <a:endParaRPr lang="en-US" sz="1600" dirty="0">
              <a:latin typeface="Tw Cen MT" pitchFamily="34" charset="0"/>
            </a:endParaRPr>
          </a:p>
        </p:txBody>
      </p:sp>
      <p:sp>
        <p:nvSpPr>
          <p:cNvPr id="22" name="TextBox 21"/>
          <p:cNvSpPr txBox="1"/>
          <p:nvPr/>
        </p:nvSpPr>
        <p:spPr>
          <a:xfrm flipH="1">
            <a:off x="2279650" y="1136650"/>
            <a:ext cx="1365250" cy="107791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algn="ctr">
              <a:defRPr/>
            </a:pPr>
            <a:r>
              <a:rPr lang="en-GB" sz="1600" dirty="0">
                <a:latin typeface="Tw Cen MT" pitchFamily="34" charset="0"/>
                <a:sym typeface="Wingdings 2"/>
              </a:rPr>
              <a:t> </a:t>
            </a:r>
            <a:r>
              <a:rPr lang="en-GB" sz="1600" dirty="0">
                <a:latin typeface="Tw Cen MT" pitchFamily="34" charset="0"/>
              </a:rPr>
              <a:t>The vacuum created forces the pistol downwards.</a:t>
            </a:r>
            <a:endParaRPr lang="en-US" sz="1600" dirty="0">
              <a:latin typeface="Tw Cen MT" pitchFamily="34" charset="0"/>
            </a:endParaRPr>
          </a:p>
        </p:txBody>
      </p:sp>
      <p:sp>
        <p:nvSpPr>
          <p:cNvPr id="10" name="Rectangle 9"/>
          <p:cNvSpPr/>
          <p:nvPr/>
        </p:nvSpPr>
        <p:spPr>
          <a:xfrm>
            <a:off x="504825" y="1552575"/>
            <a:ext cx="4572000" cy="37242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defRPr/>
            </a:pPr>
            <a:r>
              <a:rPr lang="en-US" sz="2800" b="1" dirty="0">
                <a:latin typeface="Tw Cen MT" pitchFamily="34" charset="0"/>
              </a:rPr>
              <a:t>JAMES WATT</a:t>
            </a:r>
          </a:p>
          <a:p>
            <a:pPr algn="ctr">
              <a:defRPr/>
            </a:pPr>
            <a:r>
              <a:rPr lang="en-US" sz="2800" b="1" dirty="0">
                <a:latin typeface="Tw Cen MT" pitchFamily="34" charset="0"/>
              </a:rPr>
              <a:t>The Rotary Steam Engine</a:t>
            </a:r>
          </a:p>
          <a:p>
            <a:pPr algn="ctr">
              <a:defRPr/>
            </a:pPr>
            <a:r>
              <a:rPr lang="en-US" dirty="0">
                <a:latin typeface="Tw Cen MT" pitchFamily="34" charset="0"/>
              </a:rPr>
              <a:t>James Watt did not invent the steam engine, but he made several important innovations that improved the efficiency of engines and made them useful in a wide range of industries. </a:t>
            </a:r>
          </a:p>
          <a:p>
            <a:pPr algn="ctr">
              <a:defRPr/>
            </a:pPr>
            <a:r>
              <a:rPr lang="en-US" dirty="0">
                <a:latin typeface="Tw Cen MT" pitchFamily="34" charset="0"/>
              </a:rPr>
              <a:t>He also designed a system of gears for effecting the up-and-down motion of the steam-driven piston into </a:t>
            </a:r>
            <a:r>
              <a:rPr lang="en-US" dirty="0">
                <a:latin typeface="Tw Cen MT" pitchFamily="34" charset="0"/>
                <a:hlinkClick r:id="" action="ppaction://noaction"/>
              </a:rPr>
              <a:t>rotary</a:t>
            </a:r>
            <a:r>
              <a:rPr lang="en-US" dirty="0">
                <a:latin typeface="Tw Cen MT" pitchFamily="34" charset="0"/>
              </a:rPr>
              <a:t> motion. He produced a steam pressure gauge to record pressure in a </a:t>
            </a:r>
            <a:r>
              <a:rPr lang="en-US" dirty="0">
                <a:latin typeface="Tw Cen MT" pitchFamily="34" charset="0"/>
                <a:hlinkClick r:id="" action="ppaction://noaction"/>
              </a:rPr>
              <a:t>cylinder</a:t>
            </a:r>
            <a:r>
              <a:rPr lang="en-US" dirty="0">
                <a:latin typeface="Tw Cen MT" pitchFamily="34" charset="0"/>
              </a:rPr>
              <a:t> and a rotary engine which could drive various forms of machinery.</a:t>
            </a:r>
          </a:p>
        </p:txBody>
      </p:sp>
      <p:pic>
        <p:nvPicPr>
          <p:cNvPr id="18"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46663" y="954088"/>
            <a:ext cx="3646487" cy="457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p:cNvSpPr txBox="1"/>
          <p:nvPr/>
        </p:nvSpPr>
        <p:spPr>
          <a:xfrm>
            <a:off x="6732588" y="3290888"/>
            <a:ext cx="1797050" cy="338137"/>
          </a:xfrm>
          <a:prstGeom prst="borderCallout1">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defRPr/>
            </a:pPr>
            <a:r>
              <a:rPr lang="en-GB" sz="1600" dirty="0">
                <a:latin typeface="Tw Cen MT" pitchFamily="34" charset="0"/>
              </a:rPr>
              <a:t>Cylinder</a:t>
            </a:r>
            <a:endParaRPr lang="en-US" sz="1600" dirty="0">
              <a:latin typeface="Tw Cen MT" pitchFamily="34" charset="0"/>
            </a:endParaRPr>
          </a:p>
        </p:txBody>
      </p:sp>
      <p:sp>
        <p:nvSpPr>
          <p:cNvPr id="3" name="TextBox 2"/>
          <p:cNvSpPr txBox="1">
            <a:spLocks noChangeArrowheads="1"/>
          </p:cNvSpPr>
          <p:nvPr/>
        </p:nvSpPr>
        <p:spPr bwMode="auto">
          <a:xfrm>
            <a:off x="5214938" y="4510088"/>
            <a:ext cx="427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000" b="1">
                <a:solidFill>
                  <a:schemeClr val="bg1"/>
                </a:solidFill>
                <a:latin typeface="Tw Cen MT" pitchFamily="34" charset="0"/>
              </a:rPr>
              <a:t>A</a:t>
            </a:r>
            <a:endParaRPr lang="en-US" sz="2000" b="1">
              <a:solidFill>
                <a:schemeClr val="bg1"/>
              </a:solidFill>
              <a:latin typeface="Tw Cen MT" pitchFamily="34" charset="0"/>
            </a:endParaRPr>
          </a:p>
        </p:txBody>
      </p:sp>
      <p:sp>
        <p:nvSpPr>
          <p:cNvPr id="23" name="TextBox 22"/>
          <p:cNvSpPr txBox="1">
            <a:spLocks noChangeArrowheads="1"/>
          </p:cNvSpPr>
          <p:nvPr/>
        </p:nvSpPr>
        <p:spPr bwMode="auto">
          <a:xfrm>
            <a:off x="5307013" y="2181225"/>
            <a:ext cx="427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000" b="1">
                <a:solidFill>
                  <a:schemeClr val="bg1"/>
                </a:solidFill>
                <a:latin typeface="Tw Cen MT" pitchFamily="34" charset="0"/>
              </a:rPr>
              <a:t>B</a:t>
            </a:r>
            <a:endParaRPr lang="en-US" sz="2000" b="1">
              <a:solidFill>
                <a:schemeClr val="bg1"/>
              </a:solidFill>
              <a:latin typeface="Tw Cen MT" pitchFamily="34" charset="0"/>
            </a:endParaRPr>
          </a:p>
        </p:txBody>
      </p:sp>
      <p:sp>
        <p:nvSpPr>
          <p:cNvPr id="60420" name="Rectangle 7"/>
          <p:cNvSpPr>
            <a:spLocks noChangeArrowheads="1"/>
          </p:cNvSpPr>
          <p:nvPr/>
        </p:nvSpPr>
        <p:spPr bwMode="auto">
          <a:xfrm>
            <a:off x="1774825" y="1827213"/>
            <a:ext cx="5611813" cy="3046412"/>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spAutoFit/>
          </a:bodyPr>
          <a:lstStyle/>
          <a:p>
            <a:pPr algn="ctr">
              <a:defRPr/>
            </a:pPr>
            <a:r>
              <a:rPr lang="en-US" sz="3200" dirty="0">
                <a:latin typeface="Tw Cen MT" pitchFamily="34" charset="0"/>
              </a:rPr>
              <a:t>STEAM POWER</a:t>
            </a:r>
          </a:p>
          <a:p>
            <a:pPr algn="ctr">
              <a:defRPr/>
            </a:pPr>
            <a:r>
              <a:rPr lang="en-US" sz="3200" dirty="0">
                <a:latin typeface="Tw Cen MT" pitchFamily="34" charset="0"/>
              </a:rPr>
              <a:t>Steam power was one of the most important developments of the Industrial Revolution. The first steam pumps were used to pump water out of mines. </a:t>
            </a:r>
            <a:endParaRPr lang="en-US" sz="3200" dirty="0"/>
          </a:p>
        </p:txBody>
      </p:sp>
      <p:sp>
        <p:nvSpPr>
          <p:cNvPr id="4" name="TextBox 3"/>
          <p:cNvSpPr txBox="1"/>
          <p:nvPr/>
        </p:nvSpPr>
        <p:spPr>
          <a:xfrm>
            <a:off x="163182" y="85180"/>
            <a:ext cx="2511425" cy="95410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defRPr/>
            </a:pPr>
            <a:r>
              <a:rPr lang="en-GB" sz="2800" b="1" dirty="0" err="1">
                <a:latin typeface="Tw Cen MT" pitchFamily="34" charset="0"/>
              </a:rPr>
              <a:t>Newcomen’s</a:t>
            </a:r>
            <a:r>
              <a:rPr lang="en-GB" sz="2800" b="1" dirty="0">
                <a:latin typeface="Tw Cen MT" pitchFamily="34" charset="0"/>
              </a:rPr>
              <a:t> Steam Pump</a:t>
            </a:r>
            <a:endParaRPr lang="en-US" sz="2800" b="1" dirty="0">
              <a:latin typeface="Tw Cen MT" pitchFamily="34" charset="0"/>
            </a:endParaRPr>
          </a:p>
        </p:txBody>
      </p:sp>
      <p:sp>
        <p:nvSpPr>
          <p:cNvPr id="25" name="TextBox 24"/>
          <p:cNvSpPr txBox="1"/>
          <p:nvPr/>
        </p:nvSpPr>
        <p:spPr>
          <a:xfrm>
            <a:off x="6856413" y="5694363"/>
            <a:ext cx="1797050" cy="339725"/>
          </a:xfrm>
          <a:prstGeom prst="borderCallout1">
            <a:avLst>
              <a:gd name="adj1" fmla="val 18750"/>
              <a:gd name="adj2" fmla="val -8333"/>
              <a:gd name="adj3" fmla="val 64126"/>
              <a:gd name="adj4" fmla="val -38333"/>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defRPr/>
            </a:pPr>
            <a:r>
              <a:rPr lang="en-GB" sz="1600" dirty="0">
                <a:latin typeface="Tw Cen MT" pitchFamily="34" charset="0"/>
              </a:rPr>
              <a:t>Furness</a:t>
            </a:r>
            <a:endParaRPr lang="en-US" sz="1600" dirty="0">
              <a:latin typeface="Tw Cen MT" pitchFamily="34" charset="0"/>
            </a:endParaRPr>
          </a:p>
        </p:txBody>
      </p:sp>
      <p:sp>
        <p:nvSpPr>
          <p:cNvPr id="16" name="TextBox 15"/>
          <p:cNvSpPr txBox="1"/>
          <p:nvPr/>
        </p:nvSpPr>
        <p:spPr>
          <a:xfrm flipH="1">
            <a:off x="7272338" y="3141663"/>
            <a:ext cx="1366837" cy="1568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lang="en-GB" sz="1600" dirty="0">
                <a:latin typeface="Tw Cen MT" pitchFamily="34" charset="0"/>
                <a:sym typeface="Wingdings 2"/>
              </a:rPr>
              <a:t> </a:t>
            </a:r>
            <a:r>
              <a:rPr lang="en-GB" sz="1600" dirty="0">
                <a:latin typeface="Tw Cen MT" pitchFamily="34" charset="0"/>
              </a:rPr>
              <a:t>Tap A  is opened to allow steam from the boiler into the cylinder.</a:t>
            </a:r>
            <a:endParaRPr lang="en-US" sz="1600" dirty="0">
              <a:latin typeface="Tw Cen MT" pitchFamily="34" charset="0"/>
            </a:endParaRPr>
          </a:p>
        </p:txBody>
      </p:sp>
      <p:sp>
        <p:nvSpPr>
          <p:cNvPr id="58392" name="TextBox 11"/>
          <p:cNvSpPr txBox="1">
            <a:spLocks noChangeArrowheads="1"/>
          </p:cNvSpPr>
          <p:nvPr/>
        </p:nvSpPr>
        <p:spPr bwMode="auto">
          <a:xfrm>
            <a:off x="5224463" y="6551613"/>
            <a:ext cx="3400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b="1" i="1">
                <a:latin typeface="Tw Cen MT" pitchFamily="34" charset="0"/>
              </a:rPr>
              <a:t>Key Stage 3 History  Britain 1750-1900  Interactive</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0420"/>
                                        </p:tgtEl>
                                        <p:attrNameLst>
                                          <p:attrName>style.visibility</p:attrName>
                                        </p:attrNameLst>
                                      </p:cBhvr>
                                      <p:to>
                                        <p:strVal val="visible"/>
                                      </p:to>
                                    </p:set>
                                    <p:anim calcmode="lin" valueType="num">
                                      <p:cBhvr>
                                        <p:cTn id="7" dur="750" fill="hold"/>
                                        <p:tgtEl>
                                          <p:spTgt spid="60420"/>
                                        </p:tgtEl>
                                        <p:attrNameLst>
                                          <p:attrName>ppt_w</p:attrName>
                                        </p:attrNameLst>
                                      </p:cBhvr>
                                      <p:tavLst>
                                        <p:tav tm="0">
                                          <p:val>
                                            <p:fltVal val="0"/>
                                          </p:val>
                                        </p:tav>
                                        <p:tav tm="100000">
                                          <p:val>
                                            <p:strVal val="#ppt_w"/>
                                          </p:val>
                                        </p:tav>
                                      </p:tavLst>
                                    </p:anim>
                                    <p:anim calcmode="lin" valueType="num">
                                      <p:cBhvr>
                                        <p:cTn id="8" dur="750" fill="hold"/>
                                        <p:tgtEl>
                                          <p:spTgt spid="60420"/>
                                        </p:tgtEl>
                                        <p:attrNameLst>
                                          <p:attrName>ppt_h</p:attrName>
                                        </p:attrNameLst>
                                      </p:cBhvr>
                                      <p:tavLst>
                                        <p:tav tm="0">
                                          <p:val>
                                            <p:fltVal val="0"/>
                                          </p:val>
                                        </p:tav>
                                        <p:tav tm="100000">
                                          <p:val>
                                            <p:strVal val="#ppt_h"/>
                                          </p:val>
                                        </p:tav>
                                      </p:tavLst>
                                    </p:anim>
                                    <p:animEffect transition="in" filter="fade">
                                      <p:cBhvr>
                                        <p:cTn id="9" dur="750"/>
                                        <p:tgtEl>
                                          <p:spTgt spid="6042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6" presetClass="exit" presetSubtype="21" fill="hold" grpId="1" nodeType="clickEffect">
                                  <p:stCondLst>
                                    <p:cond delay="0"/>
                                  </p:stCondLst>
                                  <p:childTnLst>
                                    <p:animEffect transition="out" filter="barn(inVertical)">
                                      <p:cBhvr>
                                        <p:cTn id="13" dur="500"/>
                                        <p:tgtEl>
                                          <p:spTgt spid="60420"/>
                                        </p:tgtEl>
                                      </p:cBhvr>
                                    </p:animEffect>
                                    <p:set>
                                      <p:cBhvr>
                                        <p:cTn id="14" dur="1" fill="hold">
                                          <p:stCondLst>
                                            <p:cond delay="499"/>
                                          </p:stCondLst>
                                        </p:cTn>
                                        <p:tgtEl>
                                          <p:spTgt spid="60420"/>
                                        </p:tgtEl>
                                        <p:attrNameLst>
                                          <p:attrName>style.visibility</p:attrName>
                                        </p:attrNameLst>
                                      </p:cBhvr>
                                      <p:to>
                                        <p:strVal val="hidden"/>
                                      </p:to>
                                    </p:set>
                                  </p:childTnLst>
                                </p:cTn>
                              </p:par>
                            </p:childTnLst>
                          </p:cTn>
                        </p:par>
                        <p:par>
                          <p:cTn id="15" fill="hold" nodeType="afterGroup">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750"/>
                                        <p:tgtEl>
                                          <p:spTgt spid="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1000"/>
                                        <p:tgtEl>
                                          <p:spTgt spid="25"/>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xit" presetSubtype="0" fill="hold" grpId="1" nodeType="clickEffect">
                                  <p:stCondLst>
                                    <p:cond delay="0"/>
                                  </p:stCondLst>
                                  <p:childTnLst>
                                    <p:anim calcmode="lin" valueType="num">
                                      <p:cBhvr>
                                        <p:cTn id="48" dur="1000"/>
                                        <p:tgtEl>
                                          <p:spTgt spid="14"/>
                                        </p:tgtEl>
                                        <p:attrNameLst>
                                          <p:attrName>ppt_w</p:attrName>
                                        </p:attrNameLst>
                                      </p:cBhvr>
                                      <p:tavLst>
                                        <p:tav tm="0">
                                          <p:val>
                                            <p:strVal val="ppt_w"/>
                                          </p:val>
                                        </p:tav>
                                        <p:tav tm="100000">
                                          <p:val>
                                            <p:strVal val="ppt_w*0.70"/>
                                          </p:val>
                                        </p:tav>
                                      </p:tavLst>
                                    </p:anim>
                                    <p:anim calcmode="lin" valueType="num">
                                      <p:cBhvr>
                                        <p:cTn id="49" dur="1000"/>
                                        <p:tgtEl>
                                          <p:spTgt spid="14"/>
                                        </p:tgtEl>
                                        <p:attrNameLst>
                                          <p:attrName>ppt_h</p:attrName>
                                        </p:attrNameLst>
                                      </p:cBhvr>
                                      <p:tavLst>
                                        <p:tav tm="0">
                                          <p:val>
                                            <p:strVal val="ppt_h"/>
                                          </p:val>
                                        </p:tav>
                                        <p:tav tm="100000">
                                          <p:val>
                                            <p:strVal val="ppt_h"/>
                                          </p:val>
                                        </p:tav>
                                      </p:tavLst>
                                    </p:anim>
                                    <p:animEffect transition="out" filter="fade">
                                      <p:cBhvr>
                                        <p:cTn id="50" dur="1000"/>
                                        <p:tgtEl>
                                          <p:spTgt spid="14"/>
                                        </p:tgtEl>
                                      </p:cBhvr>
                                    </p:animEffect>
                                    <p:set>
                                      <p:cBhvr>
                                        <p:cTn id="51" dur="1" fill="hold">
                                          <p:stCondLst>
                                            <p:cond delay="999"/>
                                          </p:stCondLst>
                                        </p:cTn>
                                        <p:tgtEl>
                                          <p:spTgt spid="14"/>
                                        </p:tgtEl>
                                        <p:attrNameLst>
                                          <p:attrName>style.visibility</p:attrName>
                                        </p:attrNameLst>
                                      </p:cBhvr>
                                      <p:to>
                                        <p:strVal val="hidden"/>
                                      </p:to>
                                    </p:set>
                                  </p:childTnLst>
                                </p:cTn>
                              </p:par>
                              <p:par>
                                <p:cTn id="52" presetID="55" presetClass="exit" presetSubtype="0" fill="hold" grpId="1" nodeType="withEffect">
                                  <p:stCondLst>
                                    <p:cond delay="0"/>
                                  </p:stCondLst>
                                  <p:childTnLst>
                                    <p:anim calcmode="lin" valueType="num">
                                      <p:cBhvr>
                                        <p:cTn id="53" dur="1000"/>
                                        <p:tgtEl>
                                          <p:spTgt spid="12"/>
                                        </p:tgtEl>
                                        <p:attrNameLst>
                                          <p:attrName>ppt_w</p:attrName>
                                        </p:attrNameLst>
                                      </p:cBhvr>
                                      <p:tavLst>
                                        <p:tav tm="0">
                                          <p:val>
                                            <p:strVal val="ppt_w"/>
                                          </p:val>
                                        </p:tav>
                                        <p:tav tm="100000">
                                          <p:val>
                                            <p:strVal val="ppt_w*0.70"/>
                                          </p:val>
                                        </p:tav>
                                      </p:tavLst>
                                    </p:anim>
                                    <p:anim calcmode="lin" valueType="num">
                                      <p:cBhvr>
                                        <p:cTn id="54" dur="1000"/>
                                        <p:tgtEl>
                                          <p:spTgt spid="12"/>
                                        </p:tgtEl>
                                        <p:attrNameLst>
                                          <p:attrName>ppt_h</p:attrName>
                                        </p:attrNameLst>
                                      </p:cBhvr>
                                      <p:tavLst>
                                        <p:tav tm="0">
                                          <p:val>
                                            <p:strVal val="ppt_h"/>
                                          </p:val>
                                        </p:tav>
                                        <p:tav tm="100000">
                                          <p:val>
                                            <p:strVal val="ppt_h"/>
                                          </p:val>
                                        </p:tav>
                                      </p:tavLst>
                                    </p:anim>
                                    <p:animEffect transition="out" filter="fade">
                                      <p:cBhvr>
                                        <p:cTn id="55" dur="1000"/>
                                        <p:tgtEl>
                                          <p:spTgt spid="12"/>
                                        </p:tgtEl>
                                      </p:cBhvr>
                                    </p:animEffect>
                                    <p:set>
                                      <p:cBhvr>
                                        <p:cTn id="56" dur="1" fill="hold">
                                          <p:stCondLst>
                                            <p:cond delay="999"/>
                                          </p:stCondLst>
                                        </p:cTn>
                                        <p:tgtEl>
                                          <p:spTgt spid="12"/>
                                        </p:tgtEl>
                                        <p:attrNameLst>
                                          <p:attrName>style.visibility</p:attrName>
                                        </p:attrNameLst>
                                      </p:cBhvr>
                                      <p:to>
                                        <p:strVal val="hidden"/>
                                      </p:to>
                                    </p:set>
                                  </p:childTnLst>
                                </p:cTn>
                              </p:par>
                              <p:par>
                                <p:cTn id="57" presetID="55" presetClass="exit" presetSubtype="0" fill="hold" grpId="1" nodeType="withEffect">
                                  <p:stCondLst>
                                    <p:cond delay="0"/>
                                  </p:stCondLst>
                                  <p:childTnLst>
                                    <p:anim calcmode="lin" valueType="num">
                                      <p:cBhvr>
                                        <p:cTn id="58" dur="1000"/>
                                        <p:tgtEl>
                                          <p:spTgt spid="20"/>
                                        </p:tgtEl>
                                        <p:attrNameLst>
                                          <p:attrName>ppt_w</p:attrName>
                                        </p:attrNameLst>
                                      </p:cBhvr>
                                      <p:tavLst>
                                        <p:tav tm="0">
                                          <p:val>
                                            <p:strVal val="ppt_w"/>
                                          </p:val>
                                        </p:tav>
                                        <p:tav tm="100000">
                                          <p:val>
                                            <p:strVal val="ppt_w*0.70"/>
                                          </p:val>
                                        </p:tav>
                                      </p:tavLst>
                                    </p:anim>
                                    <p:anim calcmode="lin" valueType="num">
                                      <p:cBhvr>
                                        <p:cTn id="59" dur="1000"/>
                                        <p:tgtEl>
                                          <p:spTgt spid="20"/>
                                        </p:tgtEl>
                                        <p:attrNameLst>
                                          <p:attrName>ppt_h</p:attrName>
                                        </p:attrNameLst>
                                      </p:cBhvr>
                                      <p:tavLst>
                                        <p:tav tm="0">
                                          <p:val>
                                            <p:strVal val="ppt_h"/>
                                          </p:val>
                                        </p:tav>
                                        <p:tav tm="100000">
                                          <p:val>
                                            <p:strVal val="ppt_h"/>
                                          </p:val>
                                        </p:tav>
                                      </p:tavLst>
                                    </p:anim>
                                    <p:animEffect transition="out" filter="fade">
                                      <p:cBhvr>
                                        <p:cTn id="60" dur="1000"/>
                                        <p:tgtEl>
                                          <p:spTgt spid="20"/>
                                        </p:tgtEl>
                                      </p:cBhvr>
                                    </p:animEffect>
                                    <p:set>
                                      <p:cBhvr>
                                        <p:cTn id="61" dur="1" fill="hold">
                                          <p:stCondLst>
                                            <p:cond delay="999"/>
                                          </p:stCondLst>
                                        </p:cTn>
                                        <p:tgtEl>
                                          <p:spTgt spid="20"/>
                                        </p:tgtEl>
                                        <p:attrNameLst>
                                          <p:attrName>style.visibility</p:attrName>
                                        </p:attrNameLst>
                                      </p:cBhvr>
                                      <p:to>
                                        <p:strVal val="hidden"/>
                                      </p:to>
                                    </p:set>
                                  </p:childTnLst>
                                </p:cTn>
                              </p:par>
                              <p:par>
                                <p:cTn id="62" presetID="55" presetClass="exit" presetSubtype="0" fill="hold" grpId="1" nodeType="withEffect">
                                  <p:stCondLst>
                                    <p:cond delay="0"/>
                                  </p:stCondLst>
                                  <p:childTnLst>
                                    <p:anim calcmode="lin" valueType="num">
                                      <p:cBhvr>
                                        <p:cTn id="63" dur="1000"/>
                                        <p:tgtEl>
                                          <p:spTgt spid="11"/>
                                        </p:tgtEl>
                                        <p:attrNameLst>
                                          <p:attrName>ppt_w</p:attrName>
                                        </p:attrNameLst>
                                      </p:cBhvr>
                                      <p:tavLst>
                                        <p:tav tm="0">
                                          <p:val>
                                            <p:strVal val="ppt_w"/>
                                          </p:val>
                                        </p:tav>
                                        <p:tav tm="100000">
                                          <p:val>
                                            <p:strVal val="ppt_w*0.70"/>
                                          </p:val>
                                        </p:tav>
                                      </p:tavLst>
                                    </p:anim>
                                    <p:anim calcmode="lin" valueType="num">
                                      <p:cBhvr>
                                        <p:cTn id="64" dur="1000"/>
                                        <p:tgtEl>
                                          <p:spTgt spid="11"/>
                                        </p:tgtEl>
                                        <p:attrNameLst>
                                          <p:attrName>ppt_h</p:attrName>
                                        </p:attrNameLst>
                                      </p:cBhvr>
                                      <p:tavLst>
                                        <p:tav tm="0">
                                          <p:val>
                                            <p:strVal val="ppt_h"/>
                                          </p:val>
                                        </p:tav>
                                        <p:tav tm="100000">
                                          <p:val>
                                            <p:strVal val="ppt_h"/>
                                          </p:val>
                                        </p:tav>
                                      </p:tavLst>
                                    </p:anim>
                                    <p:animEffect transition="out" filter="fade">
                                      <p:cBhvr>
                                        <p:cTn id="65" dur="1000"/>
                                        <p:tgtEl>
                                          <p:spTgt spid="11"/>
                                        </p:tgtEl>
                                      </p:cBhvr>
                                    </p:animEffect>
                                    <p:set>
                                      <p:cBhvr>
                                        <p:cTn id="66" dur="1" fill="hold">
                                          <p:stCondLst>
                                            <p:cond delay="999"/>
                                          </p:stCondLst>
                                        </p:cTn>
                                        <p:tgtEl>
                                          <p:spTgt spid="11"/>
                                        </p:tgtEl>
                                        <p:attrNameLst>
                                          <p:attrName>style.visibility</p:attrName>
                                        </p:attrNameLst>
                                      </p:cBhvr>
                                      <p:to>
                                        <p:strVal val="hidden"/>
                                      </p:to>
                                    </p:set>
                                  </p:childTnLst>
                                </p:cTn>
                              </p:par>
                              <p:par>
                                <p:cTn id="67" presetID="55" presetClass="exit" presetSubtype="0" fill="hold" grpId="1" nodeType="withEffect">
                                  <p:stCondLst>
                                    <p:cond delay="0"/>
                                  </p:stCondLst>
                                  <p:childTnLst>
                                    <p:anim calcmode="lin" valueType="num">
                                      <p:cBhvr>
                                        <p:cTn id="68" dur="1000"/>
                                        <p:tgtEl>
                                          <p:spTgt spid="7"/>
                                        </p:tgtEl>
                                        <p:attrNameLst>
                                          <p:attrName>ppt_w</p:attrName>
                                        </p:attrNameLst>
                                      </p:cBhvr>
                                      <p:tavLst>
                                        <p:tav tm="0">
                                          <p:val>
                                            <p:strVal val="ppt_w"/>
                                          </p:val>
                                        </p:tav>
                                        <p:tav tm="100000">
                                          <p:val>
                                            <p:strVal val="ppt_w*0.70"/>
                                          </p:val>
                                        </p:tav>
                                      </p:tavLst>
                                    </p:anim>
                                    <p:anim calcmode="lin" valueType="num">
                                      <p:cBhvr>
                                        <p:cTn id="69" dur="1000"/>
                                        <p:tgtEl>
                                          <p:spTgt spid="7"/>
                                        </p:tgtEl>
                                        <p:attrNameLst>
                                          <p:attrName>ppt_h</p:attrName>
                                        </p:attrNameLst>
                                      </p:cBhvr>
                                      <p:tavLst>
                                        <p:tav tm="0">
                                          <p:val>
                                            <p:strVal val="ppt_h"/>
                                          </p:val>
                                        </p:tav>
                                        <p:tav tm="100000">
                                          <p:val>
                                            <p:strVal val="ppt_h"/>
                                          </p:val>
                                        </p:tav>
                                      </p:tavLst>
                                    </p:anim>
                                    <p:animEffect transition="out" filter="fade">
                                      <p:cBhvr>
                                        <p:cTn id="70" dur="1000"/>
                                        <p:tgtEl>
                                          <p:spTgt spid="7"/>
                                        </p:tgtEl>
                                      </p:cBhvr>
                                    </p:animEffect>
                                    <p:set>
                                      <p:cBhvr>
                                        <p:cTn id="71" dur="1" fill="hold">
                                          <p:stCondLst>
                                            <p:cond delay="999"/>
                                          </p:stCondLst>
                                        </p:cTn>
                                        <p:tgtEl>
                                          <p:spTgt spid="7"/>
                                        </p:tgtEl>
                                        <p:attrNameLst>
                                          <p:attrName>style.visibility</p:attrName>
                                        </p:attrNameLst>
                                      </p:cBhvr>
                                      <p:to>
                                        <p:strVal val="hidden"/>
                                      </p:to>
                                    </p:set>
                                  </p:childTnLst>
                                </p:cTn>
                              </p:par>
                              <p:par>
                                <p:cTn id="72" presetID="55" presetClass="exit" presetSubtype="0" fill="hold" grpId="1" nodeType="withEffect">
                                  <p:stCondLst>
                                    <p:cond delay="0"/>
                                  </p:stCondLst>
                                  <p:childTnLst>
                                    <p:anim calcmode="lin" valueType="num">
                                      <p:cBhvr>
                                        <p:cTn id="73" dur="1000"/>
                                        <p:tgtEl>
                                          <p:spTgt spid="13"/>
                                        </p:tgtEl>
                                        <p:attrNameLst>
                                          <p:attrName>ppt_w</p:attrName>
                                        </p:attrNameLst>
                                      </p:cBhvr>
                                      <p:tavLst>
                                        <p:tav tm="0">
                                          <p:val>
                                            <p:strVal val="ppt_w"/>
                                          </p:val>
                                        </p:tav>
                                        <p:tav tm="100000">
                                          <p:val>
                                            <p:strVal val="ppt_w*0.70"/>
                                          </p:val>
                                        </p:tav>
                                      </p:tavLst>
                                    </p:anim>
                                    <p:anim calcmode="lin" valueType="num">
                                      <p:cBhvr>
                                        <p:cTn id="74" dur="1000"/>
                                        <p:tgtEl>
                                          <p:spTgt spid="13"/>
                                        </p:tgtEl>
                                        <p:attrNameLst>
                                          <p:attrName>ppt_h</p:attrName>
                                        </p:attrNameLst>
                                      </p:cBhvr>
                                      <p:tavLst>
                                        <p:tav tm="0">
                                          <p:val>
                                            <p:strVal val="ppt_h"/>
                                          </p:val>
                                        </p:tav>
                                        <p:tav tm="100000">
                                          <p:val>
                                            <p:strVal val="ppt_h"/>
                                          </p:val>
                                        </p:tav>
                                      </p:tavLst>
                                    </p:anim>
                                    <p:animEffect transition="out" filter="fade">
                                      <p:cBhvr>
                                        <p:cTn id="75" dur="1000"/>
                                        <p:tgtEl>
                                          <p:spTgt spid="13"/>
                                        </p:tgtEl>
                                      </p:cBhvr>
                                    </p:animEffect>
                                    <p:set>
                                      <p:cBhvr>
                                        <p:cTn id="76" dur="1" fill="hold">
                                          <p:stCondLst>
                                            <p:cond delay="999"/>
                                          </p:stCondLst>
                                        </p:cTn>
                                        <p:tgtEl>
                                          <p:spTgt spid="13"/>
                                        </p:tgtEl>
                                        <p:attrNameLst>
                                          <p:attrName>style.visibility</p:attrName>
                                        </p:attrNameLst>
                                      </p:cBhvr>
                                      <p:to>
                                        <p:strVal val="hidden"/>
                                      </p:to>
                                    </p:set>
                                  </p:childTnLst>
                                </p:cTn>
                              </p:par>
                              <p:par>
                                <p:cTn id="77" presetID="55" presetClass="exit" presetSubtype="0" fill="hold" grpId="1" nodeType="withEffect">
                                  <p:stCondLst>
                                    <p:cond delay="0"/>
                                  </p:stCondLst>
                                  <p:childTnLst>
                                    <p:anim calcmode="lin" valueType="num">
                                      <p:cBhvr>
                                        <p:cTn id="78" dur="1000"/>
                                        <p:tgtEl>
                                          <p:spTgt spid="25"/>
                                        </p:tgtEl>
                                        <p:attrNameLst>
                                          <p:attrName>ppt_w</p:attrName>
                                        </p:attrNameLst>
                                      </p:cBhvr>
                                      <p:tavLst>
                                        <p:tav tm="0">
                                          <p:val>
                                            <p:strVal val="ppt_w"/>
                                          </p:val>
                                        </p:tav>
                                        <p:tav tm="100000">
                                          <p:val>
                                            <p:strVal val="ppt_w*0.70"/>
                                          </p:val>
                                        </p:tav>
                                      </p:tavLst>
                                    </p:anim>
                                    <p:anim calcmode="lin" valueType="num">
                                      <p:cBhvr>
                                        <p:cTn id="79" dur="1000"/>
                                        <p:tgtEl>
                                          <p:spTgt spid="25"/>
                                        </p:tgtEl>
                                        <p:attrNameLst>
                                          <p:attrName>ppt_h</p:attrName>
                                        </p:attrNameLst>
                                      </p:cBhvr>
                                      <p:tavLst>
                                        <p:tav tm="0">
                                          <p:val>
                                            <p:strVal val="ppt_h"/>
                                          </p:val>
                                        </p:tav>
                                        <p:tav tm="100000">
                                          <p:val>
                                            <p:strVal val="ppt_h"/>
                                          </p:val>
                                        </p:tav>
                                      </p:tavLst>
                                    </p:anim>
                                    <p:animEffect transition="out" filter="fade">
                                      <p:cBhvr>
                                        <p:cTn id="80" dur="1000"/>
                                        <p:tgtEl>
                                          <p:spTgt spid="25"/>
                                        </p:tgtEl>
                                      </p:cBhvr>
                                    </p:animEffect>
                                    <p:set>
                                      <p:cBhvr>
                                        <p:cTn id="81" dur="1" fill="hold">
                                          <p:stCondLst>
                                            <p:cond delay="999"/>
                                          </p:stCondLst>
                                        </p:cTn>
                                        <p:tgtEl>
                                          <p:spTgt spid="25"/>
                                        </p:tgtEl>
                                        <p:attrNameLst>
                                          <p:attrName>style.visibility</p:attrName>
                                        </p:attrNameLst>
                                      </p:cBhvr>
                                      <p:to>
                                        <p:strVal val="hidden"/>
                                      </p:to>
                                    </p:set>
                                  </p:childTnLst>
                                </p:cTn>
                              </p:par>
                              <p:par>
                                <p:cTn id="82" presetID="55" presetClass="exit" presetSubtype="0" fill="hold" grpId="1" nodeType="withEffect">
                                  <p:stCondLst>
                                    <p:cond delay="0"/>
                                  </p:stCondLst>
                                  <p:childTnLst>
                                    <p:anim calcmode="lin" valueType="num">
                                      <p:cBhvr>
                                        <p:cTn id="83" dur="1000"/>
                                        <p:tgtEl>
                                          <p:spTgt spid="15"/>
                                        </p:tgtEl>
                                        <p:attrNameLst>
                                          <p:attrName>ppt_w</p:attrName>
                                        </p:attrNameLst>
                                      </p:cBhvr>
                                      <p:tavLst>
                                        <p:tav tm="0">
                                          <p:val>
                                            <p:strVal val="ppt_w"/>
                                          </p:val>
                                        </p:tav>
                                        <p:tav tm="100000">
                                          <p:val>
                                            <p:strVal val="ppt_w*0.70"/>
                                          </p:val>
                                        </p:tav>
                                      </p:tavLst>
                                    </p:anim>
                                    <p:anim calcmode="lin" valueType="num">
                                      <p:cBhvr>
                                        <p:cTn id="84" dur="1000"/>
                                        <p:tgtEl>
                                          <p:spTgt spid="15"/>
                                        </p:tgtEl>
                                        <p:attrNameLst>
                                          <p:attrName>ppt_h</p:attrName>
                                        </p:attrNameLst>
                                      </p:cBhvr>
                                      <p:tavLst>
                                        <p:tav tm="0">
                                          <p:val>
                                            <p:strVal val="ppt_h"/>
                                          </p:val>
                                        </p:tav>
                                        <p:tav tm="100000">
                                          <p:val>
                                            <p:strVal val="ppt_h"/>
                                          </p:val>
                                        </p:tav>
                                      </p:tavLst>
                                    </p:anim>
                                    <p:animEffect transition="out" filter="fade">
                                      <p:cBhvr>
                                        <p:cTn id="85" dur="1000"/>
                                        <p:tgtEl>
                                          <p:spTgt spid="15"/>
                                        </p:tgtEl>
                                      </p:cBhvr>
                                    </p:animEffect>
                                    <p:set>
                                      <p:cBhvr>
                                        <p:cTn id="86" dur="1" fill="hold">
                                          <p:stCondLst>
                                            <p:cond delay="999"/>
                                          </p:stCondLst>
                                        </p:cTn>
                                        <p:tgtEl>
                                          <p:spTgt spid="15"/>
                                        </p:tgtEl>
                                        <p:attrNameLst>
                                          <p:attrName>style.visibility</p:attrName>
                                        </p:attrNameLst>
                                      </p:cBhvr>
                                      <p:to>
                                        <p:strVal val="hidden"/>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1000" fill="hold"/>
                                        <p:tgtEl>
                                          <p:spTgt spid="16"/>
                                        </p:tgtEl>
                                        <p:attrNameLst>
                                          <p:attrName>ppt_w</p:attrName>
                                        </p:attrNameLst>
                                      </p:cBhvr>
                                      <p:tavLst>
                                        <p:tav tm="0">
                                          <p:val>
                                            <p:fltVal val="0"/>
                                          </p:val>
                                        </p:tav>
                                        <p:tav tm="100000">
                                          <p:val>
                                            <p:strVal val="#ppt_w"/>
                                          </p:val>
                                        </p:tav>
                                      </p:tavLst>
                                    </p:anim>
                                    <p:anim calcmode="lin" valueType="num">
                                      <p:cBhvr>
                                        <p:cTn id="92" dur="1000" fill="hold"/>
                                        <p:tgtEl>
                                          <p:spTgt spid="16"/>
                                        </p:tgtEl>
                                        <p:attrNameLst>
                                          <p:attrName>ppt_h</p:attrName>
                                        </p:attrNameLst>
                                      </p:cBhvr>
                                      <p:tavLst>
                                        <p:tav tm="0">
                                          <p:val>
                                            <p:fltVal val="0"/>
                                          </p:val>
                                        </p:tav>
                                        <p:tav tm="100000">
                                          <p:val>
                                            <p:strVal val="#ppt_h"/>
                                          </p:val>
                                        </p:tav>
                                      </p:tavLst>
                                    </p:anim>
                                    <p:animEffect transition="in" filter="fade">
                                      <p:cBhvr>
                                        <p:cTn id="93" dur="1000"/>
                                        <p:tgtEl>
                                          <p:spTgt spid="16"/>
                                        </p:tgtEl>
                                      </p:cBhvr>
                                    </p:animEffect>
                                  </p:childTnLst>
                                  <p:subTnLst>
                                    <p:audio>
                                      <p:cMediaNode>
                                        <p:cTn display="0" masterRel="sameClick">
                                          <p:stCondLst>
                                            <p:cond evt="begin" delay="0">
                                              <p:tn val="89"/>
                                            </p:cond>
                                          </p:stCondLst>
                                          <p:endCondLst>
                                            <p:cond evt="onStopAudio" delay="0">
                                              <p:tgtEl>
                                                <p:sldTgt/>
                                              </p:tgtEl>
                                            </p:cond>
                                          </p:endCondLst>
                                        </p:cTn>
                                        <p:tgtEl>
                                          <p:sndTgt r:embed="rId3" name="arrow.wav"/>
                                        </p:tgtEl>
                                      </p:cMediaNode>
                                    </p:audio>
                                  </p:subTnLst>
                                </p:cTn>
                              </p:par>
                            </p:childTnLst>
                          </p:cTn>
                        </p:par>
                      </p:childTnLst>
                    </p:cTn>
                  </p:par>
                  <p:par>
                    <p:cTn id="94" fill="hold" nodeType="clickPar">
                      <p:stCondLst>
                        <p:cond delay="indefinite"/>
                      </p:stCondLst>
                      <p:childTnLst>
                        <p:par>
                          <p:cTn id="95" fill="hold" nodeType="withGroup">
                            <p:stCondLst>
                              <p:cond delay="0"/>
                            </p:stCondLst>
                            <p:childTnLst>
                              <p:par>
                                <p:cTn id="96" presetID="53" presetClass="entr" presetSubtype="16" fill="hold" grpId="0" nodeType="clickEffect">
                                  <p:stCondLst>
                                    <p:cond delay="0"/>
                                  </p:stCondLst>
                                  <p:childTnLst>
                                    <p:set>
                                      <p:cBhvr>
                                        <p:cTn id="97" dur="1" fill="hold">
                                          <p:stCondLst>
                                            <p:cond delay="0"/>
                                          </p:stCondLst>
                                        </p:cTn>
                                        <p:tgtEl>
                                          <p:spTgt spid="17"/>
                                        </p:tgtEl>
                                        <p:attrNameLst>
                                          <p:attrName>style.visibility</p:attrName>
                                        </p:attrNameLst>
                                      </p:cBhvr>
                                      <p:to>
                                        <p:strVal val="visible"/>
                                      </p:to>
                                    </p:set>
                                    <p:anim calcmode="lin" valueType="num">
                                      <p:cBhvr>
                                        <p:cTn id="98" dur="1000" fill="hold"/>
                                        <p:tgtEl>
                                          <p:spTgt spid="17"/>
                                        </p:tgtEl>
                                        <p:attrNameLst>
                                          <p:attrName>ppt_w</p:attrName>
                                        </p:attrNameLst>
                                      </p:cBhvr>
                                      <p:tavLst>
                                        <p:tav tm="0">
                                          <p:val>
                                            <p:fltVal val="0"/>
                                          </p:val>
                                        </p:tav>
                                        <p:tav tm="100000">
                                          <p:val>
                                            <p:strVal val="#ppt_w"/>
                                          </p:val>
                                        </p:tav>
                                      </p:tavLst>
                                    </p:anim>
                                    <p:anim calcmode="lin" valueType="num">
                                      <p:cBhvr>
                                        <p:cTn id="99" dur="1000" fill="hold"/>
                                        <p:tgtEl>
                                          <p:spTgt spid="17"/>
                                        </p:tgtEl>
                                        <p:attrNameLst>
                                          <p:attrName>ppt_h</p:attrName>
                                        </p:attrNameLst>
                                      </p:cBhvr>
                                      <p:tavLst>
                                        <p:tav tm="0">
                                          <p:val>
                                            <p:fltVal val="0"/>
                                          </p:val>
                                        </p:tav>
                                        <p:tav tm="100000">
                                          <p:val>
                                            <p:strVal val="#ppt_h"/>
                                          </p:val>
                                        </p:tav>
                                      </p:tavLst>
                                    </p:anim>
                                    <p:animEffect transition="in" filter="fade">
                                      <p:cBhvr>
                                        <p:cTn id="100" dur="1000"/>
                                        <p:tgtEl>
                                          <p:spTgt spid="17"/>
                                        </p:tgtEl>
                                      </p:cBhvr>
                                    </p:animEffect>
                                  </p:childTnLst>
                                  <p:subTnLst>
                                    <p:audio>
                                      <p:cMediaNode>
                                        <p:cTn display="0" masterRel="sameClick">
                                          <p:stCondLst>
                                            <p:cond evt="begin" delay="0">
                                              <p:tn val="96"/>
                                            </p:cond>
                                          </p:stCondLst>
                                          <p:endCondLst>
                                            <p:cond evt="onStopAudio" delay="0">
                                              <p:tgtEl>
                                                <p:sldTgt/>
                                              </p:tgtEl>
                                            </p:cond>
                                          </p:endCondLst>
                                        </p:cTn>
                                        <p:tgtEl>
                                          <p:sndTgt r:embed="rId3" name="arrow.wav"/>
                                        </p:tgtEl>
                                      </p:cMediaNode>
                                    </p:audio>
                                  </p:subTnLst>
                                </p:cTn>
                              </p:par>
                            </p:childTnLst>
                          </p:cTn>
                        </p:par>
                      </p:childTnLst>
                    </p:cTn>
                  </p:par>
                  <p:par>
                    <p:cTn id="101" fill="hold" nodeType="clickPar">
                      <p:stCondLst>
                        <p:cond delay="indefinite"/>
                      </p:stCondLst>
                      <p:childTnLst>
                        <p:par>
                          <p:cTn id="102" fill="hold" nodeType="withGroup">
                            <p:stCondLst>
                              <p:cond delay="0"/>
                            </p:stCondLst>
                            <p:childTnLst>
                              <p:par>
                                <p:cTn id="103" presetID="53" presetClass="entr" presetSubtype="16" fill="hold" grpId="0" nodeType="clickEffect">
                                  <p:stCondLst>
                                    <p:cond delay="0"/>
                                  </p:stCondLst>
                                  <p:childTnLst>
                                    <p:set>
                                      <p:cBhvr>
                                        <p:cTn id="104" dur="1" fill="hold">
                                          <p:stCondLst>
                                            <p:cond delay="0"/>
                                          </p:stCondLst>
                                        </p:cTn>
                                        <p:tgtEl>
                                          <p:spTgt spid="21"/>
                                        </p:tgtEl>
                                        <p:attrNameLst>
                                          <p:attrName>style.visibility</p:attrName>
                                        </p:attrNameLst>
                                      </p:cBhvr>
                                      <p:to>
                                        <p:strVal val="visible"/>
                                      </p:to>
                                    </p:set>
                                    <p:anim calcmode="lin" valueType="num">
                                      <p:cBhvr>
                                        <p:cTn id="105" dur="1000" fill="hold"/>
                                        <p:tgtEl>
                                          <p:spTgt spid="21"/>
                                        </p:tgtEl>
                                        <p:attrNameLst>
                                          <p:attrName>ppt_w</p:attrName>
                                        </p:attrNameLst>
                                      </p:cBhvr>
                                      <p:tavLst>
                                        <p:tav tm="0">
                                          <p:val>
                                            <p:fltVal val="0"/>
                                          </p:val>
                                        </p:tav>
                                        <p:tav tm="100000">
                                          <p:val>
                                            <p:strVal val="#ppt_w"/>
                                          </p:val>
                                        </p:tav>
                                      </p:tavLst>
                                    </p:anim>
                                    <p:anim calcmode="lin" valueType="num">
                                      <p:cBhvr>
                                        <p:cTn id="106" dur="1000" fill="hold"/>
                                        <p:tgtEl>
                                          <p:spTgt spid="21"/>
                                        </p:tgtEl>
                                        <p:attrNameLst>
                                          <p:attrName>ppt_h</p:attrName>
                                        </p:attrNameLst>
                                      </p:cBhvr>
                                      <p:tavLst>
                                        <p:tav tm="0">
                                          <p:val>
                                            <p:fltVal val="0"/>
                                          </p:val>
                                        </p:tav>
                                        <p:tav tm="100000">
                                          <p:val>
                                            <p:strVal val="#ppt_h"/>
                                          </p:val>
                                        </p:tav>
                                      </p:tavLst>
                                    </p:anim>
                                    <p:animEffect transition="in" filter="fade">
                                      <p:cBhvr>
                                        <p:cTn id="107" dur="1000"/>
                                        <p:tgtEl>
                                          <p:spTgt spid="21"/>
                                        </p:tgtEl>
                                      </p:cBhvr>
                                    </p:animEffect>
                                  </p:childTnLst>
                                  <p:subTnLst>
                                    <p:audio>
                                      <p:cMediaNode>
                                        <p:cTn display="0" masterRel="sameClick">
                                          <p:stCondLst>
                                            <p:cond evt="begin" delay="0">
                                              <p:tn val="103"/>
                                            </p:cond>
                                          </p:stCondLst>
                                          <p:endCondLst>
                                            <p:cond evt="onStopAudio" delay="0">
                                              <p:tgtEl>
                                                <p:sldTgt/>
                                              </p:tgtEl>
                                            </p:cond>
                                          </p:endCondLst>
                                        </p:cTn>
                                        <p:tgtEl>
                                          <p:sndTgt r:embed="rId3" name="arrow.wav"/>
                                        </p:tgtEl>
                                      </p:cMediaNode>
                                    </p:audio>
                                  </p:subTnLst>
                                </p:cTn>
                              </p:par>
                            </p:childTnLst>
                          </p:cTn>
                        </p:par>
                      </p:childTnLst>
                    </p:cTn>
                  </p:par>
                  <p:par>
                    <p:cTn id="108" fill="hold" nodeType="clickPar">
                      <p:stCondLst>
                        <p:cond delay="indefinite"/>
                      </p:stCondLst>
                      <p:childTnLst>
                        <p:par>
                          <p:cTn id="109" fill="hold" nodeType="withGroup">
                            <p:stCondLst>
                              <p:cond delay="0"/>
                            </p:stCondLst>
                            <p:childTnLst>
                              <p:par>
                                <p:cTn id="110" presetID="53" presetClass="entr" presetSubtype="16" fill="hold" grpId="0" nodeType="clickEffect">
                                  <p:stCondLst>
                                    <p:cond delay="0"/>
                                  </p:stCondLst>
                                  <p:childTnLst>
                                    <p:set>
                                      <p:cBhvr>
                                        <p:cTn id="111" dur="1" fill="hold">
                                          <p:stCondLst>
                                            <p:cond delay="0"/>
                                          </p:stCondLst>
                                        </p:cTn>
                                        <p:tgtEl>
                                          <p:spTgt spid="22"/>
                                        </p:tgtEl>
                                        <p:attrNameLst>
                                          <p:attrName>style.visibility</p:attrName>
                                        </p:attrNameLst>
                                      </p:cBhvr>
                                      <p:to>
                                        <p:strVal val="visible"/>
                                      </p:to>
                                    </p:set>
                                    <p:anim calcmode="lin" valueType="num">
                                      <p:cBhvr>
                                        <p:cTn id="112" dur="1000" fill="hold"/>
                                        <p:tgtEl>
                                          <p:spTgt spid="22"/>
                                        </p:tgtEl>
                                        <p:attrNameLst>
                                          <p:attrName>ppt_w</p:attrName>
                                        </p:attrNameLst>
                                      </p:cBhvr>
                                      <p:tavLst>
                                        <p:tav tm="0">
                                          <p:val>
                                            <p:fltVal val="0"/>
                                          </p:val>
                                        </p:tav>
                                        <p:tav tm="100000">
                                          <p:val>
                                            <p:strVal val="#ppt_w"/>
                                          </p:val>
                                        </p:tav>
                                      </p:tavLst>
                                    </p:anim>
                                    <p:anim calcmode="lin" valueType="num">
                                      <p:cBhvr>
                                        <p:cTn id="113" dur="1000" fill="hold"/>
                                        <p:tgtEl>
                                          <p:spTgt spid="22"/>
                                        </p:tgtEl>
                                        <p:attrNameLst>
                                          <p:attrName>ppt_h</p:attrName>
                                        </p:attrNameLst>
                                      </p:cBhvr>
                                      <p:tavLst>
                                        <p:tav tm="0">
                                          <p:val>
                                            <p:fltVal val="0"/>
                                          </p:val>
                                        </p:tav>
                                        <p:tav tm="100000">
                                          <p:val>
                                            <p:strVal val="#ppt_h"/>
                                          </p:val>
                                        </p:tav>
                                      </p:tavLst>
                                    </p:anim>
                                    <p:animEffect transition="in" filter="fade">
                                      <p:cBhvr>
                                        <p:cTn id="114" dur="1000"/>
                                        <p:tgtEl>
                                          <p:spTgt spid="22"/>
                                        </p:tgtEl>
                                      </p:cBhvr>
                                    </p:animEffect>
                                  </p:childTnLst>
                                  <p:subTnLst>
                                    <p:audio>
                                      <p:cMediaNode>
                                        <p:cTn display="0" masterRel="sameClick">
                                          <p:stCondLst>
                                            <p:cond evt="begin" delay="0">
                                              <p:tn val="110"/>
                                            </p:cond>
                                          </p:stCondLst>
                                          <p:endCondLst>
                                            <p:cond evt="onStopAudio" delay="0">
                                              <p:tgtEl>
                                                <p:sldTgt/>
                                              </p:tgtEl>
                                            </p:cond>
                                          </p:endCondLst>
                                        </p:cTn>
                                        <p:tgtEl>
                                          <p:sndTgt r:embed="rId3" name="arrow.wav"/>
                                        </p:tgtEl>
                                      </p:cMediaNode>
                                    </p:audio>
                                  </p:subTnLst>
                                </p:cTn>
                              </p:par>
                            </p:childTnLst>
                          </p:cTn>
                        </p:par>
                      </p:childTnLst>
                    </p:cTn>
                  </p:par>
                  <p:par>
                    <p:cTn id="115" fill="hold" nodeType="clickPar">
                      <p:stCondLst>
                        <p:cond delay="indefinite"/>
                      </p:stCondLst>
                      <p:childTnLst>
                        <p:par>
                          <p:cTn id="116" fill="hold" nodeType="withGroup">
                            <p:stCondLst>
                              <p:cond delay="0"/>
                            </p:stCondLst>
                            <p:childTnLst>
                              <p:par>
                                <p:cTn id="117" presetID="31" presetClass="exit" presetSubtype="0" fill="hold" grpId="1" nodeType="clickEffect">
                                  <p:stCondLst>
                                    <p:cond delay="0"/>
                                  </p:stCondLst>
                                  <p:childTnLst>
                                    <p:anim calcmode="lin" valueType="num">
                                      <p:cBhvr>
                                        <p:cTn id="118" dur="1000"/>
                                        <p:tgtEl>
                                          <p:spTgt spid="4"/>
                                        </p:tgtEl>
                                        <p:attrNameLst>
                                          <p:attrName>ppt_w</p:attrName>
                                        </p:attrNameLst>
                                      </p:cBhvr>
                                      <p:tavLst>
                                        <p:tav tm="0">
                                          <p:val>
                                            <p:strVal val="ppt_w"/>
                                          </p:val>
                                        </p:tav>
                                        <p:tav tm="100000">
                                          <p:val>
                                            <p:fltVal val="0"/>
                                          </p:val>
                                        </p:tav>
                                      </p:tavLst>
                                    </p:anim>
                                    <p:anim calcmode="lin" valueType="num">
                                      <p:cBhvr>
                                        <p:cTn id="119" dur="1000"/>
                                        <p:tgtEl>
                                          <p:spTgt spid="4"/>
                                        </p:tgtEl>
                                        <p:attrNameLst>
                                          <p:attrName>ppt_h</p:attrName>
                                        </p:attrNameLst>
                                      </p:cBhvr>
                                      <p:tavLst>
                                        <p:tav tm="0">
                                          <p:val>
                                            <p:strVal val="ppt_h"/>
                                          </p:val>
                                        </p:tav>
                                        <p:tav tm="100000">
                                          <p:val>
                                            <p:fltVal val="0"/>
                                          </p:val>
                                        </p:tav>
                                      </p:tavLst>
                                    </p:anim>
                                    <p:anim calcmode="lin" valueType="num">
                                      <p:cBhvr>
                                        <p:cTn id="120" dur="1000"/>
                                        <p:tgtEl>
                                          <p:spTgt spid="4"/>
                                        </p:tgtEl>
                                        <p:attrNameLst>
                                          <p:attrName>style.rotation</p:attrName>
                                        </p:attrNameLst>
                                      </p:cBhvr>
                                      <p:tavLst>
                                        <p:tav tm="0">
                                          <p:val>
                                            <p:fltVal val="0"/>
                                          </p:val>
                                        </p:tav>
                                        <p:tav tm="100000">
                                          <p:val>
                                            <p:fltVal val="90"/>
                                          </p:val>
                                        </p:tav>
                                      </p:tavLst>
                                    </p:anim>
                                    <p:animEffect transition="out" filter="fade">
                                      <p:cBhvr>
                                        <p:cTn id="121" dur="1000"/>
                                        <p:tgtEl>
                                          <p:spTgt spid="4"/>
                                        </p:tgtEl>
                                      </p:cBhvr>
                                    </p:animEffect>
                                    <p:set>
                                      <p:cBhvr>
                                        <p:cTn id="122" dur="1" fill="hold">
                                          <p:stCondLst>
                                            <p:cond delay="999"/>
                                          </p:stCondLst>
                                        </p:cTn>
                                        <p:tgtEl>
                                          <p:spTgt spid="4"/>
                                        </p:tgtEl>
                                        <p:attrNameLst>
                                          <p:attrName>style.visibility</p:attrName>
                                        </p:attrNameLst>
                                      </p:cBhvr>
                                      <p:to>
                                        <p:strVal val="hidden"/>
                                      </p:to>
                                    </p:set>
                                  </p:childTnLst>
                                </p:cTn>
                              </p:par>
                              <p:par>
                                <p:cTn id="123" presetID="31" presetClass="exit" presetSubtype="0" fill="hold" grpId="2" nodeType="withEffect">
                                  <p:stCondLst>
                                    <p:cond delay="0"/>
                                  </p:stCondLst>
                                  <p:childTnLst>
                                    <p:anim calcmode="lin" valueType="num">
                                      <p:cBhvr>
                                        <p:cTn id="124" dur="1000"/>
                                        <p:tgtEl>
                                          <p:spTgt spid="14"/>
                                        </p:tgtEl>
                                        <p:attrNameLst>
                                          <p:attrName>ppt_w</p:attrName>
                                        </p:attrNameLst>
                                      </p:cBhvr>
                                      <p:tavLst>
                                        <p:tav tm="0">
                                          <p:val>
                                            <p:strVal val="ppt_w"/>
                                          </p:val>
                                        </p:tav>
                                        <p:tav tm="100000">
                                          <p:val>
                                            <p:fltVal val="0"/>
                                          </p:val>
                                        </p:tav>
                                      </p:tavLst>
                                    </p:anim>
                                    <p:anim calcmode="lin" valueType="num">
                                      <p:cBhvr>
                                        <p:cTn id="125" dur="1000"/>
                                        <p:tgtEl>
                                          <p:spTgt spid="14"/>
                                        </p:tgtEl>
                                        <p:attrNameLst>
                                          <p:attrName>ppt_h</p:attrName>
                                        </p:attrNameLst>
                                      </p:cBhvr>
                                      <p:tavLst>
                                        <p:tav tm="0">
                                          <p:val>
                                            <p:strVal val="ppt_h"/>
                                          </p:val>
                                        </p:tav>
                                        <p:tav tm="100000">
                                          <p:val>
                                            <p:fltVal val="0"/>
                                          </p:val>
                                        </p:tav>
                                      </p:tavLst>
                                    </p:anim>
                                    <p:anim calcmode="lin" valueType="num">
                                      <p:cBhvr>
                                        <p:cTn id="126" dur="1000"/>
                                        <p:tgtEl>
                                          <p:spTgt spid="14"/>
                                        </p:tgtEl>
                                        <p:attrNameLst>
                                          <p:attrName>style.rotation</p:attrName>
                                        </p:attrNameLst>
                                      </p:cBhvr>
                                      <p:tavLst>
                                        <p:tav tm="0">
                                          <p:val>
                                            <p:fltVal val="0"/>
                                          </p:val>
                                        </p:tav>
                                        <p:tav tm="100000">
                                          <p:val>
                                            <p:fltVal val="90"/>
                                          </p:val>
                                        </p:tav>
                                      </p:tavLst>
                                    </p:anim>
                                    <p:animEffect transition="out" filter="fade">
                                      <p:cBhvr>
                                        <p:cTn id="127" dur="1000"/>
                                        <p:tgtEl>
                                          <p:spTgt spid="14"/>
                                        </p:tgtEl>
                                      </p:cBhvr>
                                    </p:animEffect>
                                    <p:set>
                                      <p:cBhvr>
                                        <p:cTn id="128" dur="1" fill="hold">
                                          <p:stCondLst>
                                            <p:cond delay="999"/>
                                          </p:stCondLst>
                                        </p:cTn>
                                        <p:tgtEl>
                                          <p:spTgt spid="14"/>
                                        </p:tgtEl>
                                        <p:attrNameLst>
                                          <p:attrName>style.visibility</p:attrName>
                                        </p:attrNameLst>
                                      </p:cBhvr>
                                      <p:to>
                                        <p:strVal val="hidden"/>
                                      </p:to>
                                    </p:set>
                                  </p:childTnLst>
                                </p:cTn>
                              </p:par>
                              <p:par>
                                <p:cTn id="129" presetID="31" presetClass="exit" presetSubtype="0" fill="hold" grpId="2" nodeType="withEffect">
                                  <p:stCondLst>
                                    <p:cond delay="0"/>
                                  </p:stCondLst>
                                  <p:childTnLst>
                                    <p:anim calcmode="lin" valueType="num">
                                      <p:cBhvr>
                                        <p:cTn id="130" dur="1000"/>
                                        <p:tgtEl>
                                          <p:spTgt spid="12"/>
                                        </p:tgtEl>
                                        <p:attrNameLst>
                                          <p:attrName>ppt_w</p:attrName>
                                        </p:attrNameLst>
                                      </p:cBhvr>
                                      <p:tavLst>
                                        <p:tav tm="0">
                                          <p:val>
                                            <p:strVal val="ppt_w"/>
                                          </p:val>
                                        </p:tav>
                                        <p:tav tm="100000">
                                          <p:val>
                                            <p:fltVal val="0"/>
                                          </p:val>
                                        </p:tav>
                                      </p:tavLst>
                                    </p:anim>
                                    <p:anim calcmode="lin" valueType="num">
                                      <p:cBhvr>
                                        <p:cTn id="131" dur="1000"/>
                                        <p:tgtEl>
                                          <p:spTgt spid="12"/>
                                        </p:tgtEl>
                                        <p:attrNameLst>
                                          <p:attrName>ppt_h</p:attrName>
                                        </p:attrNameLst>
                                      </p:cBhvr>
                                      <p:tavLst>
                                        <p:tav tm="0">
                                          <p:val>
                                            <p:strVal val="ppt_h"/>
                                          </p:val>
                                        </p:tav>
                                        <p:tav tm="100000">
                                          <p:val>
                                            <p:fltVal val="0"/>
                                          </p:val>
                                        </p:tav>
                                      </p:tavLst>
                                    </p:anim>
                                    <p:anim calcmode="lin" valueType="num">
                                      <p:cBhvr>
                                        <p:cTn id="132" dur="1000"/>
                                        <p:tgtEl>
                                          <p:spTgt spid="12"/>
                                        </p:tgtEl>
                                        <p:attrNameLst>
                                          <p:attrName>style.rotation</p:attrName>
                                        </p:attrNameLst>
                                      </p:cBhvr>
                                      <p:tavLst>
                                        <p:tav tm="0">
                                          <p:val>
                                            <p:fltVal val="0"/>
                                          </p:val>
                                        </p:tav>
                                        <p:tav tm="100000">
                                          <p:val>
                                            <p:fltVal val="90"/>
                                          </p:val>
                                        </p:tav>
                                      </p:tavLst>
                                    </p:anim>
                                    <p:animEffect transition="out" filter="fade">
                                      <p:cBhvr>
                                        <p:cTn id="133" dur="1000"/>
                                        <p:tgtEl>
                                          <p:spTgt spid="12"/>
                                        </p:tgtEl>
                                      </p:cBhvr>
                                    </p:animEffect>
                                    <p:set>
                                      <p:cBhvr>
                                        <p:cTn id="134" dur="1" fill="hold">
                                          <p:stCondLst>
                                            <p:cond delay="999"/>
                                          </p:stCondLst>
                                        </p:cTn>
                                        <p:tgtEl>
                                          <p:spTgt spid="12"/>
                                        </p:tgtEl>
                                        <p:attrNameLst>
                                          <p:attrName>style.visibility</p:attrName>
                                        </p:attrNameLst>
                                      </p:cBhvr>
                                      <p:to>
                                        <p:strVal val="hidden"/>
                                      </p:to>
                                    </p:set>
                                  </p:childTnLst>
                                </p:cTn>
                              </p:par>
                              <p:par>
                                <p:cTn id="135" presetID="31" presetClass="exit" presetSubtype="0" fill="hold" grpId="2" nodeType="withEffect">
                                  <p:stCondLst>
                                    <p:cond delay="0"/>
                                  </p:stCondLst>
                                  <p:childTnLst>
                                    <p:anim calcmode="lin" valueType="num">
                                      <p:cBhvr>
                                        <p:cTn id="136" dur="1000"/>
                                        <p:tgtEl>
                                          <p:spTgt spid="20"/>
                                        </p:tgtEl>
                                        <p:attrNameLst>
                                          <p:attrName>ppt_w</p:attrName>
                                        </p:attrNameLst>
                                      </p:cBhvr>
                                      <p:tavLst>
                                        <p:tav tm="0">
                                          <p:val>
                                            <p:strVal val="ppt_w"/>
                                          </p:val>
                                        </p:tav>
                                        <p:tav tm="100000">
                                          <p:val>
                                            <p:fltVal val="0"/>
                                          </p:val>
                                        </p:tav>
                                      </p:tavLst>
                                    </p:anim>
                                    <p:anim calcmode="lin" valueType="num">
                                      <p:cBhvr>
                                        <p:cTn id="137" dur="1000"/>
                                        <p:tgtEl>
                                          <p:spTgt spid="20"/>
                                        </p:tgtEl>
                                        <p:attrNameLst>
                                          <p:attrName>ppt_h</p:attrName>
                                        </p:attrNameLst>
                                      </p:cBhvr>
                                      <p:tavLst>
                                        <p:tav tm="0">
                                          <p:val>
                                            <p:strVal val="ppt_h"/>
                                          </p:val>
                                        </p:tav>
                                        <p:tav tm="100000">
                                          <p:val>
                                            <p:fltVal val="0"/>
                                          </p:val>
                                        </p:tav>
                                      </p:tavLst>
                                    </p:anim>
                                    <p:anim calcmode="lin" valueType="num">
                                      <p:cBhvr>
                                        <p:cTn id="138" dur="1000"/>
                                        <p:tgtEl>
                                          <p:spTgt spid="20"/>
                                        </p:tgtEl>
                                        <p:attrNameLst>
                                          <p:attrName>style.rotation</p:attrName>
                                        </p:attrNameLst>
                                      </p:cBhvr>
                                      <p:tavLst>
                                        <p:tav tm="0">
                                          <p:val>
                                            <p:fltVal val="0"/>
                                          </p:val>
                                        </p:tav>
                                        <p:tav tm="100000">
                                          <p:val>
                                            <p:fltVal val="90"/>
                                          </p:val>
                                        </p:tav>
                                      </p:tavLst>
                                    </p:anim>
                                    <p:animEffect transition="out" filter="fade">
                                      <p:cBhvr>
                                        <p:cTn id="139" dur="1000"/>
                                        <p:tgtEl>
                                          <p:spTgt spid="20"/>
                                        </p:tgtEl>
                                      </p:cBhvr>
                                    </p:animEffect>
                                    <p:set>
                                      <p:cBhvr>
                                        <p:cTn id="140" dur="1" fill="hold">
                                          <p:stCondLst>
                                            <p:cond delay="999"/>
                                          </p:stCondLst>
                                        </p:cTn>
                                        <p:tgtEl>
                                          <p:spTgt spid="20"/>
                                        </p:tgtEl>
                                        <p:attrNameLst>
                                          <p:attrName>style.visibility</p:attrName>
                                        </p:attrNameLst>
                                      </p:cBhvr>
                                      <p:to>
                                        <p:strVal val="hidden"/>
                                      </p:to>
                                    </p:set>
                                  </p:childTnLst>
                                </p:cTn>
                              </p:par>
                              <p:par>
                                <p:cTn id="141" presetID="31" presetClass="exit" presetSubtype="0" fill="hold" grpId="2" nodeType="withEffect">
                                  <p:stCondLst>
                                    <p:cond delay="0"/>
                                  </p:stCondLst>
                                  <p:childTnLst>
                                    <p:anim calcmode="lin" valueType="num">
                                      <p:cBhvr>
                                        <p:cTn id="142" dur="1000"/>
                                        <p:tgtEl>
                                          <p:spTgt spid="11"/>
                                        </p:tgtEl>
                                        <p:attrNameLst>
                                          <p:attrName>ppt_w</p:attrName>
                                        </p:attrNameLst>
                                      </p:cBhvr>
                                      <p:tavLst>
                                        <p:tav tm="0">
                                          <p:val>
                                            <p:strVal val="ppt_w"/>
                                          </p:val>
                                        </p:tav>
                                        <p:tav tm="100000">
                                          <p:val>
                                            <p:fltVal val="0"/>
                                          </p:val>
                                        </p:tav>
                                      </p:tavLst>
                                    </p:anim>
                                    <p:anim calcmode="lin" valueType="num">
                                      <p:cBhvr>
                                        <p:cTn id="143" dur="1000"/>
                                        <p:tgtEl>
                                          <p:spTgt spid="11"/>
                                        </p:tgtEl>
                                        <p:attrNameLst>
                                          <p:attrName>ppt_h</p:attrName>
                                        </p:attrNameLst>
                                      </p:cBhvr>
                                      <p:tavLst>
                                        <p:tav tm="0">
                                          <p:val>
                                            <p:strVal val="ppt_h"/>
                                          </p:val>
                                        </p:tav>
                                        <p:tav tm="100000">
                                          <p:val>
                                            <p:fltVal val="0"/>
                                          </p:val>
                                        </p:tav>
                                      </p:tavLst>
                                    </p:anim>
                                    <p:anim calcmode="lin" valueType="num">
                                      <p:cBhvr>
                                        <p:cTn id="144" dur="1000"/>
                                        <p:tgtEl>
                                          <p:spTgt spid="11"/>
                                        </p:tgtEl>
                                        <p:attrNameLst>
                                          <p:attrName>style.rotation</p:attrName>
                                        </p:attrNameLst>
                                      </p:cBhvr>
                                      <p:tavLst>
                                        <p:tav tm="0">
                                          <p:val>
                                            <p:fltVal val="0"/>
                                          </p:val>
                                        </p:tav>
                                        <p:tav tm="100000">
                                          <p:val>
                                            <p:fltVal val="90"/>
                                          </p:val>
                                        </p:tav>
                                      </p:tavLst>
                                    </p:anim>
                                    <p:animEffect transition="out" filter="fade">
                                      <p:cBhvr>
                                        <p:cTn id="145" dur="1000"/>
                                        <p:tgtEl>
                                          <p:spTgt spid="11"/>
                                        </p:tgtEl>
                                      </p:cBhvr>
                                    </p:animEffect>
                                    <p:set>
                                      <p:cBhvr>
                                        <p:cTn id="146" dur="1" fill="hold">
                                          <p:stCondLst>
                                            <p:cond delay="999"/>
                                          </p:stCondLst>
                                        </p:cTn>
                                        <p:tgtEl>
                                          <p:spTgt spid="11"/>
                                        </p:tgtEl>
                                        <p:attrNameLst>
                                          <p:attrName>style.visibility</p:attrName>
                                        </p:attrNameLst>
                                      </p:cBhvr>
                                      <p:to>
                                        <p:strVal val="hidden"/>
                                      </p:to>
                                    </p:set>
                                  </p:childTnLst>
                                </p:cTn>
                              </p:par>
                              <p:par>
                                <p:cTn id="147" presetID="31" presetClass="exit" presetSubtype="0" fill="hold" grpId="2" nodeType="withEffect">
                                  <p:stCondLst>
                                    <p:cond delay="0"/>
                                  </p:stCondLst>
                                  <p:childTnLst>
                                    <p:anim calcmode="lin" valueType="num">
                                      <p:cBhvr>
                                        <p:cTn id="148" dur="1000"/>
                                        <p:tgtEl>
                                          <p:spTgt spid="7"/>
                                        </p:tgtEl>
                                        <p:attrNameLst>
                                          <p:attrName>ppt_w</p:attrName>
                                        </p:attrNameLst>
                                      </p:cBhvr>
                                      <p:tavLst>
                                        <p:tav tm="0">
                                          <p:val>
                                            <p:strVal val="ppt_w"/>
                                          </p:val>
                                        </p:tav>
                                        <p:tav tm="100000">
                                          <p:val>
                                            <p:fltVal val="0"/>
                                          </p:val>
                                        </p:tav>
                                      </p:tavLst>
                                    </p:anim>
                                    <p:anim calcmode="lin" valueType="num">
                                      <p:cBhvr>
                                        <p:cTn id="149" dur="1000"/>
                                        <p:tgtEl>
                                          <p:spTgt spid="7"/>
                                        </p:tgtEl>
                                        <p:attrNameLst>
                                          <p:attrName>ppt_h</p:attrName>
                                        </p:attrNameLst>
                                      </p:cBhvr>
                                      <p:tavLst>
                                        <p:tav tm="0">
                                          <p:val>
                                            <p:strVal val="ppt_h"/>
                                          </p:val>
                                        </p:tav>
                                        <p:tav tm="100000">
                                          <p:val>
                                            <p:fltVal val="0"/>
                                          </p:val>
                                        </p:tav>
                                      </p:tavLst>
                                    </p:anim>
                                    <p:anim calcmode="lin" valueType="num">
                                      <p:cBhvr>
                                        <p:cTn id="150" dur="1000"/>
                                        <p:tgtEl>
                                          <p:spTgt spid="7"/>
                                        </p:tgtEl>
                                        <p:attrNameLst>
                                          <p:attrName>style.rotation</p:attrName>
                                        </p:attrNameLst>
                                      </p:cBhvr>
                                      <p:tavLst>
                                        <p:tav tm="0">
                                          <p:val>
                                            <p:fltVal val="0"/>
                                          </p:val>
                                        </p:tav>
                                        <p:tav tm="100000">
                                          <p:val>
                                            <p:fltVal val="90"/>
                                          </p:val>
                                        </p:tav>
                                      </p:tavLst>
                                    </p:anim>
                                    <p:animEffect transition="out" filter="fade">
                                      <p:cBhvr>
                                        <p:cTn id="151" dur="1000"/>
                                        <p:tgtEl>
                                          <p:spTgt spid="7"/>
                                        </p:tgtEl>
                                      </p:cBhvr>
                                    </p:animEffect>
                                    <p:set>
                                      <p:cBhvr>
                                        <p:cTn id="152" dur="1" fill="hold">
                                          <p:stCondLst>
                                            <p:cond delay="999"/>
                                          </p:stCondLst>
                                        </p:cTn>
                                        <p:tgtEl>
                                          <p:spTgt spid="7"/>
                                        </p:tgtEl>
                                        <p:attrNameLst>
                                          <p:attrName>style.visibility</p:attrName>
                                        </p:attrNameLst>
                                      </p:cBhvr>
                                      <p:to>
                                        <p:strVal val="hidden"/>
                                      </p:to>
                                    </p:set>
                                  </p:childTnLst>
                                </p:cTn>
                              </p:par>
                              <p:par>
                                <p:cTn id="153" presetID="31" presetClass="exit" presetSubtype="0" fill="hold" grpId="2" nodeType="withEffect">
                                  <p:stCondLst>
                                    <p:cond delay="0"/>
                                  </p:stCondLst>
                                  <p:childTnLst>
                                    <p:anim calcmode="lin" valueType="num">
                                      <p:cBhvr>
                                        <p:cTn id="154" dur="1000"/>
                                        <p:tgtEl>
                                          <p:spTgt spid="13"/>
                                        </p:tgtEl>
                                        <p:attrNameLst>
                                          <p:attrName>ppt_w</p:attrName>
                                        </p:attrNameLst>
                                      </p:cBhvr>
                                      <p:tavLst>
                                        <p:tav tm="0">
                                          <p:val>
                                            <p:strVal val="ppt_w"/>
                                          </p:val>
                                        </p:tav>
                                        <p:tav tm="100000">
                                          <p:val>
                                            <p:fltVal val="0"/>
                                          </p:val>
                                        </p:tav>
                                      </p:tavLst>
                                    </p:anim>
                                    <p:anim calcmode="lin" valueType="num">
                                      <p:cBhvr>
                                        <p:cTn id="155" dur="1000"/>
                                        <p:tgtEl>
                                          <p:spTgt spid="13"/>
                                        </p:tgtEl>
                                        <p:attrNameLst>
                                          <p:attrName>ppt_h</p:attrName>
                                        </p:attrNameLst>
                                      </p:cBhvr>
                                      <p:tavLst>
                                        <p:tav tm="0">
                                          <p:val>
                                            <p:strVal val="ppt_h"/>
                                          </p:val>
                                        </p:tav>
                                        <p:tav tm="100000">
                                          <p:val>
                                            <p:fltVal val="0"/>
                                          </p:val>
                                        </p:tav>
                                      </p:tavLst>
                                    </p:anim>
                                    <p:anim calcmode="lin" valueType="num">
                                      <p:cBhvr>
                                        <p:cTn id="156" dur="1000"/>
                                        <p:tgtEl>
                                          <p:spTgt spid="13"/>
                                        </p:tgtEl>
                                        <p:attrNameLst>
                                          <p:attrName>style.rotation</p:attrName>
                                        </p:attrNameLst>
                                      </p:cBhvr>
                                      <p:tavLst>
                                        <p:tav tm="0">
                                          <p:val>
                                            <p:fltVal val="0"/>
                                          </p:val>
                                        </p:tav>
                                        <p:tav tm="100000">
                                          <p:val>
                                            <p:fltVal val="90"/>
                                          </p:val>
                                        </p:tav>
                                      </p:tavLst>
                                    </p:anim>
                                    <p:animEffect transition="out" filter="fade">
                                      <p:cBhvr>
                                        <p:cTn id="157" dur="1000"/>
                                        <p:tgtEl>
                                          <p:spTgt spid="13"/>
                                        </p:tgtEl>
                                      </p:cBhvr>
                                    </p:animEffect>
                                    <p:set>
                                      <p:cBhvr>
                                        <p:cTn id="158" dur="1" fill="hold">
                                          <p:stCondLst>
                                            <p:cond delay="999"/>
                                          </p:stCondLst>
                                        </p:cTn>
                                        <p:tgtEl>
                                          <p:spTgt spid="13"/>
                                        </p:tgtEl>
                                        <p:attrNameLst>
                                          <p:attrName>style.visibility</p:attrName>
                                        </p:attrNameLst>
                                      </p:cBhvr>
                                      <p:to>
                                        <p:strVal val="hidden"/>
                                      </p:to>
                                    </p:set>
                                  </p:childTnLst>
                                </p:cTn>
                              </p:par>
                              <p:par>
                                <p:cTn id="159" presetID="31" presetClass="exit" presetSubtype="0" fill="hold" grpId="2" nodeType="withEffect">
                                  <p:stCondLst>
                                    <p:cond delay="0"/>
                                  </p:stCondLst>
                                  <p:childTnLst>
                                    <p:anim calcmode="lin" valueType="num">
                                      <p:cBhvr>
                                        <p:cTn id="160" dur="1000"/>
                                        <p:tgtEl>
                                          <p:spTgt spid="15"/>
                                        </p:tgtEl>
                                        <p:attrNameLst>
                                          <p:attrName>ppt_w</p:attrName>
                                        </p:attrNameLst>
                                      </p:cBhvr>
                                      <p:tavLst>
                                        <p:tav tm="0">
                                          <p:val>
                                            <p:strVal val="ppt_w"/>
                                          </p:val>
                                        </p:tav>
                                        <p:tav tm="100000">
                                          <p:val>
                                            <p:fltVal val="0"/>
                                          </p:val>
                                        </p:tav>
                                      </p:tavLst>
                                    </p:anim>
                                    <p:anim calcmode="lin" valueType="num">
                                      <p:cBhvr>
                                        <p:cTn id="161" dur="1000"/>
                                        <p:tgtEl>
                                          <p:spTgt spid="15"/>
                                        </p:tgtEl>
                                        <p:attrNameLst>
                                          <p:attrName>ppt_h</p:attrName>
                                        </p:attrNameLst>
                                      </p:cBhvr>
                                      <p:tavLst>
                                        <p:tav tm="0">
                                          <p:val>
                                            <p:strVal val="ppt_h"/>
                                          </p:val>
                                        </p:tav>
                                        <p:tav tm="100000">
                                          <p:val>
                                            <p:fltVal val="0"/>
                                          </p:val>
                                        </p:tav>
                                      </p:tavLst>
                                    </p:anim>
                                    <p:anim calcmode="lin" valueType="num">
                                      <p:cBhvr>
                                        <p:cTn id="162" dur="1000"/>
                                        <p:tgtEl>
                                          <p:spTgt spid="15"/>
                                        </p:tgtEl>
                                        <p:attrNameLst>
                                          <p:attrName>style.rotation</p:attrName>
                                        </p:attrNameLst>
                                      </p:cBhvr>
                                      <p:tavLst>
                                        <p:tav tm="0">
                                          <p:val>
                                            <p:fltVal val="0"/>
                                          </p:val>
                                        </p:tav>
                                        <p:tav tm="100000">
                                          <p:val>
                                            <p:fltVal val="90"/>
                                          </p:val>
                                        </p:tav>
                                      </p:tavLst>
                                    </p:anim>
                                    <p:animEffect transition="out" filter="fade">
                                      <p:cBhvr>
                                        <p:cTn id="163" dur="1000"/>
                                        <p:tgtEl>
                                          <p:spTgt spid="15"/>
                                        </p:tgtEl>
                                      </p:cBhvr>
                                    </p:animEffect>
                                    <p:set>
                                      <p:cBhvr>
                                        <p:cTn id="164" dur="1" fill="hold">
                                          <p:stCondLst>
                                            <p:cond delay="999"/>
                                          </p:stCondLst>
                                        </p:cTn>
                                        <p:tgtEl>
                                          <p:spTgt spid="15"/>
                                        </p:tgtEl>
                                        <p:attrNameLst>
                                          <p:attrName>style.visibility</p:attrName>
                                        </p:attrNameLst>
                                      </p:cBhvr>
                                      <p:to>
                                        <p:strVal val="hidden"/>
                                      </p:to>
                                    </p:set>
                                  </p:childTnLst>
                                </p:cTn>
                              </p:par>
                              <p:par>
                                <p:cTn id="165" presetID="31" presetClass="exit" presetSubtype="0" fill="hold" grpId="2" nodeType="withEffect">
                                  <p:stCondLst>
                                    <p:cond delay="0"/>
                                  </p:stCondLst>
                                  <p:childTnLst>
                                    <p:anim calcmode="lin" valueType="num">
                                      <p:cBhvr>
                                        <p:cTn id="166" dur="1000"/>
                                        <p:tgtEl>
                                          <p:spTgt spid="25"/>
                                        </p:tgtEl>
                                        <p:attrNameLst>
                                          <p:attrName>ppt_w</p:attrName>
                                        </p:attrNameLst>
                                      </p:cBhvr>
                                      <p:tavLst>
                                        <p:tav tm="0">
                                          <p:val>
                                            <p:strVal val="ppt_w"/>
                                          </p:val>
                                        </p:tav>
                                        <p:tav tm="100000">
                                          <p:val>
                                            <p:fltVal val="0"/>
                                          </p:val>
                                        </p:tav>
                                      </p:tavLst>
                                    </p:anim>
                                    <p:anim calcmode="lin" valueType="num">
                                      <p:cBhvr>
                                        <p:cTn id="167" dur="1000"/>
                                        <p:tgtEl>
                                          <p:spTgt spid="25"/>
                                        </p:tgtEl>
                                        <p:attrNameLst>
                                          <p:attrName>ppt_h</p:attrName>
                                        </p:attrNameLst>
                                      </p:cBhvr>
                                      <p:tavLst>
                                        <p:tav tm="0">
                                          <p:val>
                                            <p:strVal val="ppt_h"/>
                                          </p:val>
                                        </p:tav>
                                        <p:tav tm="100000">
                                          <p:val>
                                            <p:fltVal val="0"/>
                                          </p:val>
                                        </p:tav>
                                      </p:tavLst>
                                    </p:anim>
                                    <p:anim calcmode="lin" valueType="num">
                                      <p:cBhvr>
                                        <p:cTn id="168" dur="1000"/>
                                        <p:tgtEl>
                                          <p:spTgt spid="25"/>
                                        </p:tgtEl>
                                        <p:attrNameLst>
                                          <p:attrName>style.rotation</p:attrName>
                                        </p:attrNameLst>
                                      </p:cBhvr>
                                      <p:tavLst>
                                        <p:tav tm="0">
                                          <p:val>
                                            <p:fltVal val="0"/>
                                          </p:val>
                                        </p:tav>
                                        <p:tav tm="100000">
                                          <p:val>
                                            <p:fltVal val="90"/>
                                          </p:val>
                                        </p:tav>
                                      </p:tavLst>
                                    </p:anim>
                                    <p:animEffect transition="out" filter="fade">
                                      <p:cBhvr>
                                        <p:cTn id="169" dur="1000"/>
                                        <p:tgtEl>
                                          <p:spTgt spid="25"/>
                                        </p:tgtEl>
                                      </p:cBhvr>
                                    </p:animEffect>
                                    <p:set>
                                      <p:cBhvr>
                                        <p:cTn id="170" dur="1" fill="hold">
                                          <p:stCondLst>
                                            <p:cond delay="999"/>
                                          </p:stCondLst>
                                        </p:cTn>
                                        <p:tgtEl>
                                          <p:spTgt spid="25"/>
                                        </p:tgtEl>
                                        <p:attrNameLst>
                                          <p:attrName>style.visibility</p:attrName>
                                        </p:attrNameLst>
                                      </p:cBhvr>
                                      <p:to>
                                        <p:strVal val="hidden"/>
                                      </p:to>
                                    </p:set>
                                  </p:childTnLst>
                                </p:cTn>
                              </p:par>
                              <p:par>
                                <p:cTn id="171" presetID="31" presetClass="exit" presetSubtype="0" fill="hold" grpId="1" nodeType="withEffect">
                                  <p:stCondLst>
                                    <p:cond delay="0"/>
                                  </p:stCondLst>
                                  <p:childTnLst>
                                    <p:anim calcmode="lin" valueType="num">
                                      <p:cBhvr>
                                        <p:cTn id="172" dur="1000"/>
                                        <p:tgtEl>
                                          <p:spTgt spid="16"/>
                                        </p:tgtEl>
                                        <p:attrNameLst>
                                          <p:attrName>ppt_w</p:attrName>
                                        </p:attrNameLst>
                                      </p:cBhvr>
                                      <p:tavLst>
                                        <p:tav tm="0">
                                          <p:val>
                                            <p:strVal val="ppt_w"/>
                                          </p:val>
                                        </p:tav>
                                        <p:tav tm="100000">
                                          <p:val>
                                            <p:fltVal val="0"/>
                                          </p:val>
                                        </p:tav>
                                      </p:tavLst>
                                    </p:anim>
                                    <p:anim calcmode="lin" valueType="num">
                                      <p:cBhvr>
                                        <p:cTn id="173" dur="1000"/>
                                        <p:tgtEl>
                                          <p:spTgt spid="16"/>
                                        </p:tgtEl>
                                        <p:attrNameLst>
                                          <p:attrName>ppt_h</p:attrName>
                                        </p:attrNameLst>
                                      </p:cBhvr>
                                      <p:tavLst>
                                        <p:tav tm="0">
                                          <p:val>
                                            <p:strVal val="ppt_h"/>
                                          </p:val>
                                        </p:tav>
                                        <p:tav tm="100000">
                                          <p:val>
                                            <p:fltVal val="0"/>
                                          </p:val>
                                        </p:tav>
                                      </p:tavLst>
                                    </p:anim>
                                    <p:anim calcmode="lin" valueType="num">
                                      <p:cBhvr>
                                        <p:cTn id="174" dur="1000"/>
                                        <p:tgtEl>
                                          <p:spTgt spid="16"/>
                                        </p:tgtEl>
                                        <p:attrNameLst>
                                          <p:attrName>style.rotation</p:attrName>
                                        </p:attrNameLst>
                                      </p:cBhvr>
                                      <p:tavLst>
                                        <p:tav tm="0">
                                          <p:val>
                                            <p:fltVal val="0"/>
                                          </p:val>
                                        </p:tav>
                                        <p:tav tm="100000">
                                          <p:val>
                                            <p:fltVal val="90"/>
                                          </p:val>
                                        </p:tav>
                                      </p:tavLst>
                                    </p:anim>
                                    <p:animEffect transition="out" filter="fade">
                                      <p:cBhvr>
                                        <p:cTn id="175" dur="1000"/>
                                        <p:tgtEl>
                                          <p:spTgt spid="16"/>
                                        </p:tgtEl>
                                      </p:cBhvr>
                                    </p:animEffect>
                                    <p:set>
                                      <p:cBhvr>
                                        <p:cTn id="176" dur="1" fill="hold">
                                          <p:stCondLst>
                                            <p:cond delay="999"/>
                                          </p:stCondLst>
                                        </p:cTn>
                                        <p:tgtEl>
                                          <p:spTgt spid="16"/>
                                        </p:tgtEl>
                                        <p:attrNameLst>
                                          <p:attrName>style.visibility</p:attrName>
                                        </p:attrNameLst>
                                      </p:cBhvr>
                                      <p:to>
                                        <p:strVal val="hidden"/>
                                      </p:to>
                                    </p:set>
                                  </p:childTnLst>
                                </p:cTn>
                              </p:par>
                              <p:par>
                                <p:cTn id="177" presetID="31" presetClass="exit" presetSubtype="0" fill="hold" grpId="1" nodeType="withEffect">
                                  <p:stCondLst>
                                    <p:cond delay="0"/>
                                  </p:stCondLst>
                                  <p:childTnLst>
                                    <p:anim calcmode="lin" valueType="num">
                                      <p:cBhvr>
                                        <p:cTn id="178" dur="1000"/>
                                        <p:tgtEl>
                                          <p:spTgt spid="17"/>
                                        </p:tgtEl>
                                        <p:attrNameLst>
                                          <p:attrName>ppt_w</p:attrName>
                                        </p:attrNameLst>
                                      </p:cBhvr>
                                      <p:tavLst>
                                        <p:tav tm="0">
                                          <p:val>
                                            <p:strVal val="ppt_w"/>
                                          </p:val>
                                        </p:tav>
                                        <p:tav tm="100000">
                                          <p:val>
                                            <p:fltVal val="0"/>
                                          </p:val>
                                        </p:tav>
                                      </p:tavLst>
                                    </p:anim>
                                    <p:anim calcmode="lin" valueType="num">
                                      <p:cBhvr>
                                        <p:cTn id="179" dur="1000"/>
                                        <p:tgtEl>
                                          <p:spTgt spid="17"/>
                                        </p:tgtEl>
                                        <p:attrNameLst>
                                          <p:attrName>ppt_h</p:attrName>
                                        </p:attrNameLst>
                                      </p:cBhvr>
                                      <p:tavLst>
                                        <p:tav tm="0">
                                          <p:val>
                                            <p:strVal val="ppt_h"/>
                                          </p:val>
                                        </p:tav>
                                        <p:tav tm="100000">
                                          <p:val>
                                            <p:fltVal val="0"/>
                                          </p:val>
                                        </p:tav>
                                      </p:tavLst>
                                    </p:anim>
                                    <p:anim calcmode="lin" valueType="num">
                                      <p:cBhvr>
                                        <p:cTn id="180" dur="1000"/>
                                        <p:tgtEl>
                                          <p:spTgt spid="17"/>
                                        </p:tgtEl>
                                        <p:attrNameLst>
                                          <p:attrName>style.rotation</p:attrName>
                                        </p:attrNameLst>
                                      </p:cBhvr>
                                      <p:tavLst>
                                        <p:tav tm="0">
                                          <p:val>
                                            <p:fltVal val="0"/>
                                          </p:val>
                                        </p:tav>
                                        <p:tav tm="100000">
                                          <p:val>
                                            <p:fltVal val="90"/>
                                          </p:val>
                                        </p:tav>
                                      </p:tavLst>
                                    </p:anim>
                                    <p:animEffect transition="out" filter="fade">
                                      <p:cBhvr>
                                        <p:cTn id="181" dur="1000"/>
                                        <p:tgtEl>
                                          <p:spTgt spid="17"/>
                                        </p:tgtEl>
                                      </p:cBhvr>
                                    </p:animEffect>
                                    <p:set>
                                      <p:cBhvr>
                                        <p:cTn id="182" dur="1" fill="hold">
                                          <p:stCondLst>
                                            <p:cond delay="999"/>
                                          </p:stCondLst>
                                        </p:cTn>
                                        <p:tgtEl>
                                          <p:spTgt spid="17"/>
                                        </p:tgtEl>
                                        <p:attrNameLst>
                                          <p:attrName>style.visibility</p:attrName>
                                        </p:attrNameLst>
                                      </p:cBhvr>
                                      <p:to>
                                        <p:strVal val="hidden"/>
                                      </p:to>
                                    </p:set>
                                  </p:childTnLst>
                                </p:cTn>
                              </p:par>
                              <p:par>
                                <p:cTn id="183" presetID="31" presetClass="exit" presetSubtype="0" fill="hold" grpId="1" nodeType="withEffect">
                                  <p:stCondLst>
                                    <p:cond delay="0"/>
                                  </p:stCondLst>
                                  <p:childTnLst>
                                    <p:anim calcmode="lin" valueType="num">
                                      <p:cBhvr>
                                        <p:cTn id="184" dur="1000"/>
                                        <p:tgtEl>
                                          <p:spTgt spid="21"/>
                                        </p:tgtEl>
                                        <p:attrNameLst>
                                          <p:attrName>ppt_w</p:attrName>
                                        </p:attrNameLst>
                                      </p:cBhvr>
                                      <p:tavLst>
                                        <p:tav tm="0">
                                          <p:val>
                                            <p:strVal val="ppt_w"/>
                                          </p:val>
                                        </p:tav>
                                        <p:tav tm="100000">
                                          <p:val>
                                            <p:fltVal val="0"/>
                                          </p:val>
                                        </p:tav>
                                      </p:tavLst>
                                    </p:anim>
                                    <p:anim calcmode="lin" valueType="num">
                                      <p:cBhvr>
                                        <p:cTn id="185" dur="1000"/>
                                        <p:tgtEl>
                                          <p:spTgt spid="21"/>
                                        </p:tgtEl>
                                        <p:attrNameLst>
                                          <p:attrName>ppt_h</p:attrName>
                                        </p:attrNameLst>
                                      </p:cBhvr>
                                      <p:tavLst>
                                        <p:tav tm="0">
                                          <p:val>
                                            <p:strVal val="ppt_h"/>
                                          </p:val>
                                        </p:tav>
                                        <p:tav tm="100000">
                                          <p:val>
                                            <p:fltVal val="0"/>
                                          </p:val>
                                        </p:tav>
                                      </p:tavLst>
                                    </p:anim>
                                    <p:anim calcmode="lin" valueType="num">
                                      <p:cBhvr>
                                        <p:cTn id="186" dur="1000"/>
                                        <p:tgtEl>
                                          <p:spTgt spid="21"/>
                                        </p:tgtEl>
                                        <p:attrNameLst>
                                          <p:attrName>style.rotation</p:attrName>
                                        </p:attrNameLst>
                                      </p:cBhvr>
                                      <p:tavLst>
                                        <p:tav tm="0">
                                          <p:val>
                                            <p:fltVal val="0"/>
                                          </p:val>
                                        </p:tav>
                                        <p:tav tm="100000">
                                          <p:val>
                                            <p:fltVal val="90"/>
                                          </p:val>
                                        </p:tav>
                                      </p:tavLst>
                                    </p:anim>
                                    <p:animEffect transition="out" filter="fade">
                                      <p:cBhvr>
                                        <p:cTn id="187" dur="1000"/>
                                        <p:tgtEl>
                                          <p:spTgt spid="21"/>
                                        </p:tgtEl>
                                      </p:cBhvr>
                                    </p:animEffect>
                                    <p:set>
                                      <p:cBhvr>
                                        <p:cTn id="188" dur="1" fill="hold">
                                          <p:stCondLst>
                                            <p:cond delay="999"/>
                                          </p:stCondLst>
                                        </p:cTn>
                                        <p:tgtEl>
                                          <p:spTgt spid="21"/>
                                        </p:tgtEl>
                                        <p:attrNameLst>
                                          <p:attrName>style.visibility</p:attrName>
                                        </p:attrNameLst>
                                      </p:cBhvr>
                                      <p:to>
                                        <p:strVal val="hidden"/>
                                      </p:to>
                                    </p:set>
                                  </p:childTnLst>
                                </p:cTn>
                              </p:par>
                              <p:par>
                                <p:cTn id="189" presetID="31" presetClass="exit" presetSubtype="0" fill="hold" grpId="1" nodeType="withEffect">
                                  <p:stCondLst>
                                    <p:cond delay="0"/>
                                  </p:stCondLst>
                                  <p:childTnLst>
                                    <p:anim calcmode="lin" valueType="num">
                                      <p:cBhvr>
                                        <p:cTn id="190" dur="1000"/>
                                        <p:tgtEl>
                                          <p:spTgt spid="22"/>
                                        </p:tgtEl>
                                        <p:attrNameLst>
                                          <p:attrName>ppt_w</p:attrName>
                                        </p:attrNameLst>
                                      </p:cBhvr>
                                      <p:tavLst>
                                        <p:tav tm="0">
                                          <p:val>
                                            <p:strVal val="ppt_w"/>
                                          </p:val>
                                        </p:tav>
                                        <p:tav tm="100000">
                                          <p:val>
                                            <p:fltVal val="0"/>
                                          </p:val>
                                        </p:tav>
                                      </p:tavLst>
                                    </p:anim>
                                    <p:anim calcmode="lin" valueType="num">
                                      <p:cBhvr>
                                        <p:cTn id="191" dur="1000"/>
                                        <p:tgtEl>
                                          <p:spTgt spid="22"/>
                                        </p:tgtEl>
                                        <p:attrNameLst>
                                          <p:attrName>ppt_h</p:attrName>
                                        </p:attrNameLst>
                                      </p:cBhvr>
                                      <p:tavLst>
                                        <p:tav tm="0">
                                          <p:val>
                                            <p:strVal val="ppt_h"/>
                                          </p:val>
                                        </p:tav>
                                        <p:tav tm="100000">
                                          <p:val>
                                            <p:fltVal val="0"/>
                                          </p:val>
                                        </p:tav>
                                      </p:tavLst>
                                    </p:anim>
                                    <p:anim calcmode="lin" valueType="num">
                                      <p:cBhvr>
                                        <p:cTn id="192" dur="1000"/>
                                        <p:tgtEl>
                                          <p:spTgt spid="22"/>
                                        </p:tgtEl>
                                        <p:attrNameLst>
                                          <p:attrName>style.rotation</p:attrName>
                                        </p:attrNameLst>
                                      </p:cBhvr>
                                      <p:tavLst>
                                        <p:tav tm="0">
                                          <p:val>
                                            <p:fltVal val="0"/>
                                          </p:val>
                                        </p:tav>
                                        <p:tav tm="100000">
                                          <p:val>
                                            <p:fltVal val="90"/>
                                          </p:val>
                                        </p:tav>
                                      </p:tavLst>
                                    </p:anim>
                                    <p:animEffect transition="out" filter="fade">
                                      <p:cBhvr>
                                        <p:cTn id="193" dur="1000"/>
                                        <p:tgtEl>
                                          <p:spTgt spid="22"/>
                                        </p:tgtEl>
                                      </p:cBhvr>
                                    </p:animEffect>
                                    <p:set>
                                      <p:cBhvr>
                                        <p:cTn id="194" dur="1" fill="hold">
                                          <p:stCondLst>
                                            <p:cond delay="999"/>
                                          </p:stCondLst>
                                        </p:cTn>
                                        <p:tgtEl>
                                          <p:spTgt spid="22"/>
                                        </p:tgtEl>
                                        <p:attrNameLst>
                                          <p:attrName>style.visibility</p:attrName>
                                        </p:attrNameLst>
                                      </p:cBhvr>
                                      <p:to>
                                        <p:strVal val="hidden"/>
                                      </p:to>
                                    </p:set>
                                  </p:childTnLst>
                                </p:cTn>
                              </p:par>
                              <p:par>
                                <p:cTn id="195" presetID="31" presetClass="exit" presetSubtype="0" fill="hold" nodeType="withEffect">
                                  <p:stCondLst>
                                    <p:cond delay="0"/>
                                  </p:stCondLst>
                                  <p:childTnLst>
                                    <p:anim calcmode="lin" valueType="num">
                                      <p:cBhvr>
                                        <p:cTn id="196" dur="1000"/>
                                        <p:tgtEl>
                                          <p:spTgt spid="2"/>
                                        </p:tgtEl>
                                        <p:attrNameLst>
                                          <p:attrName>ppt_w</p:attrName>
                                        </p:attrNameLst>
                                      </p:cBhvr>
                                      <p:tavLst>
                                        <p:tav tm="0">
                                          <p:val>
                                            <p:strVal val="ppt_w"/>
                                          </p:val>
                                        </p:tav>
                                        <p:tav tm="100000">
                                          <p:val>
                                            <p:fltVal val="0"/>
                                          </p:val>
                                        </p:tav>
                                      </p:tavLst>
                                    </p:anim>
                                    <p:anim calcmode="lin" valueType="num">
                                      <p:cBhvr>
                                        <p:cTn id="197" dur="1000"/>
                                        <p:tgtEl>
                                          <p:spTgt spid="2"/>
                                        </p:tgtEl>
                                        <p:attrNameLst>
                                          <p:attrName>ppt_h</p:attrName>
                                        </p:attrNameLst>
                                      </p:cBhvr>
                                      <p:tavLst>
                                        <p:tav tm="0">
                                          <p:val>
                                            <p:strVal val="ppt_h"/>
                                          </p:val>
                                        </p:tav>
                                        <p:tav tm="100000">
                                          <p:val>
                                            <p:fltVal val="0"/>
                                          </p:val>
                                        </p:tav>
                                      </p:tavLst>
                                    </p:anim>
                                    <p:anim calcmode="lin" valueType="num">
                                      <p:cBhvr>
                                        <p:cTn id="198" dur="1000"/>
                                        <p:tgtEl>
                                          <p:spTgt spid="2"/>
                                        </p:tgtEl>
                                        <p:attrNameLst>
                                          <p:attrName>style.rotation</p:attrName>
                                        </p:attrNameLst>
                                      </p:cBhvr>
                                      <p:tavLst>
                                        <p:tav tm="0">
                                          <p:val>
                                            <p:fltVal val="0"/>
                                          </p:val>
                                        </p:tav>
                                        <p:tav tm="100000">
                                          <p:val>
                                            <p:fltVal val="90"/>
                                          </p:val>
                                        </p:tav>
                                      </p:tavLst>
                                    </p:anim>
                                    <p:animEffect transition="out" filter="fade">
                                      <p:cBhvr>
                                        <p:cTn id="199" dur="1000"/>
                                        <p:tgtEl>
                                          <p:spTgt spid="2"/>
                                        </p:tgtEl>
                                      </p:cBhvr>
                                    </p:animEffect>
                                    <p:set>
                                      <p:cBhvr>
                                        <p:cTn id="200" dur="1" fill="hold">
                                          <p:stCondLst>
                                            <p:cond delay="999"/>
                                          </p:stCondLst>
                                        </p:cTn>
                                        <p:tgtEl>
                                          <p:spTgt spid="2"/>
                                        </p:tgtEl>
                                        <p:attrNameLst>
                                          <p:attrName>style.visibility</p:attrName>
                                        </p:attrNameLst>
                                      </p:cBhvr>
                                      <p:to>
                                        <p:strVal val="hidden"/>
                                      </p:to>
                                    </p:set>
                                  </p:childTnLst>
                                </p:cTn>
                              </p:par>
                              <p:par>
                                <p:cTn id="201" presetID="31" presetClass="exit" presetSubtype="0" fill="hold" nodeType="withEffect">
                                  <p:stCondLst>
                                    <p:cond delay="0"/>
                                  </p:stCondLst>
                                  <p:childTnLst>
                                    <p:anim calcmode="lin" valueType="num">
                                      <p:cBhvr>
                                        <p:cTn id="202" dur="1000"/>
                                        <p:tgtEl>
                                          <p:spTgt spid="6"/>
                                        </p:tgtEl>
                                        <p:attrNameLst>
                                          <p:attrName>ppt_w</p:attrName>
                                        </p:attrNameLst>
                                      </p:cBhvr>
                                      <p:tavLst>
                                        <p:tav tm="0">
                                          <p:val>
                                            <p:strVal val="ppt_w"/>
                                          </p:val>
                                        </p:tav>
                                        <p:tav tm="100000">
                                          <p:val>
                                            <p:fltVal val="0"/>
                                          </p:val>
                                        </p:tav>
                                      </p:tavLst>
                                    </p:anim>
                                    <p:anim calcmode="lin" valueType="num">
                                      <p:cBhvr>
                                        <p:cTn id="203" dur="1000"/>
                                        <p:tgtEl>
                                          <p:spTgt spid="6"/>
                                        </p:tgtEl>
                                        <p:attrNameLst>
                                          <p:attrName>ppt_h</p:attrName>
                                        </p:attrNameLst>
                                      </p:cBhvr>
                                      <p:tavLst>
                                        <p:tav tm="0">
                                          <p:val>
                                            <p:strVal val="ppt_h"/>
                                          </p:val>
                                        </p:tav>
                                        <p:tav tm="100000">
                                          <p:val>
                                            <p:fltVal val="0"/>
                                          </p:val>
                                        </p:tav>
                                      </p:tavLst>
                                    </p:anim>
                                    <p:anim calcmode="lin" valueType="num">
                                      <p:cBhvr>
                                        <p:cTn id="204" dur="1000"/>
                                        <p:tgtEl>
                                          <p:spTgt spid="6"/>
                                        </p:tgtEl>
                                        <p:attrNameLst>
                                          <p:attrName>style.rotation</p:attrName>
                                        </p:attrNameLst>
                                      </p:cBhvr>
                                      <p:tavLst>
                                        <p:tav tm="0">
                                          <p:val>
                                            <p:fltVal val="0"/>
                                          </p:val>
                                        </p:tav>
                                        <p:tav tm="100000">
                                          <p:val>
                                            <p:fltVal val="90"/>
                                          </p:val>
                                        </p:tav>
                                      </p:tavLst>
                                    </p:anim>
                                    <p:animEffect transition="out" filter="fade">
                                      <p:cBhvr>
                                        <p:cTn id="205" dur="1000"/>
                                        <p:tgtEl>
                                          <p:spTgt spid="6"/>
                                        </p:tgtEl>
                                      </p:cBhvr>
                                    </p:animEffect>
                                    <p:set>
                                      <p:cBhvr>
                                        <p:cTn id="206" dur="1" fill="hold">
                                          <p:stCondLst>
                                            <p:cond delay="999"/>
                                          </p:stCondLst>
                                        </p:cTn>
                                        <p:tgtEl>
                                          <p:spTgt spid="6"/>
                                        </p:tgtEl>
                                        <p:attrNameLst>
                                          <p:attrName>style.visibility</p:attrName>
                                        </p:attrNameLst>
                                      </p:cBhvr>
                                      <p:to>
                                        <p:strVal val="hidden"/>
                                      </p:to>
                                    </p:set>
                                  </p:childTnLst>
                                </p:cTn>
                              </p:par>
                              <p:par>
                                <p:cTn id="207" presetID="31" presetClass="exit" presetSubtype="0" fill="hold" grpId="0" nodeType="withEffect">
                                  <p:stCondLst>
                                    <p:cond delay="0"/>
                                  </p:stCondLst>
                                  <p:childTnLst>
                                    <p:anim calcmode="lin" valueType="num">
                                      <p:cBhvr>
                                        <p:cTn id="208" dur="1000"/>
                                        <p:tgtEl>
                                          <p:spTgt spid="3"/>
                                        </p:tgtEl>
                                        <p:attrNameLst>
                                          <p:attrName>ppt_w</p:attrName>
                                        </p:attrNameLst>
                                      </p:cBhvr>
                                      <p:tavLst>
                                        <p:tav tm="0">
                                          <p:val>
                                            <p:strVal val="ppt_w"/>
                                          </p:val>
                                        </p:tav>
                                        <p:tav tm="100000">
                                          <p:val>
                                            <p:fltVal val="0"/>
                                          </p:val>
                                        </p:tav>
                                      </p:tavLst>
                                    </p:anim>
                                    <p:anim calcmode="lin" valueType="num">
                                      <p:cBhvr>
                                        <p:cTn id="209" dur="1000"/>
                                        <p:tgtEl>
                                          <p:spTgt spid="3"/>
                                        </p:tgtEl>
                                        <p:attrNameLst>
                                          <p:attrName>ppt_h</p:attrName>
                                        </p:attrNameLst>
                                      </p:cBhvr>
                                      <p:tavLst>
                                        <p:tav tm="0">
                                          <p:val>
                                            <p:strVal val="ppt_h"/>
                                          </p:val>
                                        </p:tav>
                                        <p:tav tm="100000">
                                          <p:val>
                                            <p:fltVal val="0"/>
                                          </p:val>
                                        </p:tav>
                                      </p:tavLst>
                                    </p:anim>
                                    <p:anim calcmode="lin" valueType="num">
                                      <p:cBhvr>
                                        <p:cTn id="210" dur="1000"/>
                                        <p:tgtEl>
                                          <p:spTgt spid="3"/>
                                        </p:tgtEl>
                                        <p:attrNameLst>
                                          <p:attrName>style.rotation</p:attrName>
                                        </p:attrNameLst>
                                      </p:cBhvr>
                                      <p:tavLst>
                                        <p:tav tm="0">
                                          <p:val>
                                            <p:fltVal val="0"/>
                                          </p:val>
                                        </p:tav>
                                        <p:tav tm="100000">
                                          <p:val>
                                            <p:fltVal val="90"/>
                                          </p:val>
                                        </p:tav>
                                      </p:tavLst>
                                    </p:anim>
                                    <p:animEffect transition="out" filter="fade">
                                      <p:cBhvr>
                                        <p:cTn id="211" dur="1000"/>
                                        <p:tgtEl>
                                          <p:spTgt spid="3"/>
                                        </p:tgtEl>
                                      </p:cBhvr>
                                    </p:animEffect>
                                    <p:set>
                                      <p:cBhvr>
                                        <p:cTn id="212" dur="1" fill="hold">
                                          <p:stCondLst>
                                            <p:cond delay="999"/>
                                          </p:stCondLst>
                                        </p:cTn>
                                        <p:tgtEl>
                                          <p:spTgt spid="3"/>
                                        </p:tgtEl>
                                        <p:attrNameLst>
                                          <p:attrName>style.visibility</p:attrName>
                                        </p:attrNameLst>
                                      </p:cBhvr>
                                      <p:to>
                                        <p:strVal val="hidden"/>
                                      </p:to>
                                    </p:set>
                                  </p:childTnLst>
                                </p:cTn>
                              </p:par>
                              <p:par>
                                <p:cTn id="213" presetID="31" presetClass="exit" presetSubtype="0" fill="hold" grpId="0" nodeType="withEffect">
                                  <p:stCondLst>
                                    <p:cond delay="0"/>
                                  </p:stCondLst>
                                  <p:childTnLst>
                                    <p:anim calcmode="lin" valueType="num">
                                      <p:cBhvr>
                                        <p:cTn id="214" dur="1000"/>
                                        <p:tgtEl>
                                          <p:spTgt spid="23"/>
                                        </p:tgtEl>
                                        <p:attrNameLst>
                                          <p:attrName>ppt_w</p:attrName>
                                        </p:attrNameLst>
                                      </p:cBhvr>
                                      <p:tavLst>
                                        <p:tav tm="0">
                                          <p:val>
                                            <p:strVal val="ppt_w"/>
                                          </p:val>
                                        </p:tav>
                                        <p:tav tm="100000">
                                          <p:val>
                                            <p:fltVal val="0"/>
                                          </p:val>
                                        </p:tav>
                                      </p:tavLst>
                                    </p:anim>
                                    <p:anim calcmode="lin" valueType="num">
                                      <p:cBhvr>
                                        <p:cTn id="215" dur="1000"/>
                                        <p:tgtEl>
                                          <p:spTgt spid="23"/>
                                        </p:tgtEl>
                                        <p:attrNameLst>
                                          <p:attrName>ppt_h</p:attrName>
                                        </p:attrNameLst>
                                      </p:cBhvr>
                                      <p:tavLst>
                                        <p:tav tm="0">
                                          <p:val>
                                            <p:strVal val="ppt_h"/>
                                          </p:val>
                                        </p:tav>
                                        <p:tav tm="100000">
                                          <p:val>
                                            <p:fltVal val="0"/>
                                          </p:val>
                                        </p:tav>
                                      </p:tavLst>
                                    </p:anim>
                                    <p:anim calcmode="lin" valueType="num">
                                      <p:cBhvr>
                                        <p:cTn id="216" dur="1000"/>
                                        <p:tgtEl>
                                          <p:spTgt spid="23"/>
                                        </p:tgtEl>
                                        <p:attrNameLst>
                                          <p:attrName>style.rotation</p:attrName>
                                        </p:attrNameLst>
                                      </p:cBhvr>
                                      <p:tavLst>
                                        <p:tav tm="0">
                                          <p:val>
                                            <p:fltVal val="0"/>
                                          </p:val>
                                        </p:tav>
                                        <p:tav tm="100000">
                                          <p:val>
                                            <p:fltVal val="90"/>
                                          </p:val>
                                        </p:tav>
                                      </p:tavLst>
                                    </p:anim>
                                    <p:animEffect transition="out" filter="fade">
                                      <p:cBhvr>
                                        <p:cTn id="217" dur="1000"/>
                                        <p:tgtEl>
                                          <p:spTgt spid="23"/>
                                        </p:tgtEl>
                                      </p:cBhvr>
                                    </p:animEffect>
                                    <p:set>
                                      <p:cBhvr>
                                        <p:cTn id="218" dur="1" fill="hold">
                                          <p:stCondLst>
                                            <p:cond delay="999"/>
                                          </p:stCondLst>
                                        </p:cTn>
                                        <p:tgtEl>
                                          <p:spTgt spid="23"/>
                                        </p:tgtEl>
                                        <p:attrNameLst>
                                          <p:attrName>style.visibility</p:attrName>
                                        </p:attrNameLst>
                                      </p:cBhvr>
                                      <p:to>
                                        <p:strVal val="hidden"/>
                                      </p:to>
                                    </p:set>
                                  </p:childTnLst>
                                </p:cTn>
                              </p:par>
                            </p:childTnLst>
                          </p:cTn>
                        </p:par>
                      </p:childTnLst>
                    </p:cTn>
                  </p:par>
                  <p:par>
                    <p:cTn id="219" fill="hold" nodeType="clickPar">
                      <p:stCondLst>
                        <p:cond delay="indefinite"/>
                      </p:stCondLst>
                      <p:childTnLst>
                        <p:par>
                          <p:cTn id="220" fill="hold" nodeType="withGroup">
                            <p:stCondLst>
                              <p:cond delay="0"/>
                            </p:stCondLst>
                            <p:childTnLst>
                              <p:par>
                                <p:cTn id="221" presetID="16" presetClass="entr" presetSubtype="21" fill="hold" grpId="0" nodeType="clickEffect">
                                  <p:stCondLst>
                                    <p:cond delay="0"/>
                                  </p:stCondLst>
                                  <p:childTnLst>
                                    <p:set>
                                      <p:cBhvr>
                                        <p:cTn id="222" dur="1" fill="hold">
                                          <p:stCondLst>
                                            <p:cond delay="0"/>
                                          </p:stCondLst>
                                        </p:cTn>
                                        <p:tgtEl>
                                          <p:spTgt spid="10"/>
                                        </p:tgtEl>
                                        <p:attrNameLst>
                                          <p:attrName>style.visibility</p:attrName>
                                        </p:attrNameLst>
                                      </p:cBhvr>
                                      <p:to>
                                        <p:strVal val="visible"/>
                                      </p:to>
                                    </p:set>
                                    <p:animEffect transition="in" filter="barn(inVertical)">
                                      <p:cBhvr>
                                        <p:cTn id="223" dur="1000"/>
                                        <p:tgtEl>
                                          <p:spTgt spid="10"/>
                                        </p:tgtEl>
                                      </p:cBhvr>
                                    </p:animEffect>
                                  </p:childTnLst>
                                </p:cTn>
                              </p:par>
                              <p:par>
                                <p:cTn id="224" presetID="16" presetClass="entr" presetSubtype="21" fill="hold" nodeType="withEffect">
                                  <p:stCondLst>
                                    <p:cond delay="0"/>
                                  </p:stCondLst>
                                  <p:childTnLst>
                                    <p:set>
                                      <p:cBhvr>
                                        <p:cTn id="225" dur="1" fill="hold">
                                          <p:stCondLst>
                                            <p:cond delay="0"/>
                                          </p:stCondLst>
                                        </p:cTn>
                                        <p:tgtEl>
                                          <p:spTgt spid="18"/>
                                        </p:tgtEl>
                                        <p:attrNameLst>
                                          <p:attrName>style.visibility</p:attrName>
                                        </p:attrNameLst>
                                      </p:cBhvr>
                                      <p:to>
                                        <p:strVal val="visible"/>
                                      </p:to>
                                    </p:set>
                                    <p:animEffect transition="in" filter="barn(inVertical)">
                                      <p:cBhvr>
                                        <p:cTn id="22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7" grpId="0" animBg="1"/>
      <p:bldP spid="17" grpId="1" animBg="1"/>
      <p:bldP spid="21" grpId="0" animBg="1"/>
      <p:bldP spid="21" grpId="1" animBg="1"/>
      <p:bldP spid="22" grpId="0" animBg="1"/>
      <p:bldP spid="22" grpId="1" animBg="1"/>
      <p:bldP spid="10" grpId="0" animBg="1"/>
      <p:bldP spid="20" grpId="0" animBg="1"/>
      <p:bldP spid="20" grpId="1" animBg="1"/>
      <p:bldP spid="20" grpId="2" animBg="1"/>
      <p:bldP spid="3" grpId="0"/>
      <p:bldP spid="23" grpId="0"/>
      <p:bldP spid="60420" grpId="0" animBg="1"/>
      <p:bldP spid="60420" grpId="1" animBg="1"/>
      <p:bldP spid="4" grpId="0" animBg="1"/>
      <p:bldP spid="4" grpId="1" animBg="1"/>
      <p:bldP spid="25" grpId="0" animBg="1"/>
      <p:bldP spid="25" grpId="1" animBg="1"/>
      <p:bldP spid="25" grpId="2" animBg="1"/>
      <p:bldP spid="16" grpId="0" animBg="1"/>
      <p:bldP spid="1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iclipart.com/dodl.php/c200249_l.jpg?linklokauth=L3RlbXAvYzIwMDI0OV9sLmpwZywxMzEwMzg5MzY5LDkwLjE5Ny4zMy4xODMsMCwwLExMXzAsLGRjZDhjNzU1MDk4YjY4ZWM2NDdjZDIxOTQ3YzkzODdh"/>
          <p:cNvPicPr>
            <a:picLocks noChangeAspect="1" noChangeArrowheads="1"/>
          </p:cNvPicPr>
          <p:nvPr/>
        </p:nvPicPr>
        <p:blipFill rotWithShape="1">
          <a:blip r:embed="rId4" cstate="print">
            <a:extLst/>
          </a:blip>
          <a:srcRect l="2069" t="6613" r="4881" b="11435"/>
          <a:stretch/>
        </p:blipFill>
        <p:spPr bwMode="auto">
          <a:xfrm>
            <a:off x="4907952" y="2417605"/>
            <a:ext cx="4272454" cy="3345475"/>
          </a:xfrm>
          <a:prstGeom prst="rect">
            <a:avLst/>
          </a:prstGeom>
          <a:noFill/>
          <a:effectLst>
            <a:softEdge rad="317500"/>
          </a:effectLst>
          <a:extLst/>
        </p:spPr>
      </p:pic>
      <p:pic>
        <p:nvPicPr>
          <p:cNvPr id="2" name="Picture 1"/>
          <p:cNvPicPr>
            <a:picLocks noChangeAspect="1"/>
          </p:cNvPicPr>
          <p:nvPr/>
        </p:nvPicPr>
        <p:blipFill rotWithShape="1">
          <a:blip r:embed="rId5" cstate="print">
            <a:extLst/>
          </a:blip>
          <a:srcRect l="1477" t="3972" r="3203" b="5545"/>
          <a:stretch/>
        </p:blipFill>
        <p:spPr>
          <a:xfrm>
            <a:off x="7886" y="286607"/>
            <a:ext cx="4386693" cy="2748455"/>
          </a:xfrm>
          <a:prstGeom prst="rect">
            <a:avLst/>
          </a:prstGeom>
          <a:effectLst>
            <a:softEdge rad="317500"/>
          </a:effectLst>
        </p:spPr>
      </p:pic>
      <p:sp>
        <p:nvSpPr>
          <p:cNvPr id="60420" name="Freeform 20"/>
          <p:cNvSpPr>
            <a:spLocks/>
          </p:cNvSpPr>
          <p:nvPr/>
        </p:nvSpPr>
        <p:spPr bwMode="auto">
          <a:xfrm>
            <a:off x="4872038" y="3641725"/>
            <a:ext cx="3562350" cy="1466850"/>
          </a:xfrm>
          <a:custGeom>
            <a:avLst/>
            <a:gdLst>
              <a:gd name="T0" fmla="*/ 3558414 w 3563007"/>
              <a:gd name="T1" fmla="*/ 506080 h 1466193"/>
              <a:gd name="T2" fmla="*/ 3463944 w 3563007"/>
              <a:gd name="T3" fmla="*/ 363747 h 1466193"/>
              <a:gd name="T4" fmla="*/ 3369468 w 3563007"/>
              <a:gd name="T5" fmla="*/ 332116 h 1466193"/>
              <a:gd name="T6" fmla="*/ 3290746 w 3563007"/>
              <a:gd name="T7" fmla="*/ 253039 h 1466193"/>
              <a:gd name="T8" fmla="*/ 3196272 w 3563007"/>
              <a:gd name="T9" fmla="*/ 189781 h 1466193"/>
              <a:gd name="T10" fmla="*/ 3149040 w 3563007"/>
              <a:gd name="T11" fmla="*/ 158152 h 1466193"/>
              <a:gd name="T12" fmla="*/ 3101803 w 3563007"/>
              <a:gd name="T13" fmla="*/ 126523 h 1466193"/>
              <a:gd name="T14" fmla="*/ 3054565 w 3563007"/>
              <a:gd name="T15" fmla="*/ 110705 h 1466193"/>
              <a:gd name="T16" fmla="*/ 3007332 w 3563007"/>
              <a:gd name="T17" fmla="*/ 79072 h 1466193"/>
              <a:gd name="T18" fmla="*/ 2771154 w 3563007"/>
              <a:gd name="T19" fmla="*/ 47443 h 1466193"/>
              <a:gd name="T20" fmla="*/ 2582213 w 3563007"/>
              <a:gd name="T21" fmla="*/ 15814 h 1466193"/>
              <a:gd name="T22" fmla="*/ 2519232 w 3563007"/>
              <a:gd name="T23" fmla="*/ 0 h 1466193"/>
              <a:gd name="T24" fmla="*/ 2220070 w 3563007"/>
              <a:gd name="T25" fmla="*/ 15814 h 1466193"/>
              <a:gd name="T26" fmla="*/ 2109860 w 3563007"/>
              <a:gd name="T27" fmla="*/ 47443 h 1466193"/>
              <a:gd name="T28" fmla="*/ 2046876 w 3563007"/>
              <a:gd name="T29" fmla="*/ 79072 h 1466193"/>
              <a:gd name="T30" fmla="*/ 1952404 w 3563007"/>
              <a:gd name="T31" fmla="*/ 110705 h 1466193"/>
              <a:gd name="T32" fmla="*/ 1905170 w 3563007"/>
              <a:gd name="T33" fmla="*/ 126523 h 1466193"/>
              <a:gd name="T34" fmla="*/ 1779207 w 3563007"/>
              <a:gd name="T35" fmla="*/ 142337 h 1466193"/>
              <a:gd name="T36" fmla="*/ 1668991 w 3563007"/>
              <a:gd name="T37" fmla="*/ 173966 h 1466193"/>
              <a:gd name="T38" fmla="*/ 1621756 w 3563007"/>
              <a:gd name="T39" fmla="*/ 189781 h 1466193"/>
              <a:gd name="T40" fmla="*/ 1590266 w 3563007"/>
              <a:gd name="T41" fmla="*/ 253039 h 1466193"/>
              <a:gd name="T42" fmla="*/ 1574521 w 3563007"/>
              <a:gd name="T43" fmla="*/ 300485 h 1466193"/>
              <a:gd name="T44" fmla="*/ 1480048 w 3563007"/>
              <a:gd name="T45" fmla="*/ 363747 h 1466193"/>
              <a:gd name="T46" fmla="*/ 1432813 w 3563007"/>
              <a:gd name="T47" fmla="*/ 395377 h 1466193"/>
              <a:gd name="T48" fmla="*/ 1369833 w 3563007"/>
              <a:gd name="T49" fmla="*/ 411191 h 1466193"/>
              <a:gd name="T50" fmla="*/ 1054929 w 3563007"/>
              <a:gd name="T51" fmla="*/ 442820 h 1466193"/>
              <a:gd name="T52" fmla="*/ 377883 w 3563007"/>
              <a:gd name="T53" fmla="*/ 490265 h 1466193"/>
              <a:gd name="T54" fmla="*/ 236175 w 3563007"/>
              <a:gd name="T55" fmla="*/ 521895 h 1466193"/>
              <a:gd name="T56" fmla="*/ 141708 w 3563007"/>
              <a:gd name="T57" fmla="*/ 585157 h 1466193"/>
              <a:gd name="T58" fmla="*/ 94474 w 3563007"/>
              <a:gd name="T59" fmla="*/ 616787 h 1466193"/>
              <a:gd name="T60" fmla="*/ 15745 w 3563007"/>
              <a:gd name="T61" fmla="*/ 759122 h 1466193"/>
              <a:gd name="T62" fmla="*/ 0 w 3563007"/>
              <a:gd name="T63" fmla="*/ 822381 h 1466193"/>
              <a:gd name="T64" fmla="*/ 15745 w 3563007"/>
              <a:gd name="T65" fmla="*/ 1328463 h 1466193"/>
              <a:gd name="T66" fmla="*/ 31489 w 3563007"/>
              <a:gd name="T67" fmla="*/ 1391723 h 1466193"/>
              <a:gd name="T68" fmla="*/ 47234 w 3563007"/>
              <a:gd name="T69" fmla="*/ 1470798 h 1466193"/>
              <a:gd name="T70" fmla="*/ 78726 w 3563007"/>
              <a:gd name="T71" fmla="*/ 1439168 h 14661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63007"/>
              <a:gd name="T109" fmla="*/ 0 h 1466193"/>
              <a:gd name="T110" fmla="*/ 3563007 w 3563007"/>
              <a:gd name="T111" fmla="*/ 1466193 h 146619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63007" h="1466193">
                <a:moveTo>
                  <a:pt x="3563007" y="504496"/>
                </a:moveTo>
                <a:cubicBezTo>
                  <a:pt x="3553256" y="488244"/>
                  <a:pt x="3490309" y="377204"/>
                  <a:pt x="3468414" y="362607"/>
                </a:cubicBezTo>
                <a:cubicBezTo>
                  <a:pt x="3440759" y="344171"/>
                  <a:pt x="3373821" y="331076"/>
                  <a:pt x="3373821" y="331076"/>
                </a:cubicBezTo>
                <a:cubicBezTo>
                  <a:pt x="3184639" y="204956"/>
                  <a:pt x="3463154" y="399390"/>
                  <a:pt x="3294993" y="252248"/>
                </a:cubicBezTo>
                <a:cubicBezTo>
                  <a:pt x="3266474" y="227294"/>
                  <a:pt x="3231931" y="210207"/>
                  <a:pt x="3200400" y="189186"/>
                </a:cubicBezTo>
                <a:lnTo>
                  <a:pt x="3153104" y="157655"/>
                </a:lnTo>
                <a:cubicBezTo>
                  <a:pt x="3137338" y="147145"/>
                  <a:pt x="3123782" y="132116"/>
                  <a:pt x="3105807" y="126124"/>
                </a:cubicBezTo>
                <a:cubicBezTo>
                  <a:pt x="3090042" y="120869"/>
                  <a:pt x="3073375" y="117790"/>
                  <a:pt x="3058511" y="110358"/>
                </a:cubicBezTo>
                <a:cubicBezTo>
                  <a:pt x="3041564" y="101884"/>
                  <a:pt x="3028630" y="86291"/>
                  <a:pt x="3011214" y="78827"/>
                </a:cubicBezTo>
                <a:cubicBezTo>
                  <a:pt x="2954973" y="54724"/>
                  <a:pt x="2800603" y="49648"/>
                  <a:pt x="2774731" y="47296"/>
                </a:cubicBezTo>
                <a:cubicBezTo>
                  <a:pt x="2632817" y="11819"/>
                  <a:pt x="2806981" y="52671"/>
                  <a:pt x="2585545" y="15765"/>
                </a:cubicBezTo>
                <a:cubicBezTo>
                  <a:pt x="2564172" y="12203"/>
                  <a:pt x="2543504" y="5255"/>
                  <a:pt x="2522483" y="0"/>
                </a:cubicBezTo>
                <a:cubicBezTo>
                  <a:pt x="2422635" y="5255"/>
                  <a:pt x="2322549" y="7103"/>
                  <a:pt x="2222938" y="15765"/>
                </a:cubicBezTo>
                <a:cubicBezTo>
                  <a:pt x="2206214" y="17219"/>
                  <a:pt x="2132528" y="38747"/>
                  <a:pt x="2112580" y="47296"/>
                </a:cubicBezTo>
                <a:cubicBezTo>
                  <a:pt x="2090978" y="56554"/>
                  <a:pt x="2071339" y="70099"/>
                  <a:pt x="2049518" y="78827"/>
                </a:cubicBezTo>
                <a:cubicBezTo>
                  <a:pt x="2018658" y="91171"/>
                  <a:pt x="1986455" y="99847"/>
                  <a:pt x="1954924" y="110358"/>
                </a:cubicBezTo>
                <a:cubicBezTo>
                  <a:pt x="1939159" y="115613"/>
                  <a:pt x="1924118" y="124063"/>
                  <a:pt x="1907628" y="126124"/>
                </a:cubicBezTo>
                <a:lnTo>
                  <a:pt x="1781504" y="141889"/>
                </a:lnTo>
                <a:cubicBezTo>
                  <a:pt x="1668096" y="179693"/>
                  <a:pt x="1809726" y="133825"/>
                  <a:pt x="1671145" y="173420"/>
                </a:cubicBezTo>
                <a:cubicBezTo>
                  <a:pt x="1655166" y="177985"/>
                  <a:pt x="1639614" y="183931"/>
                  <a:pt x="1623849" y="189186"/>
                </a:cubicBezTo>
                <a:cubicBezTo>
                  <a:pt x="1613339" y="210207"/>
                  <a:pt x="1601576" y="230646"/>
                  <a:pt x="1592318" y="252248"/>
                </a:cubicBezTo>
                <a:cubicBezTo>
                  <a:pt x="1585772" y="267523"/>
                  <a:pt x="1588303" y="287794"/>
                  <a:pt x="1576552" y="299545"/>
                </a:cubicBezTo>
                <a:cubicBezTo>
                  <a:pt x="1549756" y="326341"/>
                  <a:pt x="1513490" y="341586"/>
                  <a:pt x="1481959" y="362607"/>
                </a:cubicBezTo>
                <a:cubicBezTo>
                  <a:pt x="1466193" y="373117"/>
                  <a:pt x="1453044" y="389543"/>
                  <a:pt x="1434662" y="394138"/>
                </a:cubicBezTo>
                <a:cubicBezTo>
                  <a:pt x="1413641" y="399393"/>
                  <a:pt x="1392918" y="406027"/>
                  <a:pt x="1371600" y="409903"/>
                </a:cubicBezTo>
                <a:cubicBezTo>
                  <a:pt x="1255350" y="431039"/>
                  <a:pt x="1184083" y="430785"/>
                  <a:pt x="1056290" y="441434"/>
                </a:cubicBezTo>
                <a:cubicBezTo>
                  <a:pt x="538018" y="484623"/>
                  <a:pt x="858942" y="464702"/>
                  <a:pt x="378373" y="488731"/>
                </a:cubicBezTo>
                <a:cubicBezTo>
                  <a:pt x="370075" y="490391"/>
                  <a:pt x="251330" y="512838"/>
                  <a:pt x="236483" y="520262"/>
                </a:cubicBezTo>
                <a:cubicBezTo>
                  <a:pt x="202588" y="537209"/>
                  <a:pt x="173421" y="562303"/>
                  <a:pt x="141890" y="583324"/>
                </a:cubicBezTo>
                <a:lnTo>
                  <a:pt x="94593" y="614855"/>
                </a:lnTo>
                <a:cubicBezTo>
                  <a:pt x="38128" y="699553"/>
                  <a:pt x="36579" y="683900"/>
                  <a:pt x="15766" y="756745"/>
                </a:cubicBezTo>
                <a:cubicBezTo>
                  <a:pt x="9813" y="777579"/>
                  <a:pt x="5255" y="798786"/>
                  <a:pt x="0" y="819807"/>
                </a:cubicBezTo>
                <a:cubicBezTo>
                  <a:pt x="5255" y="987972"/>
                  <a:pt x="6433" y="1156315"/>
                  <a:pt x="15766" y="1324303"/>
                </a:cubicBezTo>
                <a:cubicBezTo>
                  <a:pt x="16968" y="1345937"/>
                  <a:pt x="26831" y="1366213"/>
                  <a:pt x="31531" y="1387365"/>
                </a:cubicBezTo>
                <a:cubicBezTo>
                  <a:pt x="37344" y="1413523"/>
                  <a:pt x="28349" y="1447245"/>
                  <a:pt x="47297" y="1466193"/>
                </a:cubicBezTo>
                <a:lnTo>
                  <a:pt x="78828" y="1434662"/>
                </a:lnTo>
              </a:path>
            </a:pathLst>
          </a:custGeom>
          <a:solidFill>
            <a:srgbClr val="00642D"/>
          </a:solidFill>
          <a:ln w="9525">
            <a:solidFill>
              <a:schemeClr val="bg2"/>
            </a:solidFill>
            <a:round/>
            <a:headEnd/>
            <a:tailEnd/>
          </a:ln>
        </p:spPr>
        <p:txBody>
          <a:bodyPr/>
          <a:lstStyle/>
          <a:p>
            <a:endParaRPr lang="en-GB"/>
          </a:p>
        </p:txBody>
      </p:sp>
      <p:sp>
        <p:nvSpPr>
          <p:cNvPr id="60421" name="Freeform 5"/>
          <p:cNvSpPr>
            <a:spLocks/>
          </p:cNvSpPr>
          <p:nvPr/>
        </p:nvSpPr>
        <p:spPr bwMode="auto">
          <a:xfrm>
            <a:off x="-125413" y="4808538"/>
            <a:ext cx="4838701" cy="1844675"/>
          </a:xfrm>
          <a:custGeom>
            <a:avLst/>
            <a:gdLst>
              <a:gd name="T0" fmla="*/ 343655 w 5407573"/>
              <a:gd name="T1" fmla="*/ 31541 h 1844582"/>
              <a:gd name="T2" fmla="*/ 461223 w 5407573"/>
              <a:gd name="T3" fmla="*/ 78847 h 1844582"/>
              <a:gd name="T4" fmla="*/ 705400 w 5407573"/>
              <a:gd name="T5" fmla="*/ 110388 h 1844582"/>
              <a:gd name="T6" fmla="*/ 868184 w 5407573"/>
              <a:gd name="T7" fmla="*/ 47306 h 1844582"/>
              <a:gd name="T8" fmla="*/ 1049056 w 5407573"/>
              <a:gd name="T9" fmla="*/ 15770 h 1844582"/>
              <a:gd name="T10" fmla="*/ 1664018 w 5407573"/>
              <a:gd name="T11" fmla="*/ 15770 h 1844582"/>
              <a:gd name="T12" fmla="*/ 1862976 w 5407573"/>
              <a:gd name="T13" fmla="*/ 78847 h 1844582"/>
              <a:gd name="T14" fmla="*/ 1971499 w 5407573"/>
              <a:gd name="T15" fmla="*/ 110388 h 1844582"/>
              <a:gd name="T16" fmla="*/ 2089066 w 5407573"/>
              <a:gd name="T17" fmla="*/ 141924 h 1844582"/>
              <a:gd name="T18" fmla="*/ 2288025 w 5407573"/>
              <a:gd name="T19" fmla="*/ 189236 h 1844582"/>
              <a:gd name="T20" fmla="*/ 2414634 w 5407573"/>
              <a:gd name="T21" fmla="*/ 220772 h 1844582"/>
              <a:gd name="T22" fmla="*/ 2586462 w 5407573"/>
              <a:gd name="T23" fmla="*/ 268083 h 1844582"/>
              <a:gd name="T24" fmla="*/ 2685940 w 5407573"/>
              <a:gd name="T25" fmla="*/ 331160 h 1844582"/>
              <a:gd name="T26" fmla="*/ 2948205 w 5407573"/>
              <a:gd name="T27" fmla="*/ 425774 h 1844582"/>
              <a:gd name="T28" fmla="*/ 3020553 w 5407573"/>
              <a:gd name="T29" fmla="*/ 473085 h 1844582"/>
              <a:gd name="T30" fmla="*/ 3074817 w 5407573"/>
              <a:gd name="T31" fmla="*/ 536162 h 1844582"/>
              <a:gd name="T32" fmla="*/ 3083858 w 5407573"/>
              <a:gd name="T33" fmla="*/ 914630 h 1844582"/>
              <a:gd name="T34" fmla="*/ 3101946 w 5407573"/>
              <a:gd name="T35" fmla="*/ 1513869 h 1844582"/>
              <a:gd name="T36" fmla="*/ 2957250 w 5407573"/>
              <a:gd name="T37" fmla="*/ 1624258 h 1844582"/>
              <a:gd name="T38" fmla="*/ 2839682 w 5407573"/>
              <a:gd name="T39" fmla="*/ 1592717 h 1844582"/>
              <a:gd name="T40" fmla="*/ 2722116 w 5407573"/>
              <a:gd name="T41" fmla="*/ 1561181 h 1844582"/>
              <a:gd name="T42" fmla="*/ 2496026 w 5407573"/>
              <a:gd name="T43" fmla="*/ 1513869 h 1844582"/>
              <a:gd name="T44" fmla="*/ 2242807 w 5407573"/>
              <a:gd name="T45" fmla="*/ 1529640 h 1844582"/>
              <a:gd name="T46" fmla="*/ 2052892 w 5407573"/>
              <a:gd name="T47" fmla="*/ 1576950 h 1844582"/>
              <a:gd name="T48" fmla="*/ 1926283 w 5407573"/>
              <a:gd name="T49" fmla="*/ 1624258 h 1844582"/>
              <a:gd name="T50" fmla="*/ 1790629 w 5407573"/>
              <a:gd name="T51" fmla="*/ 1781953 h 1844582"/>
              <a:gd name="T52" fmla="*/ 1483146 w 5407573"/>
              <a:gd name="T53" fmla="*/ 1781953 h 1844582"/>
              <a:gd name="T54" fmla="*/ 1311319 w 5407573"/>
              <a:gd name="T55" fmla="*/ 1813489 h 1844582"/>
              <a:gd name="T56" fmla="*/ 1094273 w 5407573"/>
              <a:gd name="T57" fmla="*/ 1829260 h 1844582"/>
              <a:gd name="T58" fmla="*/ 660181 w 5407573"/>
              <a:gd name="T59" fmla="*/ 1797724 h 1844582"/>
              <a:gd name="T60" fmla="*/ 325569 w 5407573"/>
              <a:gd name="T61" fmla="*/ 1750412 h 1844582"/>
              <a:gd name="T62" fmla="*/ 198960 w 5407573"/>
              <a:gd name="T63" fmla="*/ 1703105 h 1844582"/>
              <a:gd name="T64" fmla="*/ 99479 w 5407573"/>
              <a:gd name="T65" fmla="*/ 1655797 h 1844582"/>
              <a:gd name="T66" fmla="*/ 36174 w 5407573"/>
              <a:gd name="T67" fmla="*/ 1624258 h 1844582"/>
              <a:gd name="T68" fmla="*/ 0 w 5407573"/>
              <a:gd name="T69" fmla="*/ 1576950 h 18445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407573"/>
              <a:gd name="T106" fmla="*/ 0 h 1844582"/>
              <a:gd name="T107" fmla="*/ 5407573 w 5407573"/>
              <a:gd name="T108" fmla="*/ 1844582 h 18445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407573" h="1844582">
                <a:moveTo>
                  <a:pt x="110359" y="0"/>
                </a:moveTo>
                <a:cubicBezTo>
                  <a:pt x="430521" y="40019"/>
                  <a:pt x="-17120" y="-12484"/>
                  <a:pt x="599090" y="31531"/>
                </a:cubicBezTo>
                <a:cubicBezTo>
                  <a:pt x="680456" y="37343"/>
                  <a:pt x="661029" y="47016"/>
                  <a:pt x="725214" y="63062"/>
                </a:cubicBezTo>
                <a:cubicBezTo>
                  <a:pt x="751210" y="69561"/>
                  <a:pt x="777884" y="73014"/>
                  <a:pt x="804042" y="78827"/>
                </a:cubicBezTo>
                <a:cubicBezTo>
                  <a:pt x="825194" y="83527"/>
                  <a:pt x="845496" y="92992"/>
                  <a:pt x="867104" y="94593"/>
                </a:cubicBezTo>
                <a:cubicBezTo>
                  <a:pt x="987757" y="103530"/>
                  <a:pt x="1108842" y="105103"/>
                  <a:pt x="1229711" y="110358"/>
                </a:cubicBezTo>
                <a:cubicBezTo>
                  <a:pt x="1319148" y="99179"/>
                  <a:pt x="1344489" y="101150"/>
                  <a:pt x="1418897" y="78827"/>
                </a:cubicBezTo>
                <a:cubicBezTo>
                  <a:pt x="1450732" y="69276"/>
                  <a:pt x="1480351" y="49845"/>
                  <a:pt x="1513490" y="47296"/>
                </a:cubicBezTo>
                <a:cubicBezTo>
                  <a:pt x="1581807" y="42041"/>
                  <a:pt x="1650263" y="38349"/>
                  <a:pt x="1718442" y="31531"/>
                </a:cubicBezTo>
                <a:cubicBezTo>
                  <a:pt x="1755417" y="27833"/>
                  <a:pt x="1791769" y="18851"/>
                  <a:pt x="1828800" y="15765"/>
                </a:cubicBezTo>
                <a:cubicBezTo>
                  <a:pt x="1917983" y="8333"/>
                  <a:pt x="2007476" y="5255"/>
                  <a:pt x="2096814" y="0"/>
                </a:cubicBezTo>
                <a:cubicBezTo>
                  <a:pt x="2364828" y="5255"/>
                  <a:pt x="2633076" y="3406"/>
                  <a:pt x="2900856" y="15765"/>
                </a:cubicBezTo>
                <a:cubicBezTo>
                  <a:pt x="2927622" y="17000"/>
                  <a:pt x="3128191" y="45010"/>
                  <a:pt x="3200400" y="63062"/>
                </a:cubicBezTo>
                <a:cubicBezTo>
                  <a:pt x="3216522" y="67093"/>
                  <a:pt x="3231401" y="75568"/>
                  <a:pt x="3247697" y="78827"/>
                </a:cubicBezTo>
                <a:cubicBezTo>
                  <a:pt x="3284135" y="86115"/>
                  <a:pt x="3321402" y="88484"/>
                  <a:pt x="3358056" y="94593"/>
                </a:cubicBezTo>
                <a:cubicBezTo>
                  <a:pt x="3384487" y="98998"/>
                  <a:pt x="3410399" y="106283"/>
                  <a:pt x="3436883" y="110358"/>
                </a:cubicBezTo>
                <a:cubicBezTo>
                  <a:pt x="3478759" y="116800"/>
                  <a:pt x="3521131" y="119682"/>
                  <a:pt x="3563007" y="126124"/>
                </a:cubicBezTo>
                <a:cubicBezTo>
                  <a:pt x="3589492" y="130199"/>
                  <a:pt x="3615246" y="138565"/>
                  <a:pt x="3641835" y="141889"/>
                </a:cubicBezTo>
                <a:cubicBezTo>
                  <a:pt x="3699432" y="149089"/>
                  <a:pt x="3757566" y="151245"/>
                  <a:pt x="3815256" y="157655"/>
                </a:cubicBezTo>
                <a:cubicBezTo>
                  <a:pt x="4231639" y="203920"/>
                  <a:pt x="3723628" y="148410"/>
                  <a:pt x="3988676" y="189186"/>
                </a:cubicBezTo>
                <a:cubicBezTo>
                  <a:pt x="4035710" y="196422"/>
                  <a:pt x="4083457" y="198221"/>
                  <a:pt x="4130566" y="204951"/>
                </a:cubicBezTo>
                <a:cubicBezTo>
                  <a:pt x="4157093" y="208741"/>
                  <a:pt x="4183030" y="215924"/>
                  <a:pt x="4209394" y="220717"/>
                </a:cubicBezTo>
                <a:cubicBezTo>
                  <a:pt x="4240844" y="226435"/>
                  <a:pt x="4272393" y="231621"/>
                  <a:pt x="4303987" y="236482"/>
                </a:cubicBezTo>
                <a:cubicBezTo>
                  <a:pt x="4567707" y="277054"/>
                  <a:pt x="4272986" y="228689"/>
                  <a:pt x="4508938" y="268013"/>
                </a:cubicBezTo>
                <a:cubicBezTo>
                  <a:pt x="4616310" y="303804"/>
                  <a:pt x="4484221" y="258745"/>
                  <a:pt x="4635062" y="315310"/>
                </a:cubicBezTo>
                <a:cubicBezTo>
                  <a:pt x="4650622" y="321145"/>
                  <a:pt x="4667084" y="324529"/>
                  <a:pt x="4682359" y="331075"/>
                </a:cubicBezTo>
                <a:cubicBezTo>
                  <a:pt x="4736626" y="354332"/>
                  <a:pt x="4777604" y="387896"/>
                  <a:pt x="4840014" y="394137"/>
                </a:cubicBezTo>
                <a:cubicBezTo>
                  <a:pt x="5045021" y="414638"/>
                  <a:pt x="4945178" y="404071"/>
                  <a:pt x="5139559" y="425669"/>
                </a:cubicBezTo>
                <a:cubicBezTo>
                  <a:pt x="5160580" y="430924"/>
                  <a:pt x="5182333" y="433826"/>
                  <a:pt x="5202621" y="441434"/>
                </a:cubicBezTo>
                <a:cubicBezTo>
                  <a:pt x="5224626" y="449686"/>
                  <a:pt x="5243387" y="465533"/>
                  <a:pt x="5265683" y="472965"/>
                </a:cubicBezTo>
                <a:cubicBezTo>
                  <a:pt x="5291104" y="481439"/>
                  <a:pt x="5318235" y="483476"/>
                  <a:pt x="5344511" y="488731"/>
                </a:cubicBezTo>
                <a:cubicBezTo>
                  <a:pt x="5349766" y="504496"/>
                  <a:pt x="5354441" y="520467"/>
                  <a:pt x="5360276" y="536027"/>
                </a:cubicBezTo>
                <a:cubicBezTo>
                  <a:pt x="5370213" y="562525"/>
                  <a:pt x="5390629" y="586579"/>
                  <a:pt x="5391807" y="614855"/>
                </a:cubicBezTo>
                <a:cubicBezTo>
                  <a:pt x="5395970" y="714755"/>
                  <a:pt x="5381297" y="814552"/>
                  <a:pt x="5376042" y="914400"/>
                </a:cubicBezTo>
                <a:cubicBezTo>
                  <a:pt x="5381297" y="1030014"/>
                  <a:pt x="5385724" y="1145668"/>
                  <a:pt x="5391807" y="1261241"/>
                </a:cubicBezTo>
                <a:cubicBezTo>
                  <a:pt x="5396235" y="1345371"/>
                  <a:pt x="5407573" y="1429242"/>
                  <a:pt x="5407573" y="1513489"/>
                </a:cubicBezTo>
                <a:cubicBezTo>
                  <a:pt x="5407573" y="1533499"/>
                  <a:pt x="5382121" y="1631061"/>
                  <a:pt x="5376042" y="1655379"/>
                </a:cubicBezTo>
                <a:cubicBezTo>
                  <a:pt x="5298556" y="1645693"/>
                  <a:pt x="5231083" y="1638999"/>
                  <a:pt x="5155325" y="1623848"/>
                </a:cubicBezTo>
                <a:cubicBezTo>
                  <a:pt x="5134078" y="1619599"/>
                  <a:pt x="5113678" y="1611377"/>
                  <a:pt x="5092262" y="1608082"/>
                </a:cubicBezTo>
                <a:cubicBezTo>
                  <a:pt x="5045228" y="1600846"/>
                  <a:pt x="4997482" y="1599047"/>
                  <a:pt x="4950373" y="1592317"/>
                </a:cubicBezTo>
                <a:cubicBezTo>
                  <a:pt x="4923846" y="1588527"/>
                  <a:pt x="4898030" y="1580626"/>
                  <a:pt x="4871545" y="1576551"/>
                </a:cubicBezTo>
                <a:cubicBezTo>
                  <a:pt x="4829669" y="1570109"/>
                  <a:pt x="4787297" y="1567228"/>
                  <a:pt x="4745421" y="1560786"/>
                </a:cubicBezTo>
                <a:cubicBezTo>
                  <a:pt x="4718937" y="1556711"/>
                  <a:pt x="4693121" y="1548810"/>
                  <a:pt x="4666594" y="1545020"/>
                </a:cubicBezTo>
                <a:cubicBezTo>
                  <a:pt x="4589001" y="1533935"/>
                  <a:pt x="4423302" y="1520036"/>
                  <a:pt x="4351283" y="1513489"/>
                </a:cubicBezTo>
                <a:cubicBezTo>
                  <a:pt x="4184872" y="1480208"/>
                  <a:pt x="4260181" y="1488509"/>
                  <a:pt x="3972911" y="1513489"/>
                </a:cubicBezTo>
                <a:cubicBezTo>
                  <a:pt x="3951325" y="1515366"/>
                  <a:pt x="3931368" y="1526723"/>
                  <a:pt x="3909849" y="1529255"/>
                </a:cubicBezTo>
                <a:cubicBezTo>
                  <a:pt x="3841799" y="1537261"/>
                  <a:pt x="3773214" y="1539765"/>
                  <a:pt x="3704897" y="1545020"/>
                </a:cubicBezTo>
                <a:cubicBezTo>
                  <a:pt x="3662856" y="1555530"/>
                  <a:pt x="3621267" y="1568052"/>
                  <a:pt x="3578773" y="1576551"/>
                </a:cubicBezTo>
                <a:cubicBezTo>
                  <a:pt x="3526221" y="1587061"/>
                  <a:pt x="3473110" y="1595084"/>
                  <a:pt x="3421118" y="1608082"/>
                </a:cubicBezTo>
                <a:cubicBezTo>
                  <a:pt x="3400097" y="1613337"/>
                  <a:pt x="3378810" y="1617622"/>
                  <a:pt x="3358056" y="1623848"/>
                </a:cubicBezTo>
                <a:cubicBezTo>
                  <a:pt x="3326221" y="1633399"/>
                  <a:pt x="3263462" y="1655379"/>
                  <a:pt x="3263462" y="1655379"/>
                </a:cubicBezTo>
                <a:cubicBezTo>
                  <a:pt x="3221680" y="1697161"/>
                  <a:pt x="3177838" y="1753370"/>
                  <a:pt x="3121573" y="1781503"/>
                </a:cubicBezTo>
                <a:cubicBezTo>
                  <a:pt x="3106709" y="1788935"/>
                  <a:pt x="3090042" y="1792014"/>
                  <a:pt x="3074276" y="1797269"/>
                </a:cubicBezTo>
                <a:cubicBezTo>
                  <a:pt x="2911366" y="1792014"/>
                  <a:pt x="2748540" y="1781503"/>
                  <a:pt x="2585545" y="1781503"/>
                </a:cubicBezTo>
                <a:cubicBezTo>
                  <a:pt x="2553579" y="1781503"/>
                  <a:pt x="2522742" y="1793923"/>
                  <a:pt x="2490952" y="1797269"/>
                </a:cubicBezTo>
                <a:cubicBezTo>
                  <a:pt x="2422809" y="1804442"/>
                  <a:pt x="2354317" y="1807779"/>
                  <a:pt x="2286000" y="1813034"/>
                </a:cubicBezTo>
                <a:cubicBezTo>
                  <a:pt x="2152618" y="1846381"/>
                  <a:pt x="2176421" y="1844565"/>
                  <a:pt x="1954925" y="1844565"/>
                </a:cubicBezTo>
                <a:cubicBezTo>
                  <a:pt x="1938307" y="1844565"/>
                  <a:pt x="1924218" y="1829776"/>
                  <a:pt x="1907628" y="1828800"/>
                </a:cubicBezTo>
                <a:cubicBezTo>
                  <a:pt x="1744914" y="1819229"/>
                  <a:pt x="1581751" y="1819820"/>
                  <a:pt x="1418897" y="1813034"/>
                </a:cubicBezTo>
                <a:cubicBezTo>
                  <a:pt x="1329482" y="1809308"/>
                  <a:pt x="1240269" y="1801629"/>
                  <a:pt x="1150883" y="1797269"/>
                </a:cubicBezTo>
                <a:lnTo>
                  <a:pt x="772511" y="1781503"/>
                </a:lnTo>
                <a:cubicBezTo>
                  <a:pt x="558912" y="1754802"/>
                  <a:pt x="726440" y="1778859"/>
                  <a:pt x="567559" y="1749972"/>
                </a:cubicBezTo>
                <a:cubicBezTo>
                  <a:pt x="536109" y="1744254"/>
                  <a:pt x="504222" y="1740904"/>
                  <a:pt x="472966" y="1734206"/>
                </a:cubicBezTo>
                <a:cubicBezTo>
                  <a:pt x="430593" y="1725126"/>
                  <a:pt x="387953" y="1716379"/>
                  <a:pt x="346842" y="1702675"/>
                </a:cubicBezTo>
                <a:cubicBezTo>
                  <a:pt x="315311" y="1692165"/>
                  <a:pt x="284840" y="1677662"/>
                  <a:pt x="252249" y="1671144"/>
                </a:cubicBezTo>
                <a:cubicBezTo>
                  <a:pt x="225973" y="1665889"/>
                  <a:pt x="199417" y="1661878"/>
                  <a:pt x="173421" y="1655379"/>
                </a:cubicBezTo>
                <a:cubicBezTo>
                  <a:pt x="157299" y="1651348"/>
                  <a:pt x="142104" y="1644178"/>
                  <a:pt x="126125" y="1639613"/>
                </a:cubicBezTo>
                <a:cubicBezTo>
                  <a:pt x="105291" y="1633660"/>
                  <a:pt x="83896" y="1629801"/>
                  <a:pt x="63062" y="1623848"/>
                </a:cubicBezTo>
                <a:cubicBezTo>
                  <a:pt x="47083" y="1619283"/>
                  <a:pt x="29061" y="1618053"/>
                  <a:pt x="15766" y="1608082"/>
                </a:cubicBezTo>
                <a:cubicBezTo>
                  <a:pt x="6365" y="1601031"/>
                  <a:pt x="5255" y="1587061"/>
                  <a:pt x="0" y="1576551"/>
                </a:cubicBezTo>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 name="Freeform 4"/>
          <p:cNvSpPr/>
          <p:nvPr/>
        </p:nvSpPr>
        <p:spPr>
          <a:xfrm>
            <a:off x="188913" y="2587625"/>
            <a:ext cx="3830637" cy="4114800"/>
          </a:xfrm>
          <a:custGeom>
            <a:avLst/>
            <a:gdLst>
              <a:gd name="connsiteX0" fmla="*/ 0 w 5060731"/>
              <a:gd name="connsiteY0" fmla="*/ 394137 h 4114800"/>
              <a:gd name="connsiteX1" fmla="*/ 504497 w 5060731"/>
              <a:gd name="connsiteY1" fmla="*/ 378372 h 4114800"/>
              <a:gd name="connsiteX2" fmla="*/ 725214 w 5060731"/>
              <a:gd name="connsiteY2" fmla="*/ 362606 h 4114800"/>
              <a:gd name="connsiteX3" fmla="*/ 1056290 w 5060731"/>
              <a:gd name="connsiteY3" fmla="*/ 331075 h 4114800"/>
              <a:gd name="connsiteX4" fmla="*/ 1103586 w 5060731"/>
              <a:gd name="connsiteY4" fmla="*/ 299544 h 4114800"/>
              <a:gd name="connsiteX5" fmla="*/ 1198179 w 5060731"/>
              <a:gd name="connsiteY5" fmla="*/ 268013 h 4114800"/>
              <a:gd name="connsiteX6" fmla="*/ 1245476 w 5060731"/>
              <a:gd name="connsiteY6" fmla="*/ 252248 h 4114800"/>
              <a:gd name="connsiteX7" fmla="*/ 1292772 w 5060731"/>
              <a:gd name="connsiteY7" fmla="*/ 236482 h 4114800"/>
              <a:gd name="connsiteX8" fmla="*/ 1418897 w 5060731"/>
              <a:gd name="connsiteY8" fmla="*/ 204951 h 4114800"/>
              <a:gd name="connsiteX9" fmla="*/ 1828800 w 5060731"/>
              <a:gd name="connsiteY9" fmla="*/ 220717 h 4114800"/>
              <a:gd name="connsiteX10" fmla="*/ 1876097 w 5060731"/>
              <a:gd name="connsiteY10" fmla="*/ 268013 h 4114800"/>
              <a:gd name="connsiteX11" fmla="*/ 1970690 w 5060731"/>
              <a:gd name="connsiteY11" fmla="*/ 299544 h 4114800"/>
              <a:gd name="connsiteX12" fmla="*/ 2017986 w 5060731"/>
              <a:gd name="connsiteY12" fmla="*/ 425668 h 4114800"/>
              <a:gd name="connsiteX13" fmla="*/ 2049517 w 5060731"/>
              <a:gd name="connsiteY13" fmla="*/ 457200 h 4114800"/>
              <a:gd name="connsiteX14" fmla="*/ 2065283 w 5060731"/>
              <a:gd name="connsiteY14" fmla="*/ 504496 h 4114800"/>
              <a:gd name="connsiteX15" fmla="*/ 2096814 w 5060731"/>
              <a:gd name="connsiteY15" fmla="*/ 551793 h 4114800"/>
              <a:gd name="connsiteX16" fmla="*/ 2128345 w 5060731"/>
              <a:gd name="connsiteY16" fmla="*/ 646386 h 4114800"/>
              <a:gd name="connsiteX17" fmla="*/ 2112579 w 5060731"/>
              <a:gd name="connsiteY17" fmla="*/ 867103 h 4114800"/>
              <a:gd name="connsiteX18" fmla="*/ 2081048 w 5060731"/>
              <a:gd name="connsiteY18" fmla="*/ 993227 h 4114800"/>
              <a:gd name="connsiteX19" fmla="*/ 2049517 w 5060731"/>
              <a:gd name="connsiteY19" fmla="*/ 1182413 h 4114800"/>
              <a:gd name="connsiteX20" fmla="*/ 2002221 w 5060731"/>
              <a:gd name="connsiteY20" fmla="*/ 1277006 h 4114800"/>
              <a:gd name="connsiteX21" fmla="*/ 1970690 w 5060731"/>
              <a:gd name="connsiteY21" fmla="*/ 1387365 h 4114800"/>
              <a:gd name="connsiteX22" fmla="*/ 1986455 w 5060731"/>
              <a:gd name="connsiteY22" fmla="*/ 1545020 h 4114800"/>
              <a:gd name="connsiteX23" fmla="*/ 2002221 w 5060731"/>
              <a:gd name="connsiteY23" fmla="*/ 1623848 h 4114800"/>
              <a:gd name="connsiteX24" fmla="*/ 1986455 w 5060731"/>
              <a:gd name="connsiteY24" fmla="*/ 2112579 h 4114800"/>
              <a:gd name="connsiteX25" fmla="*/ 1970690 w 5060731"/>
              <a:gd name="connsiteY25" fmla="*/ 2222937 h 4114800"/>
              <a:gd name="connsiteX26" fmla="*/ 1828800 w 5060731"/>
              <a:gd name="connsiteY26" fmla="*/ 2317531 h 4114800"/>
              <a:gd name="connsiteX27" fmla="*/ 1781503 w 5060731"/>
              <a:gd name="connsiteY27" fmla="*/ 2333296 h 4114800"/>
              <a:gd name="connsiteX28" fmla="*/ 1734207 w 5060731"/>
              <a:gd name="connsiteY28" fmla="*/ 2364827 h 4114800"/>
              <a:gd name="connsiteX29" fmla="*/ 1655379 w 5060731"/>
              <a:gd name="connsiteY29" fmla="*/ 2380593 h 4114800"/>
              <a:gd name="connsiteX30" fmla="*/ 1592317 w 5060731"/>
              <a:gd name="connsiteY30" fmla="*/ 2396358 h 4114800"/>
              <a:gd name="connsiteX31" fmla="*/ 1545021 w 5060731"/>
              <a:gd name="connsiteY31" fmla="*/ 2412124 h 4114800"/>
              <a:gd name="connsiteX32" fmla="*/ 1450428 w 5060731"/>
              <a:gd name="connsiteY32" fmla="*/ 2475186 h 4114800"/>
              <a:gd name="connsiteX33" fmla="*/ 1403131 w 5060731"/>
              <a:gd name="connsiteY33" fmla="*/ 2506717 h 4114800"/>
              <a:gd name="connsiteX34" fmla="*/ 1355834 w 5060731"/>
              <a:gd name="connsiteY34" fmla="*/ 2554013 h 4114800"/>
              <a:gd name="connsiteX35" fmla="*/ 1324303 w 5060731"/>
              <a:gd name="connsiteY35" fmla="*/ 2648606 h 4114800"/>
              <a:gd name="connsiteX36" fmla="*/ 1277007 w 5060731"/>
              <a:gd name="connsiteY36" fmla="*/ 2743200 h 4114800"/>
              <a:gd name="connsiteX37" fmla="*/ 1213945 w 5060731"/>
              <a:gd name="connsiteY37" fmla="*/ 2790496 h 4114800"/>
              <a:gd name="connsiteX38" fmla="*/ 1103586 w 5060731"/>
              <a:gd name="connsiteY38" fmla="*/ 2822027 h 4114800"/>
              <a:gd name="connsiteX39" fmla="*/ 1056290 w 5060731"/>
              <a:gd name="connsiteY39" fmla="*/ 2837793 h 4114800"/>
              <a:gd name="connsiteX40" fmla="*/ 961697 w 5060731"/>
              <a:gd name="connsiteY40" fmla="*/ 2853558 h 4114800"/>
              <a:gd name="connsiteX41" fmla="*/ 851338 w 5060731"/>
              <a:gd name="connsiteY41" fmla="*/ 2885089 h 4114800"/>
              <a:gd name="connsiteX42" fmla="*/ 804041 w 5060731"/>
              <a:gd name="connsiteY42" fmla="*/ 2916620 h 4114800"/>
              <a:gd name="connsiteX43" fmla="*/ 740979 w 5060731"/>
              <a:gd name="connsiteY43" fmla="*/ 3011213 h 4114800"/>
              <a:gd name="connsiteX44" fmla="*/ 709448 w 5060731"/>
              <a:gd name="connsiteY44" fmla="*/ 3105806 h 4114800"/>
              <a:gd name="connsiteX45" fmla="*/ 693683 w 5060731"/>
              <a:gd name="connsiteY45" fmla="*/ 3153103 h 4114800"/>
              <a:gd name="connsiteX46" fmla="*/ 677917 w 5060731"/>
              <a:gd name="connsiteY46" fmla="*/ 3231931 h 4114800"/>
              <a:gd name="connsiteX47" fmla="*/ 693683 w 5060731"/>
              <a:gd name="connsiteY47" fmla="*/ 3689131 h 4114800"/>
              <a:gd name="connsiteX48" fmla="*/ 725214 w 5060731"/>
              <a:gd name="connsiteY48" fmla="*/ 3736427 h 4114800"/>
              <a:gd name="connsiteX49" fmla="*/ 804041 w 5060731"/>
              <a:gd name="connsiteY49" fmla="*/ 3831020 h 4114800"/>
              <a:gd name="connsiteX50" fmla="*/ 1150883 w 5060731"/>
              <a:gd name="connsiteY50" fmla="*/ 3846786 h 4114800"/>
              <a:gd name="connsiteX51" fmla="*/ 1529255 w 5060731"/>
              <a:gd name="connsiteY51" fmla="*/ 3878317 h 4114800"/>
              <a:gd name="connsiteX52" fmla="*/ 1592317 w 5060731"/>
              <a:gd name="connsiteY52" fmla="*/ 3909848 h 4114800"/>
              <a:gd name="connsiteX53" fmla="*/ 1639614 w 5060731"/>
              <a:gd name="connsiteY53" fmla="*/ 3941379 h 4114800"/>
              <a:gd name="connsiteX54" fmla="*/ 1734207 w 5060731"/>
              <a:gd name="connsiteY54" fmla="*/ 3972910 h 4114800"/>
              <a:gd name="connsiteX55" fmla="*/ 1844566 w 5060731"/>
              <a:gd name="connsiteY55" fmla="*/ 4020206 h 4114800"/>
              <a:gd name="connsiteX56" fmla="*/ 1891862 w 5060731"/>
              <a:gd name="connsiteY56" fmla="*/ 4035972 h 4114800"/>
              <a:gd name="connsiteX57" fmla="*/ 2033752 w 5060731"/>
              <a:gd name="connsiteY57" fmla="*/ 4051737 h 4114800"/>
              <a:gd name="connsiteX58" fmla="*/ 2112579 w 5060731"/>
              <a:gd name="connsiteY58" fmla="*/ 4067503 h 4114800"/>
              <a:gd name="connsiteX59" fmla="*/ 2585545 w 5060731"/>
              <a:gd name="connsiteY59" fmla="*/ 4099034 h 4114800"/>
              <a:gd name="connsiteX60" fmla="*/ 2758966 w 5060731"/>
              <a:gd name="connsiteY60" fmla="*/ 4114800 h 4114800"/>
              <a:gd name="connsiteX61" fmla="*/ 2900855 w 5060731"/>
              <a:gd name="connsiteY61" fmla="*/ 4099034 h 4114800"/>
              <a:gd name="connsiteX62" fmla="*/ 2995448 w 5060731"/>
              <a:gd name="connsiteY62" fmla="*/ 4051737 h 4114800"/>
              <a:gd name="connsiteX63" fmla="*/ 3058510 w 5060731"/>
              <a:gd name="connsiteY63" fmla="*/ 4035972 h 4114800"/>
              <a:gd name="connsiteX64" fmla="*/ 3231931 w 5060731"/>
              <a:gd name="connsiteY64" fmla="*/ 3988675 h 4114800"/>
              <a:gd name="connsiteX65" fmla="*/ 3468414 w 5060731"/>
              <a:gd name="connsiteY65" fmla="*/ 3957144 h 4114800"/>
              <a:gd name="connsiteX66" fmla="*/ 3547241 w 5060731"/>
              <a:gd name="connsiteY66" fmla="*/ 3941379 h 4114800"/>
              <a:gd name="connsiteX67" fmla="*/ 3594538 w 5060731"/>
              <a:gd name="connsiteY67" fmla="*/ 3925613 h 4114800"/>
              <a:gd name="connsiteX68" fmla="*/ 3957145 w 5060731"/>
              <a:gd name="connsiteY68" fmla="*/ 3909848 h 4114800"/>
              <a:gd name="connsiteX69" fmla="*/ 4067503 w 5060731"/>
              <a:gd name="connsiteY69" fmla="*/ 3878317 h 4114800"/>
              <a:gd name="connsiteX70" fmla="*/ 4162097 w 5060731"/>
              <a:gd name="connsiteY70" fmla="*/ 3846786 h 4114800"/>
              <a:gd name="connsiteX71" fmla="*/ 4319752 w 5060731"/>
              <a:gd name="connsiteY71" fmla="*/ 3831020 h 4114800"/>
              <a:gd name="connsiteX72" fmla="*/ 4508938 w 5060731"/>
              <a:gd name="connsiteY72" fmla="*/ 3815255 h 4114800"/>
              <a:gd name="connsiteX73" fmla="*/ 4635062 w 5060731"/>
              <a:gd name="connsiteY73" fmla="*/ 3799489 h 4114800"/>
              <a:gd name="connsiteX74" fmla="*/ 4682359 w 5060731"/>
              <a:gd name="connsiteY74" fmla="*/ 3783724 h 4114800"/>
              <a:gd name="connsiteX75" fmla="*/ 4729655 w 5060731"/>
              <a:gd name="connsiteY75" fmla="*/ 3736427 h 4114800"/>
              <a:gd name="connsiteX76" fmla="*/ 4776952 w 5060731"/>
              <a:gd name="connsiteY76" fmla="*/ 3704896 h 4114800"/>
              <a:gd name="connsiteX77" fmla="*/ 4871545 w 5060731"/>
              <a:gd name="connsiteY77" fmla="*/ 3641834 h 4114800"/>
              <a:gd name="connsiteX78" fmla="*/ 4918841 w 5060731"/>
              <a:gd name="connsiteY78" fmla="*/ 3594537 h 4114800"/>
              <a:gd name="connsiteX79" fmla="*/ 4966138 w 5060731"/>
              <a:gd name="connsiteY79" fmla="*/ 3563006 h 4114800"/>
              <a:gd name="connsiteX80" fmla="*/ 4997669 w 5060731"/>
              <a:gd name="connsiteY80" fmla="*/ 3515710 h 4114800"/>
              <a:gd name="connsiteX81" fmla="*/ 5029200 w 5060731"/>
              <a:gd name="connsiteY81" fmla="*/ 3294993 h 4114800"/>
              <a:gd name="connsiteX82" fmla="*/ 5044966 w 5060731"/>
              <a:gd name="connsiteY82" fmla="*/ 3216165 h 4114800"/>
              <a:gd name="connsiteX83" fmla="*/ 5060731 w 5060731"/>
              <a:gd name="connsiteY83" fmla="*/ 3168868 h 4114800"/>
              <a:gd name="connsiteX84" fmla="*/ 5044966 w 5060731"/>
              <a:gd name="connsiteY84" fmla="*/ 2932386 h 4114800"/>
              <a:gd name="connsiteX85" fmla="*/ 5013434 w 5060731"/>
              <a:gd name="connsiteY85" fmla="*/ 2837793 h 4114800"/>
              <a:gd name="connsiteX86" fmla="*/ 4997669 w 5060731"/>
              <a:gd name="connsiteY86" fmla="*/ 2790496 h 4114800"/>
              <a:gd name="connsiteX87" fmla="*/ 4966138 w 5060731"/>
              <a:gd name="connsiteY87" fmla="*/ 2680137 h 4114800"/>
              <a:gd name="connsiteX88" fmla="*/ 4918841 w 5060731"/>
              <a:gd name="connsiteY88" fmla="*/ 2585544 h 4114800"/>
              <a:gd name="connsiteX89" fmla="*/ 4887310 w 5060731"/>
              <a:gd name="connsiteY89" fmla="*/ 2475186 h 4114800"/>
              <a:gd name="connsiteX90" fmla="*/ 4855779 w 5060731"/>
              <a:gd name="connsiteY90" fmla="*/ 2427889 h 4114800"/>
              <a:gd name="connsiteX91" fmla="*/ 4808483 w 5060731"/>
              <a:gd name="connsiteY91" fmla="*/ 2364827 h 4114800"/>
              <a:gd name="connsiteX92" fmla="*/ 4761186 w 5060731"/>
              <a:gd name="connsiteY92" fmla="*/ 2349062 h 4114800"/>
              <a:gd name="connsiteX93" fmla="*/ 4682359 w 5060731"/>
              <a:gd name="connsiteY93" fmla="*/ 2254468 h 4114800"/>
              <a:gd name="connsiteX94" fmla="*/ 4572000 w 5060731"/>
              <a:gd name="connsiteY94" fmla="*/ 2207172 h 4114800"/>
              <a:gd name="connsiteX95" fmla="*/ 4508938 w 5060731"/>
              <a:gd name="connsiteY95" fmla="*/ 2175641 h 4114800"/>
              <a:gd name="connsiteX96" fmla="*/ 4414345 w 5060731"/>
              <a:gd name="connsiteY96" fmla="*/ 2144110 h 4114800"/>
              <a:gd name="connsiteX97" fmla="*/ 4319752 w 5060731"/>
              <a:gd name="connsiteY97" fmla="*/ 2112579 h 4114800"/>
              <a:gd name="connsiteX98" fmla="*/ 4256690 w 5060731"/>
              <a:gd name="connsiteY98" fmla="*/ 2096813 h 4114800"/>
              <a:gd name="connsiteX99" fmla="*/ 4209393 w 5060731"/>
              <a:gd name="connsiteY99" fmla="*/ 2081048 h 4114800"/>
              <a:gd name="connsiteX100" fmla="*/ 4067503 w 5060731"/>
              <a:gd name="connsiteY100" fmla="*/ 2049517 h 4114800"/>
              <a:gd name="connsiteX101" fmla="*/ 3909848 w 5060731"/>
              <a:gd name="connsiteY101" fmla="*/ 2033751 h 4114800"/>
              <a:gd name="connsiteX102" fmla="*/ 3815255 w 5060731"/>
              <a:gd name="connsiteY102" fmla="*/ 2017986 h 4114800"/>
              <a:gd name="connsiteX103" fmla="*/ 3689131 w 5060731"/>
              <a:gd name="connsiteY103" fmla="*/ 2002220 h 4114800"/>
              <a:gd name="connsiteX104" fmla="*/ 3563007 w 5060731"/>
              <a:gd name="connsiteY104" fmla="*/ 1970689 h 4114800"/>
              <a:gd name="connsiteX105" fmla="*/ 3499945 w 5060731"/>
              <a:gd name="connsiteY105" fmla="*/ 1954924 h 4114800"/>
              <a:gd name="connsiteX106" fmla="*/ 3389586 w 5060731"/>
              <a:gd name="connsiteY106" fmla="*/ 1939158 h 4114800"/>
              <a:gd name="connsiteX107" fmla="*/ 3153103 w 5060731"/>
              <a:gd name="connsiteY107" fmla="*/ 1923393 h 4114800"/>
              <a:gd name="connsiteX108" fmla="*/ 2948152 w 5060731"/>
              <a:gd name="connsiteY108" fmla="*/ 1907627 h 4114800"/>
              <a:gd name="connsiteX109" fmla="*/ 2837793 w 5060731"/>
              <a:gd name="connsiteY109" fmla="*/ 1765737 h 4114800"/>
              <a:gd name="connsiteX110" fmla="*/ 2790497 w 5060731"/>
              <a:gd name="connsiteY110" fmla="*/ 1655379 h 4114800"/>
              <a:gd name="connsiteX111" fmla="*/ 2758966 w 5060731"/>
              <a:gd name="connsiteY111" fmla="*/ 1560786 h 4114800"/>
              <a:gd name="connsiteX112" fmla="*/ 2774731 w 5060731"/>
              <a:gd name="connsiteY112" fmla="*/ 1087820 h 4114800"/>
              <a:gd name="connsiteX113" fmla="*/ 2790497 w 5060731"/>
              <a:gd name="connsiteY113" fmla="*/ 1040524 h 4114800"/>
              <a:gd name="connsiteX114" fmla="*/ 2774731 w 5060731"/>
              <a:gd name="connsiteY114" fmla="*/ 804041 h 4114800"/>
              <a:gd name="connsiteX115" fmla="*/ 2758966 w 5060731"/>
              <a:gd name="connsiteY115" fmla="*/ 693682 h 4114800"/>
              <a:gd name="connsiteX116" fmla="*/ 2727434 w 5060731"/>
              <a:gd name="connsiteY116" fmla="*/ 536027 h 4114800"/>
              <a:gd name="connsiteX117" fmla="*/ 2695903 w 5060731"/>
              <a:gd name="connsiteY117" fmla="*/ 441434 h 4114800"/>
              <a:gd name="connsiteX118" fmla="*/ 2680138 w 5060731"/>
              <a:gd name="connsiteY118" fmla="*/ 394137 h 4114800"/>
              <a:gd name="connsiteX119" fmla="*/ 2664372 w 5060731"/>
              <a:gd name="connsiteY119" fmla="*/ 346841 h 4114800"/>
              <a:gd name="connsiteX120" fmla="*/ 2680138 w 5060731"/>
              <a:gd name="connsiteY120" fmla="*/ 268013 h 4114800"/>
              <a:gd name="connsiteX121" fmla="*/ 2743200 w 5060731"/>
              <a:gd name="connsiteY121" fmla="*/ 252248 h 4114800"/>
              <a:gd name="connsiteX122" fmla="*/ 2837793 w 5060731"/>
              <a:gd name="connsiteY122" fmla="*/ 204951 h 4114800"/>
              <a:gd name="connsiteX123" fmla="*/ 2885090 w 5060731"/>
              <a:gd name="connsiteY123" fmla="*/ 157655 h 4114800"/>
              <a:gd name="connsiteX124" fmla="*/ 2948152 w 5060731"/>
              <a:gd name="connsiteY124" fmla="*/ 63062 h 4114800"/>
              <a:gd name="connsiteX125" fmla="*/ 2995448 w 5060731"/>
              <a:gd name="connsiteY125" fmla="*/ 31531 h 4114800"/>
              <a:gd name="connsiteX126" fmla="*/ 3121572 w 5060731"/>
              <a:gd name="connsiteY126" fmla="*/ 0 h 4114800"/>
              <a:gd name="connsiteX127" fmla="*/ 3405352 w 5060731"/>
              <a:gd name="connsiteY127" fmla="*/ 15765 h 4114800"/>
              <a:gd name="connsiteX128" fmla="*/ 3563007 w 5060731"/>
              <a:gd name="connsiteY128" fmla="*/ 63062 h 4114800"/>
              <a:gd name="connsiteX129" fmla="*/ 3610303 w 5060731"/>
              <a:gd name="connsiteY129" fmla="*/ 78827 h 4114800"/>
              <a:gd name="connsiteX130" fmla="*/ 3673366 w 5060731"/>
              <a:gd name="connsiteY130" fmla="*/ 110358 h 4114800"/>
              <a:gd name="connsiteX131" fmla="*/ 3767959 w 5060731"/>
              <a:gd name="connsiteY131" fmla="*/ 173420 h 4114800"/>
              <a:gd name="connsiteX132" fmla="*/ 3862552 w 5060731"/>
              <a:gd name="connsiteY132" fmla="*/ 204951 h 4114800"/>
              <a:gd name="connsiteX133" fmla="*/ 3909848 w 5060731"/>
              <a:gd name="connsiteY133" fmla="*/ 236482 h 4114800"/>
              <a:gd name="connsiteX134" fmla="*/ 4099034 w 5060731"/>
              <a:gd name="connsiteY134" fmla="*/ 299544 h 4114800"/>
              <a:gd name="connsiteX135" fmla="*/ 4193628 w 5060731"/>
              <a:gd name="connsiteY135" fmla="*/ 315310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5060731" h="4114800">
                <a:moveTo>
                  <a:pt x="0" y="394137"/>
                </a:moveTo>
                <a:cubicBezTo>
                  <a:pt x="254398" y="321452"/>
                  <a:pt x="11598" y="378372"/>
                  <a:pt x="504497" y="378372"/>
                </a:cubicBezTo>
                <a:cubicBezTo>
                  <a:pt x="578257" y="378372"/>
                  <a:pt x="651671" y="368263"/>
                  <a:pt x="725214" y="362606"/>
                </a:cubicBezTo>
                <a:cubicBezTo>
                  <a:pt x="917481" y="347816"/>
                  <a:pt x="884852" y="350124"/>
                  <a:pt x="1056290" y="331075"/>
                </a:cubicBezTo>
                <a:cubicBezTo>
                  <a:pt x="1072055" y="320565"/>
                  <a:pt x="1086271" y="307239"/>
                  <a:pt x="1103586" y="299544"/>
                </a:cubicBezTo>
                <a:cubicBezTo>
                  <a:pt x="1133958" y="286045"/>
                  <a:pt x="1166648" y="278523"/>
                  <a:pt x="1198179" y="268013"/>
                </a:cubicBezTo>
                <a:lnTo>
                  <a:pt x="1245476" y="252248"/>
                </a:lnTo>
                <a:cubicBezTo>
                  <a:pt x="1261241" y="246993"/>
                  <a:pt x="1276476" y="239741"/>
                  <a:pt x="1292772" y="236482"/>
                </a:cubicBezTo>
                <a:cubicBezTo>
                  <a:pt x="1387896" y="217458"/>
                  <a:pt x="1346179" y="229191"/>
                  <a:pt x="1418897" y="204951"/>
                </a:cubicBezTo>
                <a:cubicBezTo>
                  <a:pt x="1555531" y="210206"/>
                  <a:pt x="1693347" y="202034"/>
                  <a:pt x="1828800" y="220717"/>
                </a:cubicBezTo>
                <a:cubicBezTo>
                  <a:pt x="1850887" y="223763"/>
                  <a:pt x="1856607" y="257185"/>
                  <a:pt x="1876097" y="268013"/>
                </a:cubicBezTo>
                <a:cubicBezTo>
                  <a:pt x="1905151" y="284154"/>
                  <a:pt x="1970690" y="299544"/>
                  <a:pt x="1970690" y="299544"/>
                </a:cubicBezTo>
                <a:cubicBezTo>
                  <a:pt x="1984555" y="355004"/>
                  <a:pt x="1985009" y="376201"/>
                  <a:pt x="2017986" y="425668"/>
                </a:cubicBezTo>
                <a:cubicBezTo>
                  <a:pt x="2026231" y="438036"/>
                  <a:pt x="2039007" y="446689"/>
                  <a:pt x="2049517" y="457200"/>
                </a:cubicBezTo>
                <a:cubicBezTo>
                  <a:pt x="2054772" y="472965"/>
                  <a:pt x="2057851" y="489632"/>
                  <a:pt x="2065283" y="504496"/>
                </a:cubicBezTo>
                <a:cubicBezTo>
                  <a:pt x="2073757" y="521443"/>
                  <a:pt x="2089119" y="534478"/>
                  <a:pt x="2096814" y="551793"/>
                </a:cubicBezTo>
                <a:cubicBezTo>
                  <a:pt x="2110313" y="582165"/>
                  <a:pt x="2128345" y="646386"/>
                  <a:pt x="2128345" y="646386"/>
                </a:cubicBezTo>
                <a:cubicBezTo>
                  <a:pt x="2123090" y="719958"/>
                  <a:pt x="2122545" y="794020"/>
                  <a:pt x="2112579" y="867103"/>
                </a:cubicBezTo>
                <a:cubicBezTo>
                  <a:pt x="2106724" y="910041"/>
                  <a:pt x="2087176" y="950327"/>
                  <a:pt x="2081048" y="993227"/>
                </a:cubicBezTo>
                <a:cubicBezTo>
                  <a:pt x="2072147" y="1055533"/>
                  <a:pt x="2064888" y="1120927"/>
                  <a:pt x="2049517" y="1182413"/>
                </a:cubicBezTo>
                <a:cubicBezTo>
                  <a:pt x="2029702" y="1261671"/>
                  <a:pt x="2040756" y="1199937"/>
                  <a:pt x="2002221" y="1277006"/>
                </a:cubicBezTo>
                <a:cubicBezTo>
                  <a:pt x="1990911" y="1299626"/>
                  <a:pt x="1975742" y="1367155"/>
                  <a:pt x="1970690" y="1387365"/>
                </a:cubicBezTo>
                <a:cubicBezTo>
                  <a:pt x="1975945" y="1439917"/>
                  <a:pt x="1979475" y="1492670"/>
                  <a:pt x="1986455" y="1545020"/>
                </a:cubicBezTo>
                <a:cubicBezTo>
                  <a:pt x="1989997" y="1571581"/>
                  <a:pt x="2002221" y="1597052"/>
                  <a:pt x="2002221" y="1623848"/>
                </a:cubicBezTo>
                <a:cubicBezTo>
                  <a:pt x="2002221" y="1786843"/>
                  <a:pt x="1995022" y="1949809"/>
                  <a:pt x="1986455" y="2112579"/>
                </a:cubicBezTo>
                <a:cubicBezTo>
                  <a:pt x="1984502" y="2149687"/>
                  <a:pt x="1983389" y="2188015"/>
                  <a:pt x="1970690" y="2222937"/>
                </a:cubicBezTo>
                <a:cubicBezTo>
                  <a:pt x="1942867" y="2299450"/>
                  <a:pt x="1898464" y="2294310"/>
                  <a:pt x="1828800" y="2317531"/>
                </a:cubicBezTo>
                <a:lnTo>
                  <a:pt x="1781503" y="2333296"/>
                </a:lnTo>
                <a:cubicBezTo>
                  <a:pt x="1765738" y="2343806"/>
                  <a:pt x="1751948" y="2358174"/>
                  <a:pt x="1734207" y="2364827"/>
                </a:cubicBezTo>
                <a:cubicBezTo>
                  <a:pt x="1709117" y="2374236"/>
                  <a:pt x="1681537" y="2374780"/>
                  <a:pt x="1655379" y="2380593"/>
                </a:cubicBezTo>
                <a:cubicBezTo>
                  <a:pt x="1634227" y="2385293"/>
                  <a:pt x="1613151" y="2390405"/>
                  <a:pt x="1592317" y="2396358"/>
                </a:cubicBezTo>
                <a:cubicBezTo>
                  <a:pt x="1576338" y="2400923"/>
                  <a:pt x="1559548" y="2404053"/>
                  <a:pt x="1545021" y="2412124"/>
                </a:cubicBezTo>
                <a:cubicBezTo>
                  <a:pt x="1511894" y="2430528"/>
                  <a:pt x="1481959" y="2454165"/>
                  <a:pt x="1450428" y="2475186"/>
                </a:cubicBezTo>
                <a:cubicBezTo>
                  <a:pt x="1434662" y="2485696"/>
                  <a:pt x="1416529" y="2493319"/>
                  <a:pt x="1403131" y="2506717"/>
                </a:cubicBezTo>
                <a:lnTo>
                  <a:pt x="1355834" y="2554013"/>
                </a:lnTo>
                <a:lnTo>
                  <a:pt x="1324303" y="2648606"/>
                </a:lnTo>
                <a:cubicBezTo>
                  <a:pt x="1311480" y="2687074"/>
                  <a:pt x="1307570" y="2712637"/>
                  <a:pt x="1277007" y="2743200"/>
                </a:cubicBezTo>
                <a:cubicBezTo>
                  <a:pt x="1258427" y="2761780"/>
                  <a:pt x="1236759" y="2777460"/>
                  <a:pt x="1213945" y="2790496"/>
                </a:cubicBezTo>
                <a:cubicBezTo>
                  <a:pt x="1195041" y="2801298"/>
                  <a:pt x="1118950" y="2817637"/>
                  <a:pt x="1103586" y="2822027"/>
                </a:cubicBezTo>
                <a:cubicBezTo>
                  <a:pt x="1087607" y="2826592"/>
                  <a:pt x="1072512" y="2834188"/>
                  <a:pt x="1056290" y="2837793"/>
                </a:cubicBezTo>
                <a:cubicBezTo>
                  <a:pt x="1025085" y="2844727"/>
                  <a:pt x="993042" y="2847289"/>
                  <a:pt x="961697" y="2853558"/>
                </a:cubicBezTo>
                <a:cubicBezTo>
                  <a:pt x="912211" y="2863455"/>
                  <a:pt x="896413" y="2870064"/>
                  <a:pt x="851338" y="2885089"/>
                </a:cubicBezTo>
                <a:cubicBezTo>
                  <a:pt x="835572" y="2895599"/>
                  <a:pt x="816518" y="2902360"/>
                  <a:pt x="804041" y="2916620"/>
                </a:cubicBezTo>
                <a:cubicBezTo>
                  <a:pt x="779087" y="2945139"/>
                  <a:pt x="740979" y="3011213"/>
                  <a:pt x="740979" y="3011213"/>
                </a:cubicBezTo>
                <a:lnTo>
                  <a:pt x="709448" y="3105806"/>
                </a:lnTo>
                <a:cubicBezTo>
                  <a:pt x="704193" y="3121572"/>
                  <a:pt x="696942" y="3136807"/>
                  <a:pt x="693683" y="3153103"/>
                </a:cubicBezTo>
                <a:lnTo>
                  <a:pt x="677917" y="3231931"/>
                </a:lnTo>
                <a:cubicBezTo>
                  <a:pt x="683172" y="3384331"/>
                  <a:pt x="679449" y="3537306"/>
                  <a:pt x="693683" y="3689131"/>
                </a:cubicBezTo>
                <a:cubicBezTo>
                  <a:pt x="695452" y="3707996"/>
                  <a:pt x="715813" y="3719976"/>
                  <a:pt x="725214" y="3736427"/>
                </a:cubicBezTo>
                <a:cubicBezTo>
                  <a:pt x="743545" y="3768506"/>
                  <a:pt x="754664" y="3825095"/>
                  <a:pt x="804041" y="3831020"/>
                </a:cubicBezTo>
                <a:cubicBezTo>
                  <a:pt x="918950" y="3844809"/>
                  <a:pt x="1035395" y="3839254"/>
                  <a:pt x="1150883" y="3846786"/>
                </a:cubicBezTo>
                <a:cubicBezTo>
                  <a:pt x="1277176" y="3855023"/>
                  <a:pt x="1529255" y="3878317"/>
                  <a:pt x="1529255" y="3878317"/>
                </a:cubicBezTo>
                <a:cubicBezTo>
                  <a:pt x="1550276" y="3888827"/>
                  <a:pt x="1571912" y="3898188"/>
                  <a:pt x="1592317" y="3909848"/>
                </a:cubicBezTo>
                <a:cubicBezTo>
                  <a:pt x="1608768" y="3919249"/>
                  <a:pt x="1622299" y="3933684"/>
                  <a:pt x="1639614" y="3941379"/>
                </a:cubicBezTo>
                <a:cubicBezTo>
                  <a:pt x="1669986" y="3954878"/>
                  <a:pt x="1706553" y="3954474"/>
                  <a:pt x="1734207" y="3972910"/>
                </a:cubicBezTo>
                <a:cubicBezTo>
                  <a:pt x="1806210" y="4020913"/>
                  <a:pt x="1755483" y="3994754"/>
                  <a:pt x="1844566" y="4020206"/>
                </a:cubicBezTo>
                <a:cubicBezTo>
                  <a:pt x="1860545" y="4024771"/>
                  <a:pt x="1875470" y="4033240"/>
                  <a:pt x="1891862" y="4035972"/>
                </a:cubicBezTo>
                <a:cubicBezTo>
                  <a:pt x="1938802" y="4043795"/>
                  <a:pt x="1986643" y="4045007"/>
                  <a:pt x="2033752" y="4051737"/>
                </a:cubicBezTo>
                <a:cubicBezTo>
                  <a:pt x="2060279" y="4055527"/>
                  <a:pt x="2085966" y="4064372"/>
                  <a:pt x="2112579" y="4067503"/>
                </a:cubicBezTo>
                <a:cubicBezTo>
                  <a:pt x="2260098" y="4084858"/>
                  <a:pt x="2442310" y="4089155"/>
                  <a:pt x="2585545" y="4099034"/>
                </a:cubicBezTo>
                <a:cubicBezTo>
                  <a:pt x="2643453" y="4103028"/>
                  <a:pt x="2701159" y="4109545"/>
                  <a:pt x="2758966" y="4114800"/>
                </a:cubicBezTo>
                <a:cubicBezTo>
                  <a:pt x="2806262" y="4109545"/>
                  <a:pt x="2853915" y="4106858"/>
                  <a:pt x="2900855" y="4099034"/>
                </a:cubicBezTo>
                <a:cubicBezTo>
                  <a:pt x="2973328" y="4086955"/>
                  <a:pt x="2926114" y="4081451"/>
                  <a:pt x="2995448" y="4051737"/>
                </a:cubicBezTo>
                <a:cubicBezTo>
                  <a:pt x="3015364" y="4043202"/>
                  <a:pt x="3037676" y="4041925"/>
                  <a:pt x="3058510" y="4035972"/>
                </a:cubicBezTo>
                <a:cubicBezTo>
                  <a:pt x="3130689" y="4015349"/>
                  <a:pt x="3132004" y="4001165"/>
                  <a:pt x="3231931" y="3988675"/>
                </a:cubicBezTo>
                <a:cubicBezTo>
                  <a:pt x="3295725" y="3980701"/>
                  <a:pt x="3403119" y="3968026"/>
                  <a:pt x="3468414" y="3957144"/>
                </a:cubicBezTo>
                <a:cubicBezTo>
                  <a:pt x="3494845" y="3952739"/>
                  <a:pt x="3521245" y="3947878"/>
                  <a:pt x="3547241" y="3941379"/>
                </a:cubicBezTo>
                <a:cubicBezTo>
                  <a:pt x="3563363" y="3937348"/>
                  <a:pt x="3577968" y="3926888"/>
                  <a:pt x="3594538" y="3925613"/>
                </a:cubicBezTo>
                <a:cubicBezTo>
                  <a:pt x="3715165" y="3916334"/>
                  <a:pt x="3836276" y="3915103"/>
                  <a:pt x="3957145" y="3909848"/>
                </a:cubicBezTo>
                <a:cubicBezTo>
                  <a:pt x="4116046" y="3856879"/>
                  <a:pt x="3869604" y="3937686"/>
                  <a:pt x="4067503" y="3878317"/>
                </a:cubicBezTo>
                <a:cubicBezTo>
                  <a:pt x="4099338" y="3868767"/>
                  <a:pt x="4129025" y="3850093"/>
                  <a:pt x="4162097" y="3846786"/>
                </a:cubicBezTo>
                <a:lnTo>
                  <a:pt x="4319752" y="3831020"/>
                </a:lnTo>
                <a:lnTo>
                  <a:pt x="4508938" y="3815255"/>
                </a:lnTo>
                <a:cubicBezTo>
                  <a:pt x="4551096" y="3811039"/>
                  <a:pt x="4593021" y="3804744"/>
                  <a:pt x="4635062" y="3799489"/>
                </a:cubicBezTo>
                <a:cubicBezTo>
                  <a:pt x="4650828" y="3794234"/>
                  <a:pt x="4668532" y="3792942"/>
                  <a:pt x="4682359" y="3783724"/>
                </a:cubicBezTo>
                <a:cubicBezTo>
                  <a:pt x="4700910" y="3771357"/>
                  <a:pt x="4712527" y="3750700"/>
                  <a:pt x="4729655" y="3736427"/>
                </a:cubicBezTo>
                <a:cubicBezTo>
                  <a:pt x="4744211" y="3724297"/>
                  <a:pt x="4762396" y="3717026"/>
                  <a:pt x="4776952" y="3704896"/>
                </a:cubicBezTo>
                <a:cubicBezTo>
                  <a:pt x="4855683" y="3639288"/>
                  <a:pt x="4788425" y="3669541"/>
                  <a:pt x="4871545" y="3641834"/>
                </a:cubicBezTo>
                <a:cubicBezTo>
                  <a:pt x="4887310" y="3626068"/>
                  <a:pt x="4901713" y="3608810"/>
                  <a:pt x="4918841" y="3594537"/>
                </a:cubicBezTo>
                <a:cubicBezTo>
                  <a:pt x="4933397" y="3582407"/>
                  <a:pt x="4952740" y="3576404"/>
                  <a:pt x="4966138" y="3563006"/>
                </a:cubicBezTo>
                <a:cubicBezTo>
                  <a:pt x="4979536" y="3549608"/>
                  <a:pt x="4987159" y="3531475"/>
                  <a:pt x="4997669" y="3515710"/>
                </a:cubicBezTo>
                <a:cubicBezTo>
                  <a:pt x="5011374" y="3406064"/>
                  <a:pt x="5011014" y="3395015"/>
                  <a:pt x="5029200" y="3294993"/>
                </a:cubicBezTo>
                <a:cubicBezTo>
                  <a:pt x="5033994" y="3268629"/>
                  <a:pt x="5038467" y="3242161"/>
                  <a:pt x="5044966" y="3216165"/>
                </a:cubicBezTo>
                <a:cubicBezTo>
                  <a:pt x="5048997" y="3200043"/>
                  <a:pt x="5055476" y="3184634"/>
                  <a:pt x="5060731" y="3168868"/>
                </a:cubicBezTo>
                <a:cubicBezTo>
                  <a:pt x="5055476" y="3090041"/>
                  <a:pt x="5056139" y="3010594"/>
                  <a:pt x="5044966" y="2932386"/>
                </a:cubicBezTo>
                <a:cubicBezTo>
                  <a:pt x="5040266" y="2899483"/>
                  <a:pt x="5023944" y="2869324"/>
                  <a:pt x="5013434" y="2837793"/>
                </a:cubicBezTo>
                <a:cubicBezTo>
                  <a:pt x="5008179" y="2822027"/>
                  <a:pt x="5001700" y="2806618"/>
                  <a:pt x="4997669" y="2790496"/>
                </a:cubicBezTo>
                <a:cubicBezTo>
                  <a:pt x="4992619" y="2770297"/>
                  <a:pt x="4977444" y="2702750"/>
                  <a:pt x="4966138" y="2680137"/>
                </a:cubicBezTo>
                <a:cubicBezTo>
                  <a:pt x="4920075" y="2588010"/>
                  <a:pt x="4945259" y="2678009"/>
                  <a:pt x="4918841" y="2585544"/>
                </a:cubicBezTo>
                <a:cubicBezTo>
                  <a:pt x="4912104" y="2561963"/>
                  <a:pt x="4899913" y="2500392"/>
                  <a:pt x="4887310" y="2475186"/>
                </a:cubicBezTo>
                <a:cubicBezTo>
                  <a:pt x="4878836" y="2458239"/>
                  <a:pt x="4866792" y="2443308"/>
                  <a:pt x="4855779" y="2427889"/>
                </a:cubicBezTo>
                <a:cubicBezTo>
                  <a:pt x="4840507" y="2406507"/>
                  <a:pt x="4828669" y="2381648"/>
                  <a:pt x="4808483" y="2364827"/>
                </a:cubicBezTo>
                <a:cubicBezTo>
                  <a:pt x="4795716" y="2354188"/>
                  <a:pt x="4776952" y="2354317"/>
                  <a:pt x="4761186" y="2349062"/>
                </a:cubicBezTo>
                <a:cubicBezTo>
                  <a:pt x="4736045" y="2311350"/>
                  <a:pt x="4720982" y="2282056"/>
                  <a:pt x="4682359" y="2254468"/>
                </a:cubicBezTo>
                <a:cubicBezTo>
                  <a:pt x="4630070" y="2217118"/>
                  <a:pt x="4623465" y="2229228"/>
                  <a:pt x="4572000" y="2207172"/>
                </a:cubicBezTo>
                <a:cubicBezTo>
                  <a:pt x="4550398" y="2197914"/>
                  <a:pt x="4530759" y="2184369"/>
                  <a:pt x="4508938" y="2175641"/>
                </a:cubicBezTo>
                <a:cubicBezTo>
                  <a:pt x="4478079" y="2163297"/>
                  <a:pt x="4445876" y="2154620"/>
                  <a:pt x="4414345" y="2144110"/>
                </a:cubicBezTo>
                <a:cubicBezTo>
                  <a:pt x="4414335" y="2144107"/>
                  <a:pt x="4319763" y="2112582"/>
                  <a:pt x="4319752" y="2112579"/>
                </a:cubicBezTo>
                <a:cubicBezTo>
                  <a:pt x="4298731" y="2107324"/>
                  <a:pt x="4277524" y="2102766"/>
                  <a:pt x="4256690" y="2096813"/>
                </a:cubicBezTo>
                <a:cubicBezTo>
                  <a:pt x="4240711" y="2092248"/>
                  <a:pt x="4225372" y="2085613"/>
                  <a:pt x="4209393" y="2081048"/>
                </a:cubicBezTo>
                <a:cubicBezTo>
                  <a:pt x="4176602" y="2071679"/>
                  <a:pt x="4097993" y="2053582"/>
                  <a:pt x="4067503" y="2049517"/>
                </a:cubicBezTo>
                <a:cubicBezTo>
                  <a:pt x="4015152" y="2042537"/>
                  <a:pt x="3962254" y="2040302"/>
                  <a:pt x="3909848" y="2033751"/>
                </a:cubicBezTo>
                <a:cubicBezTo>
                  <a:pt x="3878129" y="2029786"/>
                  <a:pt x="3846900" y="2022507"/>
                  <a:pt x="3815255" y="2017986"/>
                </a:cubicBezTo>
                <a:cubicBezTo>
                  <a:pt x="3773312" y="2011994"/>
                  <a:pt x="3730774" y="2010028"/>
                  <a:pt x="3689131" y="2002220"/>
                </a:cubicBezTo>
                <a:cubicBezTo>
                  <a:pt x="3646538" y="1994234"/>
                  <a:pt x="3605048" y="1981199"/>
                  <a:pt x="3563007" y="1970689"/>
                </a:cubicBezTo>
                <a:cubicBezTo>
                  <a:pt x="3541986" y="1965434"/>
                  <a:pt x="3521395" y="1957988"/>
                  <a:pt x="3499945" y="1954924"/>
                </a:cubicBezTo>
                <a:cubicBezTo>
                  <a:pt x="3463159" y="1949669"/>
                  <a:pt x="3426593" y="1942522"/>
                  <a:pt x="3389586" y="1939158"/>
                </a:cubicBezTo>
                <a:cubicBezTo>
                  <a:pt x="3310908" y="1932005"/>
                  <a:pt x="3231905" y="1929022"/>
                  <a:pt x="3153103" y="1923393"/>
                </a:cubicBezTo>
                <a:lnTo>
                  <a:pt x="2948152" y="1907627"/>
                </a:lnTo>
                <a:cubicBezTo>
                  <a:pt x="2872722" y="1794483"/>
                  <a:pt x="2911886" y="1839830"/>
                  <a:pt x="2837793" y="1765737"/>
                </a:cubicBezTo>
                <a:cubicBezTo>
                  <a:pt x="2787049" y="1613502"/>
                  <a:pt x="2868418" y="1850181"/>
                  <a:pt x="2790497" y="1655379"/>
                </a:cubicBezTo>
                <a:cubicBezTo>
                  <a:pt x="2778153" y="1624520"/>
                  <a:pt x="2758966" y="1560786"/>
                  <a:pt x="2758966" y="1560786"/>
                </a:cubicBezTo>
                <a:cubicBezTo>
                  <a:pt x="2764221" y="1403131"/>
                  <a:pt x="2765188" y="1245274"/>
                  <a:pt x="2774731" y="1087820"/>
                </a:cubicBezTo>
                <a:cubicBezTo>
                  <a:pt x="2775736" y="1071232"/>
                  <a:pt x="2790497" y="1057142"/>
                  <a:pt x="2790497" y="1040524"/>
                </a:cubicBezTo>
                <a:cubicBezTo>
                  <a:pt x="2790497" y="961521"/>
                  <a:pt x="2781884" y="882719"/>
                  <a:pt x="2774731" y="804041"/>
                </a:cubicBezTo>
                <a:cubicBezTo>
                  <a:pt x="2771367" y="767034"/>
                  <a:pt x="2764616" y="730410"/>
                  <a:pt x="2758966" y="693682"/>
                </a:cubicBezTo>
                <a:cubicBezTo>
                  <a:pt x="2749994" y="635366"/>
                  <a:pt x="2743933" y="591023"/>
                  <a:pt x="2727434" y="536027"/>
                </a:cubicBezTo>
                <a:cubicBezTo>
                  <a:pt x="2717883" y="504192"/>
                  <a:pt x="2706413" y="472965"/>
                  <a:pt x="2695903" y="441434"/>
                </a:cubicBezTo>
                <a:lnTo>
                  <a:pt x="2680138" y="394137"/>
                </a:lnTo>
                <a:lnTo>
                  <a:pt x="2664372" y="346841"/>
                </a:lnTo>
                <a:cubicBezTo>
                  <a:pt x="2669627" y="320565"/>
                  <a:pt x="2662983" y="288599"/>
                  <a:pt x="2680138" y="268013"/>
                </a:cubicBezTo>
                <a:cubicBezTo>
                  <a:pt x="2694009" y="251368"/>
                  <a:pt x="2722366" y="258201"/>
                  <a:pt x="2743200" y="252248"/>
                </a:cubicBezTo>
                <a:cubicBezTo>
                  <a:pt x="2786480" y="239882"/>
                  <a:pt x="2801744" y="234992"/>
                  <a:pt x="2837793" y="204951"/>
                </a:cubicBezTo>
                <a:cubicBezTo>
                  <a:pt x="2854921" y="190678"/>
                  <a:pt x="2871402" y="175254"/>
                  <a:pt x="2885090" y="157655"/>
                </a:cubicBezTo>
                <a:cubicBezTo>
                  <a:pt x="2908356" y="127742"/>
                  <a:pt x="2916621" y="84083"/>
                  <a:pt x="2948152" y="63062"/>
                </a:cubicBezTo>
                <a:cubicBezTo>
                  <a:pt x="2963917" y="52552"/>
                  <a:pt x="2977641" y="38006"/>
                  <a:pt x="2995448" y="31531"/>
                </a:cubicBezTo>
                <a:cubicBezTo>
                  <a:pt x="3036174" y="16721"/>
                  <a:pt x="3121572" y="0"/>
                  <a:pt x="3121572" y="0"/>
                </a:cubicBezTo>
                <a:cubicBezTo>
                  <a:pt x="3216165" y="5255"/>
                  <a:pt x="3311002" y="7188"/>
                  <a:pt x="3405352" y="15765"/>
                </a:cubicBezTo>
                <a:cubicBezTo>
                  <a:pt x="3438110" y="18743"/>
                  <a:pt x="3543802" y="56660"/>
                  <a:pt x="3563007" y="63062"/>
                </a:cubicBezTo>
                <a:cubicBezTo>
                  <a:pt x="3578772" y="68317"/>
                  <a:pt x="3595439" y="71395"/>
                  <a:pt x="3610303" y="78827"/>
                </a:cubicBezTo>
                <a:cubicBezTo>
                  <a:pt x="3631324" y="89337"/>
                  <a:pt x="3653213" y="98266"/>
                  <a:pt x="3673366" y="110358"/>
                </a:cubicBezTo>
                <a:cubicBezTo>
                  <a:pt x="3705861" y="129855"/>
                  <a:pt x="3732008" y="161436"/>
                  <a:pt x="3767959" y="173420"/>
                </a:cubicBezTo>
                <a:lnTo>
                  <a:pt x="3862552" y="204951"/>
                </a:lnTo>
                <a:cubicBezTo>
                  <a:pt x="3878317" y="215461"/>
                  <a:pt x="3892599" y="228641"/>
                  <a:pt x="3909848" y="236482"/>
                </a:cubicBezTo>
                <a:cubicBezTo>
                  <a:pt x="4034025" y="292927"/>
                  <a:pt x="4003142" y="272146"/>
                  <a:pt x="4099034" y="299544"/>
                </a:cubicBezTo>
                <a:cubicBezTo>
                  <a:pt x="4171665" y="320296"/>
                  <a:pt x="4119868" y="315310"/>
                  <a:pt x="4193628" y="315310"/>
                </a:cubicBezTo>
              </a:path>
            </a:pathLst>
          </a:custGeom>
          <a:solidFill>
            <a:schemeClr val="accent2">
              <a:lumMod val="75000"/>
            </a:schemeClr>
          </a:solidFill>
          <a:ln>
            <a:solidFill>
              <a:schemeClr val="bg2"/>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pic>
        <p:nvPicPr>
          <p:cNvPr id="60423" name="Picture 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438" y="2425700"/>
            <a:ext cx="762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4" name="Picture 1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5988" y="2273300"/>
            <a:ext cx="762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5" name="Picture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815854">
            <a:off x="628650" y="5330825"/>
            <a:ext cx="103028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6" name="Pictur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74975" y="5235575"/>
            <a:ext cx="10604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7" name="Picture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308100" y="4743450"/>
            <a:ext cx="1808163"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8" name="Picture 1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771650" y="3733800"/>
            <a:ext cx="43973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9" name="Picture 1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771650" y="4511675"/>
            <a:ext cx="43973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0"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771650" y="5434013"/>
            <a:ext cx="43973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1" name="Picture 1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771650" y="2882900"/>
            <a:ext cx="43973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13"/>
          <p:cNvSpPr/>
          <p:nvPr/>
        </p:nvSpPr>
        <p:spPr>
          <a:xfrm>
            <a:off x="4794250" y="4875213"/>
            <a:ext cx="4371975" cy="1563687"/>
          </a:xfrm>
          <a:custGeom>
            <a:avLst/>
            <a:gdLst>
              <a:gd name="connsiteX0" fmla="*/ 204952 w 4372110"/>
              <a:gd name="connsiteY0" fmla="*/ 1261241 h 1562473"/>
              <a:gd name="connsiteX1" fmla="*/ 283779 w 4372110"/>
              <a:gd name="connsiteY1" fmla="*/ 1229710 h 1562473"/>
              <a:gd name="connsiteX2" fmla="*/ 488731 w 4372110"/>
              <a:gd name="connsiteY2" fmla="*/ 1182414 h 1562473"/>
              <a:gd name="connsiteX3" fmla="*/ 536028 w 4372110"/>
              <a:gd name="connsiteY3" fmla="*/ 1166648 h 1562473"/>
              <a:gd name="connsiteX4" fmla="*/ 646386 w 4372110"/>
              <a:gd name="connsiteY4" fmla="*/ 1135117 h 1562473"/>
              <a:gd name="connsiteX5" fmla="*/ 693683 w 4372110"/>
              <a:gd name="connsiteY5" fmla="*/ 1103586 h 1562473"/>
              <a:gd name="connsiteX6" fmla="*/ 725214 w 4372110"/>
              <a:gd name="connsiteY6" fmla="*/ 1056290 h 1562473"/>
              <a:gd name="connsiteX7" fmla="*/ 867104 w 4372110"/>
              <a:gd name="connsiteY7" fmla="*/ 1024758 h 1562473"/>
              <a:gd name="connsiteX8" fmla="*/ 1103586 w 4372110"/>
              <a:gd name="connsiteY8" fmla="*/ 977462 h 1562473"/>
              <a:gd name="connsiteX9" fmla="*/ 1150883 w 4372110"/>
              <a:gd name="connsiteY9" fmla="*/ 961696 h 1562473"/>
              <a:gd name="connsiteX10" fmla="*/ 1277007 w 4372110"/>
              <a:gd name="connsiteY10" fmla="*/ 930165 h 1562473"/>
              <a:gd name="connsiteX11" fmla="*/ 1324304 w 4372110"/>
              <a:gd name="connsiteY11" fmla="*/ 898634 h 1562473"/>
              <a:gd name="connsiteX12" fmla="*/ 1418897 w 4372110"/>
              <a:gd name="connsiteY12" fmla="*/ 867103 h 1562473"/>
              <a:gd name="connsiteX13" fmla="*/ 1513490 w 4372110"/>
              <a:gd name="connsiteY13" fmla="*/ 835572 h 1562473"/>
              <a:gd name="connsiteX14" fmla="*/ 1608083 w 4372110"/>
              <a:gd name="connsiteY14" fmla="*/ 804041 h 1562473"/>
              <a:gd name="connsiteX15" fmla="*/ 1655379 w 4372110"/>
              <a:gd name="connsiteY15" fmla="*/ 788276 h 1562473"/>
              <a:gd name="connsiteX16" fmla="*/ 1702676 w 4372110"/>
              <a:gd name="connsiteY16" fmla="*/ 756745 h 1562473"/>
              <a:gd name="connsiteX17" fmla="*/ 1734207 w 4372110"/>
              <a:gd name="connsiteY17" fmla="*/ 709448 h 1562473"/>
              <a:gd name="connsiteX18" fmla="*/ 1923393 w 4372110"/>
              <a:gd name="connsiteY18" fmla="*/ 662152 h 1562473"/>
              <a:gd name="connsiteX19" fmla="*/ 1970690 w 4372110"/>
              <a:gd name="connsiteY19" fmla="*/ 646386 h 1562473"/>
              <a:gd name="connsiteX20" fmla="*/ 2380593 w 4372110"/>
              <a:gd name="connsiteY20" fmla="*/ 614855 h 1562473"/>
              <a:gd name="connsiteX21" fmla="*/ 2522483 w 4372110"/>
              <a:gd name="connsiteY21" fmla="*/ 536027 h 1562473"/>
              <a:gd name="connsiteX22" fmla="*/ 2569779 w 4372110"/>
              <a:gd name="connsiteY22" fmla="*/ 504496 h 1562473"/>
              <a:gd name="connsiteX23" fmla="*/ 2648607 w 4372110"/>
              <a:gd name="connsiteY23" fmla="*/ 488731 h 1562473"/>
              <a:gd name="connsiteX24" fmla="*/ 2695904 w 4372110"/>
              <a:gd name="connsiteY24" fmla="*/ 472965 h 1562473"/>
              <a:gd name="connsiteX25" fmla="*/ 2774731 w 4372110"/>
              <a:gd name="connsiteY25" fmla="*/ 457200 h 1562473"/>
              <a:gd name="connsiteX26" fmla="*/ 2869324 w 4372110"/>
              <a:gd name="connsiteY26" fmla="*/ 394138 h 1562473"/>
              <a:gd name="connsiteX27" fmla="*/ 3058510 w 4372110"/>
              <a:gd name="connsiteY27" fmla="*/ 331076 h 1562473"/>
              <a:gd name="connsiteX28" fmla="*/ 3105807 w 4372110"/>
              <a:gd name="connsiteY28" fmla="*/ 315310 h 1562473"/>
              <a:gd name="connsiteX29" fmla="*/ 3153104 w 4372110"/>
              <a:gd name="connsiteY29" fmla="*/ 283779 h 1562473"/>
              <a:gd name="connsiteX30" fmla="*/ 3263462 w 4372110"/>
              <a:gd name="connsiteY30" fmla="*/ 252248 h 1562473"/>
              <a:gd name="connsiteX31" fmla="*/ 3436883 w 4372110"/>
              <a:gd name="connsiteY31" fmla="*/ 236483 h 1562473"/>
              <a:gd name="connsiteX32" fmla="*/ 3783724 w 4372110"/>
              <a:gd name="connsiteY32" fmla="*/ 204952 h 1562473"/>
              <a:gd name="connsiteX33" fmla="*/ 3894083 w 4372110"/>
              <a:gd name="connsiteY33" fmla="*/ 157655 h 1562473"/>
              <a:gd name="connsiteX34" fmla="*/ 4051738 w 4372110"/>
              <a:gd name="connsiteY34" fmla="*/ 126124 h 1562473"/>
              <a:gd name="connsiteX35" fmla="*/ 4146331 w 4372110"/>
              <a:gd name="connsiteY35" fmla="*/ 94593 h 1562473"/>
              <a:gd name="connsiteX36" fmla="*/ 4193628 w 4372110"/>
              <a:gd name="connsiteY36" fmla="*/ 78827 h 1562473"/>
              <a:gd name="connsiteX37" fmla="*/ 4335517 w 4372110"/>
              <a:gd name="connsiteY37" fmla="*/ 0 h 1562473"/>
              <a:gd name="connsiteX38" fmla="*/ 4351283 w 4372110"/>
              <a:gd name="connsiteY38" fmla="*/ 236483 h 1562473"/>
              <a:gd name="connsiteX39" fmla="*/ 4367048 w 4372110"/>
              <a:gd name="connsiteY39" fmla="*/ 520262 h 1562473"/>
              <a:gd name="connsiteX40" fmla="*/ 4351283 w 4372110"/>
              <a:gd name="connsiteY40" fmla="*/ 993227 h 1562473"/>
              <a:gd name="connsiteX41" fmla="*/ 4335517 w 4372110"/>
              <a:gd name="connsiteY41" fmla="*/ 1072055 h 1562473"/>
              <a:gd name="connsiteX42" fmla="*/ 4351283 w 4372110"/>
              <a:gd name="connsiteY42" fmla="*/ 1213945 h 1562473"/>
              <a:gd name="connsiteX43" fmla="*/ 4367048 w 4372110"/>
              <a:gd name="connsiteY43" fmla="*/ 1371600 h 1562473"/>
              <a:gd name="connsiteX44" fmla="*/ 4351283 w 4372110"/>
              <a:gd name="connsiteY44" fmla="*/ 1418896 h 1562473"/>
              <a:gd name="connsiteX45" fmla="*/ 4240924 w 4372110"/>
              <a:gd name="connsiteY45" fmla="*/ 1403131 h 1562473"/>
              <a:gd name="connsiteX46" fmla="*/ 4067504 w 4372110"/>
              <a:gd name="connsiteY46" fmla="*/ 1418896 h 1562473"/>
              <a:gd name="connsiteX47" fmla="*/ 3279228 w 4372110"/>
              <a:gd name="connsiteY47" fmla="*/ 1418896 h 1562473"/>
              <a:gd name="connsiteX48" fmla="*/ 2837793 w 4372110"/>
              <a:gd name="connsiteY48" fmla="*/ 1387365 h 1562473"/>
              <a:gd name="connsiteX49" fmla="*/ 2664373 w 4372110"/>
              <a:gd name="connsiteY49" fmla="*/ 1403131 h 1562473"/>
              <a:gd name="connsiteX50" fmla="*/ 2617076 w 4372110"/>
              <a:gd name="connsiteY50" fmla="*/ 1434662 h 1562473"/>
              <a:gd name="connsiteX51" fmla="*/ 2333297 w 4372110"/>
              <a:gd name="connsiteY51" fmla="*/ 1450427 h 1562473"/>
              <a:gd name="connsiteX52" fmla="*/ 2254469 w 4372110"/>
              <a:gd name="connsiteY52" fmla="*/ 1466193 h 1562473"/>
              <a:gd name="connsiteX53" fmla="*/ 2207173 w 4372110"/>
              <a:gd name="connsiteY53" fmla="*/ 1481958 h 1562473"/>
              <a:gd name="connsiteX54" fmla="*/ 2144110 w 4372110"/>
              <a:gd name="connsiteY54" fmla="*/ 1497724 h 1562473"/>
              <a:gd name="connsiteX55" fmla="*/ 2096814 w 4372110"/>
              <a:gd name="connsiteY55" fmla="*/ 1513490 h 1562473"/>
              <a:gd name="connsiteX56" fmla="*/ 1844566 w 4372110"/>
              <a:gd name="connsiteY56" fmla="*/ 1529255 h 1562473"/>
              <a:gd name="connsiteX57" fmla="*/ 1797269 w 4372110"/>
              <a:gd name="connsiteY57" fmla="*/ 1545021 h 1562473"/>
              <a:gd name="connsiteX58" fmla="*/ 1434662 w 4372110"/>
              <a:gd name="connsiteY58" fmla="*/ 1545021 h 1562473"/>
              <a:gd name="connsiteX59" fmla="*/ 1008993 w 4372110"/>
              <a:gd name="connsiteY59" fmla="*/ 1513490 h 1562473"/>
              <a:gd name="connsiteX60" fmla="*/ 930166 w 4372110"/>
              <a:gd name="connsiteY60" fmla="*/ 1497724 h 1562473"/>
              <a:gd name="connsiteX61" fmla="*/ 551793 w 4372110"/>
              <a:gd name="connsiteY61" fmla="*/ 1513490 h 1562473"/>
              <a:gd name="connsiteX62" fmla="*/ 331076 w 4372110"/>
              <a:gd name="connsiteY62" fmla="*/ 1497724 h 1562473"/>
              <a:gd name="connsiteX63" fmla="*/ 283779 w 4372110"/>
              <a:gd name="connsiteY63" fmla="*/ 1481958 h 1562473"/>
              <a:gd name="connsiteX64" fmla="*/ 126124 w 4372110"/>
              <a:gd name="connsiteY64" fmla="*/ 1466193 h 1562473"/>
              <a:gd name="connsiteX65" fmla="*/ 0 w 4372110"/>
              <a:gd name="connsiteY65" fmla="*/ 1450427 h 156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372110" h="1562473">
                <a:moveTo>
                  <a:pt x="204952" y="1261241"/>
                </a:moveTo>
                <a:cubicBezTo>
                  <a:pt x="231228" y="1250731"/>
                  <a:pt x="256731" y="1238033"/>
                  <a:pt x="283779" y="1229710"/>
                </a:cubicBezTo>
                <a:cubicBezTo>
                  <a:pt x="453838" y="1177384"/>
                  <a:pt x="356318" y="1215517"/>
                  <a:pt x="488731" y="1182414"/>
                </a:cubicBezTo>
                <a:cubicBezTo>
                  <a:pt x="504853" y="1178383"/>
                  <a:pt x="520049" y="1171213"/>
                  <a:pt x="536028" y="1166648"/>
                </a:cubicBezTo>
                <a:cubicBezTo>
                  <a:pt x="559609" y="1159911"/>
                  <a:pt x="621180" y="1147720"/>
                  <a:pt x="646386" y="1135117"/>
                </a:cubicBezTo>
                <a:cubicBezTo>
                  <a:pt x="663333" y="1126643"/>
                  <a:pt x="677917" y="1114096"/>
                  <a:pt x="693683" y="1103586"/>
                </a:cubicBezTo>
                <a:cubicBezTo>
                  <a:pt x="704193" y="1087821"/>
                  <a:pt x="710418" y="1068127"/>
                  <a:pt x="725214" y="1056290"/>
                </a:cubicBezTo>
                <a:cubicBezTo>
                  <a:pt x="745718" y="1039886"/>
                  <a:pt x="865987" y="1025037"/>
                  <a:pt x="867104" y="1024758"/>
                </a:cubicBezTo>
                <a:cubicBezTo>
                  <a:pt x="1090681" y="968863"/>
                  <a:pt x="808625" y="1010235"/>
                  <a:pt x="1103586" y="977462"/>
                </a:cubicBezTo>
                <a:cubicBezTo>
                  <a:pt x="1119352" y="972207"/>
                  <a:pt x="1134850" y="966069"/>
                  <a:pt x="1150883" y="961696"/>
                </a:cubicBezTo>
                <a:cubicBezTo>
                  <a:pt x="1192691" y="950294"/>
                  <a:pt x="1277007" y="930165"/>
                  <a:pt x="1277007" y="930165"/>
                </a:cubicBezTo>
                <a:cubicBezTo>
                  <a:pt x="1292773" y="919655"/>
                  <a:pt x="1306989" y="906329"/>
                  <a:pt x="1324304" y="898634"/>
                </a:cubicBezTo>
                <a:cubicBezTo>
                  <a:pt x="1354676" y="885135"/>
                  <a:pt x="1387366" y="877613"/>
                  <a:pt x="1418897" y="867103"/>
                </a:cubicBezTo>
                <a:lnTo>
                  <a:pt x="1513490" y="835572"/>
                </a:lnTo>
                <a:lnTo>
                  <a:pt x="1608083" y="804041"/>
                </a:lnTo>
                <a:lnTo>
                  <a:pt x="1655379" y="788276"/>
                </a:lnTo>
                <a:cubicBezTo>
                  <a:pt x="1671145" y="777766"/>
                  <a:pt x="1689278" y="770143"/>
                  <a:pt x="1702676" y="756745"/>
                </a:cubicBezTo>
                <a:cubicBezTo>
                  <a:pt x="1716074" y="743347"/>
                  <a:pt x="1718139" y="719490"/>
                  <a:pt x="1734207" y="709448"/>
                </a:cubicBezTo>
                <a:cubicBezTo>
                  <a:pt x="1779632" y="681057"/>
                  <a:pt x="1872470" y="670639"/>
                  <a:pt x="1923393" y="662152"/>
                </a:cubicBezTo>
                <a:cubicBezTo>
                  <a:pt x="1939159" y="656897"/>
                  <a:pt x="1954568" y="650417"/>
                  <a:pt x="1970690" y="646386"/>
                </a:cubicBezTo>
                <a:cubicBezTo>
                  <a:pt x="2111609" y="611156"/>
                  <a:pt x="2213430" y="622815"/>
                  <a:pt x="2380593" y="614855"/>
                </a:cubicBezTo>
                <a:cubicBezTo>
                  <a:pt x="2463841" y="587107"/>
                  <a:pt x="2414062" y="608308"/>
                  <a:pt x="2522483" y="536027"/>
                </a:cubicBezTo>
                <a:cubicBezTo>
                  <a:pt x="2538248" y="525517"/>
                  <a:pt x="2551199" y="508212"/>
                  <a:pt x="2569779" y="504496"/>
                </a:cubicBezTo>
                <a:cubicBezTo>
                  <a:pt x="2596055" y="499241"/>
                  <a:pt x="2622611" y="495230"/>
                  <a:pt x="2648607" y="488731"/>
                </a:cubicBezTo>
                <a:cubicBezTo>
                  <a:pt x="2664729" y="484700"/>
                  <a:pt x="2679782" y="476996"/>
                  <a:pt x="2695904" y="472965"/>
                </a:cubicBezTo>
                <a:cubicBezTo>
                  <a:pt x="2721900" y="466466"/>
                  <a:pt x="2748455" y="462455"/>
                  <a:pt x="2774731" y="457200"/>
                </a:cubicBezTo>
                <a:cubicBezTo>
                  <a:pt x="2806262" y="436179"/>
                  <a:pt x="2833373" y="406122"/>
                  <a:pt x="2869324" y="394138"/>
                </a:cubicBezTo>
                <a:lnTo>
                  <a:pt x="3058510" y="331076"/>
                </a:lnTo>
                <a:cubicBezTo>
                  <a:pt x="3074276" y="325821"/>
                  <a:pt x="3091980" y="324528"/>
                  <a:pt x="3105807" y="315310"/>
                </a:cubicBezTo>
                <a:cubicBezTo>
                  <a:pt x="3121573" y="304800"/>
                  <a:pt x="3136156" y="292253"/>
                  <a:pt x="3153104" y="283779"/>
                </a:cubicBezTo>
                <a:cubicBezTo>
                  <a:pt x="3170788" y="274937"/>
                  <a:pt x="3249689" y="254084"/>
                  <a:pt x="3263462" y="252248"/>
                </a:cubicBezTo>
                <a:cubicBezTo>
                  <a:pt x="3320998" y="244577"/>
                  <a:pt x="3379099" y="241986"/>
                  <a:pt x="3436883" y="236483"/>
                </a:cubicBezTo>
                <a:cubicBezTo>
                  <a:pt x="3745796" y="207063"/>
                  <a:pt x="3436117" y="233918"/>
                  <a:pt x="3783724" y="204952"/>
                </a:cubicBezTo>
                <a:cubicBezTo>
                  <a:pt x="3824155" y="184736"/>
                  <a:pt x="3851003" y="167597"/>
                  <a:pt x="3894083" y="157655"/>
                </a:cubicBezTo>
                <a:cubicBezTo>
                  <a:pt x="3946303" y="145604"/>
                  <a:pt x="4000896" y="143071"/>
                  <a:pt x="4051738" y="126124"/>
                </a:cubicBezTo>
                <a:lnTo>
                  <a:pt x="4146331" y="94593"/>
                </a:lnTo>
                <a:cubicBezTo>
                  <a:pt x="4162097" y="89338"/>
                  <a:pt x="4179801" y="88045"/>
                  <a:pt x="4193628" y="78827"/>
                </a:cubicBezTo>
                <a:cubicBezTo>
                  <a:pt x="4302048" y="6547"/>
                  <a:pt x="4252270" y="27748"/>
                  <a:pt x="4335517" y="0"/>
                </a:cubicBezTo>
                <a:cubicBezTo>
                  <a:pt x="4407342" y="107736"/>
                  <a:pt x="4351283" y="2406"/>
                  <a:pt x="4351283" y="236483"/>
                </a:cubicBezTo>
                <a:cubicBezTo>
                  <a:pt x="4351283" y="331222"/>
                  <a:pt x="4361793" y="425669"/>
                  <a:pt x="4367048" y="520262"/>
                </a:cubicBezTo>
                <a:cubicBezTo>
                  <a:pt x="4361793" y="677917"/>
                  <a:pt x="4360282" y="835741"/>
                  <a:pt x="4351283" y="993227"/>
                </a:cubicBezTo>
                <a:cubicBezTo>
                  <a:pt x="4349754" y="1019980"/>
                  <a:pt x="4335517" y="1045259"/>
                  <a:pt x="4335517" y="1072055"/>
                </a:cubicBezTo>
                <a:cubicBezTo>
                  <a:pt x="4335517" y="1119643"/>
                  <a:pt x="4346301" y="1166619"/>
                  <a:pt x="4351283" y="1213945"/>
                </a:cubicBezTo>
                <a:cubicBezTo>
                  <a:pt x="4356812" y="1266469"/>
                  <a:pt x="4361793" y="1319048"/>
                  <a:pt x="4367048" y="1371600"/>
                </a:cubicBezTo>
                <a:cubicBezTo>
                  <a:pt x="4361793" y="1387365"/>
                  <a:pt x="4367405" y="1414866"/>
                  <a:pt x="4351283" y="1418896"/>
                </a:cubicBezTo>
                <a:cubicBezTo>
                  <a:pt x="4315233" y="1427909"/>
                  <a:pt x="4278084" y="1403131"/>
                  <a:pt x="4240924" y="1403131"/>
                </a:cubicBezTo>
                <a:cubicBezTo>
                  <a:pt x="4182879" y="1403131"/>
                  <a:pt x="4125311" y="1413641"/>
                  <a:pt x="4067504" y="1418896"/>
                </a:cubicBezTo>
                <a:cubicBezTo>
                  <a:pt x="3464277" y="1383413"/>
                  <a:pt x="4203036" y="1418896"/>
                  <a:pt x="3279228" y="1418896"/>
                </a:cubicBezTo>
                <a:cubicBezTo>
                  <a:pt x="3164170" y="1418896"/>
                  <a:pt x="2963547" y="1398797"/>
                  <a:pt x="2837793" y="1387365"/>
                </a:cubicBezTo>
                <a:cubicBezTo>
                  <a:pt x="2779986" y="1392620"/>
                  <a:pt x="2721130" y="1390969"/>
                  <a:pt x="2664373" y="1403131"/>
                </a:cubicBezTo>
                <a:cubicBezTo>
                  <a:pt x="2645846" y="1407101"/>
                  <a:pt x="2635833" y="1431982"/>
                  <a:pt x="2617076" y="1434662"/>
                </a:cubicBezTo>
                <a:cubicBezTo>
                  <a:pt x="2523289" y="1448060"/>
                  <a:pt x="2427890" y="1445172"/>
                  <a:pt x="2333297" y="1450427"/>
                </a:cubicBezTo>
                <a:cubicBezTo>
                  <a:pt x="2307021" y="1455682"/>
                  <a:pt x="2280465" y="1459694"/>
                  <a:pt x="2254469" y="1466193"/>
                </a:cubicBezTo>
                <a:cubicBezTo>
                  <a:pt x="2238347" y="1470223"/>
                  <a:pt x="2223152" y="1477393"/>
                  <a:pt x="2207173" y="1481958"/>
                </a:cubicBezTo>
                <a:cubicBezTo>
                  <a:pt x="2186339" y="1487911"/>
                  <a:pt x="2164944" y="1491771"/>
                  <a:pt x="2144110" y="1497724"/>
                </a:cubicBezTo>
                <a:cubicBezTo>
                  <a:pt x="2128131" y="1502289"/>
                  <a:pt x="2113341" y="1511750"/>
                  <a:pt x="2096814" y="1513490"/>
                </a:cubicBezTo>
                <a:cubicBezTo>
                  <a:pt x="2013030" y="1522309"/>
                  <a:pt x="1928649" y="1524000"/>
                  <a:pt x="1844566" y="1529255"/>
                </a:cubicBezTo>
                <a:cubicBezTo>
                  <a:pt x="1828800" y="1534510"/>
                  <a:pt x="1813492" y="1541416"/>
                  <a:pt x="1797269" y="1545021"/>
                </a:cubicBezTo>
                <a:cubicBezTo>
                  <a:pt x="1650553" y="1577625"/>
                  <a:pt x="1633376" y="1556710"/>
                  <a:pt x="1434662" y="1545021"/>
                </a:cubicBezTo>
                <a:cubicBezTo>
                  <a:pt x="1262241" y="1487545"/>
                  <a:pt x="1444755" y="1543543"/>
                  <a:pt x="1008993" y="1513490"/>
                </a:cubicBezTo>
                <a:cubicBezTo>
                  <a:pt x="982260" y="1511646"/>
                  <a:pt x="956442" y="1502979"/>
                  <a:pt x="930166" y="1497724"/>
                </a:cubicBezTo>
                <a:cubicBezTo>
                  <a:pt x="804042" y="1502979"/>
                  <a:pt x="678027" y="1513490"/>
                  <a:pt x="551793" y="1513490"/>
                </a:cubicBezTo>
                <a:cubicBezTo>
                  <a:pt x="478033" y="1513490"/>
                  <a:pt x="404331" y="1506342"/>
                  <a:pt x="331076" y="1497724"/>
                </a:cubicBezTo>
                <a:cubicBezTo>
                  <a:pt x="314571" y="1495782"/>
                  <a:pt x="300204" y="1484485"/>
                  <a:pt x="283779" y="1481958"/>
                </a:cubicBezTo>
                <a:cubicBezTo>
                  <a:pt x="231579" y="1473927"/>
                  <a:pt x="178676" y="1471448"/>
                  <a:pt x="126124" y="1466193"/>
                </a:cubicBezTo>
                <a:cubicBezTo>
                  <a:pt x="42669" y="1445329"/>
                  <a:pt x="84730" y="1450427"/>
                  <a:pt x="0" y="1450427"/>
                </a:cubicBezTo>
              </a:path>
            </a:pathLst>
          </a:custGeom>
          <a:solidFill>
            <a:schemeClr val="accent2">
              <a:lumMod val="75000"/>
            </a:schemeClr>
          </a:solidFill>
          <a:ln>
            <a:solidFill>
              <a:schemeClr val="bg2"/>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60433" name="Freeform 14"/>
          <p:cNvSpPr>
            <a:spLocks/>
          </p:cNvSpPr>
          <p:nvPr/>
        </p:nvSpPr>
        <p:spPr bwMode="auto">
          <a:xfrm>
            <a:off x="4856163" y="4035425"/>
            <a:ext cx="4148137" cy="2160588"/>
          </a:xfrm>
          <a:custGeom>
            <a:avLst/>
            <a:gdLst>
              <a:gd name="T0" fmla="*/ 0 w 4148274"/>
              <a:gd name="T1" fmla="*/ 2164863 h 2159876"/>
              <a:gd name="T2" fmla="*/ 31524 w 4148274"/>
              <a:gd name="T3" fmla="*/ 1833023 h 2159876"/>
              <a:gd name="T4" fmla="*/ 63048 w 4148274"/>
              <a:gd name="T5" fmla="*/ 1501185 h 2159876"/>
              <a:gd name="T6" fmla="*/ 31524 w 4148274"/>
              <a:gd name="T7" fmla="*/ 1169344 h 2159876"/>
              <a:gd name="T8" fmla="*/ 47283 w 4148274"/>
              <a:gd name="T9" fmla="*/ 1121937 h 2159876"/>
              <a:gd name="T10" fmla="*/ 47283 w 4148274"/>
              <a:gd name="T11" fmla="*/ 853305 h 2159876"/>
              <a:gd name="T12" fmla="*/ 157620 w 4148274"/>
              <a:gd name="T13" fmla="*/ 869106 h 2159876"/>
              <a:gd name="T14" fmla="*/ 394047 w 4148274"/>
              <a:gd name="T15" fmla="*/ 884908 h 2159876"/>
              <a:gd name="T16" fmla="*/ 677764 w 4148274"/>
              <a:gd name="T17" fmla="*/ 853305 h 2159876"/>
              <a:gd name="T18" fmla="*/ 819618 w 4148274"/>
              <a:gd name="T19" fmla="*/ 805898 h 2159876"/>
              <a:gd name="T20" fmla="*/ 977238 w 4148274"/>
              <a:gd name="T21" fmla="*/ 758493 h 2159876"/>
              <a:gd name="T22" fmla="*/ 1071810 w 4148274"/>
              <a:gd name="T23" fmla="*/ 726888 h 2159876"/>
              <a:gd name="T24" fmla="*/ 1119093 w 4148274"/>
              <a:gd name="T25" fmla="*/ 711087 h 2159876"/>
              <a:gd name="T26" fmla="*/ 1292472 w 4148274"/>
              <a:gd name="T27" fmla="*/ 679484 h 2159876"/>
              <a:gd name="T28" fmla="*/ 1339761 w 4148274"/>
              <a:gd name="T29" fmla="*/ 663681 h 2159876"/>
              <a:gd name="T30" fmla="*/ 1434333 w 4148274"/>
              <a:gd name="T31" fmla="*/ 584672 h 2159876"/>
              <a:gd name="T32" fmla="*/ 1513140 w 4148274"/>
              <a:gd name="T33" fmla="*/ 568868 h 2159876"/>
              <a:gd name="T34" fmla="*/ 1670760 w 4148274"/>
              <a:gd name="T35" fmla="*/ 537267 h 2159876"/>
              <a:gd name="T36" fmla="*/ 1812615 w 4148274"/>
              <a:gd name="T37" fmla="*/ 537267 h 2159876"/>
              <a:gd name="T38" fmla="*/ 1844139 w 4148274"/>
              <a:gd name="T39" fmla="*/ 489858 h 2159876"/>
              <a:gd name="T40" fmla="*/ 1859904 w 4148274"/>
              <a:gd name="T41" fmla="*/ 395048 h 2159876"/>
              <a:gd name="T42" fmla="*/ 1954469 w 4148274"/>
              <a:gd name="T43" fmla="*/ 331839 h 2159876"/>
              <a:gd name="T44" fmla="*/ 2017518 w 4148274"/>
              <a:gd name="T45" fmla="*/ 316039 h 2159876"/>
              <a:gd name="T46" fmla="*/ 2112091 w 4148274"/>
              <a:gd name="T47" fmla="*/ 300238 h 2159876"/>
              <a:gd name="T48" fmla="*/ 2175139 w 4148274"/>
              <a:gd name="T49" fmla="*/ 284438 h 2159876"/>
              <a:gd name="T50" fmla="*/ 2222423 w 4148274"/>
              <a:gd name="T51" fmla="*/ 268631 h 2159876"/>
              <a:gd name="T52" fmla="*/ 2332755 w 4148274"/>
              <a:gd name="T53" fmla="*/ 252830 h 2159876"/>
              <a:gd name="T54" fmla="*/ 2474613 w 4148274"/>
              <a:gd name="T55" fmla="*/ 205428 h 2159876"/>
              <a:gd name="T56" fmla="*/ 2569188 w 4148274"/>
              <a:gd name="T57" fmla="*/ 173820 h 2159876"/>
              <a:gd name="T58" fmla="*/ 2616474 w 4148274"/>
              <a:gd name="T59" fmla="*/ 158020 h 2159876"/>
              <a:gd name="T60" fmla="*/ 2663756 w 4148274"/>
              <a:gd name="T61" fmla="*/ 110611 h 2159876"/>
              <a:gd name="T62" fmla="*/ 2711039 w 4148274"/>
              <a:gd name="T63" fmla="*/ 94811 h 2159876"/>
              <a:gd name="T64" fmla="*/ 2837135 w 4148274"/>
              <a:gd name="T65" fmla="*/ 47409 h 2159876"/>
              <a:gd name="T66" fmla="*/ 3262706 w 4148274"/>
              <a:gd name="T67" fmla="*/ 0 h 2159876"/>
              <a:gd name="T68" fmla="*/ 3341520 w 4148274"/>
              <a:gd name="T69" fmla="*/ 15801 h 2159876"/>
              <a:gd name="T70" fmla="*/ 3388802 w 4148274"/>
              <a:gd name="T71" fmla="*/ 31601 h 2159876"/>
              <a:gd name="T72" fmla="*/ 3373041 w 4148274"/>
              <a:gd name="T73" fmla="*/ 94811 h 2159876"/>
              <a:gd name="T74" fmla="*/ 3262706 w 4148274"/>
              <a:gd name="T75" fmla="*/ 221229 h 2159876"/>
              <a:gd name="T76" fmla="*/ 3215424 w 4148274"/>
              <a:gd name="T77" fmla="*/ 237029 h 2159876"/>
              <a:gd name="T78" fmla="*/ 3183897 w 4148274"/>
              <a:gd name="T79" fmla="*/ 284438 h 2159876"/>
              <a:gd name="T80" fmla="*/ 3152376 w 4148274"/>
              <a:gd name="T81" fmla="*/ 379248 h 2159876"/>
              <a:gd name="T82" fmla="*/ 3136611 w 4148274"/>
              <a:gd name="T83" fmla="*/ 426651 h 2159876"/>
              <a:gd name="T84" fmla="*/ 3105090 w 4148274"/>
              <a:gd name="T85" fmla="*/ 568868 h 2159876"/>
              <a:gd name="T86" fmla="*/ 3120849 w 4148274"/>
              <a:gd name="T87" fmla="*/ 742690 h 2159876"/>
              <a:gd name="T88" fmla="*/ 3136611 w 4148274"/>
              <a:gd name="T89" fmla="*/ 790096 h 2159876"/>
              <a:gd name="T90" fmla="*/ 3183897 w 4148274"/>
              <a:gd name="T91" fmla="*/ 805898 h 2159876"/>
              <a:gd name="T92" fmla="*/ 3231179 w 4148274"/>
              <a:gd name="T93" fmla="*/ 837502 h 2159876"/>
              <a:gd name="T94" fmla="*/ 3278472 w 4148274"/>
              <a:gd name="T95" fmla="*/ 853305 h 2159876"/>
              <a:gd name="T96" fmla="*/ 3514898 w 4148274"/>
              <a:gd name="T97" fmla="*/ 884908 h 2159876"/>
              <a:gd name="T98" fmla="*/ 3562180 w 4148274"/>
              <a:gd name="T99" fmla="*/ 900709 h 2159876"/>
              <a:gd name="T100" fmla="*/ 3704042 w 4148274"/>
              <a:gd name="T101" fmla="*/ 932315 h 2159876"/>
              <a:gd name="T102" fmla="*/ 3814372 w 4148274"/>
              <a:gd name="T103" fmla="*/ 948115 h 2159876"/>
              <a:gd name="T104" fmla="*/ 3861657 w 4148274"/>
              <a:gd name="T105" fmla="*/ 963918 h 2159876"/>
              <a:gd name="T106" fmla="*/ 4050800 w 4148274"/>
              <a:gd name="T107" fmla="*/ 932315 h 2159876"/>
              <a:gd name="T108" fmla="*/ 4098087 w 4148274"/>
              <a:gd name="T109" fmla="*/ 900709 h 2159876"/>
              <a:gd name="T110" fmla="*/ 4145369 w 4148274"/>
              <a:gd name="T111" fmla="*/ 884908 h 2159876"/>
              <a:gd name="T112" fmla="*/ 4145369 w 4148274"/>
              <a:gd name="T113" fmla="*/ 869106 h 21598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148274"/>
              <a:gd name="T172" fmla="*/ 0 h 2159876"/>
              <a:gd name="T173" fmla="*/ 4148274 w 4148274"/>
              <a:gd name="T174" fmla="*/ 2159876 h 21598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148274" h="2159876">
                <a:moveTo>
                  <a:pt x="0" y="2159876"/>
                </a:moveTo>
                <a:cubicBezTo>
                  <a:pt x="31827" y="2000748"/>
                  <a:pt x="15547" y="2100532"/>
                  <a:pt x="31531" y="1828800"/>
                </a:cubicBezTo>
                <a:cubicBezTo>
                  <a:pt x="49410" y="1524855"/>
                  <a:pt x="17130" y="1635525"/>
                  <a:pt x="63062" y="1497725"/>
                </a:cubicBezTo>
                <a:cubicBezTo>
                  <a:pt x="50557" y="1397681"/>
                  <a:pt x="31531" y="1261713"/>
                  <a:pt x="31531" y="1166649"/>
                </a:cubicBezTo>
                <a:cubicBezTo>
                  <a:pt x="31531" y="1150030"/>
                  <a:pt x="42042" y="1135118"/>
                  <a:pt x="47297" y="1119352"/>
                </a:cubicBezTo>
                <a:cubicBezTo>
                  <a:pt x="31817" y="1041957"/>
                  <a:pt x="-680" y="917306"/>
                  <a:pt x="47297" y="851338"/>
                </a:cubicBezTo>
                <a:cubicBezTo>
                  <a:pt x="69153" y="821286"/>
                  <a:pt x="120648" y="863740"/>
                  <a:pt x="157655" y="867104"/>
                </a:cubicBezTo>
                <a:cubicBezTo>
                  <a:pt x="236333" y="874257"/>
                  <a:pt x="315310" y="877614"/>
                  <a:pt x="394138" y="882869"/>
                </a:cubicBezTo>
                <a:cubicBezTo>
                  <a:pt x="439800" y="878718"/>
                  <a:pt x="615578" y="865724"/>
                  <a:pt x="677918" y="851338"/>
                </a:cubicBezTo>
                <a:cubicBezTo>
                  <a:pt x="882734" y="804072"/>
                  <a:pt x="693752" y="835557"/>
                  <a:pt x="819807" y="804042"/>
                </a:cubicBezTo>
                <a:cubicBezTo>
                  <a:pt x="915117" y="780214"/>
                  <a:pt x="862307" y="795130"/>
                  <a:pt x="977462" y="756745"/>
                </a:cubicBezTo>
                <a:lnTo>
                  <a:pt x="1072055" y="725214"/>
                </a:lnTo>
                <a:cubicBezTo>
                  <a:pt x="1087821" y="719959"/>
                  <a:pt x="1102960" y="712181"/>
                  <a:pt x="1119352" y="709449"/>
                </a:cubicBezTo>
                <a:cubicBezTo>
                  <a:pt x="1161503" y="702424"/>
                  <a:pt x="1248718" y="688932"/>
                  <a:pt x="1292773" y="677918"/>
                </a:cubicBezTo>
                <a:cubicBezTo>
                  <a:pt x="1308895" y="673887"/>
                  <a:pt x="1324304" y="667407"/>
                  <a:pt x="1340069" y="662152"/>
                </a:cubicBezTo>
                <a:cubicBezTo>
                  <a:pt x="1364604" y="637618"/>
                  <a:pt x="1399545" y="596494"/>
                  <a:pt x="1434662" y="583325"/>
                </a:cubicBezTo>
                <a:cubicBezTo>
                  <a:pt x="1459752" y="573916"/>
                  <a:pt x="1487332" y="573372"/>
                  <a:pt x="1513490" y="567559"/>
                </a:cubicBezTo>
                <a:cubicBezTo>
                  <a:pt x="1654593" y="536203"/>
                  <a:pt x="1485797" y="566920"/>
                  <a:pt x="1671145" y="536028"/>
                </a:cubicBezTo>
                <a:cubicBezTo>
                  <a:pt x="1725688" y="554209"/>
                  <a:pt x="1746443" y="569324"/>
                  <a:pt x="1813035" y="536028"/>
                </a:cubicBezTo>
                <a:cubicBezTo>
                  <a:pt x="1829982" y="527554"/>
                  <a:pt x="1834056" y="504497"/>
                  <a:pt x="1844566" y="488731"/>
                </a:cubicBezTo>
                <a:cubicBezTo>
                  <a:pt x="1849821" y="457200"/>
                  <a:pt x="1847348" y="423349"/>
                  <a:pt x="1860331" y="394138"/>
                </a:cubicBezTo>
                <a:cubicBezTo>
                  <a:pt x="1879575" y="350838"/>
                  <a:pt x="1916144" y="342156"/>
                  <a:pt x="1954924" y="331076"/>
                </a:cubicBezTo>
                <a:cubicBezTo>
                  <a:pt x="1975758" y="325123"/>
                  <a:pt x="1996740" y="319560"/>
                  <a:pt x="2017987" y="315311"/>
                </a:cubicBezTo>
                <a:cubicBezTo>
                  <a:pt x="2049332" y="309042"/>
                  <a:pt x="2081235" y="305814"/>
                  <a:pt x="2112580" y="299545"/>
                </a:cubicBezTo>
                <a:cubicBezTo>
                  <a:pt x="2133827" y="295296"/>
                  <a:pt x="2154808" y="289733"/>
                  <a:pt x="2175642" y="283780"/>
                </a:cubicBezTo>
                <a:cubicBezTo>
                  <a:pt x="2191621" y="279215"/>
                  <a:pt x="2206643" y="271273"/>
                  <a:pt x="2222938" y="268014"/>
                </a:cubicBezTo>
                <a:cubicBezTo>
                  <a:pt x="2259376" y="260726"/>
                  <a:pt x="2296511" y="257504"/>
                  <a:pt x="2333297" y="252249"/>
                </a:cubicBezTo>
                <a:cubicBezTo>
                  <a:pt x="2491349" y="189028"/>
                  <a:pt x="2339413" y="245684"/>
                  <a:pt x="2475187" y="204952"/>
                </a:cubicBezTo>
                <a:cubicBezTo>
                  <a:pt x="2507022" y="195401"/>
                  <a:pt x="2538249" y="183931"/>
                  <a:pt x="2569780" y="173421"/>
                </a:cubicBezTo>
                <a:lnTo>
                  <a:pt x="2617076" y="157656"/>
                </a:lnTo>
                <a:cubicBezTo>
                  <a:pt x="2632842" y="141890"/>
                  <a:pt x="2645822" y="122727"/>
                  <a:pt x="2664373" y="110359"/>
                </a:cubicBezTo>
                <a:cubicBezTo>
                  <a:pt x="2678200" y="101141"/>
                  <a:pt x="2696395" y="101140"/>
                  <a:pt x="2711669" y="94594"/>
                </a:cubicBezTo>
                <a:cubicBezTo>
                  <a:pt x="2876131" y="24109"/>
                  <a:pt x="2676313" y="95740"/>
                  <a:pt x="2837793" y="47297"/>
                </a:cubicBezTo>
                <a:cubicBezTo>
                  <a:pt x="3063540" y="-20426"/>
                  <a:pt x="2811634" y="21516"/>
                  <a:pt x="3263462" y="0"/>
                </a:cubicBezTo>
                <a:cubicBezTo>
                  <a:pt x="3289738" y="5255"/>
                  <a:pt x="3316294" y="9267"/>
                  <a:pt x="3342290" y="15766"/>
                </a:cubicBezTo>
                <a:cubicBezTo>
                  <a:pt x="3358412" y="19797"/>
                  <a:pt x="3383415" y="16101"/>
                  <a:pt x="3389587" y="31531"/>
                </a:cubicBezTo>
                <a:cubicBezTo>
                  <a:pt x="3397634" y="51649"/>
                  <a:pt x="3383511" y="75214"/>
                  <a:pt x="3373821" y="94594"/>
                </a:cubicBezTo>
                <a:cubicBezTo>
                  <a:pt x="3342290" y="157657"/>
                  <a:pt x="3321269" y="191815"/>
                  <a:pt x="3263462" y="220718"/>
                </a:cubicBezTo>
                <a:cubicBezTo>
                  <a:pt x="3248598" y="228150"/>
                  <a:pt x="3231931" y="231228"/>
                  <a:pt x="3216166" y="236483"/>
                </a:cubicBezTo>
                <a:cubicBezTo>
                  <a:pt x="3205656" y="252249"/>
                  <a:pt x="3192330" y="266465"/>
                  <a:pt x="3184635" y="283780"/>
                </a:cubicBezTo>
                <a:cubicBezTo>
                  <a:pt x="3171136" y="314152"/>
                  <a:pt x="3163614" y="346842"/>
                  <a:pt x="3153104" y="378373"/>
                </a:cubicBezTo>
                <a:cubicBezTo>
                  <a:pt x="3147849" y="394138"/>
                  <a:pt x="3141368" y="409547"/>
                  <a:pt x="3137338" y="425669"/>
                </a:cubicBezTo>
                <a:cubicBezTo>
                  <a:pt x="3115074" y="514727"/>
                  <a:pt x="3125822" y="467484"/>
                  <a:pt x="3105807" y="567559"/>
                </a:cubicBezTo>
                <a:cubicBezTo>
                  <a:pt x="3111062" y="625366"/>
                  <a:pt x="3113364" y="683518"/>
                  <a:pt x="3121573" y="740980"/>
                </a:cubicBezTo>
                <a:cubicBezTo>
                  <a:pt x="3123923" y="757431"/>
                  <a:pt x="3125587" y="776525"/>
                  <a:pt x="3137338" y="788276"/>
                </a:cubicBezTo>
                <a:cubicBezTo>
                  <a:pt x="3149089" y="800027"/>
                  <a:pt x="3169771" y="796610"/>
                  <a:pt x="3184635" y="804042"/>
                </a:cubicBezTo>
                <a:cubicBezTo>
                  <a:pt x="3201582" y="812516"/>
                  <a:pt x="3214984" y="827099"/>
                  <a:pt x="3231931" y="835573"/>
                </a:cubicBezTo>
                <a:cubicBezTo>
                  <a:pt x="3246795" y="843005"/>
                  <a:pt x="3263106" y="847307"/>
                  <a:pt x="3279228" y="851338"/>
                </a:cubicBezTo>
                <a:cubicBezTo>
                  <a:pt x="3366313" y="873109"/>
                  <a:pt x="3417189" y="873017"/>
                  <a:pt x="3515711" y="882869"/>
                </a:cubicBezTo>
                <a:cubicBezTo>
                  <a:pt x="3531476" y="888124"/>
                  <a:pt x="3547028" y="894070"/>
                  <a:pt x="3563007" y="898635"/>
                </a:cubicBezTo>
                <a:cubicBezTo>
                  <a:pt x="3602680" y="909970"/>
                  <a:pt x="3665897" y="923666"/>
                  <a:pt x="3704897" y="930166"/>
                </a:cubicBezTo>
                <a:cubicBezTo>
                  <a:pt x="3741551" y="936275"/>
                  <a:pt x="3778469" y="940676"/>
                  <a:pt x="3815255" y="945931"/>
                </a:cubicBezTo>
                <a:cubicBezTo>
                  <a:pt x="3831021" y="951186"/>
                  <a:pt x="3845933" y="961697"/>
                  <a:pt x="3862552" y="961697"/>
                </a:cubicBezTo>
                <a:cubicBezTo>
                  <a:pt x="3968154" y="961697"/>
                  <a:pt x="3977736" y="954833"/>
                  <a:pt x="4051738" y="930166"/>
                </a:cubicBezTo>
                <a:cubicBezTo>
                  <a:pt x="4067504" y="919656"/>
                  <a:pt x="4082088" y="907109"/>
                  <a:pt x="4099035" y="898635"/>
                </a:cubicBezTo>
                <a:cubicBezTo>
                  <a:pt x="4113899" y="891203"/>
                  <a:pt x="4132504" y="892087"/>
                  <a:pt x="4146331" y="882869"/>
                </a:cubicBezTo>
                <a:cubicBezTo>
                  <a:pt x="4150703" y="879954"/>
                  <a:pt x="4146331" y="872359"/>
                  <a:pt x="4146331" y="867104"/>
                </a:cubicBezTo>
              </a:path>
            </a:pathLst>
          </a:custGeom>
          <a:solidFill>
            <a:schemeClr val="bg2"/>
          </a:solidFill>
          <a:ln w="9525">
            <a:solidFill>
              <a:schemeClr val="bg2"/>
            </a:solidFill>
            <a:round/>
            <a:headEnd/>
            <a:tailEnd/>
          </a:ln>
        </p:spPr>
        <p:txBody>
          <a:bodyPr/>
          <a:lstStyle/>
          <a:p>
            <a:endParaRPr lang="en-GB"/>
          </a:p>
        </p:txBody>
      </p:sp>
      <p:sp>
        <p:nvSpPr>
          <p:cNvPr id="60434" name="Freeform 19"/>
          <p:cNvSpPr>
            <a:spLocks/>
          </p:cNvSpPr>
          <p:nvPr/>
        </p:nvSpPr>
        <p:spPr bwMode="auto">
          <a:xfrm>
            <a:off x="6596063" y="3962400"/>
            <a:ext cx="2232025" cy="1468438"/>
          </a:xfrm>
          <a:custGeom>
            <a:avLst/>
            <a:gdLst>
              <a:gd name="T0" fmla="*/ 9833 w 2232782"/>
              <a:gd name="T1" fmla="*/ 732698 h 1552060"/>
              <a:gd name="T2" fmla="*/ 72807 w 2232782"/>
              <a:gd name="T3" fmla="*/ 985353 h 1552060"/>
              <a:gd name="T4" fmla="*/ 151530 w 2232782"/>
              <a:gd name="T5" fmla="*/ 1035883 h 1552060"/>
              <a:gd name="T6" fmla="*/ 261737 w 2232782"/>
              <a:gd name="T7" fmla="*/ 1111679 h 1552060"/>
              <a:gd name="T8" fmla="*/ 419180 w 2232782"/>
              <a:gd name="T9" fmla="*/ 1162210 h 1552060"/>
              <a:gd name="T10" fmla="*/ 718317 w 2232782"/>
              <a:gd name="T11" fmla="*/ 1225375 h 1552060"/>
              <a:gd name="T12" fmla="*/ 1017456 w 2232782"/>
              <a:gd name="T13" fmla="*/ 1212741 h 1552060"/>
              <a:gd name="T14" fmla="*/ 1159154 w 2232782"/>
              <a:gd name="T15" fmla="*/ 1162210 h 1552060"/>
              <a:gd name="T16" fmla="*/ 1237875 w 2232782"/>
              <a:gd name="T17" fmla="*/ 1099046 h 1552060"/>
              <a:gd name="T18" fmla="*/ 1599990 w 2232782"/>
              <a:gd name="T19" fmla="*/ 1035883 h 1552060"/>
              <a:gd name="T20" fmla="*/ 1741686 w 2232782"/>
              <a:gd name="T21" fmla="*/ 985353 h 1552060"/>
              <a:gd name="T22" fmla="*/ 1883383 w 2232782"/>
              <a:gd name="T23" fmla="*/ 922189 h 1552060"/>
              <a:gd name="T24" fmla="*/ 2025081 w 2232782"/>
              <a:gd name="T25" fmla="*/ 884290 h 1552060"/>
              <a:gd name="T26" fmla="*/ 2229755 w 2232782"/>
              <a:gd name="T27" fmla="*/ 821127 h 1552060"/>
              <a:gd name="T28" fmla="*/ 1694454 w 2232782"/>
              <a:gd name="T29" fmla="*/ 770596 h 1552060"/>
              <a:gd name="T30" fmla="*/ 1474037 w 2232782"/>
              <a:gd name="T31" fmla="*/ 619004 h 1552060"/>
              <a:gd name="T32" fmla="*/ 1426804 w 2232782"/>
              <a:gd name="T33" fmla="*/ 492677 h 1552060"/>
              <a:gd name="T34" fmla="*/ 1568501 w 2232782"/>
              <a:gd name="T35" fmla="*/ 290552 h 1552060"/>
              <a:gd name="T36" fmla="*/ 1757431 w 2232782"/>
              <a:gd name="T37" fmla="*/ 176859 h 1552060"/>
              <a:gd name="T38" fmla="*/ 1851896 w 2232782"/>
              <a:gd name="T39" fmla="*/ 75797 h 1552060"/>
              <a:gd name="T40" fmla="*/ 1741686 w 2232782"/>
              <a:gd name="T41" fmla="*/ 0 h 1552060"/>
              <a:gd name="T42" fmla="*/ 1584246 w 2232782"/>
              <a:gd name="T43" fmla="*/ 25265 h 1552060"/>
              <a:gd name="T44" fmla="*/ 1442549 w 2232782"/>
              <a:gd name="T45" fmla="*/ 50530 h 1552060"/>
              <a:gd name="T46" fmla="*/ 1253618 w 2232782"/>
              <a:gd name="T47" fmla="*/ 88429 h 1552060"/>
              <a:gd name="T48" fmla="*/ 1174898 w 2232782"/>
              <a:gd name="T49" fmla="*/ 138960 h 1552060"/>
              <a:gd name="T50" fmla="*/ 954480 w 2232782"/>
              <a:gd name="T51" fmla="*/ 189491 h 1552060"/>
              <a:gd name="T52" fmla="*/ 623852 w 2232782"/>
              <a:gd name="T53" fmla="*/ 240022 h 1552060"/>
              <a:gd name="T54" fmla="*/ 529387 w 2232782"/>
              <a:gd name="T55" fmla="*/ 265287 h 1552060"/>
              <a:gd name="T56" fmla="*/ 419180 w 2232782"/>
              <a:gd name="T57" fmla="*/ 366349 h 1552060"/>
              <a:gd name="T58" fmla="*/ 324715 w 2232782"/>
              <a:gd name="T59" fmla="*/ 429513 h 1552060"/>
              <a:gd name="T60" fmla="*/ 167272 w 2232782"/>
              <a:gd name="T61" fmla="*/ 467411 h 1552060"/>
              <a:gd name="T62" fmla="*/ 41320 w 2232782"/>
              <a:gd name="T63" fmla="*/ 530575 h 15520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32782"/>
              <a:gd name="T97" fmla="*/ 0 h 1552060"/>
              <a:gd name="T98" fmla="*/ 2232782 w 2232782"/>
              <a:gd name="T99" fmla="*/ 1552060 h 15520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32782" h="1552060">
                <a:moveTo>
                  <a:pt x="41376" y="662152"/>
                </a:moveTo>
                <a:cubicBezTo>
                  <a:pt x="33493" y="712076"/>
                  <a:pt x="-22179" y="732935"/>
                  <a:pt x="9845" y="914400"/>
                </a:cubicBezTo>
                <a:cubicBezTo>
                  <a:pt x="15621" y="947131"/>
                  <a:pt x="41376" y="1008993"/>
                  <a:pt x="41376" y="1008993"/>
                </a:cubicBezTo>
                <a:cubicBezTo>
                  <a:pt x="44157" y="1036802"/>
                  <a:pt x="50543" y="1177529"/>
                  <a:pt x="72907" y="1229711"/>
                </a:cubicBezTo>
                <a:cubicBezTo>
                  <a:pt x="80371" y="1247127"/>
                  <a:pt x="89642" y="1265170"/>
                  <a:pt x="104438" y="1277007"/>
                </a:cubicBezTo>
                <a:cubicBezTo>
                  <a:pt x="117415" y="1287388"/>
                  <a:pt x="135969" y="1287518"/>
                  <a:pt x="151734" y="1292773"/>
                </a:cubicBezTo>
                <a:cubicBezTo>
                  <a:pt x="156989" y="1308538"/>
                  <a:pt x="157119" y="1327092"/>
                  <a:pt x="167500" y="1340069"/>
                </a:cubicBezTo>
                <a:cubicBezTo>
                  <a:pt x="197621" y="1377720"/>
                  <a:pt x="224012" y="1368325"/>
                  <a:pt x="262093" y="1387366"/>
                </a:cubicBezTo>
                <a:cubicBezTo>
                  <a:pt x="279040" y="1395840"/>
                  <a:pt x="291973" y="1411433"/>
                  <a:pt x="309389" y="1418897"/>
                </a:cubicBezTo>
                <a:cubicBezTo>
                  <a:pt x="345116" y="1434209"/>
                  <a:pt x="385226" y="1431249"/>
                  <a:pt x="419748" y="1450428"/>
                </a:cubicBezTo>
                <a:cubicBezTo>
                  <a:pt x="452875" y="1468832"/>
                  <a:pt x="476557" y="1510583"/>
                  <a:pt x="514341" y="1513490"/>
                </a:cubicBezTo>
                <a:lnTo>
                  <a:pt x="719293" y="1529256"/>
                </a:lnTo>
                <a:cubicBezTo>
                  <a:pt x="825956" y="1564810"/>
                  <a:pt x="773258" y="1554041"/>
                  <a:pt x="971541" y="1529256"/>
                </a:cubicBezTo>
                <a:cubicBezTo>
                  <a:pt x="988031" y="1527195"/>
                  <a:pt x="1003974" y="1520922"/>
                  <a:pt x="1018838" y="1513490"/>
                </a:cubicBezTo>
                <a:cubicBezTo>
                  <a:pt x="1035785" y="1505016"/>
                  <a:pt x="1048819" y="1489654"/>
                  <a:pt x="1066134" y="1481959"/>
                </a:cubicBezTo>
                <a:cubicBezTo>
                  <a:pt x="1096506" y="1468460"/>
                  <a:pt x="1160727" y="1450428"/>
                  <a:pt x="1160727" y="1450428"/>
                </a:cubicBezTo>
                <a:cubicBezTo>
                  <a:pt x="1176493" y="1439918"/>
                  <a:pt x="1194626" y="1432295"/>
                  <a:pt x="1208024" y="1418897"/>
                </a:cubicBezTo>
                <a:cubicBezTo>
                  <a:pt x="1221422" y="1405499"/>
                  <a:pt x="1224759" y="1383437"/>
                  <a:pt x="1239555" y="1371600"/>
                </a:cubicBezTo>
                <a:cubicBezTo>
                  <a:pt x="1255844" y="1358568"/>
                  <a:pt x="1361545" y="1341023"/>
                  <a:pt x="1365679" y="1340069"/>
                </a:cubicBezTo>
                <a:cubicBezTo>
                  <a:pt x="1563323" y="1294459"/>
                  <a:pt x="1418488" y="1319011"/>
                  <a:pt x="1602162" y="1292773"/>
                </a:cubicBezTo>
                <a:cubicBezTo>
                  <a:pt x="1617927" y="1282263"/>
                  <a:pt x="1632143" y="1268937"/>
                  <a:pt x="1649458" y="1261242"/>
                </a:cubicBezTo>
                <a:cubicBezTo>
                  <a:pt x="1679830" y="1247743"/>
                  <a:pt x="1744051" y="1229711"/>
                  <a:pt x="1744051" y="1229711"/>
                </a:cubicBezTo>
                <a:cubicBezTo>
                  <a:pt x="1879602" y="1139345"/>
                  <a:pt x="1708096" y="1247689"/>
                  <a:pt x="1838645" y="1182414"/>
                </a:cubicBezTo>
                <a:cubicBezTo>
                  <a:pt x="1855592" y="1173940"/>
                  <a:pt x="1868626" y="1158578"/>
                  <a:pt x="1885941" y="1150883"/>
                </a:cubicBezTo>
                <a:cubicBezTo>
                  <a:pt x="1916313" y="1137384"/>
                  <a:pt x="1949003" y="1129862"/>
                  <a:pt x="1980534" y="1119352"/>
                </a:cubicBezTo>
                <a:lnTo>
                  <a:pt x="2027831" y="1103587"/>
                </a:lnTo>
                <a:cubicBezTo>
                  <a:pt x="2043596" y="1093077"/>
                  <a:pt x="2057812" y="1079751"/>
                  <a:pt x="2075127" y="1072056"/>
                </a:cubicBezTo>
                <a:cubicBezTo>
                  <a:pt x="2124483" y="1050120"/>
                  <a:pt x="2180367" y="1037862"/>
                  <a:pt x="2232782" y="1024759"/>
                </a:cubicBezTo>
                <a:cubicBezTo>
                  <a:pt x="2069807" y="970432"/>
                  <a:pt x="2274326" y="1033865"/>
                  <a:pt x="1854410" y="993228"/>
                </a:cubicBezTo>
                <a:cubicBezTo>
                  <a:pt x="1801067" y="988066"/>
                  <a:pt x="1749307" y="972207"/>
                  <a:pt x="1696755" y="961697"/>
                </a:cubicBezTo>
                <a:cubicBezTo>
                  <a:pt x="1586571" y="939660"/>
                  <a:pt x="1644372" y="950338"/>
                  <a:pt x="1523334" y="930166"/>
                </a:cubicBezTo>
                <a:cubicBezTo>
                  <a:pt x="1448397" y="705355"/>
                  <a:pt x="1523694" y="939308"/>
                  <a:pt x="1476038" y="772511"/>
                </a:cubicBezTo>
                <a:cubicBezTo>
                  <a:pt x="1471473" y="756532"/>
                  <a:pt x="1464837" y="741193"/>
                  <a:pt x="1460272" y="725214"/>
                </a:cubicBezTo>
                <a:cubicBezTo>
                  <a:pt x="1420682" y="586650"/>
                  <a:pt x="1466540" y="728250"/>
                  <a:pt x="1428741" y="614856"/>
                </a:cubicBezTo>
                <a:cubicBezTo>
                  <a:pt x="1426008" y="595723"/>
                  <a:pt x="1394346" y="491595"/>
                  <a:pt x="1428741" y="457200"/>
                </a:cubicBezTo>
                <a:cubicBezTo>
                  <a:pt x="1428744" y="457197"/>
                  <a:pt x="1546981" y="378374"/>
                  <a:pt x="1570631" y="362607"/>
                </a:cubicBezTo>
                <a:lnTo>
                  <a:pt x="1617927" y="331076"/>
                </a:lnTo>
                <a:cubicBezTo>
                  <a:pt x="1695853" y="214187"/>
                  <a:pt x="1643829" y="243915"/>
                  <a:pt x="1759817" y="220718"/>
                </a:cubicBezTo>
                <a:cubicBezTo>
                  <a:pt x="1775583" y="210208"/>
                  <a:pt x="1793716" y="202585"/>
                  <a:pt x="1807114" y="189187"/>
                </a:cubicBezTo>
                <a:cubicBezTo>
                  <a:pt x="1837676" y="158625"/>
                  <a:pt x="1841588" y="133061"/>
                  <a:pt x="1854410" y="94593"/>
                </a:cubicBezTo>
                <a:cubicBezTo>
                  <a:pt x="1849155" y="78828"/>
                  <a:pt x="1849026" y="60274"/>
                  <a:pt x="1838645" y="47297"/>
                </a:cubicBezTo>
                <a:cubicBezTo>
                  <a:pt x="1816418" y="19514"/>
                  <a:pt x="1775208" y="10386"/>
                  <a:pt x="1744051" y="0"/>
                </a:cubicBezTo>
                <a:cubicBezTo>
                  <a:pt x="1707265" y="5255"/>
                  <a:pt x="1670131" y="8478"/>
                  <a:pt x="1633693" y="15766"/>
                </a:cubicBezTo>
                <a:cubicBezTo>
                  <a:pt x="1617397" y="19025"/>
                  <a:pt x="1602375" y="26966"/>
                  <a:pt x="1586396" y="31531"/>
                </a:cubicBezTo>
                <a:cubicBezTo>
                  <a:pt x="1565562" y="37484"/>
                  <a:pt x="1544486" y="42597"/>
                  <a:pt x="1523334" y="47297"/>
                </a:cubicBezTo>
                <a:cubicBezTo>
                  <a:pt x="1497176" y="53110"/>
                  <a:pt x="1470871" y="58269"/>
                  <a:pt x="1444507" y="63062"/>
                </a:cubicBezTo>
                <a:cubicBezTo>
                  <a:pt x="1413057" y="68780"/>
                  <a:pt x="1380926" y="71075"/>
                  <a:pt x="1349914" y="78828"/>
                </a:cubicBezTo>
                <a:cubicBezTo>
                  <a:pt x="1317669" y="86889"/>
                  <a:pt x="1286851" y="99849"/>
                  <a:pt x="1255320" y="110359"/>
                </a:cubicBezTo>
                <a:lnTo>
                  <a:pt x="1208024" y="126124"/>
                </a:lnTo>
                <a:cubicBezTo>
                  <a:pt x="1197514" y="141890"/>
                  <a:pt x="1192259" y="162910"/>
                  <a:pt x="1176493" y="173421"/>
                </a:cubicBezTo>
                <a:cubicBezTo>
                  <a:pt x="1158465" y="185440"/>
                  <a:pt x="1134185" y="182961"/>
                  <a:pt x="1113431" y="189187"/>
                </a:cubicBezTo>
                <a:cubicBezTo>
                  <a:pt x="1080767" y="198986"/>
                  <a:pt x="997309" y="231291"/>
                  <a:pt x="955776" y="236483"/>
                </a:cubicBezTo>
                <a:cubicBezTo>
                  <a:pt x="892984" y="244332"/>
                  <a:pt x="829651" y="246994"/>
                  <a:pt x="766589" y="252249"/>
                </a:cubicBezTo>
                <a:lnTo>
                  <a:pt x="624700" y="299545"/>
                </a:lnTo>
                <a:lnTo>
                  <a:pt x="577403" y="315311"/>
                </a:lnTo>
                <a:lnTo>
                  <a:pt x="530107" y="331076"/>
                </a:lnTo>
                <a:cubicBezTo>
                  <a:pt x="514341" y="341586"/>
                  <a:pt x="495287" y="348347"/>
                  <a:pt x="482810" y="362607"/>
                </a:cubicBezTo>
                <a:cubicBezTo>
                  <a:pt x="457856" y="391126"/>
                  <a:pt x="451279" y="436179"/>
                  <a:pt x="419748" y="457200"/>
                </a:cubicBezTo>
                <a:cubicBezTo>
                  <a:pt x="403982" y="467710"/>
                  <a:pt x="387007" y="476601"/>
                  <a:pt x="372451" y="488731"/>
                </a:cubicBezTo>
                <a:cubicBezTo>
                  <a:pt x="355323" y="503004"/>
                  <a:pt x="344513" y="524966"/>
                  <a:pt x="325155" y="536028"/>
                </a:cubicBezTo>
                <a:cubicBezTo>
                  <a:pt x="306342" y="546778"/>
                  <a:pt x="282847" y="545567"/>
                  <a:pt x="262093" y="551793"/>
                </a:cubicBezTo>
                <a:cubicBezTo>
                  <a:pt x="230258" y="561343"/>
                  <a:pt x="199744" y="575263"/>
                  <a:pt x="167500" y="583324"/>
                </a:cubicBezTo>
                <a:cubicBezTo>
                  <a:pt x="88316" y="603121"/>
                  <a:pt x="124994" y="592238"/>
                  <a:pt x="57141" y="614856"/>
                </a:cubicBezTo>
                <a:cubicBezTo>
                  <a:pt x="36676" y="676253"/>
                  <a:pt x="49259" y="612228"/>
                  <a:pt x="41376" y="66215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Rectangle 21"/>
          <p:cNvSpPr/>
          <p:nvPr/>
        </p:nvSpPr>
        <p:spPr bwMode="auto">
          <a:xfrm>
            <a:off x="7712075" y="4067175"/>
            <a:ext cx="182563" cy="1281113"/>
          </a:xfrm>
          <a:prstGeom prst="rect">
            <a:avLst/>
          </a:prstGeom>
          <a:solidFill>
            <a:schemeClr val="accent2">
              <a:lumMod val="50000"/>
            </a:schemeClr>
          </a:solidFill>
          <a:ln w="9525" cap="flat" cmpd="sng" algn="ctr">
            <a:noFill/>
            <a:prstDash val="solid"/>
            <a:round/>
            <a:headEnd type="none" w="med" len="med"/>
            <a:tailEnd type="none" w="med" len="med"/>
          </a:ln>
          <a:effectLst/>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26" name="Rectangle 25"/>
          <p:cNvSpPr/>
          <p:nvPr/>
        </p:nvSpPr>
        <p:spPr bwMode="auto">
          <a:xfrm>
            <a:off x="7161213" y="4213225"/>
            <a:ext cx="182562" cy="1189038"/>
          </a:xfrm>
          <a:prstGeom prst="rect">
            <a:avLst/>
          </a:prstGeom>
          <a:solidFill>
            <a:schemeClr val="accent2">
              <a:lumMod val="50000"/>
            </a:schemeClr>
          </a:solidFill>
          <a:ln w="9525" cap="flat" cmpd="sng" algn="ctr">
            <a:noFill/>
            <a:prstDash val="solid"/>
            <a:round/>
            <a:headEnd type="none" w="med" len="med"/>
            <a:tailEnd type="none" w="med" len="med"/>
          </a:ln>
          <a:effectLst/>
        </p:spPr>
        <p:txBody>
          <a:bodyPr/>
          <a:lstStyle/>
          <a:p>
            <a:pPr>
              <a:spcBef>
                <a:spcPct val="20000"/>
              </a:spcBef>
              <a:spcAft>
                <a:spcPct val="75000"/>
              </a:spcAft>
              <a:defRPr/>
            </a:pPr>
            <a:endParaRPr lang="en-US" sz="2400">
              <a:solidFill>
                <a:schemeClr val="tx1">
                  <a:alpha val="100000"/>
                </a:schemeClr>
              </a:solidFill>
              <a:latin typeface="Tahoma"/>
            </a:endParaRPr>
          </a:p>
        </p:txBody>
      </p:sp>
      <p:pic>
        <p:nvPicPr>
          <p:cNvPr id="60437" name="Picture 2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4797526">
            <a:off x="6725444" y="4421982"/>
            <a:ext cx="1030287"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p:cNvSpPr txBox="1"/>
          <p:nvPr/>
        </p:nvSpPr>
        <p:spPr>
          <a:xfrm>
            <a:off x="1025900" y="86552"/>
            <a:ext cx="1931280" cy="400110"/>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lgn="ctr">
              <a:defRPr/>
            </a:pPr>
            <a:r>
              <a:rPr lang="en-GB" sz="2000" b="1" dirty="0">
                <a:latin typeface="Tw Cen MT" pitchFamily="34" charset="0"/>
              </a:rPr>
              <a:t>A Bell Pit Mine</a:t>
            </a:r>
            <a:endParaRPr lang="en-US" sz="2000" b="1" dirty="0">
              <a:latin typeface="Tw Cen MT" pitchFamily="34" charset="0"/>
            </a:endParaRPr>
          </a:p>
        </p:txBody>
      </p:sp>
      <p:sp>
        <p:nvSpPr>
          <p:cNvPr id="28" name="TextBox 27"/>
          <p:cNvSpPr txBox="1"/>
          <p:nvPr/>
        </p:nvSpPr>
        <p:spPr>
          <a:xfrm>
            <a:off x="6274264" y="650950"/>
            <a:ext cx="1931280" cy="400110"/>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lgn="ctr">
              <a:defRPr/>
            </a:pPr>
            <a:r>
              <a:rPr lang="en-GB" sz="2000" b="1" dirty="0">
                <a:latin typeface="Tw Cen MT" pitchFamily="34" charset="0"/>
              </a:rPr>
              <a:t>An </a:t>
            </a:r>
            <a:r>
              <a:rPr lang="en-GB" sz="2000" b="1" dirty="0" err="1">
                <a:latin typeface="Tw Cen MT" pitchFamily="34" charset="0"/>
              </a:rPr>
              <a:t>Adit</a:t>
            </a:r>
            <a:r>
              <a:rPr lang="en-GB" sz="2000" b="1" dirty="0">
                <a:latin typeface="Tw Cen MT" pitchFamily="34" charset="0"/>
              </a:rPr>
              <a:t> Mine</a:t>
            </a:r>
            <a:endParaRPr lang="en-US" sz="2000" b="1" dirty="0">
              <a:latin typeface="Tw Cen MT" pitchFamily="34" charset="0"/>
            </a:endParaRPr>
          </a:p>
        </p:txBody>
      </p:sp>
      <p:sp>
        <p:nvSpPr>
          <p:cNvPr id="60444" name="TextBox 24"/>
          <p:cNvSpPr txBox="1">
            <a:spLocks noChangeArrowheads="1"/>
          </p:cNvSpPr>
          <p:nvPr/>
        </p:nvSpPr>
        <p:spPr bwMode="auto">
          <a:xfrm>
            <a:off x="5105400" y="5124450"/>
            <a:ext cx="2395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atin typeface="Tw Cen MT" pitchFamily="34" charset="0"/>
              </a:rPr>
              <a:t>Coal seam</a:t>
            </a:r>
            <a:endParaRPr lang="en-US">
              <a:latin typeface="Tw Cen MT" pitchFamily="34" charset="0"/>
            </a:endParaRPr>
          </a:p>
        </p:txBody>
      </p:sp>
      <p:sp>
        <p:nvSpPr>
          <p:cNvPr id="60445" name="TextBox 29"/>
          <p:cNvSpPr txBox="1">
            <a:spLocks noChangeArrowheads="1"/>
          </p:cNvSpPr>
          <p:nvPr/>
        </p:nvSpPr>
        <p:spPr bwMode="auto">
          <a:xfrm>
            <a:off x="7938" y="4949825"/>
            <a:ext cx="23955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atin typeface="Tw Cen MT" pitchFamily="34" charset="0"/>
              </a:rPr>
              <a:t>Coal seam</a:t>
            </a:r>
            <a:endParaRPr lang="en-US">
              <a:latin typeface="Tw Cen MT" pitchFamily="34" charset="0"/>
            </a:endParaRPr>
          </a:p>
        </p:txBody>
      </p:sp>
      <p:sp>
        <p:nvSpPr>
          <p:cNvPr id="31" name="TextBox 30"/>
          <p:cNvSpPr txBox="1"/>
          <p:nvPr/>
        </p:nvSpPr>
        <p:spPr>
          <a:xfrm>
            <a:off x="221719" y="1337668"/>
            <a:ext cx="1769823" cy="646331"/>
          </a:xfrm>
          <a:prstGeom prst="rect">
            <a:avLst/>
          </a:prstGeom>
        </p:spPr>
        <p:style>
          <a:lnRef idx="1">
            <a:schemeClr val="accent4"/>
          </a:lnRef>
          <a:fillRef idx="3">
            <a:schemeClr val="accent4"/>
          </a:fillRef>
          <a:effectRef idx="2">
            <a:schemeClr val="accent4"/>
          </a:effectRef>
          <a:fontRef idx="minor">
            <a:schemeClr val="lt1"/>
          </a:fontRef>
        </p:style>
        <p:txBody>
          <a:bodyPr>
            <a:spAutoFit/>
          </a:bodyPr>
          <a:lstStyle/>
          <a:p>
            <a:pPr algn="ctr">
              <a:defRPr/>
            </a:pPr>
            <a:r>
              <a:rPr lang="en-GB" dirty="0">
                <a:latin typeface="Tw Cen MT" pitchFamily="34" charset="0"/>
                <a:hlinkClick r:id="" action="ppaction://noaction"/>
              </a:rPr>
              <a:t>Packhorses</a:t>
            </a:r>
            <a:r>
              <a:rPr lang="en-GB" dirty="0">
                <a:latin typeface="Tw Cen MT" pitchFamily="34" charset="0"/>
              </a:rPr>
              <a:t> to carry coal away</a:t>
            </a:r>
            <a:endParaRPr lang="en-US" dirty="0">
              <a:latin typeface="Tw Cen MT" pitchFamily="34" charset="0"/>
            </a:endParaRPr>
          </a:p>
        </p:txBody>
      </p:sp>
      <p:sp>
        <p:nvSpPr>
          <p:cNvPr id="32" name="TextBox 31"/>
          <p:cNvSpPr txBox="1"/>
          <p:nvPr/>
        </p:nvSpPr>
        <p:spPr>
          <a:xfrm>
            <a:off x="6072079" y="1326410"/>
            <a:ext cx="2396358" cy="1200329"/>
          </a:xfrm>
          <a:prstGeom prst="rect">
            <a:avLst/>
          </a:prstGeom>
        </p:spPr>
        <p:style>
          <a:lnRef idx="1">
            <a:schemeClr val="accent4"/>
          </a:lnRef>
          <a:fillRef idx="3">
            <a:schemeClr val="accent4"/>
          </a:fillRef>
          <a:effectRef idx="2">
            <a:schemeClr val="accent4"/>
          </a:effectRef>
          <a:fontRef idx="minor">
            <a:schemeClr val="lt1"/>
          </a:fontRef>
        </p:style>
        <p:txBody>
          <a:bodyPr>
            <a:spAutoFit/>
          </a:bodyPr>
          <a:lstStyle/>
          <a:p>
            <a:pPr algn="ctr">
              <a:defRPr/>
            </a:pPr>
            <a:r>
              <a:rPr lang="en-GB" dirty="0">
                <a:latin typeface="Tw Cen MT" pitchFamily="34" charset="0"/>
              </a:rPr>
              <a:t>The </a:t>
            </a:r>
            <a:r>
              <a:rPr lang="en-GB" dirty="0" err="1">
                <a:latin typeface="Tw Cen MT" pitchFamily="34" charset="0"/>
              </a:rPr>
              <a:t>Adit</a:t>
            </a:r>
            <a:r>
              <a:rPr lang="en-GB" dirty="0">
                <a:latin typeface="Tw Cen MT" pitchFamily="34" charset="0"/>
              </a:rPr>
              <a:t> Mine was used where the coal seam was near the surface of the ground.</a:t>
            </a:r>
            <a:endParaRPr lang="en-US" dirty="0">
              <a:latin typeface="Tw Cen MT" pitchFamily="34" charset="0"/>
            </a:endParaRPr>
          </a:p>
        </p:txBody>
      </p:sp>
      <p:sp>
        <p:nvSpPr>
          <p:cNvPr id="33" name="TextBox 32"/>
          <p:cNvSpPr txBox="1"/>
          <p:nvPr/>
        </p:nvSpPr>
        <p:spPr>
          <a:xfrm>
            <a:off x="2201232" y="602207"/>
            <a:ext cx="2396358" cy="1477328"/>
          </a:xfrm>
          <a:prstGeom prst="rect">
            <a:avLst/>
          </a:prstGeom>
        </p:spPr>
        <p:style>
          <a:lnRef idx="1">
            <a:schemeClr val="accent4"/>
          </a:lnRef>
          <a:fillRef idx="3">
            <a:schemeClr val="accent4"/>
          </a:fillRef>
          <a:effectRef idx="2">
            <a:schemeClr val="accent4"/>
          </a:effectRef>
          <a:fontRef idx="minor">
            <a:schemeClr val="lt1"/>
          </a:fontRef>
        </p:style>
        <p:txBody>
          <a:bodyPr>
            <a:spAutoFit/>
          </a:bodyPr>
          <a:lstStyle/>
          <a:p>
            <a:pPr algn="ctr">
              <a:defRPr/>
            </a:pPr>
            <a:r>
              <a:rPr lang="en-GB" dirty="0">
                <a:latin typeface="Tw Cen MT" pitchFamily="34" charset="0"/>
              </a:rPr>
              <a:t>A Bell Pit was where a shallow shaft was sunk and then dug around until it resembled a bell in shape.</a:t>
            </a:r>
            <a:endParaRPr lang="en-US" dirty="0">
              <a:latin typeface="Tw Cen MT" pitchFamily="34" charset="0"/>
            </a:endParaRPr>
          </a:p>
        </p:txBody>
      </p:sp>
      <p:cxnSp>
        <p:nvCxnSpPr>
          <p:cNvPr id="60455" name="Straight Connector 3"/>
          <p:cNvCxnSpPr>
            <a:cxnSpLocks noChangeShapeType="1"/>
          </p:cNvCxnSpPr>
          <p:nvPr/>
        </p:nvCxnSpPr>
        <p:spPr bwMode="auto">
          <a:xfrm>
            <a:off x="4787900" y="0"/>
            <a:ext cx="6350" cy="6816725"/>
          </a:xfrm>
          <a:prstGeom prst="line">
            <a:avLst/>
          </a:prstGeom>
          <a:noFill/>
          <a:ln w="9525" algn="ctr">
            <a:solidFill>
              <a:schemeClr val="tx1"/>
            </a:solidFill>
            <a:prstDash val="lgDash"/>
            <a:round/>
            <a:headEnd/>
            <a:tailEnd/>
          </a:ln>
          <a:extLst>
            <a:ext uri="{909E8E84-426E-40DD-AFC4-6F175D3DCCD1}">
              <a14:hiddenFill xmlns:a14="http://schemas.microsoft.com/office/drawing/2010/main">
                <a:noFill/>
              </a14:hiddenFill>
            </a:ext>
          </a:extLst>
        </p:spPr>
      </p:cxnSp>
      <p:sp>
        <p:nvSpPr>
          <p:cNvPr id="34" name="TextBox 33"/>
          <p:cNvSpPr txBox="1"/>
          <p:nvPr/>
        </p:nvSpPr>
        <p:spPr>
          <a:xfrm>
            <a:off x="1276176" y="1298227"/>
            <a:ext cx="6404596" cy="4585871"/>
          </a:xfrm>
          <a:prstGeom prst="rect">
            <a:avLst/>
          </a:prstGeom>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en-GB" sz="3600" b="1" dirty="0">
                <a:latin typeface="Tw Cen MT" pitchFamily="34" charset="0"/>
              </a:rPr>
              <a:t>Coal Mining</a:t>
            </a:r>
          </a:p>
          <a:p>
            <a:pPr algn="ctr">
              <a:defRPr/>
            </a:pPr>
            <a:r>
              <a:rPr lang="en-GB" sz="3200" dirty="0">
                <a:latin typeface="Tw Cen MT" pitchFamily="34" charset="0"/>
              </a:rPr>
              <a:t>There had been coalmines in Britain since Roman times but production was small and mainly for domestic use. Miners used two main methods of mining the coal: Bell Pits and </a:t>
            </a:r>
            <a:r>
              <a:rPr lang="en-GB" sz="3200" dirty="0" err="1">
                <a:latin typeface="Tw Cen MT" pitchFamily="34" charset="0"/>
              </a:rPr>
              <a:t>Adit</a:t>
            </a:r>
            <a:r>
              <a:rPr lang="en-GB" sz="3200" dirty="0">
                <a:latin typeface="Tw Cen MT" pitchFamily="34" charset="0"/>
              </a:rPr>
              <a:t> Mines. By 1800, the demand for coal increased. Mine owners had to find better ways of extracting more coal.</a:t>
            </a:r>
            <a:endParaRPr lang="en-US" sz="3200" dirty="0">
              <a:latin typeface="Tw Cen MT" pitchFamily="34" charset="0"/>
            </a:endParaRPr>
          </a:p>
        </p:txBody>
      </p:sp>
      <p:sp>
        <p:nvSpPr>
          <p:cNvPr id="60459" name="TextBox 11"/>
          <p:cNvSpPr txBox="1">
            <a:spLocks noChangeArrowheads="1"/>
          </p:cNvSpPr>
          <p:nvPr/>
        </p:nvSpPr>
        <p:spPr bwMode="auto">
          <a:xfrm>
            <a:off x="5224463" y="6551613"/>
            <a:ext cx="3400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b="1" i="1">
                <a:latin typeface="Tw Cen MT" pitchFamily="34" charset="0"/>
              </a:rPr>
              <a:t>Key Stage 3 History  Britain 1750-1900  Interactive</a:t>
            </a:r>
          </a:p>
        </p:txBody>
      </p:sp>
      <p:sp>
        <p:nvSpPr>
          <p:cNvPr id="36" name="Rectangle 35"/>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a:t>26</a:t>
            </a:r>
            <a:endParaRPr lang="en-US" sz="1400" b="1" dirty="0"/>
          </a:p>
        </p:txBody>
      </p:sp>
      <p:pic>
        <p:nvPicPr>
          <p:cNvPr id="38" name="Coal mining.wma">
            <a:hlinkClick r:id="" action="ppaction://media"/>
          </p:cNvPr>
          <p:cNvPicPr>
            <a:picLocks noChangeAspect="1"/>
          </p:cNvPicPr>
          <p:nvPr>
            <a:audioFile r:link="rId2"/>
            <p:extLst>
              <p:ext uri="{DAA4B4D4-6D71-4841-9C94-3DE7FCFB9230}">
                <p14:media xmlns:p14="http://schemas.microsoft.com/office/powerpoint/2010/main" r:embed="rId1">
                  <p14:fade in="500" out="1250"/>
                </p14:media>
              </p:ext>
            </p:extLst>
          </p:nvPr>
        </p:nvPicPr>
        <p:blipFill>
          <a:blip r:embed="rId11">
            <a:extLst>
              <a:ext uri="{28A0092B-C50C-407E-A947-70E740481C1C}">
                <a14:useLocalDpi xmlns:a14="http://schemas.microsoft.com/office/drawing/2010/main" val="0"/>
              </a:ext>
            </a:extLst>
          </a:blip>
          <a:srcRect/>
          <a:stretch>
            <a:fillRect/>
          </a:stretch>
        </p:blipFill>
        <p:spPr bwMode="auto">
          <a:xfrm>
            <a:off x="915988" y="1079500"/>
            <a:ext cx="950912"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 presetClass="mediacall" presetSubtype="0" fill="hold" nodeType="afterEffect">
                                  <p:stCondLst>
                                    <p:cond delay="0"/>
                                  </p:stCondLst>
                                  <p:childTnLst>
                                    <p:cmd type="call" cmd="playFrom(0.0)">
                                      <p:cBhvr>
                                        <p:cTn id="12" dur="30928" fill="hold"/>
                                        <p:tgtEl>
                                          <p:spTgt spid="38"/>
                                        </p:tgtEl>
                                      </p:cBhvr>
                                    </p:cmd>
                                  </p:childTnLst>
                                </p:cTn>
                              </p:par>
                            </p:childTnLst>
                          </p:cTn>
                        </p:par>
                      </p:childTnLst>
                    </p:cTn>
                  </p:par>
                  <p:par>
                    <p:cTn id="13" fill="hold" nodeType="clickPar">
                      <p:stCondLst>
                        <p:cond delay="indefinite"/>
                      </p:stCondLst>
                      <p:childTnLst>
                        <p:par>
                          <p:cTn id="14" fill="hold" nodeType="withGroup">
                            <p:stCondLst>
                              <p:cond delay="0"/>
                            </p:stCondLst>
                            <p:childTnLst>
                              <p:par>
                                <p:cTn id="15" presetID="53" presetClass="exit" presetSubtype="32" fill="hold" nodeType="clickEffect">
                                  <p:stCondLst>
                                    <p:cond delay="0"/>
                                  </p:stCondLst>
                                  <p:childTnLst>
                                    <p:anim calcmode="lin" valueType="num">
                                      <p:cBhvr>
                                        <p:cTn id="16" dur="1000"/>
                                        <p:tgtEl>
                                          <p:spTgt spid="34"/>
                                        </p:tgtEl>
                                        <p:attrNameLst>
                                          <p:attrName>ppt_w</p:attrName>
                                        </p:attrNameLst>
                                      </p:cBhvr>
                                      <p:tavLst>
                                        <p:tav tm="0">
                                          <p:val>
                                            <p:strVal val="ppt_w"/>
                                          </p:val>
                                        </p:tav>
                                        <p:tav tm="100000">
                                          <p:val>
                                            <p:fltVal val="0"/>
                                          </p:val>
                                        </p:tav>
                                      </p:tavLst>
                                    </p:anim>
                                    <p:anim calcmode="lin" valueType="num">
                                      <p:cBhvr>
                                        <p:cTn id="17" dur="1000"/>
                                        <p:tgtEl>
                                          <p:spTgt spid="34"/>
                                        </p:tgtEl>
                                        <p:attrNameLst>
                                          <p:attrName>ppt_h</p:attrName>
                                        </p:attrNameLst>
                                      </p:cBhvr>
                                      <p:tavLst>
                                        <p:tav tm="0">
                                          <p:val>
                                            <p:strVal val="ppt_h"/>
                                          </p:val>
                                        </p:tav>
                                        <p:tav tm="100000">
                                          <p:val>
                                            <p:fltVal val="0"/>
                                          </p:val>
                                        </p:tav>
                                      </p:tavLst>
                                    </p:anim>
                                    <p:animEffect transition="out" filter="fade">
                                      <p:cBhvr>
                                        <p:cTn id="18" dur="1000"/>
                                        <p:tgtEl>
                                          <p:spTgt spid="34"/>
                                        </p:tgtEl>
                                      </p:cBhvr>
                                    </p:animEffect>
                                    <p:set>
                                      <p:cBhvr>
                                        <p:cTn id="19" dur="1" fill="hold">
                                          <p:stCondLst>
                                            <p:cond delay="999"/>
                                          </p:stCondLst>
                                        </p:cTn>
                                        <p:tgtEl>
                                          <p:spTgt spid="34"/>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55" presetClass="entr" presetSubtype="0" fill="hold" nodeType="click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p:cTn id="24" dur="1000" fill="hold"/>
                                        <p:tgtEl>
                                          <p:spTgt spid="33"/>
                                        </p:tgtEl>
                                        <p:attrNameLst>
                                          <p:attrName>ppt_w</p:attrName>
                                        </p:attrNameLst>
                                      </p:cBhvr>
                                      <p:tavLst>
                                        <p:tav tm="0">
                                          <p:val>
                                            <p:strVal val="#ppt_w*0.70"/>
                                          </p:val>
                                        </p:tav>
                                        <p:tav tm="100000">
                                          <p:val>
                                            <p:strVal val="#ppt_w"/>
                                          </p:val>
                                        </p:tav>
                                      </p:tavLst>
                                    </p:anim>
                                    <p:anim calcmode="lin" valueType="num">
                                      <p:cBhvr>
                                        <p:cTn id="25" dur="1000" fill="hold"/>
                                        <p:tgtEl>
                                          <p:spTgt spid="33"/>
                                        </p:tgtEl>
                                        <p:attrNameLst>
                                          <p:attrName>ppt_h</p:attrName>
                                        </p:attrNameLst>
                                      </p:cBhvr>
                                      <p:tavLst>
                                        <p:tav tm="0">
                                          <p:val>
                                            <p:strVal val="#ppt_h"/>
                                          </p:val>
                                        </p:tav>
                                        <p:tav tm="100000">
                                          <p:val>
                                            <p:strVal val="#ppt_h"/>
                                          </p:val>
                                        </p:tav>
                                      </p:tavLst>
                                    </p:anim>
                                    <p:animEffect transition="in" filter="fade">
                                      <p:cBhvr>
                                        <p:cTn id="26" dur="1000"/>
                                        <p:tgtEl>
                                          <p:spTgt spid="3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5"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1000" fill="hold"/>
                                        <p:tgtEl>
                                          <p:spTgt spid="31"/>
                                        </p:tgtEl>
                                        <p:attrNameLst>
                                          <p:attrName>ppt_w</p:attrName>
                                        </p:attrNameLst>
                                      </p:cBhvr>
                                      <p:tavLst>
                                        <p:tav tm="0">
                                          <p:val>
                                            <p:strVal val="#ppt_w*0.70"/>
                                          </p:val>
                                        </p:tav>
                                        <p:tav tm="100000">
                                          <p:val>
                                            <p:strVal val="#ppt_w"/>
                                          </p:val>
                                        </p:tav>
                                      </p:tavLst>
                                    </p:anim>
                                    <p:anim calcmode="lin" valueType="num">
                                      <p:cBhvr>
                                        <p:cTn id="32" dur="1000" fill="hold"/>
                                        <p:tgtEl>
                                          <p:spTgt spid="31"/>
                                        </p:tgtEl>
                                        <p:attrNameLst>
                                          <p:attrName>ppt_h</p:attrName>
                                        </p:attrNameLst>
                                      </p:cBhvr>
                                      <p:tavLst>
                                        <p:tav tm="0">
                                          <p:val>
                                            <p:strVal val="#ppt_h"/>
                                          </p:val>
                                        </p:tav>
                                        <p:tav tm="100000">
                                          <p:val>
                                            <p:strVal val="#ppt_h"/>
                                          </p:val>
                                        </p:tav>
                                      </p:tavLst>
                                    </p:anim>
                                    <p:animEffect transition="in" filter="fade">
                                      <p:cBhvr>
                                        <p:cTn id="33" dur="1000"/>
                                        <p:tgtEl>
                                          <p:spTgt spid="31"/>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55" presetClass="entr" presetSubtype="0" fill="hold" nodeType="click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p:cTn id="38" dur="1000" fill="hold"/>
                                        <p:tgtEl>
                                          <p:spTgt spid="32"/>
                                        </p:tgtEl>
                                        <p:attrNameLst>
                                          <p:attrName>ppt_w</p:attrName>
                                        </p:attrNameLst>
                                      </p:cBhvr>
                                      <p:tavLst>
                                        <p:tav tm="0">
                                          <p:val>
                                            <p:strVal val="#ppt_w*0.70"/>
                                          </p:val>
                                        </p:tav>
                                        <p:tav tm="100000">
                                          <p:val>
                                            <p:strVal val="#ppt_w"/>
                                          </p:val>
                                        </p:tav>
                                      </p:tavLst>
                                    </p:anim>
                                    <p:anim calcmode="lin" valueType="num">
                                      <p:cBhvr>
                                        <p:cTn id="39" dur="1000" fill="hold"/>
                                        <p:tgtEl>
                                          <p:spTgt spid="32"/>
                                        </p:tgtEl>
                                        <p:attrNameLst>
                                          <p:attrName>ppt_h</p:attrName>
                                        </p:attrNameLst>
                                      </p:cBhvr>
                                      <p:tavLst>
                                        <p:tav tm="0">
                                          <p:val>
                                            <p:strVal val="#ppt_h"/>
                                          </p:val>
                                        </p:tav>
                                        <p:tav tm="100000">
                                          <p:val>
                                            <p:strVal val="#ppt_h"/>
                                          </p:val>
                                        </p:tav>
                                      </p:tavLst>
                                    </p:anim>
                                    <p:animEffect transition="in" filter="fade">
                                      <p:cBhvr>
                                        <p:cTn id="40"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41" fill="hold" display="0">
                  <p:stCondLst>
                    <p:cond delay="indefinite"/>
                  </p:stCondLst>
                  <p:endCondLst>
                    <p:cond evt="onNext" delay="0">
                      <p:tgtEl>
                        <p:sldTgt/>
                      </p:tgtEl>
                    </p:cond>
                    <p:cond evt="onPrev" delay="0">
                      <p:tgtEl>
                        <p:sldTgt/>
                      </p:tgtEl>
                    </p:cond>
                    <p:cond evt="onStopAudio" delay="0">
                      <p:tgtEl>
                        <p:sldTgt/>
                      </p:tgtEl>
                    </p:cond>
                  </p:endCondLst>
                </p:cTn>
                <p:tgtEl>
                  <p:spTgt spid="3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11"/>
          <p:cNvSpPr txBox="1">
            <a:spLocks noChangeArrowheads="1"/>
          </p:cNvSpPr>
          <p:nvPr/>
        </p:nvSpPr>
        <p:spPr bwMode="auto">
          <a:xfrm>
            <a:off x="5224463" y="6551613"/>
            <a:ext cx="3400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b="1" i="1">
                <a:latin typeface="Tw Cen MT" pitchFamily="34" charset="0"/>
              </a:rPr>
              <a:t>Key Stage 3 History  Britain 1750-1900  Interactive</a:t>
            </a:r>
          </a:p>
        </p:txBody>
      </p:sp>
      <p:sp>
        <p:nvSpPr>
          <p:cNvPr id="17" name="Rectangle 16"/>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a:t>15</a:t>
            </a:r>
            <a:endParaRPr lang="en-US" sz="1400" b="1" dirty="0"/>
          </a:p>
        </p:txBody>
      </p:sp>
      <p:pic>
        <p:nvPicPr>
          <p:cNvPr id="18" name="Picture 17"/>
          <p:cNvPicPr>
            <a:picLocks noChangeAspect="1"/>
          </p:cNvPicPr>
          <p:nvPr/>
        </p:nvPicPr>
        <p:blipFill>
          <a:blip r:embed="rId4"/>
          <a:stretch>
            <a:fillRect/>
          </a:stretch>
        </p:blipFill>
        <p:spPr>
          <a:xfrm>
            <a:off x="4667250" y="3373438"/>
            <a:ext cx="4476750" cy="3484562"/>
          </a:xfrm>
          <a:prstGeom prst="rect">
            <a:avLst/>
          </a:prstGeom>
          <a:ln>
            <a:noFill/>
          </a:ln>
          <a:effectLst>
            <a:outerShdw blurRad="292100" dist="139700" dir="2700000" algn="tl" rotWithShape="0">
              <a:srgbClr val="333333">
                <a:alpha val="65000"/>
              </a:srgbClr>
            </a:outerShdw>
          </a:effectLst>
        </p:spPr>
      </p:pic>
      <p:pic>
        <p:nvPicPr>
          <p:cNvPr id="24" name="Picture 23"/>
          <p:cNvPicPr>
            <a:picLocks noChangeAspect="1"/>
          </p:cNvPicPr>
          <p:nvPr/>
        </p:nvPicPr>
        <p:blipFill>
          <a:blip r:embed="rId5"/>
          <a:stretch>
            <a:fillRect/>
          </a:stretch>
        </p:blipFill>
        <p:spPr>
          <a:xfrm>
            <a:off x="0" y="0"/>
            <a:ext cx="4667250" cy="3373438"/>
          </a:xfrm>
          <a:prstGeom prst="rect">
            <a:avLst/>
          </a:prstGeom>
          <a:ln>
            <a:noFill/>
          </a:ln>
          <a:effectLst>
            <a:outerShdw blurRad="292100" dist="139700" dir="2700000" algn="tl" rotWithShape="0">
              <a:srgbClr val="333333">
                <a:alpha val="65000"/>
              </a:srgbClr>
            </a:outerShdw>
          </a:effectLst>
        </p:spPr>
      </p:pic>
      <p:pic>
        <p:nvPicPr>
          <p:cNvPr id="25" name="Picture 24"/>
          <p:cNvPicPr>
            <a:picLocks noChangeAspect="1"/>
          </p:cNvPicPr>
          <p:nvPr/>
        </p:nvPicPr>
        <p:blipFill>
          <a:blip r:embed="rId6"/>
          <a:stretch>
            <a:fillRect/>
          </a:stretch>
        </p:blipFill>
        <p:spPr>
          <a:xfrm>
            <a:off x="4667250" y="0"/>
            <a:ext cx="4429125" cy="3373438"/>
          </a:xfrm>
          <a:prstGeom prst="rect">
            <a:avLst/>
          </a:prstGeom>
          <a:ln>
            <a:noFill/>
          </a:ln>
          <a:effectLst>
            <a:outerShdw blurRad="292100" dist="139700" dir="2700000" algn="tl" rotWithShape="0">
              <a:srgbClr val="333333">
                <a:alpha val="65000"/>
              </a:srgbClr>
            </a:outerShdw>
          </a:effectLst>
        </p:spPr>
      </p:pic>
      <p:pic>
        <p:nvPicPr>
          <p:cNvPr id="27" name="Picture 26"/>
          <p:cNvPicPr>
            <a:picLocks noChangeAspect="1"/>
          </p:cNvPicPr>
          <p:nvPr/>
        </p:nvPicPr>
        <p:blipFill>
          <a:blip r:embed="rId7"/>
          <a:stretch>
            <a:fillRect/>
          </a:stretch>
        </p:blipFill>
        <p:spPr>
          <a:xfrm>
            <a:off x="0" y="3405188"/>
            <a:ext cx="4667250" cy="3421062"/>
          </a:xfrm>
          <a:prstGeom prst="rect">
            <a:avLst/>
          </a:prstGeom>
          <a:ln>
            <a:noFill/>
          </a:ln>
          <a:effectLst>
            <a:outerShdw blurRad="292100" dist="139700" dir="2700000" algn="tl" rotWithShape="0">
              <a:srgbClr val="333333">
                <a:alpha val="65000"/>
              </a:srgbClr>
            </a:outerShdw>
          </a:effectLst>
        </p:spPr>
      </p:pic>
      <p:sp>
        <p:nvSpPr>
          <p:cNvPr id="28" name="TextBox 27"/>
          <p:cNvSpPr txBox="1"/>
          <p:nvPr/>
        </p:nvSpPr>
        <p:spPr>
          <a:xfrm>
            <a:off x="4854575" y="3962400"/>
            <a:ext cx="4114800" cy="109696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algn="ctr">
              <a:defRPr/>
            </a:pPr>
            <a:r>
              <a:rPr lang="en-US" b="1" u="sng" dirty="0">
                <a:latin typeface="Tw Cen MT" pitchFamily="34" charset="0"/>
              </a:rPr>
              <a:t>Difficulty of Transport</a:t>
            </a:r>
          </a:p>
          <a:p>
            <a:pPr algn="ctr">
              <a:defRPr/>
            </a:pPr>
            <a:r>
              <a:rPr lang="en-US" sz="1600" dirty="0">
                <a:latin typeface="Tw Cen MT" pitchFamily="34" charset="0"/>
              </a:rPr>
              <a:t>Coal is heavy and bulky. Hauling coal to the surface and moving it from place to place was difficult especially as mines were dug deeper. </a:t>
            </a:r>
          </a:p>
          <a:p>
            <a:pPr>
              <a:defRPr/>
            </a:pPr>
            <a:endParaRPr lang="en-GB" dirty="0"/>
          </a:p>
        </p:txBody>
      </p:sp>
      <p:sp>
        <p:nvSpPr>
          <p:cNvPr id="30" name="TextBox 29"/>
          <p:cNvSpPr txBox="1"/>
          <p:nvPr/>
        </p:nvSpPr>
        <p:spPr>
          <a:xfrm>
            <a:off x="4865688" y="357188"/>
            <a:ext cx="4022725" cy="109696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algn="ctr">
              <a:defRPr/>
            </a:pPr>
            <a:r>
              <a:rPr lang="en-US" b="1" u="sng" dirty="0">
                <a:latin typeface="Tw Cen MT" pitchFamily="34" charset="0"/>
              </a:rPr>
              <a:t>Ventilation</a:t>
            </a:r>
          </a:p>
          <a:p>
            <a:pPr algn="ctr">
              <a:defRPr/>
            </a:pPr>
            <a:r>
              <a:rPr lang="en-US" sz="1600" dirty="0">
                <a:latin typeface="Tw Cen MT" pitchFamily="34" charset="0"/>
              </a:rPr>
              <a:t>Without a good supply of fresh air miners could not work properly and poisonous and explosive gases built up.</a:t>
            </a:r>
          </a:p>
          <a:p>
            <a:pPr algn="ctr">
              <a:defRPr/>
            </a:pPr>
            <a:endParaRPr lang="en-GB" sz="1600" dirty="0">
              <a:latin typeface="Tw Cen MT" pitchFamily="34" charset="0"/>
            </a:endParaRPr>
          </a:p>
        </p:txBody>
      </p:sp>
      <p:sp>
        <p:nvSpPr>
          <p:cNvPr id="31" name="TextBox 30"/>
          <p:cNvSpPr txBox="1"/>
          <p:nvPr/>
        </p:nvSpPr>
        <p:spPr>
          <a:xfrm>
            <a:off x="4865688" y="1658938"/>
            <a:ext cx="4022725" cy="13843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defRPr/>
            </a:pPr>
            <a:r>
              <a:rPr lang="en-GB" b="1" u="sng" dirty="0">
                <a:latin typeface="Tw Cen MT" pitchFamily="34" charset="0"/>
              </a:rPr>
              <a:t>Solution</a:t>
            </a:r>
          </a:p>
          <a:p>
            <a:pPr algn="ctr">
              <a:defRPr/>
            </a:pPr>
            <a:r>
              <a:rPr lang="en-US" sz="1600" dirty="0">
                <a:latin typeface="Tw Cen MT" pitchFamily="34" charset="0"/>
              </a:rPr>
              <a:t>This problem of ventilation was improved by the use of a two-shaft system. This meant that fresh air could be sucked in down one shaft and the bad air expelled out the other.</a:t>
            </a:r>
            <a:endParaRPr lang="en-GB" dirty="0"/>
          </a:p>
        </p:txBody>
      </p:sp>
      <p:sp>
        <p:nvSpPr>
          <p:cNvPr id="32" name="TextBox 31"/>
          <p:cNvSpPr txBox="1"/>
          <p:nvPr/>
        </p:nvSpPr>
        <p:spPr>
          <a:xfrm>
            <a:off x="119063" y="360363"/>
            <a:ext cx="4367212" cy="110807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algn="ctr">
              <a:defRPr/>
            </a:pPr>
            <a:r>
              <a:rPr lang="en-GB" b="1" u="sng" dirty="0">
                <a:latin typeface="Tw Cen MT" pitchFamily="34" charset="0"/>
              </a:rPr>
              <a:t>Flooding</a:t>
            </a:r>
            <a:endParaRPr lang="en-US" b="1" u="sng" dirty="0">
              <a:latin typeface="Tw Cen MT" pitchFamily="34" charset="0"/>
            </a:endParaRPr>
          </a:p>
          <a:p>
            <a:pPr algn="ctr">
              <a:defRPr/>
            </a:pPr>
            <a:r>
              <a:rPr lang="en-GB" sz="1600" dirty="0">
                <a:latin typeface="Tw Cen MT" pitchFamily="34" charset="0"/>
              </a:rPr>
              <a:t>When digging a pit water soon collects. This can be very dangerous. If a pit floods the miners face drowning.</a:t>
            </a:r>
            <a:endParaRPr lang="en-US" sz="1600" dirty="0">
              <a:latin typeface="Tw Cen MT" pitchFamily="34" charset="0"/>
            </a:endParaRPr>
          </a:p>
        </p:txBody>
      </p:sp>
      <p:sp>
        <p:nvSpPr>
          <p:cNvPr id="33" name="TextBox 32"/>
          <p:cNvSpPr txBox="1"/>
          <p:nvPr/>
        </p:nvSpPr>
        <p:spPr>
          <a:xfrm>
            <a:off x="111125" y="1943100"/>
            <a:ext cx="4367213" cy="86201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defRPr/>
            </a:pPr>
            <a:r>
              <a:rPr lang="en-GB" b="1" u="sng" dirty="0">
                <a:latin typeface="Tw Cen MT" pitchFamily="34" charset="0"/>
              </a:rPr>
              <a:t>Solution</a:t>
            </a:r>
          </a:p>
          <a:p>
            <a:pPr algn="ctr">
              <a:defRPr/>
            </a:pPr>
            <a:r>
              <a:rPr lang="en-US" sz="1600" dirty="0">
                <a:solidFill>
                  <a:schemeClr val="tx1"/>
                </a:solidFill>
                <a:latin typeface="Tw Cen MT" pitchFamily="34" charset="0"/>
              </a:rPr>
              <a:t>The problem of flooding was solved by the use of the </a:t>
            </a:r>
            <a:r>
              <a:rPr lang="en-US" sz="1600" dirty="0" err="1">
                <a:solidFill>
                  <a:schemeClr val="tx1"/>
                </a:solidFill>
                <a:latin typeface="Tw Cen MT" pitchFamily="34" charset="0"/>
              </a:rPr>
              <a:t>Newcomen</a:t>
            </a:r>
            <a:r>
              <a:rPr lang="en-US" sz="1600" dirty="0">
                <a:solidFill>
                  <a:schemeClr val="tx1"/>
                </a:solidFill>
                <a:latin typeface="Tw Cen MT" pitchFamily="34" charset="0"/>
              </a:rPr>
              <a:t> and Watt steam pumps.</a:t>
            </a:r>
            <a:endParaRPr lang="en-GB" dirty="0">
              <a:solidFill>
                <a:schemeClr val="tx1"/>
              </a:solidFill>
              <a:latin typeface="Tw Cen MT" pitchFamily="34" charset="0"/>
            </a:endParaRPr>
          </a:p>
        </p:txBody>
      </p:sp>
      <p:sp>
        <p:nvSpPr>
          <p:cNvPr id="34" name="TextBox 33"/>
          <p:cNvSpPr txBox="1"/>
          <p:nvPr/>
        </p:nvSpPr>
        <p:spPr>
          <a:xfrm>
            <a:off x="95250" y="3983038"/>
            <a:ext cx="4367213" cy="110807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algn="ctr">
              <a:defRPr/>
            </a:pPr>
            <a:r>
              <a:rPr lang="en-US" b="1" u="sng" dirty="0">
                <a:latin typeface="Tw Cen MT" pitchFamily="34" charset="0"/>
              </a:rPr>
              <a:t>Explosive Gases</a:t>
            </a:r>
          </a:p>
          <a:p>
            <a:pPr algn="ctr">
              <a:defRPr/>
            </a:pPr>
            <a:r>
              <a:rPr lang="en-US" sz="1600" dirty="0">
                <a:latin typeface="Tw Cen MT" pitchFamily="34" charset="0"/>
              </a:rPr>
              <a:t>Methane gases was one of the greatest dangers. It is lighter than air and hard to detect. Miners often used candles and this led to explosions.</a:t>
            </a:r>
          </a:p>
        </p:txBody>
      </p:sp>
      <p:sp>
        <p:nvSpPr>
          <p:cNvPr id="35" name="TextBox 34"/>
          <p:cNvSpPr txBox="1"/>
          <p:nvPr/>
        </p:nvSpPr>
        <p:spPr>
          <a:xfrm>
            <a:off x="95250" y="5284788"/>
            <a:ext cx="4367213" cy="13541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defRPr/>
            </a:pPr>
            <a:r>
              <a:rPr lang="en-GB" b="1" u="sng" dirty="0">
                <a:latin typeface="Tw Cen MT" pitchFamily="34" charset="0"/>
              </a:rPr>
              <a:t>Solution</a:t>
            </a:r>
          </a:p>
          <a:p>
            <a:pPr algn="ctr">
              <a:defRPr/>
            </a:pPr>
            <a:r>
              <a:rPr lang="en-US" sz="1600" dirty="0">
                <a:solidFill>
                  <a:schemeClr val="tx1"/>
                </a:solidFill>
                <a:latin typeface="Tw Cen MT" pitchFamily="34" charset="0"/>
              </a:rPr>
              <a:t>This danger was reduced by Sir Humphrey Davy’s invention of the safety lamp in 1815. The flame was protected by wire </a:t>
            </a:r>
            <a:r>
              <a:rPr lang="en-US" sz="1600" dirty="0">
                <a:solidFill>
                  <a:schemeClr val="tx1"/>
                </a:solidFill>
                <a:latin typeface="Tw Cen MT" pitchFamily="34" charset="0"/>
                <a:hlinkClick r:id="" action="ppaction://noaction"/>
              </a:rPr>
              <a:t>gauze</a:t>
            </a:r>
            <a:r>
              <a:rPr lang="en-US" sz="1600" dirty="0">
                <a:solidFill>
                  <a:schemeClr val="tx1"/>
                </a:solidFill>
                <a:latin typeface="Tw Cen MT" pitchFamily="34" charset="0"/>
              </a:rPr>
              <a:t> and prevented it from exploding the gases outside.</a:t>
            </a:r>
            <a:endParaRPr lang="en-GB" dirty="0"/>
          </a:p>
        </p:txBody>
      </p:sp>
      <p:sp>
        <p:nvSpPr>
          <p:cNvPr id="19" name="Rectangle 18"/>
          <p:cNvSpPr/>
          <p:nvPr/>
        </p:nvSpPr>
        <p:spPr>
          <a:xfrm>
            <a:off x="8529638" y="6467475"/>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a:t>27</a:t>
            </a:r>
            <a:endParaRPr lang="en-US" sz="1400" b="1" dirty="0"/>
          </a:p>
        </p:txBody>
      </p:sp>
      <p:sp>
        <p:nvSpPr>
          <p:cNvPr id="29" name="TextBox 28"/>
          <p:cNvSpPr txBox="1"/>
          <p:nvPr/>
        </p:nvSpPr>
        <p:spPr>
          <a:xfrm>
            <a:off x="4840288" y="5289550"/>
            <a:ext cx="4114800" cy="135413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defRPr/>
            </a:pPr>
            <a:r>
              <a:rPr lang="en-GB" b="1" u="sng" dirty="0">
                <a:latin typeface="Tw Cen MT" pitchFamily="34" charset="0"/>
              </a:rPr>
              <a:t>Solution</a:t>
            </a:r>
          </a:p>
          <a:p>
            <a:pPr algn="ctr">
              <a:defRPr/>
            </a:pPr>
            <a:r>
              <a:rPr lang="en-US" sz="1600" dirty="0">
                <a:latin typeface="Tw Cen MT" pitchFamily="34" charset="0"/>
              </a:rPr>
              <a:t>This was improved by the invention of the wire rope and the use of steam power to raise the coal.  Transporting coal was solved by building canals and then railways.</a:t>
            </a:r>
            <a:endParaRPr lang="en-GB" dirty="0"/>
          </a:p>
        </p:txBody>
      </p:sp>
      <p:sp>
        <p:nvSpPr>
          <p:cNvPr id="23" name="Rectangle 22"/>
          <p:cNvSpPr/>
          <p:nvPr/>
        </p:nvSpPr>
        <p:spPr>
          <a:xfrm>
            <a:off x="819397" y="3275464"/>
            <a:ext cx="7386451" cy="584775"/>
          </a:xfrm>
          <a:prstGeom prst="rect">
            <a:avLst/>
          </a:prstGeom>
        </p:spPr>
        <p:style>
          <a:lnRef idx="2">
            <a:schemeClr val="accent1"/>
          </a:lnRef>
          <a:fillRef idx="1">
            <a:schemeClr val="lt1"/>
          </a:fillRef>
          <a:effectRef idx="0">
            <a:schemeClr val="accent1"/>
          </a:effectRef>
          <a:fontRef idx="minor">
            <a:schemeClr val="dk1"/>
          </a:fontRef>
        </p:style>
        <p:txBody>
          <a:bodyPr>
            <a:spAutoFit/>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en-US" sz="3200" b="1" dirty="0">
                <a:ln w="50800"/>
                <a:solidFill>
                  <a:schemeClr val="bg1">
                    <a:shade val="50000"/>
                  </a:schemeClr>
                </a:solidFill>
              </a:rPr>
              <a:t>How working in mines improved</a:t>
            </a:r>
          </a:p>
        </p:txBody>
      </p:sp>
      <p:pic>
        <p:nvPicPr>
          <p:cNvPr id="20" name="Picture 19"/>
          <p:cNvPicPr>
            <a:picLocks noChangeAspect="1"/>
          </p:cNvPicPr>
          <p:nvPr/>
        </p:nvPicPr>
        <p:blipFill rotWithShape="1">
          <a:blip r:embed="rId8"/>
          <a:srcRect t="3333" r="2860" b="2366"/>
          <a:stretch/>
        </p:blipFill>
        <p:spPr>
          <a:xfrm>
            <a:off x="1000125" y="1023938"/>
            <a:ext cx="7337425" cy="4776787"/>
          </a:xfrm>
          <a:prstGeom prst="rect">
            <a:avLst/>
          </a:prstGeom>
          <a:ln>
            <a:noFill/>
          </a:ln>
          <a:effectLst>
            <a:outerShdw blurRad="292100" dist="139700" dir="2700000" algn="tl" rotWithShape="0">
              <a:srgbClr val="333333">
                <a:alpha val="65000"/>
              </a:srgbClr>
            </a:outerShdw>
          </a:effectLst>
        </p:spPr>
      </p:pic>
      <p:sp>
        <p:nvSpPr>
          <p:cNvPr id="26" name="Rectangle 25"/>
          <p:cNvSpPr/>
          <p:nvPr/>
        </p:nvSpPr>
        <p:spPr>
          <a:xfrm>
            <a:off x="1059150" y="2432946"/>
            <a:ext cx="7239482" cy="1938992"/>
          </a:xfrm>
          <a:prstGeom prst="rect">
            <a:avLst/>
          </a:prstGeom>
          <a:noFill/>
        </p:spPr>
        <p:txBody>
          <a:bodyPr wrap="none">
            <a:spAutoFit/>
          </a:bodyPr>
          <a:lstStyle/>
          <a:p>
            <a:pPr algn="ctr">
              <a:defRPr/>
            </a:pPr>
            <a:r>
              <a:rPr lang="en-US" sz="72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Coal Mining</a:t>
            </a:r>
          </a:p>
          <a:p>
            <a:pPr algn="ctr">
              <a:defRPr/>
            </a:pPr>
            <a:r>
              <a:rPr lang="en-GB" sz="4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Problems and Solutions</a:t>
            </a:r>
            <a:endParaRPr lang="en-US" sz="66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5"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strVal val="#ppt_w*0.70"/>
                                          </p:val>
                                        </p:tav>
                                        <p:tav tm="100000">
                                          <p:val>
                                            <p:strVal val="#ppt_w"/>
                                          </p:val>
                                        </p:tav>
                                      </p:tavLst>
                                    </p:anim>
                                    <p:anim calcmode="lin" valueType="num">
                                      <p:cBhvr>
                                        <p:cTn id="14" dur="1000" fill="hold"/>
                                        <p:tgtEl>
                                          <p:spTgt spid="26"/>
                                        </p:tgtEl>
                                        <p:attrNameLst>
                                          <p:attrName>ppt_h</p:attrName>
                                        </p:attrNameLst>
                                      </p:cBhvr>
                                      <p:tavLst>
                                        <p:tav tm="0">
                                          <p:val>
                                            <p:strVal val="#ppt_h"/>
                                          </p:val>
                                        </p:tav>
                                        <p:tav tm="100000">
                                          <p:val>
                                            <p:strVal val="#ppt_h"/>
                                          </p:val>
                                        </p:tav>
                                      </p:tavLst>
                                    </p:anim>
                                    <p:animEffect transition="in" filter="fade">
                                      <p:cBhvr>
                                        <p:cTn id="15" dur="1000"/>
                                        <p:tgtEl>
                                          <p:spTgt spid="2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5" presetClass="exit" presetSubtype="0" fill="hold" nodeType="clickEffect">
                                  <p:stCondLst>
                                    <p:cond delay="0"/>
                                  </p:stCondLst>
                                  <p:childTnLst>
                                    <p:anim calcmode="lin" valueType="num">
                                      <p:cBhvr>
                                        <p:cTn id="19" dur="1000"/>
                                        <p:tgtEl>
                                          <p:spTgt spid="20"/>
                                        </p:tgtEl>
                                        <p:attrNameLst>
                                          <p:attrName>ppt_w</p:attrName>
                                        </p:attrNameLst>
                                      </p:cBhvr>
                                      <p:tavLst>
                                        <p:tav tm="0">
                                          <p:val>
                                            <p:strVal val="ppt_w"/>
                                          </p:val>
                                        </p:tav>
                                        <p:tav tm="100000">
                                          <p:val>
                                            <p:strVal val="ppt_w*0.70"/>
                                          </p:val>
                                        </p:tav>
                                      </p:tavLst>
                                    </p:anim>
                                    <p:anim calcmode="lin" valueType="num">
                                      <p:cBhvr>
                                        <p:cTn id="20" dur="1000"/>
                                        <p:tgtEl>
                                          <p:spTgt spid="20"/>
                                        </p:tgtEl>
                                        <p:attrNameLst>
                                          <p:attrName>ppt_h</p:attrName>
                                        </p:attrNameLst>
                                      </p:cBhvr>
                                      <p:tavLst>
                                        <p:tav tm="0">
                                          <p:val>
                                            <p:strVal val="ppt_h"/>
                                          </p:val>
                                        </p:tav>
                                        <p:tav tm="100000">
                                          <p:val>
                                            <p:strVal val="ppt_h"/>
                                          </p:val>
                                        </p:tav>
                                      </p:tavLst>
                                    </p:anim>
                                    <p:animEffect transition="out" filter="fade">
                                      <p:cBhvr>
                                        <p:cTn id="21" dur="1000"/>
                                        <p:tgtEl>
                                          <p:spTgt spid="20"/>
                                        </p:tgtEl>
                                      </p:cBhvr>
                                    </p:animEffect>
                                    <p:set>
                                      <p:cBhvr>
                                        <p:cTn id="22" dur="1" fill="hold">
                                          <p:stCondLst>
                                            <p:cond delay="999"/>
                                          </p:stCondLst>
                                        </p:cTn>
                                        <p:tgtEl>
                                          <p:spTgt spid="20"/>
                                        </p:tgtEl>
                                        <p:attrNameLst>
                                          <p:attrName>style.visibility</p:attrName>
                                        </p:attrNameLst>
                                      </p:cBhvr>
                                      <p:to>
                                        <p:strVal val="hidden"/>
                                      </p:to>
                                    </p:set>
                                  </p:childTnLst>
                                </p:cTn>
                              </p:par>
                              <p:par>
                                <p:cTn id="23" presetID="55" presetClass="exit" presetSubtype="0" fill="hold" nodeType="withEffect">
                                  <p:stCondLst>
                                    <p:cond delay="0"/>
                                  </p:stCondLst>
                                  <p:childTnLst>
                                    <p:anim calcmode="lin" valueType="num">
                                      <p:cBhvr>
                                        <p:cTn id="24" dur="1000"/>
                                        <p:tgtEl>
                                          <p:spTgt spid="26"/>
                                        </p:tgtEl>
                                        <p:attrNameLst>
                                          <p:attrName>ppt_w</p:attrName>
                                        </p:attrNameLst>
                                      </p:cBhvr>
                                      <p:tavLst>
                                        <p:tav tm="0">
                                          <p:val>
                                            <p:strVal val="ppt_w"/>
                                          </p:val>
                                        </p:tav>
                                        <p:tav tm="100000">
                                          <p:val>
                                            <p:strVal val="ppt_w*0.70"/>
                                          </p:val>
                                        </p:tav>
                                      </p:tavLst>
                                    </p:anim>
                                    <p:anim calcmode="lin" valueType="num">
                                      <p:cBhvr>
                                        <p:cTn id="25" dur="1000"/>
                                        <p:tgtEl>
                                          <p:spTgt spid="26"/>
                                        </p:tgtEl>
                                        <p:attrNameLst>
                                          <p:attrName>ppt_h</p:attrName>
                                        </p:attrNameLst>
                                      </p:cBhvr>
                                      <p:tavLst>
                                        <p:tav tm="0">
                                          <p:val>
                                            <p:strVal val="ppt_h"/>
                                          </p:val>
                                        </p:tav>
                                        <p:tav tm="100000">
                                          <p:val>
                                            <p:strVal val="ppt_h"/>
                                          </p:val>
                                        </p:tav>
                                      </p:tavLst>
                                    </p:anim>
                                    <p:animEffect transition="out" filter="fade">
                                      <p:cBhvr>
                                        <p:cTn id="26" dur="1000"/>
                                        <p:tgtEl>
                                          <p:spTgt spid="26"/>
                                        </p:tgtEl>
                                      </p:cBhvr>
                                    </p:animEffect>
                                    <p:set>
                                      <p:cBhvr>
                                        <p:cTn id="27" dur="1" fill="hold">
                                          <p:stCondLst>
                                            <p:cond delay="999"/>
                                          </p:stCondLst>
                                        </p:cTn>
                                        <p:tgtEl>
                                          <p:spTgt spid="26"/>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3" presetClass="entr" presetSubtype="16"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plus(in)">
                                      <p:cBhvr>
                                        <p:cTn id="37" dur="2000"/>
                                        <p:tgtEl>
                                          <p:spTgt spid="24"/>
                                        </p:tgtEl>
                                      </p:cBhvr>
                                    </p:animEffect>
                                  </p:childTnLst>
                                  <p:subTnLst>
                                    <p:audio>
                                      <p:cMediaNode>
                                        <p:cTn display="0" masterRel="sameClick">
                                          <p:stCondLst>
                                            <p:cond evt="begin" delay="0">
                                              <p:tn val="35"/>
                                            </p:cond>
                                          </p:stCondLst>
                                          <p:endCondLst>
                                            <p:cond evt="onStopAudio" delay="0">
                                              <p:tgtEl>
                                                <p:sldTgt/>
                                              </p:tgtEl>
                                            </p:cond>
                                          </p:endCondLst>
                                        </p:cTn>
                                        <p:tgtEl>
                                          <p:sndTgt r:embed="rId3" name="arrow.wav"/>
                                        </p:tgtEl>
                                      </p:cMediaNode>
                                    </p:audio>
                                  </p:subTnLst>
                                </p:cTn>
                              </p:par>
                            </p:childTnLst>
                          </p:cTn>
                        </p:par>
                      </p:childTnLst>
                    </p:cTn>
                  </p:par>
                  <p:par>
                    <p:cTn id="38" fill="hold" nodeType="clickPar">
                      <p:stCondLst>
                        <p:cond delay="indefinite"/>
                      </p:stCondLst>
                      <p:childTnLst>
                        <p:par>
                          <p:cTn id="39" fill="hold" nodeType="withGroup">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1000" fill="hold"/>
                                        <p:tgtEl>
                                          <p:spTgt spid="32"/>
                                        </p:tgtEl>
                                        <p:attrNameLst>
                                          <p:attrName>ppt_x</p:attrName>
                                        </p:attrNameLst>
                                      </p:cBhvr>
                                      <p:tavLst>
                                        <p:tav tm="0">
                                          <p:val>
                                            <p:strVal val="#ppt_x-.2"/>
                                          </p:val>
                                        </p:tav>
                                        <p:tav tm="100000">
                                          <p:val>
                                            <p:strVal val="#ppt_x"/>
                                          </p:val>
                                        </p:tav>
                                      </p:tavLst>
                                    </p:anim>
                                    <p:anim calcmode="lin" valueType="num">
                                      <p:cBhvr>
                                        <p:cTn id="43" dur="1000" fill="hold"/>
                                        <p:tgtEl>
                                          <p:spTgt spid="32"/>
                                        </p:tgtEl>
                                        <p:attrNameLst>
                                          <p:attrName>ppt_y</p:attrName>
                                        </p:attrNameLst>
                                      </p:cBhvr>
                                      <p:tavLst>
                                        <p:tav tm="0">
                                          <p:val>
                                            <p:strVal val="#ppt_y"/>
                                          </p:val>
                                        </p:tav>
                                        <p:tav tm="100000">
                                          <p:val>
                                            <p:strVal val="#ppt_y"/>
                                          </p:val>
                                        </p:tav>
                                      </p:tavLst>
                                    </p:anim>
                                    <p:animEffect transition="in" filter="wipe(right)" prLst="gradientSize: 0.1">
                                      <p:cBhvr>
                                        <p:cTn id="44" dur="1000"/>
                                        <p:tgtEl>
                                          <p:spTgt spid="32"/>
                                        </p:tgtEl>
                                      </p:cBhvr>
                                    </p:animEffect>
                                  </p:childTnLst>
                                  <p:subTnLst>
                                    <p:audio>
                                      <p:cMediaNode>
                                        <p:cTn display="0" masterRel="sameClick">
                                          <p:stCondLst>
                                            <p:cond evt="begin" delay="0">
                                              <p:tn val="40"/>
                                            </p:cond>
                                          </p:stCondLst>
                                          <p:endCondLst>
                                            <p:cond evt="onStopAudio" delay="0">
                                              <p:tgtEl>
                                                <p:sldTgt/>
                                              </p:tgtEl>
                                            </p:cond>
                                          </p:endCondLst>
                                        </p:cTn>
                                        <p:tgtEl>
                                          <p:sndTgt r:embed="rId3" name="arrow.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1000" fill="hold"/>
                                        <p:tgtEl>
                                          <p:spTgt spid="33"/>
                                        </p:tgtEl>
                                        <p:attrNameLst>
                                          <p:attrName>ppt_w</p:attrName>
                                        </p:attrNameLst>
                                      </p:cBhvr>
                                      <p:tavLst>
                                        <p:tav tm="0">
                                          <p:val>
                                            <p:strVal val="#ppt_w*0.70"/>
                                          </p:val>
                                        </p:tav>
                                        <p:tav tm="100000">
                                          <p:val>
                                            <p:strVal val="#ppt_w"/>
                                          </p:val>
                                        </p:tav>
                                      </p:tavLst>
                                    </p:anim>
                                    <p:anim calcmode="lin" valueType="num">
                                      <p:cBhvr>
                                        <p:cTn id="50" dur="1000" fill="hold"/>
                                        <p:tgtEl>
                                          <p:spTgt spid="33"/>
                                        </p:tgtEl>
                                        <p:attrNameLst>
                                          <p:attrName>ppt_h</p:attrName>
                                        </p:attrNameLst>
                                      </p:cBhvr>
                                      <p:tavLst>
                                        <p:tav tm="0">
                                          <p:val>
                                            <p:strVal val="#ppt_h"/>
                                          </p:val>
                                        </p:tav>
                                        <p:tav tm="100000">
                                          <p:val>
                                            <p:strVal val="#ppt_h"/>
                                          </p:val>
                                        </p:tav>
                                      </p:tavLst>
                                    </p:anim>
                                    <p:animEffect transition="in" filter="fade">
                                      <p:cBhvr>
                                        <p:cTn id="51" dur="1000"/>
                                        <p:tgtEl>
                                          <p:spTgt spid="33"/>
                                        </p:tgtEl>
                                      </p:cBhvr>
                                    </p:animEffect>
                                  </p:childTnLst>
                                  <p:subTnLst>
                                    <p:audio>
                                      <p:cMediaNode>
                                        <p:cTn display="0" masterRel="sameClick">
                                          <p:stCondLst>
                                            <p:cond evt="begin" delay="0">
                                              <p:tn val="47"/>
                                            </p:cond>
                                          </p:stCondLst>
                                          <p:endCondLst>
                                            <p:cond evt="onStopAudio" delay="0">
                                              <p:tgtEl>
                                                <p:sldTgt/>
                                              </p:tgtEl>
                                            </p:cond>
                                          </p:endCondLst>
                                        </p:cTn>
                                        <p:tgtEl>
                                          <p:sndTgt r:embed="rId3" name="arrow.wav"/>
                                        </p:tgtEl>
                                      </p:cMediaNode>
                                    </p:audio>
                                  </p:subTnLst>
                                </p:cTn>
                              </p:par>
                            </p:childTnLst>
                          </p:cTn>
                        </p:par>
                      </p:childTnLst>
                    </p:cTn>
                  </p:par>
                  <p:par>
                    <p:cTn id="52" fill="hold" nodeType="clickPar">
                      <p:stCondLst>
                        <p:cond delay="indefinite"/>
                      </p:stCondLst>
                      <p:childTnLst>
                        <p:par>
                          <p:cTn id="53" fill="hold" nodeType="withGroup">
                            <p:stCondLst>
                              <p:cond delay="0"/>
                            </p:stCondLst>
                            <p:childTnLst>
                              <p:par>
                                <p:cTn id="54" presetID="13" presetClass="entr" presetSubtype="16" fill="hold"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plus(in)">
                                      <p:cBhvr>
                                        <p:cTn id="56" dur="2000"/>
                                        <p:tgtEl>
                                          <p:spTgt spid="25"/>
                                        </p:tgtEl>
                                      </p:cBhvr>
                                    </p:animEffect>
                                  </p:childTnLst>
                                  <p:subTnLst>
                                    <p:audio>
                                      <p:cMediaNode>
                                        <p:cTn display="0" masterRel="sameClick">
                                          <p:stCondLst>
                                            <p:cond evt="begin" delay="0">
                                              <p:tn val="54"/>
                                            </p:cond>
                                          </p:stCondLst>
                                          <p:endCondLst>
                                            <p:cond evt="onStopAudio" delay="0">
                                              <p:tgtEl>
                                                <p:sldTgt/>
                                              </p:tgtEl>
                                            </p:cond>
                                          </p:endCondLst>
                                        </p:cTn>
                                        <p:tgtEl>
                                          <p:sndTgt r:embed="rId3" name="arrow.wav"/>
                                        </p:tgtEl>
                                      </p:cMediaNode>
                                    </p:audio>
                                  </p:subTnLst>
                                </p:cTn>
                              </p:par>
                            </p:childTnLst>
                          </p:cTn>
                        </p:par>
                      </p:childTnLst>
                    </p:cTn>
                  </p:par>
                  <p:par>
                    <p:cTn id="57" fill="hold" nodeType="clickPar">
                      <p:stCondLst>
                        <p:cond delay="indefinite"/>
                      </p:stCondLst>
                      <p:childTnLst>
                        <p:par>
                          <p:cTn id="58" fill="hold" nodeType="withGroup">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1000" fill="hold"/>
                                        <p:tgtEl>
                                          <p:spTgt spid="30"/>
                                        </p:tgtEl>
                                        <p:attrNameLst>
                                          <p:attrName>ppt_w</p:attrName>
                                        </p:attrNameLst>
                                      </p:cBhvr>
                                      <p:tavLst>
                                        <p:tav tm="0">
                                          <p:val>
                                            <p:strVal val="#ppt_w*0.70"/>
                                          </p:val>
                                        </p:tav>
                                        <p:tav tm="100000">
                                          <p:val>
                                            <p:strVal val="#ppt_w"/>
                                          </p:val>
                                        </p:tav>
                                      </p:tavLst>
                                    </p:anim>
                                    <p:anim calcmode="lin" valueType="num">
                                      <p:cBhvr>
                                        <p:cTn id="62" dur="1000" fill="hold"/>
                                        <p:tgtEl>
                                          <p:spTgt spid="30"/>
                                        </p:tgtEl>
                                        <p:attrNameLst>
                                          <p:attrName>ppt_h</p:attrName>
                                        </p:attrNameLst>
                                      </p:cBhvr>
                                      <p:tavLst>
                                        <p:tav tm="0">
                                          <p:val>
                                            <p:strVal val="#ppt_h"/>
                                          </p:val>
                                        </p:tav>
                                        <p:tav tm="100000">
                                          <p:val>
                                            <p:strVal val="#ppt_h"/>
                                          </p:val>
                                        </p:tav>
                                      </p:tavLst>
                                    </p:anim>
                                    <p:animEffect transition="in" filter="fade">
                                      <p:cBhvr>
                                        <p:cTn id="63" dur="1000"/>
                                        <p:tgtEl>
                                          <p:spTgt spid="30"/>
                                        </p:tgtEl>
                                      </p:cBhvr>
                                    </p:animEffect>
                                  </p:childTnLst>
                                  <p:subTnLst>
                                    <p:audio>
                                      <p:cMediaNode>
                                        <p:cTn display="0" masterRel="sameClick">
                                          <p:stCondLst>
                                            <p:cond evt="begin" delay="0">
                                              <p:tn val="59"/>
                                            </p:cond>
                                          </p:stCondLst>
                                          <p:endCondLst>
                                            <p:cond evt="onStopAudio" delay="0">
                                              <p:tgtEl>
                                                <p:sldTgt/>
                                              </p:tgtEl>
                                            </p:cond>
                                          </p:endCondLst>
                                        </p:cTn>
                                        <p:tgtEl>
                                          <p:sndTgt r:embed="rId3" name="arrow.wav"/>
                                        </p:tgtEl>
                                      </p:cMediaNode>
                                    </p:audio>
                                  </p:subTnLst>
                                </p:cTn>
                              </p:par>
                            </p:childTnLst>
                          </p:cTn>
                        </p:par>
                      </p:childTnLst>
                    </p:cTn>
                  </p:par>
                  <p:par>
                    <p:cTn id="64" fill="hold" nodeType="clickPar">
                      <p:stCondLst>
                        <p:cond delay="indefinite"/>
                      </p:stCondLst>
                      <p:childTnLst>
                        <p:par>
                          <p:cTn id="65" fill="hold" nodeType="withGroup">
                            <p:stCondLst>
                              <p:cond delay="0"/>
                            </p:stCondLst>
                            <p:childTnLst>
                              <p:par>
                                <p:cTn id="66" presetID="29" presetClass="entr" presetSubtype="0" fill="hold" grpId="0" nodeType="click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p:cTn id="68" dur="1000" fill="hold"/>
                                        <p:tgtEl>
                                          <p:spTgt spid="31"/>
                                        </p:tgtEl>
                                        <p:attrNameLst>
                                          <p:attrName>ppt_x</p:attrName>
                                        </p:attrNameLst>
                                      </p:cBhvr>
                                      <p:tavLst>
                                        <p:tav tm="0">
                                          <p:val>
                                            <p:strVal val="#ppt_x-.2"/>
                                          </p:val>
                                        </p:tav>
                                        <p:tav tm="100000">
                                          <p:val>
                                            <p:strVal val="#ppt_x"/>
                                          </p:val>
                                        </p:tav>
                                      </p:tavLst>
                                    </p:anim>
                                    <p:anim calcmode="lin" valueType="num">
                                      <p:cBhvr>
                                        <p:cTn id="69" dur="1000" fill="hold"/>
                                        <p:tgtEl>
                                          <p:spTgt spid="31"/>
                                        </p:tgtEl>
                                        <p:attrNameLst>
                                          <p:attrName>ppt_y</p:attrName>
                                        </p:attrNameLst>
                                      </p:cBhvr>
                                      <p:tavLst>
                                        <p:tav tm="0">
                                          <p:val>
                                            <p:strVal val="#ppt_y"/>
                                          </p:val>
                                        </p:tav>
                                        <p:tav tm="100000">
                                          <p:val>
                                            <p:strVal val="#ppt_y"/>
                                          </p:val>
                                        </p:tav>
                                      </p:tavLst>
                                    </p:anim>
                                    <p:animEffect transition="in" filter="wipe(right)" prLst="gradientSize: 0.1">
                                      <p:cBhvr>
                                        <p:cTn id="70" dur="1000"/>
                                        <p:tgtEl>
                                          <p:spTgt spid="31"/>
                                        </p:tgtEl>
                                      </p:cBhvr>
                                    </p:animEffect>
                                  </p:childTnLst>
                                  <p:subTnLst>
                                    <p:audio>
                                      <p:cMediaNode>
                                        <p:cTn display="0" masterRel="sameClick">
                                          <p:stCondLst>
                                            <p:cond evt="begin" delay="0">
                                              <p:tn val="66"/>
                                            </p:cond>
                                          </p:stCondLst>
                                          <p:endCondLst>
                                            <p:cond evt="onStopAudio" delay="0">
                                              <p:tgtEl>
                                                <p:sldTgt/>
                                              </p:tgtEl>
                                            </p:cond>
                                          </p:endCondLst>
                                        </p:cTn>
                                        <p:tgtEl>
                                          <p:sndTgt r:embed="rId3" name="arrow.wav"/>
                                        </p:tgtEl>
                                      </p:cMediaNode>
                                    </p:audio>
                                  </p:subTnLst>
                                </p:cTn>
                              </p:par>
                            </p:childTnLst>
                          </p:cTn>
                        </p:par>
                      </p:childTnLst>
                    </p:cTn>
                  </p:par>
                  <p:par>
                    <p:cTn id="71" fill="hold" nodeType="clickPar">
                      <p:stCondLst>
                        <p:cond delay="indefinite"/>
                      </p:stCondLst>
                      <p:childTnLst>
                        <p:par>
                          <p:cTn id="72" fill="hold" nodeType="withGroup">
                            <p:stCondLst>
                              <p:cond delay="0"/>
                            </p:stCondLst>
                            <p:childTnLst>
                              <p:par>
                                <p:cTn id="73" presetID="13" presetClass="entr" presetSubtype="16" fill="hold" nodeType="click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plus(in)">
                                      <p:cBhvr>
                                        <p:cTn id="75" dur="2000"/>
                                        <p:tgtEl>
                                          <p:spTgt spid="27"/>
                                        </p:tgtEl>
                                      </p:cBhvr>
                                    </p:animEffect>
                                  </p:childTnLst>
                                  <p:subTnLst>
                                    <p:audio>
                                      <p:cMediaNode>
                                        <p:cTn display="0" masterRel="sameClick">
                                          <p:stCondLst>
                                            <p:cond evt="begin" delay="0">
                                              <p:tn val="73"/>
                                            </p:cond>
                                          </p:stCondLst>
                                          <p:endCondLst>
                                            <p:cond evt="onStopAudio" delay="0">
                                              <p:tgtEl>
                                                <p:sldTgt/>
                                              </p:tgtEl>
                                            </p:cond>
                                          </p:endCondLst>
                                        </p:cTn>
                                        <p:tgtEl>
                                          <p:sndTgt r:embed="rId3" name="arrow.wav"/>
                                        </p:tgtEl>
                                      </p:cMediaNode>
                                    </p:audio>
                                  </p:subTnLst>
                                </p:cTn>
                              </p:par>
                            </p:childTnLst>
                          </p:cTn>
                        </p:par>
                      </p:childTnLst>
                    </p:cTn>
                  </p:par>
                  <p:par>
                    <p:cTn id="76" fill="hold" nodeType="clickPar">
                      <p:stCondLst>
                        <p:cond delay="indefinite"/>
                      </p:stCondLst>
                      <p:childTnLst>
                        <p:par>
                          <p:cTn id="77" fill="hold" nodeType="withGroup">
                            <p:stCondLst>
                              <p:cond delay="0"/>
                            </p:stCondLst>
                            <p:childTnLst>
                              <p:par>
                                <p:cTn id="78" presetID="55" presetClass="entr" presetSubtype="0" fill="hold" grpId="0" nodeType="click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1000" fill="hold"/>
                                        <p:tgtEl>
                                          <p:spTgt spid="34"/>
                                        </p:tgtEl>
                                        <p:attrNameLst>
                                          <p:attrName>ppt_w</p:attrName>
                                        </p:attrNameLst>
                                      </p:cBhvr>
                                      <p:tavLst>
                                        <p:tav tm="0">
                                          <p:val>
                                            <p:strVal val="#ppt_w*0.70"/>
                                          </p:val>
                                        </p:tav>
                                        <p:tav tm="100000">
                                          <p:val>
                                            <p:strVal val="#ppt_w"/>
                                          </p:val>
                                        </p:tav>
                                      </p:tavLst>
                                    </p:anim>
                                    <p:anim calcmode="lin" valueType="num">
                                      <p:cBhvr>
                                        <p:cTn id="81" dur="1000" fill="hold"/>
                                        <p:tgtEl>
                                          <p:spTgt spid="34"/>
                                        </p:tgtEl>
                                        <p:attrNameLst>
                                          <p:attrName>ppt_h</p:attrName>
                                        </p:attrNameLst>
                                      </p:cBhvr>
                                      <p:tavLst>
                                        <p:tav tm="0">
                                          <p:val>
                                            <p:strVal val="#ppt_h"/>
                                          </p:val>
                                        </p:tav>
                                        <p:tav tm="100000">
                                          <p:val>
                                            <p:strVal val="#ppt_h"/>
                                          </p:val>
                                        </p:tav>
                                      </p:tavLst>
                                    </p:anim>
                                    <p:animEffect transition="in" filter="fade">
                                      <p:cBhvr>
                                        <p:cTn id="82" dur="1000"/>
                                        <p:tgtEl>
                                          <p:spTgt spid="34"/>
                                        </p:tgtEl>
                                      </p:cBhvr>
                                    </p:animEffect>
                                  </p:childTnLst>
                                  <p:subTnLst>
                                    <p:audio>
                                      <p:cMediaNode>
                                        <p:cTn display="0" masterRel="sameClick">
                                          <p:stCondLst>
                                            <p:cond evt="begin" delay="0">
                                              <p:tn val="78"/>
                                            </p:cond>
                                          </p:stCondLst>
                                          <p:endCondLst>
                                            <p:cond evt="onStopAudio" delay="0">
                                              <p:tgtEl>
                                                <p:sldTgt/>
                                              </p:tgtEl>
                                            </p:cond>
                                          </p:endCondLst>
                                        </p:cTn>
                                        <p:tgtEl>
                                          <p:sndTgt r:embed="rId3" name="arrow.wav"/>
                                        </p:tgtEl>
                                      </p:cMediaNode>
                                    </p:audio>
                                  </p:subTnLst>
                                </p:cTn>
                              </p:par>
                            </p:childTnLst>
                          </p:cTn>
                        </p:par>
                      </p:childTnLst>
                    </p:cTn>
                  </p:par>
                  <p:par>
                    <p:cTn id="83" fill="hold" nodeType="clickPar">
                      <p:stCondLst>
                        <p:cond delay="indefinite"/>
                      </p:stCondLst>
                      <p:childTnLst>
                        <p:par>
                          <p:cTn id="84" fill="hold" nodeType="withGroup">
                            <p:stCondLst>
                              <p:cond delay="0"/>
                            </p:stCondLst>
                            <p:childTnLst>
                              <p:par>
                                <p:cTn id="85" presetID="29" presetClass="entr" presetSubtype="0" fill="hold" grpId="0" nodeType="clickEffect">
                                  <p:stCondLst>
                                    <p:cond delay="0"/>
                                  </p:stCondLst>
                                  <p:childTnLst>
                                    <p:set>
                                      <p:cBhvr>
                                        <p:cTn id="86" dur="1" fill="hold">
                                          <p:stCondLst>
                                            <p:cond delay="0"/>
                                          </p:stCondLst>
                                        </p:cTn>
                                        <p:tgtEl>
                                          <p:spTgt spid="35"/>
                                        </p:tgtEl>
                                        <p:attrNameLst>
                                          <p:attrName>style.visibility</p:attrName>
                                        </p:attrNameLst>
                                      </p:cBhvr>
                                      <p:to>
                                        <p:strVal val="visible"/>
                                      </p:to>
                                    </p:set>
                                    <p:anim calcmode="lin" valueType="num">
                                      <p:cBhvr>
                                        <p:cTn id="87" dur="1000" fill="hold"/>
                                        <p:tgtEl>
                                          <p:spTgt spid="35"/>
                                        </p:tgtEl>
                                        <p:attrNameLst>
                                          <p:attrName>ppt_x</p:attrName>
                                        </p:attrNameLst>
                                      </p:cBhvr>
                                      <p:tavLst>
                                        <p:tav tm="0">
                                          <p:val>
                                            <p:strVal val="#ppt_x-.2"/>
                                          </p:val>
                                        </p:tav>
                                        <p:tav tm="100000">
                                          <p:val>
                                            <p:strVal val="#ppt_x"/>
                                          </p:val>
                                        </p:tav>
                                      </p:tavLst>
                                    </p:anim>
                                    <p:anim calcmode="lin" valueType="num">
                                      <p:cBhvr>
                                        <p:cTn id="88" dur="1000" fill="hold"/>
                                        <p:tgtEl>
                                          <p:spTgt spid="35"/>
                                        </p:tgtEl>
                                        <p:attrNameLst>
                                          <p:attrName>ppt_y</p:attrName>
                                        </p:attrNameLst>
                                      </p:cBhvr>
                                      <p:tavLst>
                                        <p:tav tm="0">
                                          <p:val>
                                            <p:strVal val="#ppt_y"/>
                                          </p:val>
                                        </p:tav>
                                        <p:tav tm="100000">
                                          <p:val>
                                            <p:strVal val="#ppt_y"/>
                                          </p:val>
                                        </p:tav>
                                      </p:tavLst>
                                    </p:anim>
                                    <p:animEffect transition="in" filter="wipe(right)" prLst="gradientSize: 0.1">
                                      <p:cBhvr>
                                        <p:cTn id="89" dur="1000"/>
                                        <p:tgtEl>
                                          <p:spTgt spid="35"/>
                                        </p:tgtEl>
                                      </p:cBhvr>
                                    </p:animEffect>
                                  </p:childTnLst>
                                  <p:subTnLst>
                                    <p:audio>
                                      <p:cMediaNode>
                                        <p:cTn display="0" masterRel="sameClick">
                                          <p:stCondLst>
                                            <p:cond evt="begin" delay="0">
                                              <p:tn val="85"/>
                                            </p:cond>
                                          </p:stCondLst>
                                          <p:endCondLst>
                                            <p:cond evt="onStopAudio" delay="0">
                                              <p:tgtEl>
                                                <p:sldTgt/>
                                              </p:tgtEl>
                                            </p:cond>
                                          </p:endCondLst>
                                        </p:cTn>
                                        <p:tgtEl>
                                          <p:sndTgt r:embed="rId3" name="arrow.wav"/>
                                        </p:tgtEl>
                                      </p:cMediaNode>
                                    </p:audio>
                                  </p:subTnLst>
                                </p:cTn>
                              </p:par>
                            </p:childTnLst>
                          </p:cTn>
                        </p:par>
                      </p:childTnLst>
                    </p:cTn>
                  </p:par>
                  <p:par>
                    <p:cTn id="90" fill="hold" nodeType="clickPar">
                      <p:stCondLst>
                        <p:cond delay="indefinite"/>
                      </p:stCondLst>
                      <p:childTnLst>
                        <p:par>
                          <p:cTn id="91" fill="hold" nodeType="withGroup">
                            <p:stCondLst>
                              <p:cond delay="0"/>
                            </p:stCondLst>
                            <p:childTnLst>
                              <p:par>
                                <p:cTn id="92" presetID="13" presetClass="entr" presetSubtype="16" fill="hold" nodeType="click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plus(in)">
                                      <p:cBhvr>
                                        <p:cTn id="94" dur="2000"/>
                                        <p:tgtEl>
                                          <p:spTgt spid="18"/>
                                        </p:tgtEl>
                                      </p:cBhvr>
                                    </p:animEffect>
                                  </p:childTnLst>
                                  <p:subTnLst>
                                    <p:audio>
                                      <p:cMediaNode>
                                        <p:cTn display="0" masterRel="sameClick">
                                          <p:stCondLst>
                                            <p:cond evt="begin" delay="0">
                                              <p:tn val="92"/>
                                            </p:cond>
                                          </p:stCondLst>
                                          <p:endCondLst>
                                            <p:cond evt="onStopAudio" delay="0">
                                              <p:tgtEl>
                                                <p:sldTgt/>
                                              </p:tgtEl>
                                            </p:cond>
                                          </p:endCondLst>
                                        </p:cTn>
                                        <p:tgtEl>
                                          <p:sndTgt r:embed="rId3" name="arrow.wav"/>
                                        </p:tgtEl>
                                      </p:cMediaNode>
                                    </p:audio>
                                  </p:subTnLst>
                                </p:cTn>
                              </p:par>
                            </p:childTnLst>
                          </p:cTn>
                        </p:par>
                      </p:childTnLst>
                    </p:cTn>
                  </p:par>
                  <p:par>
                    <p:cTn id="95" fill="hold" nodeType="clickPar">
                      <p:stCondLst>
                        <p:cond delay="indefinite"/>
                      </p:stCondLst>
                      <p:childTnLst>
                        <p:par>
                          <p:cTn id="96" fill="hold" nodeType="withGroup">
                            <p:stCondLst>
                              <p:cond delay="0"/>
                            </p:stCondLst>
                            <p:childTnLst>
                              <p:par>
                                <p:cTn id="97" presetID="55" presetClass="entr" presetSubtype="0" fill="hold" grpId="0" nodeType="click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p:cTn id="99" dur="1000" fill="hold"/>
                                        <p:tgtEl>
                                          <p:spTgt spid="28"/>
                                        </p:tgtEl>
                                        <p:attrNameLst>
                                          <p:attrName>ppt_w</p:attrName>
                                        </p:attrNameLst>
                                      </p:cBhvr>
                                      <p:tavLst>
                                        <p:tav tm="0">
                                          <p:val>
                                            <p:strVal val="#ppt_w*0.70"/>
                                          </p:val>
                                        </p:tav>
                                        <p:tav tm="100000">
                                          <p:val>
                                            <p:strVal val="#ppt_w"/>
                                          </p:val>
                                        </p:tav>
                                      </p:tavLst>
                                    </p:anim>
                                    <p:anim calcmode="lin" valueType="num">
                                      <p:cBhvr>
                                        <p:cTn id="100" dur="1000" fill="hold"/>
                                        <p:tgtEl>
                                          <p:spTgt spid="28"/>
                                        </p:tgtEl>
                                        <p:attrNameLst>
                                          <p:attrName>ppt_h</p:attrName>
                                        </p:attrNameLst>
                                      </p:cBhvr>
                                      <p:tavLst>
                                        <p:tav tm="0">
                                          <p:val>
                                            <p:strVal val="#ppt_h"/>
                                          </p:val>
                                        </p:tav>
                                        <p:tav tm="100000">
                                          <p:val>
                                            <p:strVal val="#ppt_h"/>
                                          </p:val>
                                        </p:tav>
                                      </p:tavLst>
                                    </p:anim>
                                    <p:animEffect transition="in" filter="fade">
                                      <p:cBhvr>
                                        <p:cTn id="101" dur="1000"/>
                                        <p:tgtEl>
                                          <p:spTgt spid="28"/>
                                        </p:tgtEl>
                                      </p:cBhvr>
                                    </p:animEffect>
                                  </p:childTnLst>
                                  <p:subTnLst>
                                    <p:audio>
                                      <p:cMediaNode>
                                        <p:cTn display="0" masterRel="sameClick">
                                          <p:stCondLst>
                                            <p:cond evt="begin" delay="0">
                                              <p:tn val="97"/>
                                            </p:cond>
                                          </p:stCondLst>
                                          <p:endCondLst>
                                            <p:cond evt="onStopAudio" delay="0">
                                              <p:tgtEl>
                                                <p:sldTgt/>
                                              </p:tgtEl>
                                            </p:cond>
                                          </p:endCondLst>
                                        </p:cTn>
                                        <p:tgtEl>
                                          <p:sndTgt r:embed="rId3" name="arrow.wav"/>
                                        </p:tgtEl>
                                      </p:cMediaNode>
                                    </p:audio>
                                  </p:subTnLst>
                                </p:cTn>
                              </p:par>
                            </p:childTnLst>
                          </p:cTn>
                        </p:par>
                      </p:childTnLst>
                    </p:cTn>
                  </p:par>
                  <p:par>
                    <p:cTn id="102" fill="hold" nodeType="clickPar">
                      <p:stCondLst>
                        <p:cond delay="indefinite"/>
                      </p:stCondLst>
                      <p:childTnLst>
                        <p:par>
                          <p:cTn id="103" fill="hold" nodeType="withGroup">
                            <p:stCondLst>
                              <p:cond delay="0"/>
                            </p:stCondLst>
                            <p:childTnLst>
                              <p:par>
                                <p:cTn id="104" presetID="29" presetClass="entr" presetSubtype="0" fill="hold" grpId="0" nodeType="click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1000" fill="hold"/>
                                        <p:tgtEl>
                                          <p:spTgt spid="29"/>
                                        </p:tgtEl>
                                        <p:attrNameLst>
                                          <p:attrName>ppt_x</p:attrName>
                                        </p:attrNameLst>
                                      </p:cBhvr>
                                      <p:tavLst>
                                        <p:tav tm="0">
                                          <p:val>
                                            <p:strVal val="#ppt_x-.2"/>
                                          </p:val>
                                        </p:tav>
                                        <p:tav tm="100000">
                                          <p:val>
                                            <p:strVal val="#ppt_x"/>
                                          </p:val>
                                        </p:tav>
                                      </p:tavLst>
                                    </p:anim>
                                    <p:anim calcmode="lin" valueType="num">
                                      <p:cBhvr>
                                        <p:cTn id="107"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108" dur="1000"/>
                                        <p:tgtEl>
                                          <p:spTgt spid="29"/>
                                        </p:tgtEl>
                                      </p:cBhvr>
                                    </p:animEffect>
                                  </p:childTnLst>
                                  <p:subTnLst>
                                    <p:audio>
                                      <p:cMediaNode>
                                        <p:cTn display="0" masterRel="sameClick">
                                          <p:stCondLst>
                                            <p:cond evt="begin" delay="0">
                                              <p:tn val="104"/>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P spid="31" grpId="0" animBg="1"/>
      <p:bldP spid="32" grpId="0" animBg="1"/>
      <p:bldP spid="33" grpId="0" animBg="1"/>
      <p:bldP spid="34" grpId="0" animBg="1"/>
      <p:bldP spid="35" grpId="0" animBg="1"/>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6"/>
          <a:srcRect l="4298" t="5898" r="4029" b="6810"/>
          <a:stretch/>
        </p:blipFill>
        <p:spPr>
          <a:xfrm>
            <a:off x="757238" y="596900"/>
            <a:ext cx="1576387" cy="1276350"/>
          </a:xfrm>
          <a:prstGeom prst="rect">
            <a:avLst/>
          </a:prstGeom>
          <a:ln>
            <a:noFill/>
          </a:ln>
          <a:effectLst>
            <a:outerShdw blurRad="292100" dist="139700" dir="2700000" algn="tl" rotWithShape="0">
              <a:srgbClr val="333333">
                <a:alpha val="65000"/>
              </a:srgbClr>
            </a:outerShdw>
          </a:effectLst>
        </p:spPr>
      </p:pic>
      <p:pic>
        <p:nvPicPr>
          <p:cNvPr id="1027" name="Picture 3" descr="C:\Documents and Settings\Anthony Robinson\Local Settings\Temporary Internet Files\Content.IE5\F3ZHD45M\MC900154706[1].wmf"/>
          <p:cNvPicPr>
            <a:picLocks noChangeAspect="1" noChangeArrowheads="1"/>
          </p:cNvPicPr>
          <p:nvPr/>
        </p:nvPicPr>
        <p:blipFill rotWithShape="1">
          <a:blip r:embed="rId7"/>
          <a:srcRect l="10946" t="12787" r="8451" b="12852"/>
          <a:stretch/>
        </p:blipFill>
        <p:spPr bwMode="auto">
          <a:xfrm>
            <a:off x="757238" y="3259138"/>
            <a:ext cx="1570037" cy="1274762"/>
          </a:xfrm>
          <a:prstGeom prst="rect">
            <a:avLst/>
          </a:prstGeom>
          <a:ln>
            <a:noFill/>
          </a:ln>
          <a:effectLst>
            <a:outerShdw blurRad="292100" dist="139700" dir="2700000" algn="tl" rotWithShape="0">
              <a:srgbClr val="333333">
                <a:alpha val="65000"/>
              </a:srgbClr>
            </a:outerShdw>
          </a:effectLst>
          <a:extLst/>
        </p:spPr>
      </p:pic>
      <p:pic>
        <p:nvPicPr>
          <p:cNvPr id="7" name="Picture 6"/>
          <p:cNvPicPr>
            <a:picLocks noChangeAspect="1"/>
          </p:cNvPicPr>
          <p:nvPr/>
        </p:nvPicPr>
        <p:blipFill rotWithShape="1">
          <a:blip r:embed="rId8"/>
          <a:srcRect l="26185" t="27523" r="26411" b="8236"/>
          <a:stretch/>
        </p:blipFill>
        <p:spPr>
          <a:xfrm>
            <a:off x="6735763" y="3232150"/>
            <a:ext cx="1568450" cy="1276350"/>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rotWithShape="1">
          <a:blip r:embed="rId9"/>
          <a:srcRect l="19208" r="11943" b="7536"/>
          <a:stretch/>
        </p:blipFill>
        <p:spPr>
          <a:xfrm>
            <a:off x="3848100" y="3268663"/>
            <a:ext cx="1528763" cy="1265237"/>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rotWithShape="1">
          <a:blip r:embed="rId10"/>
          <a:srcRect l="4224" r="4672"/>
          <a:stretch/>
        </p:blipFill>
        <p:spPr>
          <a:xfrm>
            <a:off x="6735763" y="619125"/>
            <a:ext cx="1568450" cy="1279525"/>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11"/>
          <a:stretch>
            <a:fillRect/>
          </a:stretch>
        </p:blipFill>
        <p:spPr>
          <a:xfrm>
            <a:off x="3808413" y="603250"/>
            <a:ext cx="1568450" cy="1270000"/>
          </a:xfrm>
          <a:prstGeom prst="rect">
            <a:avLst/>
          </a:prstGeom>
          <a:ln>
            <a:noFill/>
          </a:ln>
          <a:effectLst>
            <a:outerShdw blurRad="292100" dist="139700" dir="2700000" algn="tl" rotWithShape="0">
              <a:srgbClr val="333333">
                <a:alpha val="65000"/>
              </a:srgbClr>
            </a:outerShdw>
          </a:effectLst>
        </p:spPr>
      </p:pic>
      <p:sp>
        <p:nvSpPr>
          <p:cNvPr id="12" name="TextBox 11"/>
          <p:cNvSpPr txBox="1"/>
          <p:nvPr/>
        </p:nvSpPr>
        <p:spPr>
          <a:xfrm>
            <a:off x="153537" y="1887066"/>
            <a:ext cx="2784143" cy="1200329"/>
          </a:xfrm>
          <a:prstGeom prst="rect">
            <a:avLst/>
          </a:prstGeom>
        </p:spPr>
        <p:style>
          <a:lnRef idx="1">
            <a:schemeClr val="accent4"/>
          </a:lnRef>
          <a:fillRef idx="3">
            <a:schemeClr val="accent4"/>
          </a:fillRef>
          <a:effectRef idx="2">
            <a:schemeClr val="accent4"/>
          </a:effectRef>
          <a:fontRef idx="minor">
            <a:schemeClr val="lt1"/>
          </a:fontRef>
        </p:style>
        <p:txBody>
          <a:bodyPr>
            <a:spAutoFit/>
          </a:bodyPr>
          <a:lstStyle/>
          <a:p>
            <a:pPr algn="ctr">
              <a:defRPr/>
            </a:pPr>
            <a:r>
              <a:rPr lang="en-GB" b="1" dirty="0">
                <a:latin typeface="Tw Cen MT" pitchFamily="34" charset="0"/>
              </a:rPr>
              <a:t>Enclosure</a:t>
            </a:r>
          </a:p>
          <a:p>
            <a:pPr algn="ctr">
              <a:defRPr/>
            </a:pPr>
            <a:r>
              <a:rPr lang="en-GB" dirty="0">
                <a:latin typeface="Tw Cen MT" pitchFamily="34" charset="0"/>
              </a:rPr>
              <a:t>Got rid of strip farming which was replaced by  medium sized farms.</a:t>
            </a:r>
            <a:endParaRPr lang="en-US" dirty="0">
              <a:latin typeface="Tw Cen MT" pitchFamily="34" charset="0"/>
            </a:endParaRPr>
          </a:p>
        </p:txBody>
      </p:sp>
      <p:sp>
        <p:nvSpPr>
          <p:cNvPr id="16" name="TextBox 15"/>
          <p:cNvSpPr txBox="1"/>
          <p:nvPr/>
        </p:nvSpPr>
        <p:spPr>
          <a:xfrm>
            <a:off x="3090080" y="1887065"/>
            <a:ext cx="2784143" cy="1200329"/>
          </a:xfrm>
          <a:prstGeom prst="rect">
            <a:avLst/>
          </a:prstGeom>
        </p:spPr>
        <p:style>
          <a:lnRef idx="1">
            <a:schemeClr val="accent4"/>
          </a:lnRef>
          <a:fillRef idx="3">
            <a:schemeClr val="accent4"/>
          </a:fillRef>
          <a:effectRef idx="2">
            <a:schemeClr val="accent4"/>
          </a:effectRef>
          <a:fontRef idx="minor">
            <a:schemeClr val="lt1"/>
          </a:fontRef>
        </p:style>
        <p:txBody>
          <a:bodyPr>
            <a:spAutoFit/>
          </a:bodyPr>
          <a:lstStyle/>
          <a:p>
            <a:pPr algn="ctr">
              <a:defRPr/>
            </a:pPr>
            <a:r>
              <a:rPr lang="en-GB" b="1" dirty="0">
                <a:latin typeface="Tw Cen MT" pitchFamily="34" charset="0"/>
              </a:rPr>
              <a:t>The Seed Drill</a:t>
            </a:r>
          </a:p>
          <a:p>
            <a:pPr algn="ctr">
              <a:defRPr/>
            </a:pPr>
            <a:r>
              <a:rPr lang="en-GB" dirty="0">
                <a:latin typeface="Tw Cen MT" pitchFamily="34" charset="0"/>
              </a:rPr>
              <a:t>Invented by </a:t>
            </a:r>
            <a:r>
              <a:rPr lang="en-GB" dirty="0" err="1">
                <a:latin typeface="Tw Cen MT" pitchFamily="34" charset="0"/>
              </a:rPr>
              <a:t>Jethro</a:t>
            </a:r>
            <a:r>
              <a:rPr lang="en-GB" dirty="0">
                <a:latin typeface="Tw Cen MT" pitchFamily="34" charset="0"/>
              </a:rPr>
              <a:t> </a:t>
            </a:r>
            <a:r>
              <a:rPr lang="en-GB" dirty="0" err="1">
                <a:latin typeface="Tw Cen MT" pitchFamily="34" charset="0"/>
              </a:rPr>
              <a:t>Tull</a:t>
            </a:r>
            <a:r>
              <a:rPr lang="en-GB" dirty="0">
                <a:latin typeface="Tw Cen MT" pitchFamily="34" charset="0"/>
              </a:rPr>
              <a:t>. Seeds not wasted and planted in straight lines.</a:t>
            </a:r>
            <a:endParaRPr lang="en-US" dirty="0">
              <a:latin typeface="Tw Cen MT" pitchFamily="34" charset="0"/>
            </a:endParaRPr>
          </a:p>
        </p:txBody>
      </p:sp>
      <p:sp>
        <p:nvSpPr>
          <p:cNvPr id="17" name="TextBox 16"/>
          <p:cNvSpPr txBox="1"/>
          <p:nvPr/>
        </p:nvSpPr>
        <p:spPr>
          <a:xfrm>
            <a:off x="6127845" y="1900713"/>
            <a:ext cx="2784143" cy="1200329"/>
          </a:xfrm>
          <a:prstGeom prst="rect">
            <a:avLst/>
          </a:prstGeom>
        </p:spPr>
        <p:style>
          <a:lnRef idx="1">
            <a:schemeClr val="accent4"/>
          </a:lnRef>
          <a:fillRef idx="3">
            <a:schemeClr val="accent4"/>
          </a:fillRef>
          <a:effectRef idx="2">
            <a:schemeClr val="accent4"/>
          </a:effectRef>
          <a:fontRef idx="minor">
            <a:schemeClr val="lt1"/>
          </a:fontRef>
        </p:style>
        <p:txBody>
          <a:bodyPr>
            <a:spAutoFit/>
          </a:bodyPr>
          <a:lstStyle/>
          <a:p>
            <a:pPr algn="ctr">
              <a:defRPr/>
            </a:pPr>
            <a:r>
              <a:rPr lang="en-GB" b="1" dirty="0">
                <a:latin typeface="Tw Cen MT" pitchFamily="34" charset="0"/>
              </a:rPr>
              <a:t>‘Farmer George’</a:t>
            </a:r>
          </a:p>
          <a:p>
            <a:pPr algn="ctr">
              <a:defRPr/>
            </a:pPr>
            <a:r>
              <a:rPr lang="en-GB" dirty="0">
                <a:latin typeface="Tw Cen MT" pitchFamily="34" charset="0"/>
              </a:rPr>
              <a:t>King George III encouraged the new farming ideas. He had his own ‘model’ farm.</a:t>
            </a:r>
            <a:endParaRPr lang="en-US" dirty="0">
              <a:latin typeface="Tw Cen MT" pitchFamily="34" charset="0"/>
            </a:endParaRPr>
          </a:p>
        </p:txBody>
      </p:sp>
      <p:sp>
        <p:nvSpPr>
          <p:cNvPr id="18" name="TextBox 17"/>
          <p:cNvSpPr txBox="1"/>
          <p:nvPr/>
        </p:nvSpPr>
        <p:spPr>
          <a:xfrm>
            <a:off x="153537" y="4537004"/>
            <a:ext cx="2784143" cy="1200329"/>
          </a:xfrm>
          <a:prstGeom prst="rect">
            <a:avLst/>
          </a:prstGeom>
        </p:spPr>
        <p:style>
          <a:lnRef idx="1">
            <a:schemeClr val="accent4"/>
          </a:lnRef>
          <a:fillRef idx="3">
            <a:schemeClr val="accent4"/>
          </a:fillRef>
          <a:effectRef idx="2">
            <a:schemeClr val="accent4"/>
          </a:effectRef>
          <a:fontRef idx="minor">
            <a:schemeClr val="lt1"/>
          </a:fontRef>
        </p:style>
        <p:txBody>
          <a:bodyPr>
            <a:spAutoFit/>
          </a:bodyPr>
          <a:lstStyle/>
          <a:p>
            <a:pPr algn="ctr">
              <a:defRPr/>
            </a:pPr>
            <a:r>
              <a:rPr lang="en-GB" b="1" dirty="0">
                <a:latin typeface="Tw Cen MT" pitchFamily="34" charset="0"/>
              </a:rPr>
              <a:t>Selective Breeding</a:t>
            </a:r>
          </a:p>
          <a:p>
            <a:pPr algn="ctr">
              <a:defRPr/>
            </a:pPr>
            <a:r>
              <a:rPr lang="en-GB" dirty="0">
                <a:latin typeface="Tw Cen MT" pitchFamily="34" charset="0"/>
              </a:rPr>
              <a:t>Robert </a:t>
            </a:r>
            <a:r>
              <a:rPr lang="en-GB" dirty="0" err="1">
                <a:latin typeface="Tw Cen MT" pitchFamily="34" charset="0"/>
              </a:rPr>
              <a:t>Bakewell</a:t>
            </a:r>
            <a:r>
              <a:rPr lang="en-GB" dirty="0">
                <a:latin typeface="Tw Cen MT" pitchFamily="34" charset="0"/>
              </a:rPr>
              <a:t> only bred the best cattle which were now bigger and better.</a:t>
            </a:r>
            <a:endParaRPr lang="en-US" dirty="0">
              <a:latin typeface="Tw Cen MT" pitchFamily="34" charset="0"/>
            </a:endParaRPr>
          </a:p>
        </p:txBody>
      </p:sp>
      <p:sp>
        <p:nvSpPr>
          <p:cNvPr id="19" name="TextBox 18"/>
          <p:cNvSpPr txBox="1"/>
          <p:nvPr/>
        </p:nvSpPr>
        <p:spPr>
          <a:xfrm>
            <a:off x="3200400" y="4537003"/>
            <a:ext cx="2784143" cy="1200329"/>
          </a:xfrm>
          <a:prstGeom prst="rect">
            <a:avLst/>
          </a:prstGeom>
        </p:spPr>
        <p:style>
          <a:lnRef idx="1">
            <a:schemeClr val="accent4"/>
          </a:lnRef>
          <a:fillRef idx="3">
            <a:schemeClr val="accent4"/>
          </a:fillRef>
          <a:effectRef idx="2">
            <a:schemeClr val="accent4"/>
          </a:effectRef>
          <a:fontRef idx="minor">
            <a:schemeClr val="lt1"/>
          </a:fontRef>
        </p:style>
        <p:txBody>
          <a:bodyPr>
            <a:spAutoFit/>
          </a:bodyPr>
          <a:lstStyle/>
          <a:p>
            <a:pPr algn="ctr">
              <a:defRPr/>
            </a:pPr>
            <a:r>
              <a:rPr lang="en-GB" b="1" dirty="0">
                <a:latin typeface="Tw Cen MT" pitchFamily="34" charset="0"/>
              </a:rPr>
              <a:t>Viscount Townsend</a:t>
            </a:r>
          </a:p>
          <a:p>
            <a:pPr algn="ctr">
              <a:defRPr/>
            </a:pPr>
            <a:r>
              <a:rPr lang="en-GB" dirty="0">
                <a:latin typeface="Tw Cen MT" pitchFamily="34" charset="0"/>
              </a:rPr>
              <a:t>Developed the 4 Course Rotation. He grew turnips which provided winter feed.</a:t>
            </a:r>
            <a:endParaRPr lang="en-US" dirty="0">
              <a:latin typeface="Tw Cen MT" pitchFamily="34" charset="0"/>
            </a:endParaRPr>
          </a:p>
        </p:txBody>
      </p:sp>
      <p:sp>
        <p:nvSpPr>
          <p:cNvPr id="20" name="TextBox 19"/>
          <p:cNvSpPr txBox="1"/>
          <p:nvPr/>
        </p:nvSpPr>
        <p:spPr>
          <a:xfrm>
            <a:off x="6127844" y="4514988"/>
            <a:ext cx="2784143" cy="1200329"/>
          </a:xfrm>
          <a:prstGeom prst="rect">
            <a:avLst/>
          </a:prstGeom>
        </p:spPr>
        <p:style>
          <a:lnRef idx="1">
            <a:schemeClr val="accent4"/>
          </a:lnRef>
          <a:fillRef idx="3">
            <a:schemeClr val="accent4"/>
          </a:fillRef>
          <a:effectRef idx="2">
            <a:schemeClr val="accent4"/>
          </a:effectRef>
          <a:fontRef idx="minor">
            <a:schemeClr val="lt1"/>
          </a:fontRef>
        </p:style>
        <p:txBody>
          <a:bodyPr>
            <a:spAutoFit/>
          </a:bodyPr>
          <a:lstStyle/>
          <a:p>
            <a:pPr algn="ctr">
              <a:defRPr/>
            </a:pPr>
            <a:r>
              <a:rPr lang="en-GB" b="1" dirty="0">
                <a:latin typeface="Tw Cen MT" pitchFamily="34" charset="0"/>
              </a:rPr>
              <a:t>Improving the soil</a:t>
            </a:r>
          </a:p>
          <a:p>
            <a:pPr algn="ctr">
              <a:defRPr/>
            </a:pPr>
            <a:r>
              <a:rPr lang="en-GB" dirty="0">
                <a:latin typeface="Tw Cen MT" pitchFamily="34" charset="0"/>
              </a:rPr>
              <a:t>Robert </a:t>
            </a:r>
            <a:r>
              <a:rPr lang="en-GB" dirty="0" err="1">
                <a:latin typeface="Tw Cen MT" pitchFamily="34" charset="0"/>
              </a:rPr>
              <a:t>Colling</a:t>
            </a:r>
            <a:r>
              <a:rPr lang="en-GB" dirty="0">
                <a:latin typeface="Tw Cen MT" pitchFamily="34" charset="0"/>
              </a:rPr>
              <a:t>, a Durham farmer used marl in sandy soil to grow more crops.</a:t>
            </a:r>
            <a:endParaRPr lang="en-US" dirty="0">
              <a:latin typeface="Tw Cen MT" pitchFamily="34" charset="0"/>
            </a:endParaRPr>
          </a:p>
        </p:txBody>
      </p:sp>
      <p:sp>
        <p:nvSpPr>
          <p:cNvPr id="13" name="TextBox 12"/>
          <p:cNvSpPr txBox="1">
            <a:spLocks noChangeArrowheads="1"/>
          </p:cNvSpPr>
          <p:nvPr/>
        </p:nvSpPr>
        <p:spPr bwMode="auto">
          <a:xfrm>
            <a:off x="-450850" y="-14288"/>
            <a:ext cx="99631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600" b="1">
                <a:latin typeface="Tw Cen MT" pitchFamily="34" charset="0"/>
              </a:rPr>
              <a:t>Explain how ideas about farming changed in the 18th century?</a:t>
            </a:r>
          </a:p>
        </p:txBody>
      </p:sp>
      <p:sp>
        <p:nvSpPr>
          <p:cNvPr id="14" name="TextBox 13"/>
          <p:cNvSpPr txBox="1"/>
          <p:nvPr/>
        </p:nvSpPr>
        <p:spPr>
          <a:xfrm>
            <a:off x="1221474" y="1097479"/>
            <a:ext cx="6741994" cy="4206240"/>
          </a:xfrm>
          <a:prstGeom prst="rect">
            <a:avLst/>
          </a:prstGeom>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en-US" sz="3200" b="1" dirty="0">
                <a:latin typeface="Tw Cen MT" pitchFamily="34" charset="0"/>
              </a:rPr>
              <a:t>KEY SKILLS 2</a:t>
            </a:r>
          </a:p>
          <a:p>
            <a:pPr algn="ctr">
              <a:defRPr/>
            </a:pPr>
            <a:r>
              <a:rPr lang="en-US" sz="3200" b="1" dirty="0">
                <a:latin typeface="Tw Cen MT" pitchFamily="34" charset="0"/>
              </a:rPr>
              <a:t>Essay Writing</a:t>
            </a:r>
          </a:p>
          <a:p>
            <a:pPr algn="ctr">
              <a:defRPr/>
            </a:pPr>
            <a:r>
              <a:rPr lang="en-GB" sz="2800" b="1" dirty="0">
                <a:latin typeface="Tw Cen MT" pitchFamily="34" charset="0"/>
              </a:rPr>
              <a:t>Explain how ideas about farming changed in the 18</a:t>
            </a:r>
            <a:r>
              <a:rPr lang="en-GB" sz="2800" b="1" baseline="30000" dirty="0">
                <a:latin typeface="Tw Cen MT" pitchFamily="34" charset="0"/>
              </a:rPr>
              <a:t>th</a:t>
            </a:r>
            <a:r>
              <a:rPr lang="en-GB" sz="2800" b="1" dirty="0">
                <a:latin typeface="Tw Cen MT" pitchFamily="34" charset="0"/>
              </a:rPr>
              <a:t> century?</a:t>
            </a:r>
          </a:p>
          <a:p>
            <a:pPr algn="ctr">
              <a:defRPr/>
            </a:pPr>
            <a:r>
              <a:rPr lang="en-GB" sz="2800" dirty="0">
                <a:latin typeface="Tw Cen MT" pitchFamily="34" charset="0"/>
              </a:rPr>
              <a:t>There were some very important changes in agriculture that helped to revolutionise farming and the countryside. Study the animation. Use the essay plan and mark scheme to help you answer the question.</a:t>
            </a:r>
            <a:endParaRPr lang="en-US" sz="2800" dirty="0">
              <a:latin typeface="Tw Cen MT" pitchFamily="34" charset="0"/>
            </a:endParaRPr>
          </a:p>
          <a:p>
            <a:pPr algn="ctr">
              <a:defRPr/>
            </a:pPr>
            <a:endParaRPr lang="en-GB" sz="2800" dirty="0">
              <a:latin typeface="Tw Cen MT" pitchFamily="34" charset="0"/>
            </a:endParaRPr>
          </a:p>
          <a:p>
            <a:pPr algn="ctr">
              <a:defRPr/>
            </a:pPr>
            <a:endParaRPr lang="en-US" sz="2800" dirty="0">
              <a:latin typeface="Tw Cen MT" pitchFamily="34" charset="0"/>
            </a:endParaRPr>
          </a:p>
          <a:p>
            <a:pPr>
              <a:defRPr/>
            </a:pPr>
            <a:endParaRPr lang="en-US" dirty="0"/>
          </a:p>
        </p:txBody>
      </p:sp>
      <p:pic>
        <p:nvPicPr>
          <p:cNvPr id="23" name="Picture 22" descr="22159094.jpg">
            <a:hlinkClick r:id="rId12" action="ppaction://hlinkfile"/>
          </p:cNvPr>
          <p:cNvPicPr>
            <a:picLocks noChangeAspect="1"/>
          </p:cNvPicPr>
          <p:nvPr/>
        </p:nvPicPr>
        <p:blipFill>
          <a:blip r:embed="rId13" cstate="print"/>
          <a:stretch>
            <a:fillRect/>
          </a:stretch>
        </p:blipFill>
        <p:spPr>
          <a:xfrm>
            <a:off x="345971" y="5915948"/>
            <a:ext cx="822960" cy="82296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4" name="Picture 23" descr="20149570.jpg">
            <a:hlinkClick r:id="rId14" action="ppaction://hlinkfile"/>
          </p:cNvPr>
          <p:cNvPicPr>
            <a:picLocks noChangeAspect="1"/>
          </p:cNvPicPr>
          <p:nvPr/>
        </p:nvPicPr>
        <p:blipFill>
          <a:blip r:embed="rId15" cstate="print"/>
          <a:stretch>
            <a:fillRect/>
          </a:stretch>
        </p:blipFill>
        <p:spPr>
          <a:xfrm>
            <a:off x="1437378" y="5922376"/>
            <a:ext cx="822960" cy="82296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2736" name="TextBox 11"/>
          <p:cNvSpPr txBox="1">
            <a:spLocks noChangeArrowheads="1"/>
          </p:cNvSpPr>
          <p:nvPr/>
        </p:nvSpPr>
        <p:spPr bwMode="auto">
          <a:xfrm>
            <a:off x="5224463" y="6551613"/>
            <a:ext cx="3400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b="1" i="1">
                <a:latin typeface="Tw Cen MT" pitchFamily="34" charset="0"/>
              </a:rPr>
              <a:t>Key Stage 3 History  Britain 1750-1900  Interactive</a:t>
            </a:r>
          </a:p>
        </p:txBody>
      </p:sp>
      <p:sp>
        <p:nvSpPr>
          <p:cNvPr id="21" name="Rectangle 20"/>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a:t>38</a:t>
            </a:r>
            <a:endParaRPr lang="en-US" sz="1400" b="1" dirty="0"/>
          </a:p>
        </p:txBody>
      </p:sp>
      <p:pic>
        <p:nvPicPr>
          <p:cNvPr id="25" name="Key Skills 2.wma">
            <a:hlinkClick r:id="" action="ppaction://media"/>
          </p:cNvPr>
          <p:cNvPicPr>
            <a:picLocks noChangeAspect="1"/>
          </p:cNvPicPr>
          <p:nvPr>
            <a:audioFile r:link="rId1"/>
            <p:extLst>
              <p:ext uri="{DAA4B4D4-6D71-4841-9C94-3DE7FCFB9230}">
                <p14:media xmlns:p14="http://schemas.microsoft.com/office/powerpoint/2010/main" r:embed="rId2">
                  <p14:trim st="828.1774"/>
                  <p14:fade in="500" out="1000"/>
                </p14:media>
              </p:ext>
            </p:extLst>
          </p:nvPr>
        </p:nvPicPr>
        <p:blipFill>
          <a:blip r:embed="rId16">
            <a:extLst>
              <a:ext uri="{28A0092B-C50C-407E-A947-70E740481C1C}">
                <a14:useLocalDpi xmlns:a14="http://schemas.microsoft.com/office/drawing/2010/main" val="0"/>
              </a:ext>
            </a:extLst>
          </a:blip>
          <a:srcRect/>
          <a:stretch>
            <a:fillRect/>
          </a:stretch>
        </p:blipFill>
        <p:spPr bwMode="auto">
          <a:xfrm>
            <a:off x="1058863" y="949325"/>
            <a:ext cx="796925"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laser.wav"/>
                                        </p:tgtEl>
                                      </p:cMediaNode>
                                    </p:audio>
                                  </p:subTnLst>
                                </p:cTn>
                              </p:par>
                            </p:childTnLst>
                          </p:cTn>
                        </p:par>
                        <p:par>
                          <p:cTn id="10" fill="hold" nodeType="afterGroup">
                            <p:stCondLst>
                              <p:cond delay="1000"/>
                            </p:stCondLst>
                            <p:childTnLst>
                              <p:par>
                                <p:cTn id="11" presetID="1" presetClass="mediacall" presetSubtype="0" fill="hold" nodeType="afterEffect">
                                  <p:stCondLst>
                                    <p:cond delay="0"/>
                                  </p:stCondLst>
                                  <p:childTnLst>
                                    <p:cmd type="call" cmd="playFrom(0.0)">
                                      <p:cBhvr>
                                        <p:cTn id="12" dur="28102" fill="hold"/>
                                        <p:tgtEl>
                                          <p:spTgt spid="25"/>
                                        </p:tgtEl>
                                      </p:cBhvr>
                                    </p:cmd>
                                  </p:childTnLst>
                                </p:cTn>
                              </p:par>
                            </p:childTnLst>
                          </p:cTn>
                        </p:par>
                      </p:childTnLst>
                    </p:cTn>
                  </p:par>
                  <p:par>
                    <p:cTn id="13" fill="hold" nodeType="clickPar">
                      <p:stCondLst>
                        <p:cond delay="indefinite"/>
                      </p:stCondLst>
                      <p:childTnLst>
                        <p:par>
                          <p:cTn id="14" fill="hold" nodeType="withGroup">
                            <p:stCondLst>
                              <p:cond delay="0"/>
                            </p:stCondLst>
                            <p:childTnLst>
                              <p:par>
                                <p:cTn id="15" presetID="42" presetClass="exit" presetSubtype="0" fill="hold" nodeType="clickEffect">
                                  <p:stCondLst>
                                    <p:cond delay="0"/>
                                  </p:stCondLst>
                                  <p:childTnLst>
                                    <p:animEffect transition="out" filter="fade">
                                      <p:cBhvr>
                                        <p:cTn id="16" dur="1000"/>
                                        <p:tgtEl>
                                          <p:spTgt spid="14"/>
                                        </p:tgtEl>
                                      </p:cBhvr>
                                    </p:animEffect>
                                    <p:anim calcmode="lin" valueType="num">
                                      <p:cBhvr>
                                        <p:cTn id="17" dur="1000"/>
                                        <p:tgtEl>
                                          <p:spTgt spid="14"/>
                                        </p:tgtEl>
                                        <p:attrNameLst>
                                          <p:attrName>ppt_x</p:attrName>
                                        </p:attrNameLst>
                                      </p:cBhvr>
                                      <p:tavLst>
                                        <p:tav tm="0">
                                          <p:val>
                                            <p:strVal val="ppt_x"/>
                                          </p:val>
                                        </p:tav>
                                        <p:tav tm="100000">
                                          <p:val>
                                            <p:strVal val="ppt_x"/>
                                          </p:val>
                                        </p:tav>
                                      </p:tavLst>
                                    </p:anim>
                                    <p:anim calcmode="lin" valueType="num">
                                      <p:cBhvr>
                                        <p:cTn id="18" dur="1000"/>
                                        <p:tgtEl>
                                          <p:spTgt spid="14"/>
                                        </p:tgtEl>
                                        <p:attrNameLst>
                                          <p:attrName>ppt_y</p:attrName>
                                        </p:attrNameLst>
                                      </p:cBhvr>
                                      <p:tavLst>
                                        <p:tav tm="0">
                                          <p:val>
                                            <p:strVal val="ppt_y"/>
                                          </p:val>
                                        </p:tav>
                                        <p:tav tm="100000">
                                          <p:val>
                                            <p:strVal val="ppt_y+.1"/>
                                          </p:val>
                                        </p:tav>
                                      </p:tavLst>
                                    </p:anim>
                                    <p:set>
                                      <p:cBhvr>
                                        <p:cTn id="19" dur="1" fill="hold">
                                          <p:stCondLst>
                                            <p:cond delay="999"/>
                                          </p:stCondLst>
                                        </p:cTn>
                                        <p:tgtEl>
                                          <p:spTgt spid="14"/>
                                        </p:tgtEl>
                                        <p:attrNameLst>
                                          <p:attrName>style.visibility</p:attrName>
                                        </p:attrNameLst>
                                      </p:cBhvr>
                                      <p:to>
                                        <p:strVal val="hidden"/>
                                      </p:to>
                                    </p:set>
                                  </p:childTnLst>
                                </p:cTn>
                              </p:par>
                              <p:par>
                                <p:cTn id="20" presetID="22" presetClass="entr" presetSubtype="8"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10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3" presetClass="entr" presetSubtype="16"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subTnLst>
                                    <p:audio>
                                      <p:cMediaNode>
                                        <p:cTn display="0" masterRel="sameClick">
                                          <p:stCondLst>
                                            <p:cond evt="begin" delay="0">
                                              <p:tn val="30"/>
                                            </p:cond>
                                          </p:stCondLst>
                                          <p:endCondLst>
                                            <p:cond evt="onStopAudio" delay="0">
                                              <p:tgtEl>
                                                <p:sldTgt/>
                                              </p:tgtEl>
                                            </p:cond>
                                          </p:endCondLst>
                                        </p:cTn>
                                        <p:tgtEl>
                                          <p:sndTgt r:embed="rId5" name="arrow.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16"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53" presetClass="entr" presetSubtype="16"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Effect transition="in" filter="fade">
                                      <p:cBhvr>
                                        <p:cTn id="46" dur="500"/>
                                        <p:tgtEl>
                                          <p:spTgt spid="16"/>
                                        </p:tgtEl>
                                      </p:cBhvr>
                                    </p:animEffect>
                                  </p:childTnLst>
                                  <p:subTnLst>
                                    <p:audio>
                                      <p:cMediaNode>
                                        <p:cTn display="0" masterRel="sameClick">
                                          <p:stCondLst>
                                            <p:cond evt="begin" delay="0">
                                              <p:tn val="42"/>
                                            </p:cond>
                                          </p:stCondLst>
                                          <p:endCondLst>
                                            <p:cond evt="onStopAudio" delay="0">
                                              <p:tgtEl>
                                                <p:sldTgt/>
                                              </p:tgtEl>
                                            </p:cond>
                                          </p:endCondLst>
                                        </p:cTn>
                                        <p:tgtEl>
                                          <p:sndTgt r:embed="rId5" name="arrow.wav"/>
                                        </p:tgtEl>
                                      </p:cMediaNode>
                                    </p:audio>
                                  </p:subTnLst>
                                </p:cTn>
                              </p:par>
                            </p:childTnLst>
                          </p:cTn>
                        </p:par>
                      </p:childTnLst>
                    </p:cTn>
                  </p:par>
                  <p:par>
                    <p:cTn id="47" fill="hold" nodeType="clickPar">
                      <p:stCondLst>
                        <p:cond delay="indefinite"/>
                      </p:stCondLst>
                      <p:childTnLst>
                        <p:par>
                          <p:cTn id="48" fill="hold" nodeType="withGroup">
                            <p:stCondLst>
                              <p:cond delay="0"/>
                            </p:stCondLst>
                            <p:childTnLst>
                              <p:par>
                                <p:cTn id="49" presetID="53" presetClass="entr" presetSubtype="16"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53" presetClass="entr" presetSubtype="16"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subTnLst>
                                    <p:audio>
                                      <p:cMediaNode>
                                        <p:cTn display="0" masterRel="sameClick">
                                          <p:stCondLst>
                                            <p:cond evt="begin" delay="0">
                                              <p:tn val="54"/>
                                            </p:cond>
                                          </p:stCondLst>
                                          <p:endCondLst>
                                            <p:cond evt="onStopAudio" delay="0">
                                              <p:tgtEl>
                                                <p:sldTgt/>
                                              </p:tgtEl>
                                            </p:cond>
                                          </p:endCondLst>
                                        </p:cTn>
                                        <p:tgtEl>
                                          <p:sndTgt r:embed="rId5" name="arrow.wav"/>
                                        </p:tgtEl>
                                      </p:cMediaNode>
                                    </p:audio>
                                  </p:subTnLst>
                                </p:cTn>
                              </p:par>
                            </p:childTnLst>
                          </p:cTn>
                        </p:par>
                      </p:childTnLst>
                    </p:cTn>
                  </p:par>
                  <p:par>
                    <p:cTn id="59" fill="hold" nodeType="clickPar">
                      <p:stCondLst>
                        <p:cond delay="indefinite"/>
                      </p:stCondLst>
                      <p:childTnLst>
                        <p:par>
                          <p:cTn id="60" fill="hold" nodeType="withGroup">
                            <p:stCondLst>
                              <p:cond delay="0"/>
                            </p:stCondLst>
                            <p:childTnLst>
                              <p:par>
                                <p:cTn id="61" presetID="53" presetClass="entr" presetSubtype="16" fill="hold" nodeType="clickEffect">
                                  <p:stCondLst>
                                    <p:cond delay="0"/>
                                  </p:stCondLst>
                                  <p:childTnLst>
                                    <p:set>
                                      <p:cBhvr>
                                        <p:cTn id="62" dur="1" fill="hold">
                                          <p:stCondLst>
                                            <p:cond delay="0"/>
                                          </p:stCondLst>
                                        </p:cTn>
                                        <p:tgtEl>
                                          <p:spTgt spid="1027"/>
                                        </p:tgtEl>
                                        <p:attrNameLst>
                                          <p:attrName>style.visibility</p:attrName>
                                        </p:attrNameLst>
                                      </p:cBhvr>
                                      <p:to>
                                        <p:strVal val="visible"/>
                                      </p:to>
                                    </p:set>
                                    <p:anim calcmode="lin" valueType="num">
                                      <p:cBhvr>
                                        <p:cTn id="63" dur="500" fill="hold"/>
                                        <p:tgtEl>
                                          <p:spTgt spid="1027"/>
                                        </p:tgtEl>
                                        <p:attrNameLst>
                                          <p:attrName>ppt_w</p:attrName>
                                        </p:attrNameLst>
                                      </p:cBhvr>
                                      <p:tavLst>
                                        <p:tav tm="0">
                                          <p:val>
                                            <p:fltVal val="0"/>
                                          </p:val>
                                        </p:tav>
                                        <p:tav tm="100000">
                                          <p:val>
                                            <p:strVal val="#ppt_w"/>
                                          </p:val>
                                        </p:tav>
                                      </p:tavLst>
                                    </p:anim>
                                    <p:anim calcmode="lin" valueType="num">
                                      <p:cBhvr>
                                        <p:cTn id="64" dur="500" fill="hold"/>
                                        <p:tgtEl>
                                          <p:spTgt spid="1027"/>
                                        </p:tgtEl>
                                        <p:attrNameLst>
                                          <p:attrName>ppt_h</p:attrName>
                                        </p:attrNameLst>
                                      </p:cBhvr>
                                      <p:tavLst>
                                        <p:tav tm="0">
                                          <p:val>
                                            <p:fltVal val="0"/>
                                          </p:val>
                                        </p:tav>
                                        <p:tav tm="100000">
                                          <p:val>
                                            <p:strVal val="#ppt_h"/>
                                          </p:val>
                                        </p:tav>
                                      </p:tavLst>
                                    </p:anim>
                                    <p:animEffect transition="in" filter="fade">
                                      <p:cBhvr>
                                        <p:cTn id="65" dur="500"/>
                                        <p:tgtEl>
                                          <p:spTgt spid="1027"/>
                                        </p:tgtEl>
                                      </p:cBhvr>
                                    </p:animEffect>
                                  </p:childTnLst>
                                </p:cTn>
                              </p:par>
                              <p:par>
                                <p:cTn id="66" presetID="53" presetClass="entr" presetSubtype="16" fill="hold"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subTnLst>
                                    <p:audio>
                                      <p:cMediaNode>
                                        <p:cTn display="0" masterRel="sameClick">
                                          <p:stCondLst>
                                            <p:cond evt="begin" delay="0">
                                              <p:tn val="66"/>
                                            </p:cond>
                                          </p:stCondLst>
                                          <p:endCondLst>
                                            <p:cond evt="onStopAudio" delay="0">
                                              <p:tgtEl>
                                                <p:sldTgt/>
                                              </p:tgtEl>
                                            </p:cond>
                                          </p:endCondLst>
                                        </p:cTn>
                                        <p:tgtEl>
                                          <p:sndTgt r:embed="rId5" name="arrow.wav"/>
                                        </p:tgtEl>
                                      </p:cMediaNode>
                                    </p:audio>
                                  </p:subTnLst>
                                </p:cTn>
                              </p:par>
                            </p:childTnLst>
                          </p:cTn>
                        </p:par>
                      </p:childTnLst>
                    </p:cTn>
                  </p:par>
                  <p:par>
                    <p:cTn id="71" fill="hold" nodeType="clickPar">
                      <p:stCondLst>
                        <p:cond delay="indefinite"/>
                      </p:stCondLst>
                      <p:childTnLst>
                        <p:par>
                          <p:cTn id="72" fill="hold" nodeType="withGroup">
                            <p:stCondLst>
                              <p:cond delay="0"/>
                            </p:stCondLst>
                            <p:childTnLst>
                              <p:par>
                                <p:cTn id="73" presetID="53" presetClass="entr" presetSubtype="16" fill="hold" nodeType="clickEffect">
                                  <p:stCondLst>
                                    <p:cond delay="0"/>
                                  </p:stCondLst>
                                  <p:childTnLst>
                                    <p:set>
                                      <p:cBhvr>
                                        <p:cTn id="74" dur="1" fill="hold">
                                          <p:stCondLst>
                                            <p:cond delay="0"/>
                                          </p:stCondLst>
                                        </p:cTn>
                                        <p:tgtEl>
                                          <p:spTgt spid="8"/>
                                        </p:tgtEl>
                                        <p:attrNameLst>
                                          <p:attrName>style.visibility</p:attrName>
                                        </p:attrNameLst>
                                      </p:cBhvr>
                                      <p:to>
                                        <p:strVal val="visible"/>
                                      </p:to>
                                    </p:set>
                                    <p:anim calcmode="lin" valueType="num">
                                      <p:cBhvr>
                                        <p:cTn id="75" dur="500" fill="hold"/>
                                        <p:tgtEl>
                                          <p:spTgt spid="8"/>
                                        </p:tgtEl>
                                        <p:attrNameLst>
                                          <p:attrName>ppt_w</p:attrName>
                                        </p:attrNameLst>
                                      </p:cBhvr>
                                      <p:tavLst>
                                        <p:tav tm="0">
                                          <p:val>
                                            <p:fltVal val="0"/>
                                          </p:val>
                                        </p:tav>
                                        <p:tav tm="100000">
                                          <p:val>
                                            <p:strVal val="#ppt_w"/>
                                          </p:val>
                                        </p:tav>
                                      </p:tavLst>
                                    </p:anim>
                                    <p:anim calcmode="lin" valueType="num">
                                      <p:cBhvr>
                                        <p:cTn id="76" dur="500" fill="hold"/>
                                        <p:tgtEl>
                                          <p:spTgt spid="8"/>
                                        </p:tgtEl>
                                        <p:attrNameLst>
                                          <p:attrName>ppt_h</p:attrName>
                                        </p:attrNameLst>
                                      </p:cBhvr>
                                      <p:tavLst>
                                        <p:tav tm="0">
                                          <p:val>
                                            <p:fltVal val="0"/>
                                          </p:val>
                                        </p:tav>
                                        <p:tav tm="100000">
                                          <p:val>
                                            <p:strVal val="#ppt_h"/>
                                          </p:val>
                                        </p:tav>
                                      </p:tavLst>
                                    </p:anim>
                                    <p:animEffect transition="in" filter="fade">
                                      <p:cBhvr>
                                        <p:cTn id="77" dur="500"/>
                                        <p:tgtEl>
                                          <p:spTgt spid="8"/>
                                        </p:tgtEl>
                                      </p:cBhvr>
                                    </p:animEffect>
                                  </p:childTnLst>
                                </p:cTn>
                              </p:par>
                              <p:par>
                                <p:cTn id="78" presetID="53" presetClass="entr" presetSubtype="16" fill="hold" nodeType="withEffect">
                                  <p:stCondLst>
                                    <p:cond delay="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fltVal val="0"/>
                                          </p:val>
                                        </p:tav>
                                        <p:tav tm="100000">
                                          <p:val>
                                            <p:strVal val="#ppt_w"/>
                                          </p:val>
                                        </p:tav>
                                      </p:tavLst>
                                    </p:anim>
                                    <p:anim calcmode="lin" valueType="num">
                                      <p:cBhvr>
                                        <p:cTn id="81" dur="500" fill="hold"/>
                                        <p:tgtEl>
                                          <p:spTgt spid="19"/>
                                        </p:tgtEl>
                                        <p:attrNameLst>
                                          <p:attrName>ppt_h</p:attrName>
                                        </p:attrNameLst>
                                      </p:cBhvr>
                                      <p:tavLst>
                                        <p:tav tm="0">
                                          <p:val>
                                            <p:fltVal val="0"/>
                                          </p:val>
                                        </p:tav>
                                        <p:tav tm="100000">
                                          <p:val>
                                            <p:strVal val="#ppt_h"/>
                                          </p:val>
                                        </p:tav>
                                      </p:tavLst>
                                    </p:anim>
                                    <p:animEffect transition="in" filter="fade">
                                      <p:cBhvr>
                                        <p:cTn id="82" dur="500"/>
                                        <p:tgtEl>
                                          <p:spTgt spid="19"/>
                                        </p:tgtEl>
                                      </p:cBhvr>
                                    </p:animEffect>
                                  </p:childTnLst>
                                  <p:subTnLst>
                                    <p:audio>
                                      <p:cMediaNode>
                                        <p:cTn display="0" masterRel="sameClick">
                                          <p:stCondLst>
                                            <p:cond evt="begin" delay="0">
                                              <p:tn val="78"/>
                                            </p:cond>
                                          </p:stCondLst>
                                          <p:endCondLst>
                                            <p:cond evt="onStopAudio" delay="0">
                                              <p:tgtEl>
                                                <p:sldTgt/>
                                              </p:tgtEl>
                                            </p:cond>
                                          </p:endCondLst>
                                        </p:cTn>
                                        <p:tgtEl>
                                          <p:sndTgt r:embed="rId5" name="arrow.wav"/>
                                        </p:tgtEl>
                                      </p:cMediaNode>
                                    </p:audio>
                                  </p:subTnLst>
                                </p:cTn>
                              </p:par>
                            </p:childTnLst>
                          </p:cTn>
                        </p:par>
                      </p:childTnLst>
                    </p:cTn>
                  </p:par>
                  <p:par>
                    <p:cTn id="83" fill="hold" nodeType="clickPar">
                      <p:stCondLst>
                        <p:cond delay="indefinite"/>
                      </p:stCondLst>
                      <p:childTnLst>
                        <p:par>
                          <p:cTn id="84" fill="hold" nodeType="withGroup">
                            <p:stCondLst>
                              <p:cond delay="0"/>
                            </p:stCondLst>
                            <p:childTnLst>
                              <p:par>
                                <p:cTn id="85" presetID="53" presetClass="entr" presetSubtype="16" fill="hold" nodeType="clickEffect">
                                  <p:stCondLst>
                                    <p:cond delay="0"/>
                                  </p:stCondLst>
                                  <p:childTnLst>
                                    <p:set>
                                      <p:cBhvr>
                                        <p:cTn id="86" dur="1" fill="hold">
                                          <p:stCondLst>
                                            <p:cond delay="0"/>
                                          </p:stCondLst>
                                        </p:cTn>
                                        <p:tgtEl>
                                          <p:spTgt spid="7"/>
                                        </p:tgtEl>
                                        <p:attrNameLst>
                                          <p:attrName>style.visibility</p:attrName>
                                        </p:attrNameLst>
                                      </p:cBhvr>
                                      <p:to>
                                        <p:strVal val="visible"/>
                                      </p:to>
                                    </p:set>
                                    <p:anim calcmode="lin" valueType="num">
                                      <p:cBhvr>
                                        <p:cTn id="87" dur="500" fill="hold"/>
                                        <p:tgtEl>
                                          <p:spTgt spid="7"/>
                                        </p:tgtEl>
                                        <p:attrNameLst>
                                          <p:attrName>ppt_w</p:attrName>
                                        </p:attrNameLst>
                                      </p:cBhvr>
                                      <p:tavLst>
                                        <p:tav tm="0">
                                          <p:val>
                                            <p:fltVal val="0"/>
                                          </p:val>
                                        </p:tav>
                                        <p:tav tm="100000">
                                          <p:val>
                                            <p:strVal val="#ppt_w"/>
                                          </p:val>
                                        </p:tav>
                                      </p:tavLst>
                                    </p:anim>
                                    <p:anim calcmode="lin" valueType="num">
                                      <p:cBhvr>
                                        <p:cTn id="88" dur="500" fill="hold"/>
                                        <p:tgtEl>
                                          <p:spTgt spid="7"/>
                                        </p:tgtEl>
                                        <p:attrNameLst>
                                          <p:attrName>ppt_h</p:attrName>
                                        </p:attrNameLst>
                                      </p:cBhvr>
                                      <p:tavLst>
                                        <p:tav tm="0">
                                          <p:val>
                                            <p:fltVal val="0"/>
                                          </p:val>
                                        </p:tav>
                                        <p:tav tm="100000">
                                          <p:val>
                                            <p:strVal val="#ppt_h"/>
                                          </p:val>
                                        </p:tav>
                                      </p:tavLst>
                                    </p:anim>
                                    <p:animEffect transition="in" filter="fade">
                                      <p:cBhvr>
                                        <p:cTn id="89" dur="500"/>
                                        <p:tgtEl>
                                          <p:spTgt spid="7"/>
                                        </p:tgtEl>
                                      </p:cBhvr>
                                    </p:animEffect>
                                  </p:childTnLst>
                                </p:cTn>
                              </p:par>
                              <p:par>
                                <p:cTn id="90" presetID="53" presetClass="entr" presetSubtype="16" fill="hold" nodeType="withEffect">
                                  <p:stCondLst>
                                    <p:cond delay="0"/>
                                  </p:stCondLst>
                                  <p:childTnLst>
                                    <p:set>
                                      <p:cBhvr>
                                        <p:cTn id="91" dur="1" fill="hold">
                                          <p:stCondLst>
                                            <p:cond delay="0"/>
                                          </p:stCondLst>
                                        </p:cTn>
                                        <p:tgtEl>
                                          <p:spTgt spid="20"/>
                                        </p:tgtEl>
                                        <p:attrNameLst>
                                          <p:attrName>style.visibility</p:attrName>
                                        </p:attrNameLst>
                                      </p:cBhvr>
                                      <p:to>
                                        <p:strVal val="visible"/>
                                      </p:to>
                                    </p:set>
                                    <p:anim calcmode="lin" valueType="num">
                                      <p:cBhvr>
                                        <p:cTn id="92" dur="500" fill="hold"/>
                                        <p:tgtEl>
                                          <p:spTgt spid="20"/>
                                        </p:tgtEl>
                                        <p:attrNameLst>
                                          <p:attrName>ppt_w</p:attrName>
                                        </p:attrNameLst>
                                      </p:cBhvr>
                                      <p:tavLst>
                                        <p:tav tm="0">
                                          <p:val>
                                            <p:fltVal val="0"/>
                                          </p:val>
                                        </p:tav>
                                        <p:tav tm="100000">
                                          <p:val>
                                            <p:strVal val="#ppt_w"/>
                                          </p:val>
                                        </p:tav>
                                      </p:tavLst>
                                    </p:anim>
                                    <p:anim calcmode="lin" valueType="num">
                                      <p:cBhvr>
                                        <p:cTn id="93" dur="500" fill="hold"/>
                                        <p:tgtEl>
                                          <p:spTgt spid="20"/>
                                        </p:tgtEl>
                                        <p:attrNameLst>
                                          <p:attrName>ppt_h</p:attrName>
                                        </p:attrNameLst>
                                      </p:cBhvr>
                                      <p:tavLst>
                                        <p:tav tm="0">
                                          <p:val>
                                            <p:fltVal val="0"/>
                                          </p:val>
                                        </p:tav>
                                        <p:tav tm="100000">
                                          <p:val>
                                            <p:strVal val="#ppt_h"/>
                                          </p:val>
                                        </p:tav>
                                      </p:tavLst>
                                    </p:anim>
                                    <p:animEffect transition="in" filter="fade">
                                      <p:cBhvr>
                                        <p:cTn id="94" dur="500"/>
                                        <p:tgtEl>
                                          <p:spTgt spid="20"/>
                                        </p:tgtEl>
                                      </p:cBhvr>
                                    </p:animEffect>
                                  </p:childTnLst>
                                  <p:subTnLst>
                                    <p:audio>
                                      <p:cMediaNode>
                                        <p:cTn display="0" masterRel="sameClick">
                                          <p:stCondLst>
                                            <p:cond evt="begin" delay="0">
                                              <p:tn val="90"/>
                                            </p:cond>
                                          </p:stCondLst>
                                          <p:endCondLst>
                                            <p:cond evt="onStopAudio" delay="0">
                                              <p:tgtEl>
                                                <p:sldTgt/>
                                              </p:tgtEl>
                                            </p:cond>
                                          </p:endCondLst>
                                        </p:cTn>
                                        <p:tgtEl>
                                          <p:sndTgt r:embed="rId5"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showWhenStopped="0">
                <p:cTn id="95" fill="hold" display="0">
                  <p:stCondLst>
                    <p:cond delay="indefinite"/>
                  </p:stCondLst>
                  <p:endCondLst>
                    <p:cond evt="onNext" delay="0">
                      <p:tgtEl>
                        <p:sldTgt/>
                      </p:tgtEl>
                    </p:cond>
                    <p:cond evt="onPrev" delay="0">
                      <p:tgtEl>
                        <p:sldTgt/>
                      </p:tgtEl>
                    </p:cond>
                    <p:cond evt="onStopAudio" delay="0">
                      <p:tgtEl>
                        <p:sldTgt/>
                      </p:tgtEl>
                    </p:cond>
                  </p:endCondLst>
                </p:cTn>
                <p:tgtEl>
                  <p:spTgt spid="25"/>
                </p:tgtEl>
              </p:cMediaNode>
            </p:audio>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5778" name="Picture 67"/>
          <p:cNvPicPr>
            <a:picLocks noChangeAspect="1"/>
          </p:cNvPicPr>
          <p:nvPr/>
        </p:nvPicPr>
        <p:blipFill>
          <a:blip r:embed="rId6">
            <a:extLst>
              <a:ext uri="{28A0092B-C50C-407E-A947-70E740481C1C}">
                <a14:useLocalDpi xmlns:a14="http://schemas.microsoft.com/office/drawing/2010/main" val="0"/>
              </a:ext>
            </a:extLst>
          </a:blip>
          <a:srcRect t="47118" r="84273"/>
          <a:stretch>
            <a:fillRect/>
          </a:stretch>
        </p:blipFill>
        <p:spPr bwMode="auto">
          <a:xfrm>
            <a:off x="6843713" y="4584700"/>
            <a:ext cx="566737"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9" name="Picture 31"/>
          <p:cNvPicPr>
            <a:picLocks noChangeAspect="1"/>
          </p:cNvPicPr>
          <p:nvPr/>
        </p:nvPicPr>
        <p:blipFill>
          <a:blip r:embed="rId6">
            <a:extLst>
              <a:ext uri="{28A0092B-C50C-407E-A947-70E740481C1C}">
                <a14:useLocalDpi xmlns:a14="http://schemas.microsoft.com/office/drawing/2010/main" val="0"/>
              </a:ext>
            </a:extLst>
          </a:blip>
          <a:srcRect t="47118" r="84273"/>
          <a:stretch>
            <a:fillRect/>
          </a:stretch>
        </p:blipFill>
        <p:spPr bwMode="auto">
          <a:xfrm>
            <a:off x="174625" y="4268788"/>
            <a:ext cx="90487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Box 44"/>
          <p:cNvSpPr txBox="1"/>
          <p:nvPr/>
        </p:nvSpPr>
        <p:spPr>
          <a:xfrm>
            <a:off x="2081213" y="247650"/>
            <a:ext cx="5119687" cy="52387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spAutoFit/>
          </a:bodyPr>
          <a:lstStyle/>
          <a:p>
            <a:pPr algn="ctr">
              <a:defRPr/>
            </a:pPr>
            <a:r>
              <a:rPr lang="en-GB" sz="2800" b="1" dirty="0">
                <a:solidFill>
                  <a:schemeClr val="tx1"/>
                </a:solidFill>
                <a:latin typeface="Tw Cen MT" pitchFamily="34" charset="0"/>
              </a:rPr>
              <a:t>ROAD TRANSPORT IN 1750</a:t>
            </a:r>
          </a:p>
        </p:txBody>
      </p:sp>
      <p:sp>
        <p:nvSpPr>
          <p:cNvPr id="59" name="Rectangle 58"/>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a:t>41</a:t>
            </a:r>
            <a:endParaRPr lang="en-US" sz="1400" b="1" dirty="0"/>
          </a:p>
        </p:txBody>
      </p:sp>
      <p:sp>
        <p:nvSpPr>
          <p:cNvPr id="75782" name="Freeform 4"/>
          <p:cNvSpPr>
            <a:spLocks/>
          </p:cNvSpPr>
          <p:nvPr/>
        </p:nvSpPr>
        <p:spPr bwMode="auto">
          <a:xfrm>
            <a:off x="82550" y="4587875"/>
            <a:ext cx="9117013" cy="1963738"/>
          </a:xfrm>
          <a:custGeom>
            <a:avLst/>
            <a:gdLst>
              <a:gd name="T0" fmla="*/ 252379 w 9116076"/>
              <a:gd name="T1" fmla="*/ 53039 h 2492128"/>
              <a:gd name="T2" fmla="*/ 725589 w 9116076"/>
              <a:gd name="T3" fmla="*/ 100933 h 2492128"/>
              <a:gd name="T4" fmla="*/ 1135703 w 9116076"/>
              <a:gd name="T5" fmla="*/ 139247 h 2492128"/>
              <a:gd name="T6" fmla="*/ 1514270 w 9116076"/>
              <a:gd name="T7" fmla="*/ 172773 h 2492128"/>
              <a:gd name="T8" fmla="*/ 1829741 w 9116076"/>
              <a:gd name="T9" fmla="*/ 182352 h 2492128"/>
              <a:gd name="T10" fmla="*/ 2208310 w 9116076"/>
              <a:gd name="T11" fmla="*/ 177562 h 2492128"/>
              <a:gd name="T12" fmla="*/ 2508009 w 9116076"/>
              <a:gd name="T13" fmla="*/ 148826 h 2492128"/>
              <a:gd name="T14" fmla="*/ 2791934 w 9116076"/>
              <a:gd name="T15" fmla="*/ 292506 h 2492128"/>
              <a:gd name="T16" fmla="*/ 2918121 w 9116076"/>
              <a:gd name="T17" fmla="*/ 383503 h 2492128"/>
              <a:gd name="T18" fmla="*/ 3217824 w 9116076"/>
              <a:gd name="T19" fmla="*/ 445764 h 2492128"/>
              <a:gd name="T20" fmla="*/ 3359784 w 9116076"/>
              <a:gd name="T21" fmla="*/ 340399 h 2492128"/>
              <a:gd name="T22" fmla="*/ 3438650 w 9116076"/>
              <a:gd name="T23" fmla="*/ 211087 h 2492128"/>
              <a:gd name="T24" fmla="*/ 3659481 w 9116076"/>
              <a:gd name="T25" fmla="*/ 120090 h 2492128"/>
              <a:gd name="T26" fmla="*/ 4227332 w 9116076"/>
              <a:gd name="T27" fmla="*/ 110511 h 2492128"/>
              <a:gd name="T28" fmla="*/ 5110653 w 9116076"/>
              <a:gd name="T29" fmla="*/ 110511 h 2492128"/>
              <a:gd name="T30" fmla="*/ 5583868 w 9116076"/>
              <a:gd name="T31" fmla="*/ 129669 h 2492128"/>
              <a:gd name="T32" fmla="*/ 5852009 w 9116076"/>
              <a:gd name="T33" fmla="*/ 144037 h 2492128"/>
              <a:gd name="T34" fmla="*/ 6025527 w 9116076"/>
              <a:gd name="T35" fmla="*/ 225456 h 2492128"/>
              <a:gd name="T36" fmla="*/ 6183259 w 9116076"/>
              <a:gd name="T37" fmla="*/ 311664 h 2492128"/>
              <a:gd name="T38" fmla="*/ 6388315 w 9116076"/>
              <a:gd name="T39" fmla="*/ 474500 h 2492128"/>
              <a:gd name="T40" fmla="*/ 6672244 w 9116076"/>
              <a:gd name="T41" fmla="*/ 417029 h 2492128"/>
              <a:gd name="T42" fmla="*/ 6766883 w 9116076"/>
              <a:gd name="T43" fmla="*/ 239824 h 2492128"/>
              <a:gd name="T44" fmla="*/ 7035039 w 9116076"/>
              <a:gd name="T45" fmla="*/ 163195 h 2492128"/>
              <a:gd name="T46" fmla="*/ 7318962 w 9116076"/>
              <a:gd name="T47" fmla="*/ 177562 h 2492128"/>
              <a:gd name="T48" fmla="*/ 7382059 w 9116076"/>
              <a:gd name="T49" fmla="*/ 321242 h 2492128"/>
              <a:gd name="T50" fmla="*/ 7524017 w 9116076"/>
              <a:gd name="T51" fmla="*/ 393082 h 2492128"/>
              <a:gd name="T52" fmla="*/ 7760619 w 9116076"/>
              <a:gd name="T53" fmla="*/ 455342 h 2492128"/>
              <a:gd name="T54" fmla="*/ 8123419 w 9116076"/>
              <a:gd name="T55" fmla="*/ 426607 h 2492128"/>
              <a:gd name="T56" fmla="*/ 8296925 w 9116076"/>
              <a:gd name="T57" fmla="*/ 311664 h 2492128"/>
              <a:gd name="T58" fmla="*/ 8423114 w 9116076"/>
              <a:gd name="T59" fmla="*/ 225456 h 2492128"/>
              <a:gd name="T60" fmla="*/ 8517749 w 9116076"/>
              <a:gd name="T61" fmla="*/ 115301 h 2492128"/>
              <a:gd name="T62" fmla="*/ 8785913 w 9116076"/>
              <a:gd name="T63" fmla="*/ 167984 h 2492128"/>
              <a:gd name="T64" fmla="*/ 9117151 w 9116076"/>
              <a:gd name="T65" fmla="*/ 187140 h 2492128"/>
              <a:gd name="T66" fmla="*/ 9069840 w 9116076"/>
              <a:gd name="T67" fmla="*/ 369135 h 2492128"/>
              <a:gd name="T68" fmla="*/ 8896322 w 9116076"/>
              <a:gd name="T69" fmla="*/ 661284 h 2492128"/>
              <a:gd name="T70" fmla="*/ 8628177 w 9116076"/>
              <a:gd name="T71" fmla="*/ 690019 h 2492128"/>
              <a:gd name="T72" fmla="*/ 8375793 w 9116076"/>
              <a:gd name="T73" fmla="*/ 709176 h 2492128"/>
              <a:gd name="T74" fmla="*/ 7287413 w 9116076"/>
              <a:gd name="T75" fmla="*/ 718756 h 2492128"/>
              <a:gd name="T76" fmla="*/ 6829984 w 9116076"/>
              <a:gd name="T77" fmla="*/ 709176 h 2492128"/>
              <a:gd name="T78" fmla="*/ 6088620 w 9116076"/>
              <a:gd name="T79" fmla="*/ 704388 h 2492128"/>
              <a:gd name="T80" fmla="*/ 5773145 w 9116076"/>
              <a:gd name="T81" fmla="*/ 728334 h 2492128"/>
              <a:gd name="T82" fmla="*/ 5426124 w 9116076"/>
              <a:gd name="T83" fmla="*/ 757070 h 2492128"/>
              <a:gd name="T84" fmla="*/ 4842504 w 9116076"/>
              <a:gd name="T85" fmla="*/ 728334 h 2492128"/>
              <a:gd name="T86" fmla="*/ 4132694 w 9116076"/>
              <a:gd name="T87" fmla="*/ 728334 h 2492128"/>
              <a:gd name="T88" fmla="*/ 3012765 w 9116076"/>
              <a:gd name="T89" fmla="*/ 713966 h 2492128"/>
              <a:gd name="T90" fmla="*/ 2255629 w 9116076"/>
              <a:gd name="T91" fmla="*/ 733124 h 2492128"/>
              <a:gd name="T92" fmla="*/ 1829741 w 9116076"/>
              <a:gd name="T93" fmla="*/ 704388 h 2492128"/>
              <a:gd name="T94" fmla="*/ 1198798 w 9116076"/>
              <a:gd name="T95" fmla="*/ 718756 h 2492128"/>
              <a:gd name="T96" fmla="*/ 630946 w 9116076"/>
              <a:gd name="T97" fmla="*/ 747492 h 2492128"/>
              <a:gd name="T98" fmla="*/ 236603 w 9116076"/>
              <a:gd name="T99" fmla="*/ 718756 h 2492128"/>
              <a:gd name="T100" fmla="*/ 31546 w 9116076"/>
              <a:gd name="T101" fmla="*/ 469711 h 2492128"/>
              <a:gd name="T102" fmla="*/ 31546 w 9116076"/>
              <a:gd name="T103" fmla="*/ 302085 h 2492128"/>
              <a:gd name="T104" fmla="*/ 31546 w 9116076"/>
              <a:gd name="T105" fmla="*/ 182352 h 2492128"/>
              <a:gd name="T106" fmla="*/ 63093 w 9116076"/>
              <a:gd name="T107" fmla="*/ 9936 h 24921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16076"/>
              <a:gd name="T163" fmla="*/ 0 h 2492128"/>
              <a:gd name="T164" fmla="*/ 9116076 w 9116076"/>
              <a:gd name="T165" fmla="*/ 2492128 h 249212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16076" h="2492128">
                <a:moveTo>
                  <a:pt x="94594" y="32707"/>
                </a:moveTo>
                <a:cubicBezTo>
                  <a:pt x="99849" y="51100"/>
                  <a:pt x="125649" y="85550"/>
                  <a:pt x="141890" y="111535"/>
                </a:cubicBezTo>
                <a:cubicBezTo>
                  <a:pt x="151932" y="127603"/>
                  <a:pt x="156970" y="149430"/>
                  <a:pt x="173421" y="158831"/>
                </a:cubicBezTo>
                <a:cubicBezTo>
                  <a:pt x="196687" y="172126"/>
                  <a:pt x="226091" y="168784"/>
                  <a:pt x="252249" y="174597"/>
                </a:cubicBezTo>
                <a:cubicBezTo>
                  <a:pt x="273401" y="179297"/>
                  <a:pt x="294557" y="184136"/>
                  <a:pt x="315311" y="190362"/>
                </a:cubicBezTo>
                <a:cubicBezTo>
                  <a:pt x="347146" y="199912"/>
                  <a:pt x="409904" y="221893"/>
                  <a:pt x="409904" y="221893"/>
                </a:cubicBezTo>
                <a:cubicBezTo>
                  <a:pt x="441435" y="242914"/>
                  <a:pt x="468546" y="272971"/>
                  <a:pt x="504497" y="284955"/>
                </a:cubicBezTo>
                <a:cubicBezTo>
                  <a:pt x="670489" y="340286"/>
                  <a:pt x="526332" y="299104"/>
                  <a:pt x="725214" y="332252"/>
                </a:cubicBezTo>
                <a:cubicBezTo>
                  <a:pt x="772865" y="340194"/>
                  <a:pt x="840820" y="365533"/>
                  <a:pt x="882869" y="379549"/>
                </a:cubicBezTo>
                <a:cubicBezTo>
                  <a:pt x="1041813" y="432530"/>
                  <a:pt x="795276" y="351694"/>
                  <a:pt x="993228" y="411080"/>
                </a:cubicBezTo>
                <a:cubicBezTo>
                  <a:pt x="1025063" y="420631"/>
                  <a:pt x="1056290" y="432101"/>
                  <a:pt x="1087821" y="442611"/>
                </a:cubicBezTo>
                <a:lnTo>
                  <a:pt x="1135118" y="458376"/>
                </a:lnTo>
                <a:cubicBezTo>
                  <a:pt x="1150883" y="468886"/>
                  <a:pt x="1165099" y="482212"/>
                  <a:pt x="1182414" y="489907"/>
                </a:cubicBezTo>
                <a:cubicBezTo>
                  <a:pt x="1212786" y="503406"/>
                  <a:pt x="1245476" y="510928"/>
                  <a:pt x="1277007" y="521438"/>
                </a:cubicBezTo>
                <a:cubicBezTo>
                  <a:pt x="1314499" y="533935"/>
                  <a:pt x="1347767" y="546369"/>
                  <a:pt x="1387366" y="552969"/>
                </a:cubicBezTo>
                <a:cubicBezTo>
                  <a:pt x="1429158" y="559934"/>
                  <a:pt x="1471449" y="563480"/>
                  <a:pt x="1513490" y="568735"/>
                </a:cubicBezTo>
                <a:cubicBezTo>
                  <a:pt x="1545021" y="563480"/>
                  <a:pt x="1576117" y="552969"/>
                  <a:pt x="1608083" y="552969"/>
                </a:cubicBezTo>
                <a:cubicBezTo>
                  <a:pt x="1657032" y="552969"/>
                  <a:pt x="1660163" y="584324"/>
                  <a:pt x="1702676" y="600266"/>
                </a:cubicBezTo>
                <a:cubicBezTo>
                  <a:pt x="1727766" y="609675"/>
                  <a:pt x="1755228" y="610776"/>
                  <a:pt x="1781504" y="616031"/>
                </a:cubicBezTo>
                <a:cubicBezTo>
                  <a:pt x="1797269" y="610776"/>
                  <a:pt x="1812182" y="600266"/>
                  <a:pt x="1828800" y="600266"/>
                </a:cubicBezTo>
                <a:cubicBezTo>
                  <a:pt x="1850468" y="600266"/>
                  <a:pt x="1871029" y="610078"/>
                  <a:pt x="1891863" y="616031"/>
                </a:cubicBezTo>
                <a:cubicBezTo>
                  <a:pt x="1948973" y="632348"/>
                  <a:pt x="1934638" y="628783"/>
                  <a:pt x="1986456" y="663328"/>
                </a:cubicBezTo>
                <a:cubicBezTo>
                  <a:pt x="2028497" y="658073"/>
                  <a:pt x="2072680" y="661812"/>
                  <a:pt x="2112580" y="647562"/>
                </a:cubicBezTo>
                <a:cubicBezTo>
                  <a:pt x="2148268" y="634816"/>
                  <a:pt x="2207173" y="584500"/>
                  <a:pt x="2207173" y="584500"/>
                </a:cubicBezTo>
                <a:cubicBezTo>
                  <a:pt x="2233448" y="505673"/>
                  <a:pt x="2207173" y="542459"/>
                  <a:pt x="2317531" y="505673"/>
                </a:cubicBezTo>
                <a:lnTo>
                  <a:pt x="2364828" y="489907"/>
                </a:lnTo>
                <a:lnTo>
                  <a:pt x="2412125" y="474142"/>
                </a:lnTo>
                <a:cubicBezTo>
                  <a:pt x="2443656" y="479397"/>
                  <a:pt x="2477211" y="477612"/>
                  <a:pt x="2506718" y="489907"/>
                </a:cubicBezTo>
                <a:cubicBezTo>
                  <a:pt x="2541699" y="504482"/>
                  <a:pt x="2565360" y="540985"/>
                  <a:pt x="2601311" y="552969"/>
                </a:cubicBezTo>
                <a:cubicBezTo>
                  <a:pt x="2666582" y="574727"/>
                  <a:pt x="2634780" y="559517"/>
                  <a:pt x="2695904" y="600266"/>
                </a:cubicBezTo>
                <a:cubicBezTo>
                  <a:pt x="2768184" y="708686"/>
                  <a:pt x="2746983" y="658908"/>
                  <a:pt x="2774731" y="742155"/>
                </a:cubicBezTo>
                <a:cubicBezTo>
                  <a:pt x="2779986" y="815728"/>
                  <a:pt x="2779555" y="889929"/>
                  <a:pt x="2790497" y="962873"/>
                </a:cubicBezTo>
                <a:cubicBezTo>
                  <a:pt x="2795427" y="995742"/>
                  <a:pt x="2811518" y="1025935"/>
                  <a:pt x="2822028" y="1057466"/>
                </a:cubicBezTo>
                <a:cubicBezTo>
                  <a:pt x="2859002" y="1168386"/>
                  <a:pt x="2810881" y="1031451"/>
                  <a:pt x="2869325" y="1167824"/>
                </a:cubicBezTo>
                <a:cubicBezTo>
                  <a:pt x="2875871" y="1183099"/>
                  <a:pt x="2877658" y="1200257"/>
                  <a:pt x="2885090" y="1215121"/>
                </a:cubicBezTo>
                <a:cubicBezTo>
                  <a:pt x="2893564" y="1232069"/>
                  <a:pt x="2908147" y="1245471"/>
                  <a:pt x="2916621" y="1262418"/>
                </a:cubicBezTo>
                <a:cubicBezTo>
                  <a:pt x="2945371" y="1319918"/>
                  <a:pt x="2920888" y="1354599"/>
                  <a:pt x="2995449" y="1404307"/>
                </a:cubicBezTo>
                <a:cubicBezTo>
                  <a:pt x="3130991" y="1494669"/>
                  <a:pt x="2959499" y="1386332"/>
                  <a:pt x="3090042" y="1451604"/>
                </a:cubicBezTo>
                <a:cubicBezTo>
                  <a:pt x="3106989" y="1460078"/>
                  <a:pt x="3121573" y="1472625"/>
                  <a:pt x="3137338" y="1483135"/>
                </a:cubicBezTo>
                <a:cubicBezTo>
                  <a:pt x="3163614" y="1477880"/>
                  <a:pt x="3192900" y="1480664"/>
                  <a:pt x="3216166" y="1467369"/>
                </a:cubicBezTo>
                <a:cubicBezTo>
                  <a:pt x="3232617" y="1457968"/>
                  <a:pt x="3234299" y="1433471"/>
                  <a:pt x="3247697" y="1420073"/>
                </a:cubicBezTo>
                <a:cubicBezTo>
                  <a:pt x="3261095" y="1406675"/>
                  <a:pt x="3279228" y="1399052"/>
                  <a:pt x="3294994" y="1388542"/>
                </a:cubicBezTo>
                <a:cubicBezTo>
                  <a:pt x="3305504" y="1357011"/>
                  <a:pt x="3321061" y="1326733"/>
                  <a:pt x="3326525" y="1293949"/>
                </a:cubicBezTo>
                <a:cubicBezTo>
                  <a:pt x="3333556" y="1251763"/>
                  <a:pt x="3347035" y="1164613"/>
                  <a:pt x="3358056" y="1120528"/>
                </a:cubicBezTo>
                <a:cubicBezTo>
                  <a:pt x="3362087" y="1104406"/>
                  <a:pt x="3368566" y="1088997"/>
                  <a:pt x="3373821" y="1073231"/>
                </a:cubicBezTo>
                <a:cubicBezTo>
                  <a:pt x="3379076" y="1031190"/>
                  <a:pt x="3383145" y="988983"/>
                  <a:pt x="3389587" y="947107"/>
                </a:cubicBezTo>
                <a:cubicBezTo>
                  <a:pt x="3393662" y="920623"/>
                  <a:pt x="3401277" y="894764"/>
                  <a:pt x="3405352" y="868280"/>
                </a:cubicBezTo>
                <a:cubicBezTo>
                  <a:pt x="3430819" y="702747"/>
                  <a:pt x="3404724" y="791339"/>
                  <a:pt x="3436883" y="694859"/>
                </a:cubicBezTo>
                <a:cubicBezTo>
                  <a:pt x="3441404" y="649654"/>
                  <a:pt x="3440007" y="546721"/>
                  <a:pt x="3468414" y="489907"/>
                </a:cubicBezTo>
                <a:cubicBezTo>
                  <a:pt x="3476888" y="472960"/>
                  <a:pt x="3486547" y="456009"/>
                  <a:pt x="3499945" y="442611"/>
                </a:cubicBezTo>
                <a:cubicBezTo>
                  <a:pt x="3513343" y="429213"/>
                  <a:pt x="3529093" y="416525"/>
                  <a:pt x="3547242" y="411080"/>
                </a:cubicBezTo>
                <a:cubicBezTo>
                  <a:pt x="3582834" y="400402"/>
                  <a:pt x="3620814" y="400569"/>
                  <a:pt x="3657600" y="395314"/>
                </a:cubicBezTo>
                <a:cubicBezTo>
                  <a:pt x="3673366" y="400569"/>
                  <a:pt x="3688505" y="408348"/>
                  <a:pt x="3704897" y="411080"/>
                </a:cubicBezTo>
                <a:cubicBezTo>
                  <a:pt x="3872824" y="439068"/>
                  <a:pt x="3886432" y="424202"/>
                  <a:pt x="4083269" y="411080"/>
                </a:cubicBezTo>
                <a:lnTo>
                  <a:pt x="4177863" y="379549"/>
                </a:lnTo>
                <a:cubicBezTo>
                  <a:pt x="4193628" y="374294"/>
                  <a:pt x="4209037" y="367814"/>
                  <a:pt x="4225159" y="363783"/>
                </a:cubicBezTo>
                <a:lnTo>
                  <a:pt x="4351283" y="332252"/>
                </a:lnTo>
                <a:lnTo>
                  <a:pt x="4414345" y="316486"/>
                </a:lnTo>
                <a:cubicBezTo>
                  <a:pt x="4634629" y="360544"/>
                  <a:pt x="4428757" y="323694"/>
                  <a:pt x="4903076" y="348018"/>
                </a:cubicBezTo>
                <a:cubicBezTo>
                  <a:pt x="4971505" y="351527"/>
                  <a:pt x="5039711" y="358528"/>
                  <a:pt x="5108028" y="363783"/>
                </a:cubicBezTo>
                <a:cubicBezTo>
                  <a:pt x="5123794" y="369038"/>
                  <a:pt x="5139132" y="375812"/>
                  <a:pt x="5155325" y="379549"/>
                </a:cubicBezTo>
                <a:cubicBezTo>
                  <a:pt x="5207545" y="391600"/>
                  <a:pt x="5262138" y="394133"/>
                  <a:pt x="5312980" y="411080"/>
                </a:cubicBezTo>
                <a:cubicBezTo>
                  <a:pt x="5432994" y="451085"/>
                  <a:pt x="5374982" y="436093"/>
                  <a:pt x="5486400" y="458376"/>
                </a:cubicBezTo>
                <a:lnTo>
                  <a:pt x="5580994" y="426845"/>
                </a:lnTo>
                <a:cubicBezTo>
                  <a:pt x="5596759" y="421590"/>
                  <a:pt x="5612168" y="415111"/>
                  <a:pt x="5628290" y="411080"/>
                </a:cubicBezTo>
                <a:lnTo>
                  <a:pt x="5691352" y="395314"/>
                </a:lnTo>
                <a:cubicBezTo>
                  <a:pt x="5695274" y="396098"/>
                  <a:pt x="5801318" y="413919"/>
                  <a:pt x="5817476" y="426845"/>
                </a:cubicBezTo>
                <a:cubicBezTo>
                  <a:pt x="5832272" y="438682"/>
                  <a:pt x="5835609" y="460744"/>
                  <a:pt x="5849007" y="474142"/>
                </a:cubicBezTo>
                <a:cubicBezTo>
                  <a:pt x="5862405" y="487540"/>
                  <a:pt x="5880538" y="495163"/>
                  <a:pt x="5896304" y="505673"/>
                </a:cubicBezTo>
                <a:lnTo>
                  <a:pt x="5959366" y="600266"/>
                </a:lnTo>
                <a:cubicBezTo>
                  <a:pt x="5969876" y="616031"/>
                  <a:pt x="5984905" y="629587"/>
                  <a:pt x="5990897" y="647562"/>
                </a:cubicBezTo>
                <a:cubicBezTo>
                  <a:pt x="6001407" y="679093"/>
                  <a:pt x="5998926" y="718653"/>
                  <a:pt x="6022428" y="742155"/>
                </a:cubicBezTo>
                <a:cubicBezTo>
                  <a:pt x="6083123" y="802850"/>
                  <a:pt x="6057357" y="770901"/>
                  <a:pt x="6101256" y="836749"/>
                </a:cubicBezTo>
                <a:cubicBezTo>
                  <a:pt x="6106511" y="852514"/>
                  <a:pt x="6109589" y="869181"/>
                  <a:pt x="6117021" y="884045"/>
                </a:cubicBezTo>
                <a:cubicBezTo>
                  <a:pt x="6125495" y="900993"/>
                  <a:pt x="6140857" y="914027"/>
                  <a:pt x="6148552" y="931342"/>
                </a:cubicBezTo>
                <a:cubicBezTo>
                  <a:pt x="6162051" y="961714"/>
                  <a:pt x="6169573" y="994404"/>
                  <a:pt x="6180083" y="1025935"/>
                </a:cubicBezTo>
                <a:lnTo>
                  <a:pt x="6195849" y="1073231"/>
                </a:lnTo>
                <a:cubicBezTo>
                  <a:pt x="6201379" y="1134064"/>
                  <a:pt x="6209301" y="1268931"/>
                  <a:pt x="6227380" y="1341245"/>
                </a:cubicBezTo>
                <a:cubicBezTo>
                  <a:pt x="6242111" y="1400168"/>
                  <a:pt x="6253468" y="1438766"/>
                  <a:pt x="6290442" y="1483135"/>
                </a:cubicBezTo>
                <a:cubicBezTo>
                  <a:pt x="6328376" y="1528656"/>
                  <a:pt x="6338530" y="1530959"/>
                  <a:pt x="6385035" y="1561962"/>
                </a:cubicBezTo>
                <a:cubicBezTo>
                  <a:pt x="6405245" y="1556910"/>
                  <a:pt x="6472774" y="1541741"/>
                  <a:pt x="6495394" y="1530431"/>
                </a:cubicBezTo>
                <a:cubicBezTo>
                  <a:pt x="6554105" y="1501075"/>
                  <a:pt x="6537689" y="1495185"/>
                  <a:pt x="6589987" y="1451604"/>
                </a:cubicBezTo>
                <a:cubicBezTo>
                  <a:pt x="6604543" y="1439474"/>
                  <a:pt x="6621518" y="1430583"/>
                  <a:pt x="6637283" y="1420073"/>
                </a:cubicBezTo>
                <a:cubicBezTo>
                  <a:pt x="6647793" y="1404307"/>
                  <a:pt x="6661119" y="1390091"/>
                  <a:pt x="6668814" y="1372776"/>
                </a:cubicBezTo>
                <a:cubicBezTo>
                  <a:pt x="6711288" y="1277209"/>
                  <a:pt x="6694078" y="1282737"/>
                  <a:pt x="6716111" y="1183590"/>
                </a:cubicBezTo>
                <a:cubicBezTo>
                  <a:pt x="6719716" y="1167367"/>
                  <a:pt x="6727845" y="1152415"/>
                  <a:pt x="6731876" y="1136293"/>
                </a:cubicBezTo>
                <a:cubicBezTo>
                  <a:pt x="6738375" y="1110297"/>
                  <a:pt x="6742387" y="1083742"/>
                  <a:pt x="6747642" y="1057466"/>
                </a:cubicBezTo>
                <a:cubicBezTo>
                  <a:pt x="6752897" y="968128"/>
                  <a:pt x="6756543" y="878681"/>
                  <a:pt x="6763407" y="789452"/>
                </a:cubicBezTo>
                <a:cubicBezTo>
                  <a:pt x="6776608" y="617844"/>
                  <a:pt x="6795759" y="697318"/>
                  <a:pt x="6763407" y="600266"/>
                </a:cubicBezTo>
                <a:cubicBezTo>
                  <a:pt x="6768662" y="584500"/>
                  <a:pt x="6767422" y="564720"/>
                  <a:pt x="6779173" y="552969"/>
                </a:cubicBezTo>
                <a:cubicBezTo>
                  <a:pt x="6810837" y="521305"/>
                  <a:pt x="6857531" y="544969"/>
                  <a:pt x="6889531" y="552969"/>
                </a:cubicBezTo>
                <a:cubicBezTo>
                  <a:pt x="6936828" y="547714"/>
                  <a:pt x="6984387" y="544440"/>
                  <a:pt x="7031421" y="537204"/>
                </a:cubicBezTo>
                <a:cubicBezTo>
                  <a:pt x="7052837" y="533909"/>
                  <a:pt x="7072815" y="521438"/>
                  <a:pt x="7094483" y="521438"/>
                </a:cubicBezTo>
                <a:cubicBezTo>
                  <a:pt x="7121279" y="521438"/>
                  <a:pt x="7147459" y="530153"/>
                  <a:pt x="7173311" y="537204"/>
                </a:cubicBezTo>
                <a:cubicBezTo>
                  <a:pt x="7205376" y="545949"/>
                  <a:pt x="7236373" y="558225"/>
                  <a:pt x="7267904" y="568735"/>
                </a:cubicBezTo>
                <a:lnTo>
                  <a:pt x="7315200" y="584500"/>
                </a:lnTo>
                <a:cubicBezTo>
                  <a:pt x="7320455" y="600266"/>
                  <a:pt x="7329526" y="615241"/>
                  <a:pt x="7330966" y="631797"/>
                </a:cubicBezTo>
                <a:cubicBezTo>
                  <a:pt x="7340082" y="736636"/>
                  <a:pt x="7337615" y="842268"/>
                  <a:pt x="7346731" y="947107"/>
                </a:cubicBezTo>
                <a:cubicBezTo>
                  <a:pt x="7348171" y="963663"/>
                  <a:pt x="7357931" y="978425"/>
                  <a:pt x="7362497" y="994404"/>
                </a:cubicBezTo>
                <a:cubicBezTo>
                  <a:pt x="7368450" y="1015238"/>
                  <a:pt x="7372310" y="1036632"/>
                  <a:pt x="7378263" y="1057466"/>
                </a:cubicBezTo>
                <a:cubicBezTo>
                  <a:pt x="7382828" y="1073445"/>
                  <a:pt x="7389463" y="1088783"/>
                  <a:pt x="7394028" y="1104762"/>
                </a:cubicBezTo>
                <a:cubicBezTo>
                  <a:pt x="7399981" y="1125596"/>
                  <a:pt x="7397775" y="1149795"/>
                  <a:pt x="7409794" y="1167824"/>
                </a:cubicBezTo>
                <a:cubicBezTo>
                  <a:pt x="7420304" y="1183589"/>
                  <a:pt x="7441325" y="1188845"/>
                  <a:pt x="7457090" y="1199355"/>
                </a:cubicBezTo>
                <a:lnTo>
                  <a:pt x="7520152" y="1293949"/>
                </a:lnTo>
                <a:cubicBezTo>
                  <a:pt x="7530662" y="1309714"/>
                  <a:pt x="7535918" y="1330735"/>
                  <a:pt x="7551683" y="1341245"/>
                </a:cubicBezTo>
                <a:lnTo>
                  <a:pt x="7598980" y="1372776"/>
                </a:lnTo>
                <a:cubicBezTo>
                  <a:pt x="7604235" y="1388542"/>
                  <a:pt x="7602994" y="1408322"/>
                  <a:pt x="7614745" y="1420073"/>
                </a:cubicBezTo>
                <a:cubicBezTo>
                  <a:pt x="7668956" y="1474284"/>
                  <a:pt x="7697160" y="1479076"/>
                  <a:pt x="7756635" y="1498900"/>
                </a:cubicBezTo>
                <a:cubicBezTo>
                  <a:pt x="7799638" y="1484566"/>
                  <a:pt x="7854132" y="1463670"/>
                  <a:pt x="7898525" y="1467369"/>
                </a:cubicBezTo>
                <a:cubicBezTo>
                  <a:pt x="7931647" y="1470129"/>
                  <a:pt x="7993118" y="1498900"/>
                  <a:pt x="7993118" y="1498900"/>
                </a:cubicBezTo>
                <a:cubicBezTo>
                  <a:pt x="8123909" y="1466203"/>
                  <a:pt x="8009747" y="1513586"/>
                  <a:pt x="8071945" y="1435838"/>
                </a:cubicBezTo>
                <a:cubicBezTo>
                  <a:pt x="8083782" y="1421042"/>
                  <a:pt x="8104686" y="1416437"/>
                  <a:pt x="8119242" y="1404307"/>
                </a:cubicBezTo>
                <a:cubicBezTo>
                  <a:pt x="8136370" y="1390034"/>
                  <a:pt x="8150773" y="1372776"/>
                  <a:pt x="8166538" y="1357011"/>
                </a:cubicBezTo>
                <a:cubicBezTo>
                  <a:pt x="8202769" y="1248317"/>
                  <a:pt x="8174568" y="1285920"/>
                  <a:pt x="8229600" y="1230886"/>
                </a:cubicBezTo>
                <a:cubicBezTo>
                  <a:pt x="8282582" y="1071947"/>
                  <a:pt x="8201746" y="1318476"/>
                  <a:pt x="8261131" y="1120528"/>
                </a:cubicBezTo>
                <a:cubicBezTo>
                  <a:pt x="8270682" y="1088693"/>
                  <a:pt x="8282153" y="1057466"/>
                  <a:pt x="8292663" y="1025935"/>
                </a:cubicBezTo>
                <a:lnTo>
                  <a:pt x="8308428" y="978638"/>
                </a:lnTo>
                <a:cubicBezTo>
                  <a:pt x="8313683" y="962873"/>
                  <a:pt x="8314976" y="945169"/>
                  <a:pt x="8324194" y="931342"/>
                </a:cubicBezTo>
                <a:lnTo>
                  <a:pt x="8387256" y="836749"/>
                </a:lnTo>
                <a:cubicBezTo>
                  <a:pt x="8397766" y="805218"/>
                  <a:pt x="8412269" y="774747"/>
                  <a:pt x="8418787" y="742155"/>
                </a:cubicBezTo>
                <a:cubicBezTo>
                  <a:pt x="8424042" y="715879"/>
                  <a:pt x="8427502" y="689180"/>
                  <a:pt x="8434552" y="663328"/>
                </a:cubicBezTo>
                <a:cubicBezTo>
                  <a:pt x="8443297" y="631263"/>
                  <a:pt x="8460619" y="601519"/>
                  <a:pt x="8466083" y="568735"/>
                </a:cubicBezTo>
                <a:cubicBezTo>
                  <a:pt x="8471338" y="537204"/>
                  <a:pt x="8474096" y="505154"/>
                  <a:pt x="8481849" y="474142"/>
                </a:cubicBezTo>
                <a:cubicBezTo>
                  <a:pt x="8489910" y="441898"/>
                  <a:pt x="8513380" y="379549"/>
                  <a:pt x="8513380" y="379549"/>
                </a:cubicBezTo>
                <a:cubicBezTo>
                  <a:pt x="8529145" y="384804"/>
                  <a:pt x="8547699" y="384933"/>
                  <a:pt x="8560676" y="395314"/>
                </a:cubicBezTo>
                <a:cubicBezTo>
                  <a:pt x="8575472" y="407151"/>
                  <a:pt x="8580077" y="428055"/>
                  <a:pt x="8592207" y="442611"/>
                </a:cubicBezTo>
                <a:cubicBezTo>
                  <a:pt x="8614044" y="468816"/>
                  <a:pt x="8653975" y="506849"/>
                  <a:pt x="8686800" y="521438"/>
                </a:cubicBezTo>
                <a:cubicBezTo>
                  <a:pt x="8717172" y="534937"/>
                  <a:pt x="8781394" y="552969"/>
                  <a:pt x="8781394" y="552969"/>
                </a:cubicBezTo>
                <a:cubicBezTo>
                  <a:pt x="8797159" y="547714"/>
                  <a:pt x="8812925" y="531949"/>
                  <a:pt x="8828690" y="537204"/>
                </a:cubicBezTo>
                <a:cubicBezTo>
                  <a:pt x="8864641" y="549188"/>
                  <a:pt x="8887332" y="588283"/>
                  <a:pt x="8923283" y="600266"/>
                </a:cubicBezTo>
                <a:cubicBezTo>
                  <a:pt x="9000906" y="626139"/>
                  <a:pt x="8954188" y="613299"/>
                  <a:pt x="9065173" y="631797"/>
                </a:cubicBezTo>
                <a:cubicBezTo>
                  <a:pt x="9080938" y="626542"/>
                  <a:pt x="9100718" y="604280"/>
                  <a:pt x="9112469" y="616031"/>
                </a:cubicBezTo>
                <a:cubicBezTo>
                  <a:pt x="9124220" y="627782"/>
                  <a:pt x="9104136" y="648464"/>
                  <a:pt x="9096704" y="663328"/>
                </a:cubicBezTo>
                <a:cubicBezTo>
                  <a:pt x="9088230" y="680275"/>
                  <a:pt x="9073647" y="693677"/>
                  <a:pt x="9065173" y="710624"/>
                </a:cubicBezTo>
                <a:cubicBezTo>
                  <a:pt x="9053863" y="733244"/>
                  <a:pt x="9038694" y="800773"/>
                  <a:pt x="9033642" y="820983"/>
                </a:cubicBezTo>
                <a:cubicBezTo>
                  <a:pt x="9069648" y="1001022"/>
                  <a:pt x="9049624" y="880826"/>
                  <a:pt x="9065173" y="1215121"/>
                </a:cubicBezTo>
                <a:cubicBezTo>
                  <a:pt x="9070794" y="1335974"/>
                  <a:pt x="9075683" y="1456859"/>
                  <a:pt x="9080938" y="1577728"/>
                </a:cubicBezTo>
                <a:cubicBezTo>
                  <a:pt x="9070428" y="1672321"/>
                  <a:pt x="9055738" y="1766543"/>
                  <a:pt x="9049407" y="1861507"/>
                </a:cubicBezTo>
                <a:cubicBezTo>
                  <a:pt x="9044152" y="1940335"/>
                  <a:pt x="9060953" y="2023858"/>
                  <a:pt x="9033642" y="2097990"/>
                </a:cubicBezTo>
                <a:cubicBezTo>
                  <a:pt x="9011193" y="2158922"/>
                  <a:pt x="8937298" y="2154045"/>
                  <a:pt x="8891752" y="2176818"/>
                </a:cubicBezTo>
                <a:cubicBezTo>
                  <a:pt x="8874805" y="2185292"/>
                  <a:pt x="8861403" y="2199875"/>
                  <a:pt x="8844456" y="2208349"/>
                </a:cubicBezTo>
                <a:cubicBezTo>
                  <a:pt x="8819262" y="2220946"/>
                  <a:pt x="8757661" y="2233147"/>
                  <a:pt x="8734097" y="2239880"/>
                </a:cubicBezTo>
                <a:cubicBezTo>
                  <a:pt x="8718118" y="2244445"/>
                  <a:pt x="8702779" y="2251080"/>
                  <a:pt x="8686800" y="2255645"/>
                </a:cubicBezTo>
                <a:cubicBezTo>
                  <a:pt x="8665966" y="2261598"/>
                  <a:pt x="8644572" y="2265458"/>
                  <a:pt x="8623738" y="2271411"/>
                </a:cubicBezTo>
                <a:cubicBezTo>
                  <a:pt x="8607759" y="2275976"/>
                  <a:pt x="8592564" y="2283146"/>
                  <a:pt x="8576442" y="2287176"/>
                </a:cubicBezTo>
                <a:cubicBezTo>
                  <a:pt x="8550446" y="2293675"/>
                  <a:pt x="8523610" y="2296443"/>
                  <a:pt x="8497614" y="2302942"/>
                </a:cubicBezTo>
                <a:cubicBezTo>
                  <a:pt x="8481492" y="2306972"/>
                  <a:pt x="8466440" y="2314677"/>
                  <a:pt x="8450318" y="2318707"/>
                </a:cubicBezTo>
                <a:cubicBezTo>
                  <a:pt x="8424322" y="2325206"/>
                  <a:pt x="8397766" y="2329218"/>
                  <a:pt x="8371490" y="2334473"/>
                </a:cubicBezTo>
                <a:cubicBezTo>
                  <a:pt x="8282152" y="2329218"/>
                  <a:pt x="8192968" y="2318707"/>
                  <a:pt x="8103476" y="2318707"/>
                </a:cubicBezTo>
                <a:cubicBezTo>
                  <a:pt x="7977351" y="2318707"/>
                  <a:pt x="8135010" y="2360750"/>
                  <a:pt x="8008883" y="2318707"/>
                </a:cubicBezTo>
                <a:cubicBezTo>
                  <a:pt x="7760954" y="2380691"/>
                  <a:pt x="8021452" y="2320361"/>
                  <a:pt x="7394028" y="2350238"/>
                </a:cubicBezTo>
                <a:cubicBezTo>
                  <a:pt x="7356910" y="2352006"/>
                  <a:pt x="7320455" y="2360749"/>
                  <a:pt x="7283669" y="2366004"/>
                </a:cubicBezTo>
                <a:cubicBezTo>
                  <a:pt x="7246883" y="2360749"/>
                  <a:pt x="7209519" y="2358594"/>
                  <a:pt x="7173311" y="2350238"/>
                </a:cubicBezTo>
                <a:cubicBezTo>
                  <a:pt x="7140926" y="2342764"/>
                  <a:pt x="7110962" y="2326768"/>
                  <a:pt x="7078718" y="2318707"/>
                </a:cubicBezTo>
                <a:lnTo>
                  <a:pt x="7015656" y="2302942"/>
                </a:lnTo>
                <a:cubicBezTo>
                  <a:pt x="6941654" y="2327608"/>
                  <a:pt x="6932070" y="2334473"/>
                  <a:pt x="6826469" y="2334473"/>
                </a:cubicBezTo>
                <a:cubicBezTo>
                  <a:pt x="6784100" y="2334473"/>
                  <a:pt x="6742386" y="2323962"/>
                  <a:pt x="6700345" y="2318707"/>
                </a:cubicBezTo>
                <a:cubicBezTo>
                  <a:pt x="6609930" y="2348847"/>
                  <a:pt x="6697882" y="2328219"/>
                  <a:pt x="6574221" y="2318707"/>
                </a:cubicBezTo>
                <a:cubicBezTo>
                  <a:pt x="6464063" y="2310233"/>
                  <a:pt x="6353504" y="2308197"/>
                  <a:pt x="6243145" y="2302942"/>
                </a:cubicBezTo>
                <a:cubicBezTo>
                  <a:pt x="6190593" y="2308197"/>
                  <a:pt x="6137840" y="2311727"/>
                  <a:pt x="6085490" y="2318707"/>
                </a:cubicBezTo>
                <a:cubicBezTo>
                  <a:pt x="5960989" y="2335307"/>
                  <a:pt x="6050304" y="2327504"/>
                  <a:pt x="5959366" y="2350238"/>
                </a:cubicBezTo>
                <a:cubicBezTo>
                  <a:pt x="5933370" y="2356737"/>
                  <a:pt x="5906534" y="2359505"/>
                  <a:pt x="5880538" y="2366004"/>
                </a:cubicBezTo>
                <a:cubicBezTo>
                  <a:pt x="5864416" y="2370034"/>
                  <a:pt x="5849221" y="2377204"/>
                  <a:pt x="5833242" y="2381769"/>
                </a:cubicBezTo>
                <a:cubicBezTo>
                  <a:pt x="5812408" y="2387722"/>
                  <a:pt x="5791332" y="2392835"/>
                  <a:pt x="5770180" y="2397535"/>
                </a:cubicBezTo>
                <a:cubicBezTo>
                  <a:pt x="5744022" y="2403348"/>
                  <a:pt x="5717204" y="2406250"/>
                  <a:pt x="5691352" y="2413300"/>
                </a:cubicBezTo>
                <a:cubicBezTo>
                  <a:pt x="5659287" y="2422045"/>
                  <a:pt x="5628290" y="2434321"/>
                  <a:pt x="5596759" y="2444831"/>
                </a:cubicBezTo>
                <a:cubicBezTo>
                  <a:pt x="5580994" y="2450086"/>
                  <a:pt x="5565585" y="2456567"/>
                  <a:pt x="5549463" y="2460597"/>
                </a:cubicBezTo>
                <a:lnTo>
                  <a:pt x="5423338" y="2492128"/>
                </a:lnTo>
                <a:cubicBezTo>
                  <a:pt x="5355021" y="2486873"/>
                  <a:pt x="5286437" y="2484368"/>
                  <a:pt x="5218387" y="2476362"/>
                </a:cubicBezTo>
                <a:cubicBezTo>
                  <a:pt x="5162675" y="2469808"/>
                  <a:pt x="5157878" y="2457293"/>
                  <a:pt x="5108028" y="2444831"/>
                </a:cubicBezTo>
                <a:cubicBezTo>
                  <a:pt x="5082032" y="2438332"/>
                  <a:pt x="5055589" y="2433723"/>
                  <a:pt x="5029200" y="2429066"/>
                </a:cubicBezTo>
                <a:lnTo>
                  <a:pt x="4840014" y="2397535"/>
                </a:lnTo>
                <a:cubicBezTo>
                  <a:pt x="4724400" y="2402790"/>
                  <a:pt x="4608632" y="2405337"/>
                  <a:pt x="4493173" y="2413300"/>
                </a:cubicBezTo>
                <a:cubicBezTo>
                  <a:pt x="4456101" y="2415857"/>
                  <a:pt x="4419974" y="2429066"/>
                  <a:pt x="4382814" y="2429066"/>
                </a:cubicBezTo>
                <a:cubicBezTo>
                  <a:pt x="4319533" y="2429066"/>
                  <a:pt x="4256690" y="2418555"/>
                  <a:pt x="4193628" y="2413300"/>
                </a:cubicBezTo>
                <a:cubicBezTo>
                  <a:pt x="4172607" y="2408045"/>
                  <a:pt x="4152170" y="2399197"/>
                  <a:pt x="4130566" y="2397535"/>
                </a:cubicBezTo>
                <a:cubicBezTo>
                  <a:pt x="3722519" y="2366147"/>
                  <a:pt x="3899924" y="2420500"/>
                  <a:pt x="3736428" y="2366004"/>
                </a:cubicBezTo>
                <a:cubicBezTo>
                  <a:pt x="3628008" y="2293724"/>
                  <a:pt x="3677786" y="2314926"/>
                  <a:pt x="3594538" y="2287176"/>
                </a:cubicBezTo>
                <a:cubicBezTo>
                  <a:pt x="3550693" y="2289003"/>
                  <a:pt x="3231726" y="2289649"/>
                  <a:pt x="3105807" y="2318707"/>
                </a:cubicBezTo>
                <a:cubicBezTo>
                  <a:pt x="3073422" y="2326180"/>
                  <a:pt x="3042745" y="2339728"/>
                  <a:pt x="3011214" y="2350238"/>
                </a:cubicBezTo>
                <a:lnTo>
                  <a:pt x="2916621" y="2381769"/>
                </a:lnTo>
                <a:cubicBezTo>
                  <a:pt x="2916610" y="2381773"/>
                  <a:pt x="2822039" y="2413298"/>
                  <a:pt x="2822028" y="2413300"/>
                </a:cubicBezTo>
                <a:lnTo>
                  <a:pt x="2727435" y="2429066"/>
                </a:lnTo>
                <a:cubicBezTo>
                  <a:pt x="2569780" y="2423811"/>
                  <a:pt x="2411955" y="2422299"/>
                  <a:pt x="2254469" y="2413300"/>
                </a:cubicBezTo>
                <a:cubicBezTo>
                  <a:pt x="2227717" y="2411771"/>
                  <a:pt x="2202073" y="2401940"/>
                  <a:pt x="2175642" y="2397535"/>
                </a:cubicBezTo>
                <a:cubicBezTo>
                  <a:pt x="2138988" y="2391426"/>
                  <a:pt x="2101937" y="2387878"/>
                  <a:pt x="2065283" y="2381769"/>
                </a:cubicBezTo>
                <a:cubicBezTo>
                  <a:pt x="2031519" y="2376142"/>
                  <a:pt x="1958833" y="2360870"/>
                  <a:pt x="1923394" y="2350238"/>
                </a:cubicBezTo>
                <a:cubicBezTo>
                  <a:pt x="1891559" y="2340687"/>
                  <a:pt x="1861872" y="2322014"/>
                  <a:pt x="1828800" y="2318707"/>
                </a:cubicBezTo>
                <a:lnTo>
                  <a:pt x="1671145" y="2302942"/>
                </a:lnTo>
                <a:cubicBezTo>
                  <a:pt x="1634359" y="2308197"/>
                  <a:pt x="1597682" y="2314280"/>
                  <a:pt x="1560787" y="2318707"/>
                </a:cubicBezTo>
                <a:cubicBezTo>
                  <a:pt x="1466289" y="2330047"/>
                  <a:pt x="1370334" y="2331572"/>
                  <a:pt x="1277007" y="2350238"/>
                </a:cubicBezTo>
                <a:cubicBezTo>
                  <a:pt x="1250731" y="2355493"/>
                  <a:pt x="1224176" y="2359505"/>
                  <a:pt x="1198180" y="2366004"/>
                </a:cubicBezTo>
                <a:cubicBezTo>
                  <a:pt x="1095568" y="2391657"/>
                  <a:pt x="1204044" y="2387687"/>
                  <a:pt x="1024759" y="2413300"/>
                </a:cubicBezTo>
                <a:cubicBezTo>
                  <a:pt x="987973" y="2418555"/>
                  <a:pt x="950838" y="2421778"/>
                  <a:pt x="914400" y="2429066"/>
                </a:cubicBezTo>
                <a:cubicBezTo>
                  <a:pt x="825498" y="2446847"/>
                  <a:pt x="808931" y="2453712"/>
                  <a:pt x="740980" y="2476362"/>
                </a:cubicBezTo>
                <a:cubicBezTo>
                  <a:pt x="704194" y="2471107"/>
                  <a:pt x="667781" y="2460597"/>
                  <a:pt x="630621" y="2460597"/>
                </a:cubicBezTo>
                <a:cubicBezTo>
                  <a:pt x="614003" y="2460597"/>
                  <a:pt x="599943" y="2476362"/>
                  <a:pt x="583325" y="2476362"/>
                </a:cubicBezTo>
                <a:cubicBezTo>
                  <a:pt x="525280" y="2476362"/>
                  <a:pt x="467711" y="2465852"/>
                  <a:pt x="409904" y="2460597"/>
                </a:cubicBezTo>
                <a:cubicBezTo>
                  <a:pt x="237408" y="2403097"/>
                  <a:pt x="494076" y="2499410"/>
                  <a:pt x="331076" y="2397535"/>
                </a:cubicBezTo>
                <a:cubicBezTo>
                  <a:pt x="302891" y="2379920"/>
                  <a:pt x="268727" y="2374065"/>
                  <a:pt x="236483" y="2366004"/>
                </a:cubicBezTo>
                <a:cubicBezTo>
                  <a:pt x="147425" y="2343739"/>
                  <a:pt x="194668" y="2354487"/>
                  <a:pt x="94594" y="2334473"/>
                </a:cubicBezTo>
                <a:cubicBezTo>
                  <a:pt x="61480" y="2284801"/>
                  <a:pt x="62359" y="2295108"/>
                  <a:pt x="47297" y="2239880"/>
                </a:cubicBezTo>
                <a:cubicBezTo>
                  <a:pt x="35895" y="2198071"/>
                  <a:pt x="15766" y="2113755"/>
                  <a:pt x="15766" y="2113755"/>
                </a:cubicBezTo>
                <a:cubicBezTo>
                  <a:pt x="21021" y="1924569"/>
                  <a:pt x="22310" y="1735231"/>
                  <a:pt x="31531" y="1546197"/>
                </a:cubicBezTo>
                <a:cubicBezTo>
                  <a:pt x="32837" y="1519432"/>
                  <a:pt x="47297" y="1494165"/>
                  <a:pt x="47297" y="1467369"/>
                </a:cubicBezTo>
                <a:cubicBezTo>
                  <a:pt x="47297" y="1419298"/>
                  <a:pt x="28205" y="1384783"/>
                  <a:pt x="15766" y="1341245"/>
                </a:cubicBezTo>
                <a:cubicBezTo>
                  <a:pt x="9813" y="1320411"/>
                  <a:pt x="5255" y="1299204"/>
                  <a:pt x="0" y="1278183"/>
                </a:cubicBezTo>
                <a:cubicBezTo>
                  <a:pt x="38741" y="1123225"/>
                  <a:pt x="-3088" y="1305971"/>
                  <a:pt x="31531" y="994404"/>
                </a:cubicBezTo>
                <a:cubicBezTo>
                  <a:pt x="33924" y="972869"/>
                  <a:pt x="42042" y="952363"/>
                  <a:pt x="47297" y="931342"/>
                </a:cubicBezTo>
                <a:cubicBezTo>
                  <a:pt x="42042" y="857769"/>
                  <a:pt x="31531" y="784384"/>
                  <a:pt x="31531" y="710624"/>
                </a:cubicBezTo>
                <a:cubicBezTo>
                  <a:pt x="31531" y="688956"/>
                  <a:pt x="47297" y="669230"/>
                  <a:pt x="47297" y="647562"/>
                </a:cubicBezTo>
                <a:cubicBezTo>
                  <a:pt x="47297" y="630944"/>
                  <a:pt x="35562" y="616388"/>
                  <a:pt x="31531" y="600266"/>
                </a:cubicBezTo>
                <a:cubicBezTo>
                  <a:pt x="25032" y="574270"/>
                  <a:pt x="19307" y="547999"/>
                  <a:pt x="15766" y="521438"/>
                </a:cubicBezTo>
                <a:cubicBezTo>
                  <a:pt x="8786" y="469087"/>
                  <a:pt x="5255" y="416335"/>
                  <a:pt x="0" y="363783"/>
                </a:cubicBezTo>
                <a:cubicBezTo>
                  <a:pt x="5255" y="279700"/>
                  <a:pt x="6947" y="195319"/>
                  <a:pt x="15766" y="111535"/>
                </a:cubicBezTo>
                <a:cubicBezTo>
                  <a:pt x="19829" y="72935"/>
                  <a:pt x="34450" y="55597"/>
                  <a:pt x="63063" y="32707"/>
                </a:cubicBezTo>
                <a:cubicBezTo>
                  <a:pt x="77859" y="20871"/>
                  <a:pt x="99849" y="16941"/>
                  <a:pt x="110359" y="1176"/>
                </a:cubicBezTo>
                <a:cubicBezTo>
                  <a:pt x="114481" y="-5008"/>
                  <a:pt x="89339" y="14314"/>
                  <a:pt x="94594" y="32707"/>
                </a:cubicBezTo>
                <a:close/>
              </a:path>
            </a:pathLst>
          </a:custGeom>
          <a:pattFill prst="divot">
            <a:fgClr>
              <a:schemeClr val="accent2"/>
            </a:fgClr>
            <a:bgClr>
              <a:schemeClr val="bg1"/>
            </a:bgClr>
          </a:pattFill>
          <a:ln w="9525">
            <a:solidFill>
              <a:schemeClr val="tx1"/>
            </a:solidFill>
            <a:round/>
            <a:headEnd/>
            <a:tailEnd/>
          </a:ln>
        </p:spPr>
        <p:txBody>
          <a:bodyPr/>
          <a:lstStyle/>
          <a:p>
            <a:endParaRPr lang="en-GB"/>
          </a:p>
        </p:txBody>
      </p:sp>
      <p:sp>
        <p:nvSpPr>
          <p:cNvPr id="7" name="Freeform 6"/>
          <p:cNvSpPr/>
          <p:nvPr/>
        </p:nvSpPr>
        <p:spPr>
          <a:xfrm>
            <a:off x="1131888" y="4784725"/>
            <a:ext cx="303212" cy="212725"/>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57" name="Freeform 56"/>
          <p:cNvSpPr/>
          <p:nvPr/>
        </p:nvSpPr>
        <p:spPr>
          <a:xfrm>
            <a:off x="1284288" y="4937125"/>
            <a:ext cx="303212" cy="212725"/>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58" name="Freeform 57"/>
          <p:cNvSpPr/>
          <p:nvPr/>
        </p:nvSpPr>
        <p:spPr>
          <a:xfrm>
            <a:off x="6478588" y="5568950"/>
            <a:ext cx="301625" cy="212725"/>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60" name="Freeform 59"/>
          <p:cNvSpPr/>
          <p:nvPr/>
        </p:nvSpPr>
        <p:spPr>
          <a:xfrm>
            <a:off x="5105400" y="4678363"/>
            <a:ext cx="303213" cy="212725"/>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61" name="Freeform 60"/>
          <p:cNvSpPr/>
          <p:nvPr/>
        </p:nvSpPr>
        <p:spPr>
          <a:xfrm>
            <a:off x="3981450" y="4678363"/>
            <a:ext cx="301625" cy="212725"/>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62" name="Freeform 61"/>
          <p:cNvSpPr/>
          <p:nvPr/>
        </p:nvSpPr>
        <p:spPr>
          <a:xfrm>
            <a:off x="8658225" y="4810125"/>
            <a:ext cx="303213" cy="211138"/>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63" name="Rectangle 62"/>
          <p:cNvSpPr/>
          <p:nvPr/>
        </p:nvSpPr>
        <p:spPr bwMode="auto">
          <a:xfrm>
            <a:off x="6180043" y="977794"/>
            <a:ext cx="2800196" cy="725214"/>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lstStyle/>
          <a:p>
            <a:pPr algn="ctr">
              <a:spcBef>
                <a:spcPct val="20000"/>
              </a:spcBef>
              <a:spcAft>
                <a:spcPct val="75000"/>
              </a:spcAft>
              <a:defRPr/>
            </a:pPr>
            <a:r>
              <a:rPr lang="en-GB" dirty="0">
                <a:solidFill>
                  <a:schemeClr val="tx1">
                    <a:alpha val="100000"/>
                  </a:schemeClr>
                </a:solidFill>
                <a:latin typeface="Tw Cen MT" pitchFamily="34" charset="0"/>
              </a:rPr>
              <a:t>No proper road surface or drainage.</a:t>
            </a:r>
            <a:endParaRPr lang="en-US" dirty="0">
              <a:solidFill>
                <a:schemeClr val="tx1">
                  <a:alpha val="100000"/>
                </a:schemeClr>
              </a:solidFill>
              <a:latin typeface="Tw Cen MT" pitchFamily="34" charset="0"/>
            </a:endParaRPr>
          </a:p>
        </p:txBody>
      </p:sp>
      <p:sp>
        <p:nvSpPr>
          <p:cNvPr id="64" name="Rectangle 63"/>
          <p:cNvSpPr/>
          <p:nvPr/>
        </p:nvSpPr>
        <p:spPr bwMode="auto">
          <a:xfrm>
            <a:off x="110211" y="1230311"/>
            <a:ext cx="2800196" cy="725214"/>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lstStyle/>
          <a:p>
            <a:pPr algn="ctr">
              <a:spcBef>
                <a:spcPct val="20000"/>
              </a:spcBef>
              <a:spcAft>
                <a:spcPct val="75000"/>
              </a:spcAft>
              <a:defRPr/>
            </a:pPr>
            <a:r>
              <a:rPr lang="en-GB" dirty="0">
                <a:solidFill>
                  <a:schemeClr val="tx1">
                    <a:alpha val="100000"/>
                  </a:schemeClr>
                </a:solidFill>
                <a:latin typeface="Tw Cen MT" pitchFamily="34" charset="0"/>
              </a:rPr>
              <a:t>Nobody looked after or repaired the roads.</a:t>
            </a:r>
            <a:endParaRPr lang="en-US" dirty="0">
              <a:solidFill>
                <a:schemeClr val="tx1">
                  <a:alpha val="100000"/>
                </a:schemeClr>
              </a:solidFill>
              <a:latin typeface="Tw Cen MT" pitchFamily="34" charset="0"/>
            </a:endParaRPr>
          </a:p>
        </p:txBody>
      </p:sp>
      <p:sp>
        <p:nvSpPr>
          <p:cNvPr id="67" name="Rectangle 66"/>
          <p:cNvSpPr/>
          <p:nvPr/>
        </p:nvSpPr>
        <p:spPr bwMode="auto">
          <a:xfrm>
            <a:off x="3508375" y="5535613"/>
            <a:ext cx="2800350" cy="723900"/>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a:lstStyle/>
          <a:p>
            <a:pPr algn="ctr">
              <a:spcBef>
                <a:spcPct val="20000"/>
              </a:spcBef>
              <a:spcAft>
                <a:spcPct val="75000"/>
              </a:spcAft>
              <a:defRPr/>
            </a:pPr>
            <a:r>
              <a:rPr lang="en-GB" dirty="0">
                <a:solidFill>
                  <a:schemeClr val="tx1">
                    <a:alpha val="100000"/>
                  </a:schemeClr>
                </a:solidFill>
                <a:latin typeface="Tw Cen MT" pitchFamily="34" charset="0"/>
              </a:rPr>
              <a:t>Rough, rutted and bumpy road surface.</a:t>
            </a:r>
            <a:endParaRPr lang="en-US" dirty="0">
              <a:solidFill>
                <a:schemeClr val="tx1">
                  <a:alpha val="100000"/>
                </a:schemeClr>
              </a:solidFill>
              <a:latin typeface="Tw Cen MT" pitchFamily="34" charset="0"/>
            </a:endParaRPr>
          </a:p>
        </p:txBody>
      </p:sp>
      <p:sp>
        <p:nvSpPr>
          <p:cNvPr id="69" name="Freeform 68"/>
          <p:cNvSpPr/>
          <p:nvPr/>
        </p:nvSpPr>
        <p:spPr>
          <a:xfrm>
            <a:off x="7985125" y="5357813"/>
            <a:ext cx="301625" cy="211137"/>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70" name="Freeform 69"/>
          <p:cNvSpPr/>
          <p:nvPr/>
        </p:nvSpPr>
        <p:spPr>
          <a:xfrm>
            <a:off x="7696200" y="5345113"/>
            <a:ext cx="303213" cy="211137"/>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71" name="Freeform 70"/>
          <p:cNvSpPr/>
          <p:nvPr/>
        </p:nvSpPr>
        <p:spPr>
          <a:xfrm>
            <a:off x="7442200" y="5345113"/>
            <a:ext cx="301625" cy="211137"/>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72" name="Freeform 71"/>
          <p:cNvSpPr/>
          <p:nvPr/>
        </p:nvSpPr>
        <p:spPr>
          <a:xfrm>
            <a:off x="7951788" y="5556250"/>
            <a:ext cx="301625" cy="212725"/>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73" name="Freeform 72"/>
          <p:cNvSpPr/>
          <p:nvPr/>
        </p:nvSpPr>
        <p:spPr>
          <a:xfrm>
            <a:off x="7648575" y="5500688"/>
            <a:ext cx="303213" cy="212725"/>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74" name="Freeform 73"/>
          <p:cNvSpPr/>
          <p:nvPr/>
        </p:nvSpPr>
        <p:spPr>
          <a:xfrm>
            <a:off x="7392988" y="4946650"/>
            <a:ext cx="303212" cy="211138"/>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75" name="Freeform 74"/>
          <p:cNvSpPr/>
          <p:nvPr/>
        </p:nvSpPr>
        <p:spPr>
          <a:xfrm>
            <a:off x="7593013" y="5224463"/>
            <a:ext cx="303212" cy="212725"/>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76" name="Freeform 75"/>
          <p:cNvSpPr/>
          <p:nvPr/>
        </p:nvSpPr>
        <p:spPr>
          <a:xfrm>
            <a:off x="7362825" y="5121275"/>
            <a:ext cx="301625" cy="212725"/>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77" name="Freeform 76"/>
          <p:cNvSpPr/>
          <p:nvPr/>
        </p:nvSpPr>
        <p:spPr>
          <a:xfrm>
            <a:off x="7864475" y="4924425"/>
            <a:ext cx="301625" cy="212725"/>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78" name="Freeform 77"/>
          <p:cNvSpPr/>
          <p:nvPr/>
        </p:nvSpPr>
        <p:spPr>
          <a:xfrm>
            <a:off x="8102600" y="5014913"/>
            <a:ext cx="303213" cy="212725"/>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79" name="Freeform 78"/>
          <p:cNvSpPr/>
          <p:nvPr/>
        </p:nvSpPr>
        <p:spPr>
          <a:xfrm>
            <a:off x="7864475" y="5108575"/>
            <a:ext cx="301625" cy="211138"/>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80" name="Freeform 79"/>
          <p:cNvSpPr/>
          <p:nvPr/>
        </p:nvSpPr>
        <p:spPr>
          <a:xfrm>
            <a:off x="7664450" y="5076825"/>
            <a:ext cx="303213" cy="211138"/>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81" name="Freeform 80"/>
          <p:cNvSpPr/>
          <p:nvPr/>
        </p:nvSpPr>
        <p:spPr>
          <a:xfrm>
            <a:off x="8067675" y="5207000"/>
            <a:ext cx="301625" cy="212725"/>
          </a:xfrm>
          <a:custGeom>
            <a:avLst/>
            <a:gdLst>
              <a:gd name="connsiteX0" fmla="*/ 2661 w 302530"/>
              <a:gd name="connsiteY0" fmla="*/ 86248 h 212372"/>
              <a:gd name="connsiteX1" fmla="*/ 18427 w 302530"/>
              <a:gd name="connsiteY1" fmla="*/ 165075 h 212372"/>
              <a:gd name="connsiteX2" fmla="*/ 113020 w 302530"/>
              <a:gd name="connsiteY2" fmla="*/ 212372 h 212372"/>
              <a:gd name="connsiteX3" fmla="*/ 223378 w 302530"/>
              <a:gd name="connsiteY3" fmla="*/ 165075 h 212372"/>
              <a:gd name="connsiteX4" fmla="*/ 270675 w 302530"/>
              <a:gd name="connsiteY4" fmla="*/ 149310 h 212372"/>
              <a:gd name="connsiteX5" fmla="*/ 302206 w 302530"/>
              <a:gd name="connsiteY5" fmla="*/ 102013 h 212372"/>
              <a:gd name="connsiteX6" fmla="*/ 254910 w 302530"/>
              <a:gd name="connsiteY6" fmla="*/ 7420 h 212372"/>
              <a:gd name="connsiteX7" fmla="*/ 2661 w 302530"/>
              <a:gd name="connsiteY7" fmla="*/ 70482 h 212372"/>
              <a:gd name="connsiteX8" fmla="*/ 2661 w 302530"/>
              <a:gd name="connsiteY8" fmla="*/ 86248 h 21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30" h="212372">
                <a:moveTo>
                  <a:pt x="2661" y="86248"/>
                </a:moveTo>
                <a:cubicBezTo>
                  <a:pt x="5289" y="102014"/>
                  <a:pt x="5132" y="141810"/>
                  <a:pt x="18427" y="165075"/>
                </a:cubicBezTo>
                <a:cubicBezTo>
                  <a:pt x="32809" y="190244"/>
                  <a:pt x="88743" y="204280"/>
                  <a:pt x="113020" y="212372"/>
                </a:cubicBezTo>
                <a:cubicBezTo>
                  <a:pt x="223950" y="175394"/>
                  <a:pt x="86990" y="223526"/>
                  <a:pt x="223378" y="165075"/>
                </a:cubicBezTo>
                <a:cubicBezTo>
                  <a:pt x="238653" y="158529"/>
                  <a:pt x="254909" y="154565"/>
                  <a:pt x="270675" y="149310"/>
                </a:cubicBezTo>
                <a:cubicBezTo>
                  <a:pt x="281185" y="133544"/>
                  <a:pt x="299091" y="120703"/>
                  <a:pt x="302206" y="102013"/>
                </a:cubicBezTo>
                <a:cubicBezTo>
                  <a:pt x="306558" y="75904"/>
                  <a:pt x="265890" y="23891"/>
                  <a:pt x="254910" y="7420"/>
                </a:cubicBezTo>
                <a:cubicBezTo>
                  <a:pt x="-37952" y="26945"/>
                  <a:pt x="51782" y="-52320"/>
                  <a:pt x="2661" y="70482"/>
                </a:cubicBezTo>
                <a:cubicBezTo>
                  <a:pt x="-1703" y="81392"/>
                  <a:pt x="33" y="70482"/>
                  <a:pt x="2661" y="86248"/>
                </a:cubicBezTo>
                <a:close/>
              </a:path>
            </a:pathLst>
          </a:custGeom>
          <a:solidFill>
            <a:schemeClr val="tx1">
              <a:lumMod val="75000"/>
            </a:schemeClr>
          </a:solidFill>
          <a:ln>
            <a:solidFill>
              <a:schemeClr val="tx1"/>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66" name="Rectangle 65"/>
          <p:cNvSpPr/>
          <p:nvPr/>
        </p:nvSpPr>
        <p:spPr bwMode="auto">
          <a:xfrm>
            <a:off x="117897" y="2050637"/>
            <a:ext cx="2800196" cy="725214"/>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lstStyle/>
          <a:p>
            <a:pPr algn="ctr">
              <a:spcBef>
                <a:spcPct val="20000"/>
              </a:spcBef>
              <a:spcAft>
                <a:spcPct val="75000"/>
              </a:spcAft>
              <a:defRPr/>
            </a:pPr>
            <a:r>
              <a:rPr lang="en-GB" dirty="0">
                <a:solidFill>
                  <a:schemeClr val="tx1">
                    <a:alpha val="100000"/>
                  </a:schemeClr>
                </a:solidFill>
                <a:latin typeface="Tw Cen MT" pitchFamily="34" charset="0"/>
              </a:rPr>
              <a:t>Heavy wagons would leave roads rutted or get stuck.</a:t>
            </a:r>
            <a:endParaRPr lang="en-US" dirty="0">
              <a:solidFill>
                <a:schemeClr val="tx1">
                  <a:alpha val="100000"/>
                </a:schemeClr>
              </a:solidFill>
              <a:latin typeface="Tw Cen MT" pitchFamily="34" charset="0"/>
            </a:endParaRPr>
          </a:p>
        </p:txBody>
      </p:sp>
      <p:sp>
        <p:nvSpPr>
          <p:cNvPr id="65" name="Rectangle 64"/>
          <p:cNvSpPr/>
          <p:nvPr/>
        </p:nvSpPr>
        <p:spPr bwMode="auto">
          <a:xfrm>
            <a:off x="110192" y="2885080"/>
            <a:ext cx="2800196" cy="725214"/>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lstStyle/>
          <a:p>
            <a:pPr algn="ctr">
              <a:spcBef>
                <a:spcPct val="20000"/>
              </a:spcBef>
              <a:spcAft>
                <a:spcPct val="75000"/>
              </a:spcAft>
              <a:defRPr/>
            </a:pPr>
            <a:r>
              <a:rPr lang="en-GB" dirty="0">
                <a:solidFill>
                  <a:schemeClr val="tx1">
                    <a:alpha val="100000"/>
                  </a:schemeClr>
                </a:solidFill>
                <a:latin typeface="Tw Cen MT" pitchFamily="34" charset="0"/>
              </a:rPr>
              <a:t>Many roads were unsuitable for wheeled traffic.</a:t>
            </a:r>
            <a:endParaRPr lang="en-US" dirty="0">
              <a:solidFill>
                <a:schemeClr val="tx1">
                  <a:alpha val="100000"/>
                </a:schemeClr>
              </a:solidFill>
              <a:latin typeface="Tw Cen MT" pitchFamily="34" charset="0"/>
            </a:endParaRPr>
          </a:p>
        </p:txBody>
      </p:sp>
      <p:sp>
        <p:nvSpPr>
          <p:cNvPr id="75815" name="TextBox 11"/>
          <p:cNvSpPr txBox="1">
            <a:spLocks noChangeArrowheads="1"/>
          </p:cNvSpPr>
          <p:nvPr/>
        </p:nvSpPr>
        <p:spPr bwMode="auto">
          <a:xfrm>
            <a:off x="5224463" y="6551613"/>
            <a:ext cx="3400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b="1" i="1">
                <a:latin typeface="Tw Cen MT" pitchFamily="34" charset="0"/>
              </a:rPr>
              <a:t>Key Stage 3 History  Britain 1750-1900  Interactive</a:t>
            </a:r>
          </a:p>
        </p:txBody>
      </p:sp>
      <p:grpSp>
        <p:nvGrpSpPr>
          <p:cNvPr id="2" name="Group 46"/>
          <p:cNvGrpSpPr>
            <a:grpSpLocks/>
          </p:cNvGrpSpPr>
          <p:nvPr/>
        </p:nvGrpSpPr>
        <p:grpSpPr bwMode="auto">
          <a:xfrm>
            <a:off x="2190750" y="1485900"/>
            <a:ext cx="5688013" cy="4724400"/>
            <a:chOff x="2191381" y="1485966"/>
            <a:chExt cx="5687585" cy="4723853"/>
          </a:xfrm>
        </p:grpSpPr>
        <p:pic>
          <p:nvPicPr>
            <p:cNvPr id="38" name="Picture 37"/>
            <p:cNvPicPr>
              <a:picLocks noChangeAspect="1"/>
            </p:cNvPicPr>
            <p:nvPr/>
          </p:nvPicPr>
          <p:blipFill>
            <a:blip r:embed="rId7" cstate="print">
              <a:duotone>
                <a:prstClr val="black"/>
                <a:srgbClr val="663300">
                  <a:tint val="45000"/>
                  <a:satMod val="400000"/>
                </a:srgbClr>
              </a:duotone>
              <a:extLst/>
            </a:blip>
            <a:stretch>
              <a:fillRect/>
            </a:stretch>
          </p:blipFill>
          <p:spPr>
            <a:xfrm>
              <a:off x="2191381" y="2314085"/>
              <a:ext cx="5687585" cy="3895734"/>
            </a:xfrm>
            <a:prstGeom prst="rect">
              <a:avLst/>
            </a:prstGeom>
          </p:spPr>
        </p:pic>
        <p:pic>
          <p:nvPicPr>
            <p:cNvPr id="75828" name="Picture 45" descr="coal trans.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200400" y="1485966"/>
              <a:ext cx="3409950" cy="1066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0" name="Rectangle 89"/>
          <p:cNvSpPr/>
          <p:nvPr/>
        </p:nvSpPr>
        <p:spPr bwMode="auto">
          <a:xfrm>
            <a:off x="346537" y="4039528"/>
            <a:ext cx="2800196" cy="2286000"/>
          </a:xfrm>
          <a:prstGeom prst="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a:lstStyle/>
          <a:p>
            <a:pPr algn="ctr">
              <a:spcBef>
                <a:spcPct val="20000"/>
              </a:spcBef>
              <a:spcAft>
                <a:spcPct val="75000"/>
              </a:spcAft>
              <a:defRPr/>
            </a:pPr>
            <a:r>
              <a:rPr lang="en-GB" sz="2000" b="1" dirty="0">
                <a:solidFill>
                  <a:schemeClr val="tx1">
                    <a:alpha val="100000"/>
                  </a:schemeClr>
                </a:solidFill>
                <a:latin typeface="Tw Cen MT" pitchFamily="34" charset="0"/>
              </a:rPr>
              <a:t>Famous Road Builders   </a:t>
            </a:r>
            <a:r>
              <a:rPr lang="en-GB" dirty="0">
                <a:solidFill>
                  <a:schemeClr val="tx1">
                    <a:alpha val="100000"/>
                  </a:schemeClr>
                </a:solidFill>
                <a:latin typeface="Tw Cen MT" pitchFamily="34" charset="0"/>
              </a:rPr>
              <a:t>Two of the most famous road builders were  Thomas Telford  and John Macadam. These </a:t>
            </a:r>
            <a:r>
              <a:rPr lang="en-GB" dirty="0">
                <a:solidFill>
                  <a:schemeClr val="tx1">
                    <a:alpha val="100000"/>
                  </a:schemeClr>
                </a:solidFill>
                <a:latin typeface="Tw Cen MT" pitchFamily="34" charset="0"/>
                <a:hlinkClick r:id="" action="ppaction://noaction"/>
              </a:rPr>
              <a:t>engineers</a:t>
            </a:r>
            <a:r>
              <a:rPr lang="en-GB" dirty="0">
                <a:solidFill>
                  <a:schemeClr val="tx1">
                    <a:alpha val="100000"/>
                  </a:schemeClr>
                </a:solidFill>
                <a:latin typeface="Tw Cen MT" pitchFamily="34" charset="0"/>
              </a:rPr>
              <a:t>  built roads that had easy gradients, drainage and solid foundations.</a:t>
            </a:r>
            <a:endParaRPr lang="en-US" dirty="0">
              <a:solidFill>
                <a:schemeClr val="tx1">
                  <a:alpha val="100000"/>
                </a:schemeClr>
              </a:solidFill>
              <a:latin typeface="Tw Cen MT" pitchFamily="34" charset="0"/>
            </a:endParaRPr>
          </a:p>
        </p:txBody>
      </p:sp>
      <p:sp>
        <p:nvSpPr>
          <p:cNvPr id="8" name="Rectangle 7"/>
          <p:cNvSpPr/>
          <p:nvPr/>
        </p:nvSpPr>
        <p:spPr bwMode="auto">
          <a:xfrm>
            <a:off x="6193114" y="1798422"/>
            <a:ext cx="2800196" cy="725214"/>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lstStyle/>
          <a:p>
            <a:pPr algn="ctr">
              <a:spcBef>
                <a:spcPct val="20000"/>
              </a:spcBef>
              <a:spcAft>
                <a:spcPct val="75000"/>
              </a:spcAft>
              <a:defRPr/>
            </a:pPr>
            <a:r>
              <a:rPr lang="en-GB" dirty="0">
                <a:solidFill>
                  <a:schemeClr val="tx1">
                    <a:alpha val="100000"/>
                  </a:schemeClr>
                </a:solidFill>
                <a:latin typeface="Tw Cen MT" pitchFamily="34" charset="0"/>
              </a:rPr>
              <a:t>Roads were narrow, winding with sharp bends.</a:t>
            </a:r>
            <a:endParaRPr lang="en-US" dirty="0">
              <a:solidFill>
                <a:schemeClr val="tx1">
                  <a:alpha val="100000"/>
                </a:schemeClr>
              </a:solidFill>
              <a:latin typeface="Tw Cen MT" pitchFamily="34" charset="0"/>
            </a:endParaRPr>
          </a:p>
        </p:txBody>
      </p:sp>
      <p:sp>
        <p:nvSpPr>
          <p:cNvPr id="39" name="TextBox 38"/>
          <p:cNvSpPr txBox="1"/>
          <p:nvPr/>
        </p:nvSpPr>
        <p:spPr>
          <a:xfrm>
            <a:off x="1277562" y="1017312"/>
            <a:ext cx="6538285" cy="2739211"/>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algn="ctr">
              <a:defRPr/>
            </a:pPr>
            <a:r>
              <a:rPr lang="en-GB" sz="2800" b="1" dirty="0">
                <a:latin typeface="Tw Cen MT" pitchFamily="34" charset="0"/>
              </a:rPr>
              <a:t>How did roads improve?</a:t>
            </a:r>
          </a:p>
          <a:p>
            <a:pPr algn="ctr">
              <a:defRPr/>
            </a:pPr>
            <a:r>
              <a:rPr lang="en-GB" sz="2400" dirty="0">
                <a:latin typeface="Tw Cen MT" pitchFamily="34" charset="0"/>
              </a:rPr>
              <a:t>A group of rich businessmen received permission from parliament to build or repair stretches of roads along which they would be allowed to charge a toll or fee for using the road.  These </a:t>
            </a:r>
            <a:r>
              <a:rPr lang="en-GB" sz="2400" dirty="0">
                <a:latin typeface="Tw Cen MT" pitchFamily="34" charset="0"/>
                <a:hlinkClick r:id="" action="ppaction://noaction"/>
              </a:rPr>
              <a:t>Turnpike Trusts</a:t>
            </a:r>
            <a:r>
              <a:rPr lang="en-GB" sz="2400" dirty="0">
                <a:latin typeface="Tw Cen MT" pitchFamily="34" charset="0"/>
              </a:rPr>
              <a:t> as they were called employed skilled engineers to build and plan better roads.</a:t>
            </a:r>
            <a:endParaRPr lang="en-US" sz="2400" dirty="0">
              <a:latin typeface="Tw Cen MT" pitchFamily="34" charset="0"/>
            </a:endParaRPr>
          </a:p>
        </p:txBody>
      </p:sp>
      <p:pic>
        <p:nvPicPr>
          <p:cNvPr id="40" name="How did.wma">
            <a:hlinkClick r:id="" action="ppaction://media"/>
          </p:cNvPr>
          <p:cNvPicPr>
            <a:picLocks noChangeAspect="1"/>
          </p:cNvPicPr>
          <p:nvPr>
            <a:audioFile r:link="rId2"/>
            <p:extLst>
              <p:ext uri="{DAA4B4D4-6D71-4841-9C94-3DE7FCFB9230}">
                <p14:media xmlns:p14="http://schemas.microsoft.com/office/powerpoint/2010/main" r:embed="rId1">
                  <p14:fade out="1750"/>
                </p14:media>
              </p:ext>
            </p:extLst>
          </p:nvPr>
        </p:nvPicPr>
        <p:blipFill>
          <a:blip r:embed="rId9">
            <a:extLst>
              <a:ext uri="{28A0092B-C50C-407E-A947-70E740481C1C}">
                <a14:useLocalDpi xmlns:a14="http://schemas.microsoft.com/office/drawing/2010/main" val="0"/>
              </a:ext>
            </a:extLst>
          </a:blip>
          <a:srcRect/>
          <a:stretch>
            <a:fillRect/>
          </a:stretch>
        </p:blipFill>
        <p:spPr bwMode="auto">
          <a:xfrm>
            <a:off x="928688" y="711200"/>
            <a:ext cx="80803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2" presetClass="emph" presetSubtype="0" repeatCount="indefinite" fill="hold" nodeType="withEffect">
                                  <p:stCondLst>
                                    <p:cond delay="0"/>
                                  </p:stCondLst>
                                  <p:endCondLst>
                                    <p:cond evt="onNext" delay="0">
                                      <p:tgtEl>
                                        <p:sldTgt/>
                                      </p:tgtEl>
                                    </p:cond>
                                  </p:endCondLst>
                                  <p:childTnLst>
                                    <p:animClr clrSpc="rgb" dir="cw">
                                      <p:cBhvr override="childStyle">
                                        <p:cTn id="6" dur="100" fill="hold"/>
                                        <p:tgtEl>
                                          <p:spTgt spid="2"/>
                                        </p:tgtEl>
                                        <p:attrNameLst>
                                          <p:attrName>style.color</p:attrName>
                                        </p:attrNameLst>
                                      </p:cBhvr>
                                      <p:to>
                                        <a:schemeClr val="accent2"/>
                                      </p:to>
                                    </p:animClr>
                                    <p:animClr clrSpc="rgb" dir="cw">
                                      <p:cBhvr>
                                        <p:cTn id="7" dur="100" fill="hold"/>
                                        <p:tgtEl>
                                          <p:spTgt spid="2"/>
                                        </p:tgtEl>
                                        <p:attrNameLst>
                                          <p:attrName>fillcolor</p:attrName>
                                        </p:attrNameLst>
                                      </p:cBhvr>
                                      <p:to>
                                        <a:schemeClr val="accent2"/>
                                      </p:to>
                                    </p:animClr>
                                    <p:set>
                                      <p:cBhvr>
                                        <p:cTn id="8" dur="100" fill="hold"/>
                                        <p:tgtEl>
                                          <p:spTgt spid="2"/>
                                        </p:tgtEl>
                                        <p:attrNameLst>
                                          <p:attrName>fill.type</p:attrName>
                                        </p:attrNameLst>
                                      </p:cBhvr>
                                      <p:to>
                                        <p:strVal val="solid"/>
                                      </p:to>
                                    </p:set>
                                    <p:set>
                                      <p:cBhvr>
                                        <p:cTn id="9" dur="100" fill="hold"/>
                                        <p:tgtEl>
                                          <p:spTgt spid="2"/>
                                        </p:tgtEl>
                                        <p:attrNameLst>
                                          <p:attrName>fill.on</p:attrName>
                                        </p:attrNameLst>
                                      </p:cBhvr>
                                      <p:to>
                                        <p:strVal val="true"/>
                                      </p:to>
                                    </p:set>
                                    <p:animRot by="120000">
                                      <p:cBhvr>
                                        <p:cTn id="10" dur="100" fill="hold">
                                          <p:stCondLst>
                                            <p:cond delay="0"/>
                                          </p:stCondLst>
                                        </p:cTn>
                                        <p:tgtEl>
                                          <p:spTgt spid="2"/>
                                        </p:tgtEl>
                                        <p:attrNameLst>
                                          <p:attrName>r</p:attrName>
                                        </p:attrNameLst>
                                      </p:cBhvr>
                                    </p:animRot>
                                    <p:animRot by="-240000">
                                      <p:cBhvr>
                                        <p:cTn id="11" dur="200" fill="hold">
                                          <p:stCondLst>
                                            <p:cond delay="200"/>
                                          </p:stCondLst>
                                        </p:cTn>
                                        <p:tgtEl>
                                          <p:spTgt spid="2"/>
                                        </p:tgtEl>
                                        <p:attrNameLst>
                                          <p:attrName>r</p:attrName>
                                        </p:attrNameLst>
                                      </p:cBhvr>
                                    </p:animRot>
                                    <p:animRot by="240000">
                                      <p:cBhvr>
                                        <p:cTn id="12" dur="200" fill="hold">
                                          <p:stCondLst>
                                            <p:cond delay="400"/>
                                          </p:stCondLst>
                                        </p:cTn>
                                        <p:tgtEl>
                                          <p:spTgt spid="2"/>
                                        </p:tgtEl>
                                        <p:attrNameLst>
                                          <p:attrName>r</p:attrName>
                                        </p:attrNameLst>
                                      </p:cBhvr>
                                    </p:animRot>
                                    <p:animRot by="-240000">
                                      <p:cBhvr>
                                        <p:cTn id="13" dur="200" fill="hold">
                                          <p:stCondLst>
                                            <p:cond delay="600"/>
                                          </p:stCondLst>
                                        </p:cTn>
                                        <p:tgtEl>
                                          <p:spTgt spid="2"/>
                                        </p:tgtEl>
                                        <p:attrNameLst>
                                          <p:attrName>r</p:attrName>
                                        </p:attrNameLst>
                                      </p:cBhvr>
                                    </p:animRot>
                                    <p:animRot by="120000">
                                      <p:cBhvr>
                                        <p:cTn id="14" dur="200" fill="hold">
                                          <p:stCondLst>
                                            <p:cond delay="800"/>
                                          </p:stCondLst>
                                        </p:cTn>
                                        <p:tgtEl>
                                          <p:spTgt spid="2"/>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4" name="MS900069576[1].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30" presetClass="entr" presetSubtype="0" fill="hold" nodeType="click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fade">
                                      <p:cBhvr>
                                        <p:cTn id="19" dur="800" decel="100000"/>
                                        <p:tgtEl>
                                          <p:spTgt spid="64"/>
                                        </p:tgtEl>
                                      </p:cBhvr>
                                    </p:animEffect>
                                    <p:anim calcmode="lin" valueType="num">
                                      <p:cBhvr>
                                        <p:cTn id="20" dur="800" decel="100000" fill="hold"/>
                                        <p:tgtEl>
                                          <p:spTgt spid="64"/>
                                        </p:tgtEl>
                                        <p:attrNameLst>
                                          <p:attrName>style.rotation</p:attrName>
                                        </p:attrNameLst>
                                      </p:cBhvr>
                                      <p:tavLst>
                                        <p:tav tm="0">
                                          <p:val>
                                            <p:fltVal val="-90"/>
                                          </p:val>
                                        </p:tav>
                                        <p:tav tm="100000">
                                          <p:val>
                                            <p:fltVal val="0"/>
                                          </p:val>
                                        </p:tav>
                                      </p:tavLst>
                                    </p:anim>
                                    <p:anim calcmode="lin" valueType="num">
                                      <p:cBhvr>
                                        <p:cTn id="21" dur="800" decel="100000" fill="hold"/>
                                        <p:tgtEl>
                                          <p:spTgt spid="64"/>
                                        </p:tgtEl>
                                        <p:attrNameLst>
                                          <p:attrName>ppt_x</p:attrName>
                                        </p:attrNameLst>
                                      </p:cBhvr>
                                      <p:tavLst>
                                        <p:tav tm="0">
                                          <p:val>
                                            <p:strVal val="#ppt_x+0.4"/>
                                          </p:val>
                                        </p:tav>
                                        <p:tav tm="100000">
                                          <p:val>
                                            <p:strVal val="#ppt_x-0.05"/>
                                          </p:val>
                                        </p:tav>
                                      </p:tavLst>
                                    </p:anim>
                                    <p:anim calcmode="lin" valueType="num">
                                      <p:cBhvr>
                                        <p:cTn id="22" dur="800" decel="100000" fill="hold"/>
                                        <p:tgtEl>
                                          <p:spTgt spid="64"/>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64"/>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64"/>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5" name="arrow.wav"/>
                                        </p:tgtEl>
                                      </p:cMediaNode>
                                    </p:audio>
                                  </p:subTnLst>
                                </p:cTn>
                              </p:par>
                            </p:childTnLst>
                          </p:cTn>
                        </p:par>
                      </p:childTnLst>
                    </p:cTn>
                  </p:par>
                  <p:par>
                    <p:cTn id="25" fill="hold" nodeType="clickPar">
                      <p:stCondLst>
                        <p:cond delay="indefinite"/>
                      </p:stCondLst>
                      <p:childTnLst>
                        <p:par>
                          <p:cTn id="26" fill="hold" nodeType="withGroup">
                            <p:stCondLst>
                              <p:cond delay="0"/>
                            </p:stCondLst>
                            <p:childTnLst>
                              <p:par>
                                <p:cTn id="27" presetID="30" presetClass="entr" presetSubtype="0" fill="hold" nodeType="click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800" decel="100000"/>
                                        <p:tgtEl>
                                          <p:spTgt spid="66"/>
                                        </p:tgtEl>
                                      </p:cBhvr>
                                    </p:animEffect>
                                    <p:anim calcmode="lin" valueType="num">
                                      <p:cBhvr>
                                        <p:cTn id="30" dur="800" decel="100000" fill="hold"/>
                                        <p:tgtEl>
                                          <p:spTgt spid="66"/>
                                        </p:tgtEl>
                                        <p:attrNameLst>
                                          <p:attrName>style.rotation</p:attrName>
                                        </p:attrNameLst>
                                      </p:cBhvr>
                                      <p:tavLst>
                                        <p:tav tm="0">
                                          <p:val>
                                            <p:fltVal val="-90"/>
                                          </p:val>
                                        </p:tav>
                                        <p:tav tm="100000">
                                          <p:val>
                                            <p:fltVal val="0"/>
                                          </p:val>
                                        </p:tav>
                                      </p:tavLst>
                                    </p:anim>
                                    <p:anim calcmode="lin" valueType="num">
                                      <p:cBhvr>
                                        <p:cTn id="31" dur="800" decel="100000" fill="hold"/>
                                        <p:tgtEl>
                                          <p:spTgt spid="66"/>
                                        </p:tgtEl>
                                        <p:attrNameLst>
                                          <p:attrName>ppt_x</p:attrName>
                                        </p:attrNameLst>
                                      </p:cBhvr>
                                      <p:tavLst>
                                        <p:tav tm="0">
                                          <p:val>
                                            <p:strVal val="#ppt_x+0.4"/>
                                          </p:val>
                                        </p:tav>
                                        <p:tav tm="100000">
                                          <p:val>
                                            <p:strVal val="#ppt_x-0.05"/>
                                          </p:val>
                                        </p:tav>
                                      </p:tavLst>
                                    </p:anim>
                                    <p:anim calcmode="lin" valueType="num">
                                      <p:cBhvr>
                                        <p:cTn id="32" dur="800" decel="100000" fill="hold"/>
                                        <p:tgtEl>
                                          <p:spTgt spid="66"/>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66"/>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66"/>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5" name="arrow.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30" presetClass="entr" presetSubtype="0" fill="hold" grpId="0" nodeType="click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800" decel="100000"/>
                                        <p:tgtEl>
                                          <p:spTgt spid="67"/>
                                        </p:tgtEl>
                                      </p:cBhvr>
                                    </p:animEffect>
                                    <p:anim calcmode="lin" valueType="num">
                                      <p:cBhvr>
                                        <p:cTn id="40" dur="800" decel="100000" fill="hold"/>
                                        <p:tgtEl>
                                          <p:spTgt spid="67"/>
                                        </p:tgtEl>
                                        <p:attrNameLst>
                                          <p:attrName>style.rotation</p:attrName>
                                        </p:attrNameLst>
                                      </p:cBhvr>
                                      <p:tavLst>
                                        <p:tav tm="0">
                                          <p:val>
                                            <p:fltVal val="-90"/>
                                          </p:val>
                                        </p:tav>
                                        <p:tav tm="100000">
                                          <p:val>
                                            <p:fltVal val="0"/>
                                          </p:val>
                                        </p:tav>
                                      </p:tavLst>
                                    </p:anim>
                                    <p:anim calcmode="lin" valueType="num">
                                      <p:cBhvr>
                                        <p:cTn id="41" dur="800" decel="100000" fill="hold"/>
                                        <p:tgtEl>
                                          <p:spTgt spid="67"/>
                                        </p:tgtEl>
                                        <p:attrNameLst>
                                          <p:attrName>ppt_x</p:attrName>
                                        </p:attrNameLst>
                                      </p:cBhvr>
                                      <p:tavLst>
                                        <p:tav tm="0">
                                          <p:val>
                                            <p:strVal val="#ppt_x+0.4"/>
                                          </p:val>
                                        </p:tav>
                                        <p:tav tm="100000">
                                          <p:val>
                                            <p:strVal val="#ppt_x-0.05"/>
                                          </p:val>
                                        </p:tav>
                                      </p:tavLst>
                                    </p:anim>
                                    <p:anim calcmode="lin" valueType="num">
                                      <p:cBhvr>
                                        <p:cTn id="42" dur="800" decel="100000" fill="hold"/>
                                        <p:tgtEl>
                                          <p:spTgt spid="67"/>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67"/>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67"/>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37"/>
                                            </p:cond>
                                          </p:stCondLst>
                                          <p:endCondLst>
                                            <p:cond evt="onStopAudio" delay="0">
                                              <p:tgtEl>
                                                <p:sldTgt/>
                                              </p:tgtEl>
                                            </p:cond>
                                          </p:endCondLst>
                                        </p:cTn>
                                        <p:tgtEl>
                                          <p:sndTgt r:embed="rId5" name="arrow.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30" presetClass="entr" presetSubtype="0" fill="hold" nodeType="clickEffect">
                                  <p:stCondLst>
                                    <p:cond delay="0"/>
                                  </p:stCondLst>
                                  <p:childTnLst>
                                    <p:set>
                                      <p:cBhvr>
                                        <p:cTn id="48" dur="1" fill="hold">
                                          <p:stCondLst>
                                            <p:cond delay="0"/>
                                          </p:stCondLst>
                                        </p:cTn>
                                        <p:tgtEl>
                                          <p:spTgt spid="65"/>
                                        </p:tgtEl>
                                        <p:attrNameLst>
                                          <p:attrName>style.visibility</p:attrName>
                                        </p:attrNameLst>
                                      </p:cBhvr>
                                      <p:to>
                                        <p:strVal val="visible"/>
                                      </p:to>
                                    </p:set>
                                    <p:animEffect transition="in" filter="fade">
                                      <p:cBhvr>
                                        <p:cTn id="49" dur="800" decel="100000"/>
                                        <p:tgtEl>
                                          <p:spTgt spid="65"/>
                                        </p:tgtEl>
                                      </p:cBhvr>
                                    </p:animEffect>
                                    <p:anim calcmode="lin" valueType="num">
                                      <p:cBhvr>
                                        <p:cTn id="50" dur="800" decel="100000" fill="hold"/>
                                        <p:tgtEl>
                                          <p:spTgt spid="65"/>
                                        </p:tgtEl>
                                        <p:attrNameLst>
                                          <p:attrName>style.rotation</p:attrName>
                                        </p:attrNameLst>
                                      </p:cBhvr>
                                      <p:tavLst>
                                        <p:tav tm="0">
                                          <p:val>
                                            <p:fltVal val="-90"/>
                                          </p:val>
                                        </p:tav>
                                        <p:tav tm="100000">
                                          <p:val>
                                            <p:fltVal val="0"/>
                                          </p:val>
                                        </p:tav>
                                      </p:tavLst>
                                    </p:anim>
                                    <p:anim calcmode="lin" valueType="num">
                                      <p:cBhvr>
                                        <p:cTn id="51" dur="800" decel="100000" fill="hold"/>
                                        <p:tgtEl>
                                          <p:spTgt spid="65"/>
                                        </p:tgtEl>
                                        <p:attrNameLst>
                                          <p:attrName>ppt_x</p:attrName>
                                        </p:attrNameLst>
                                      </p:cBhvr>
                                      <p:tavLst>
                                        <p:tav tm="0">
                                          <p:val>
                                            <p:strVal val="#ppt_x+0.4"/>
                                          </p:val>
                                        </p:tav>
                                        <p:tav tm="100000">
                                          <p:val>
                                            <p:strVal val="#ppt_x-0.05"/>
                                          </p:val>
                                        </p:tav>
                                      </p:tavLst>
                                    </p:anim>
                                    <p:anim calcmode="lin" valueType="num">
                                      <p:cBhvr>
                                        <p:cTn id="52" dur="800" decel="100000" fill="hold"/>
                                        <p:tgtEl>
                                          <p:spTgt spid="65"/>
                                        </p:tgtEl>
                                        <p:attrNameLst>
                                          <p:attrName>ppt_y</p:attrName>
                                        </p:attrNameLst>
                                      </p:cBhvr>
                                      <p:tavLst>
                                        <p:tav tm="0">
                                          <p:val>
                                            <p:strVal val="#ppt_y-0.4"/>
                                          </p:val>
                                        </p:tav>
                                        <p:tav tm="100000">
                                          <p:val>
                                            <p:strVal val="#ppt_y+0.1"/>
                                          </p:val>
                                        </p:tav>
                                      </p:tavLst>
                                    </p:anim>
                                    <p:anim calcmode="lin" valueType="num">
                                      <p:cBhvr>
                                        <p:cTn id="53" dur="200" accel="100000" fill="hold">
                                          <p:stCondLst>
                                            <p:cond delay="800"/>
                                          </p:stCondLst>
                                        </p:cTn>
                                        <p:tgtEl>
                                          <p:spTgt spid="65"/>
                                        </p:tgtEl>
                                        <p:attrNameLst>
                                          <p:attrName>ppt_x</p:attrName>
                                        </p:attrNameLst>
                                      </p:cBhvr>
                                      <p:tavLst>
                                        <p:tav tm="0">
                                          <p:val>
                                            <p:strVal val="#ppt_x-0.05"/>
                                          </p:val>
                                        </p:tav>
                                        <p:tav tm="100000">
                                          <p:val>
                                            <p:strVal val="#ppt_x"/>
                                          </p:val>
                                        </p:tav>
                                      </p:tavLst>
                                    </p:anim>
                                    <p:anim calcmode="lin" valueType="num">
                                      <p:cBhvr>
                                        <p:cTn id="54" dur="200" accel="100000" fill="hold">
                                          <p:stCondLst>
                                            <p:cond delay="800"/>
                                          </p:stCondLst>
                                        </p:cTn>
                                        <p:tgtEl>
                                          <p:spTgt spid="65"/>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5" name="arrow.wav"/>
                                        </p:tgtEl>
                                      </p:cMediaNode>
                                    </p:audio>
                                  </p:subTnLst>
                                </p:cTn>
                              </p:par>
                            </p:childTnLst>
                          </p:cTn>
                        </p:par>
                      </p:childTnLst>
                    </p:cTn>
                  </p:par>
                  <p:par>
                    <p:cTn id="55" fill="hold" nodeType="clickPar">
                      <p:stCondLst>
                        <p:cond delay="indefinite"/>
                      </p:stCondLst>
                      <p:childTnLst>
                        <p:par>
                          <p:cTn id="56" fill="hold" nodeType="withGroup">
                            <p:stCondLst>
                              <p:cond delay="0"/>
                            </p:stCondLst>
                            <p:childTnLst>
                              <p:par>
                                <p:cTn id="57" presetID="30" presetClass="entr" presetSubtype="0" fill="hold" nodeType="click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800" decel="100000"/>
                                        <p:tgtEl>
                                          <p:spTgt spid="63"/>
                                        </p:tgtEl>
                                      </p:cBhvr>
                                    </p:animEffect>
                                    <p:anim calcmode="lin" valueType="num">
                                      <p:cBhvr>
                                        <p:cTn id="60" dur="800" decel="100000" fill="hold"/>
                                        <p:tgtEl>
                                          <p:spTgt spid="63"/>
                                        </p:tgtEl>
                                        <p:attrNameLst>
                                          <p:attrName>style.rotation</p:attrName>
                                        </p:attrNameLst>
                                      </p:cBhvr>
                                      <p:tavLst>
                                        <p:tav tm="0">
                                          <p:val>
                                            <p:fltVal val="-90"/>
                                          </p:val>
                                        </p:tav>
                                        <p:tav tm="100000">
                                          <p:val>
                                            <p:fltVal val="0"/>
                                          </p:val>
                                        </p:tav>
                                      </p:tavLst>
                                    </p:anim>
                                    <p:anim calcmode="lin" valueType="num">
                                      <p:cBhvr>
                                        <p:cTn id="61" dur="800" decel="100000" fill="hold"/>
                                        <p:tgtEl>
                                          <p:spTgt spid="63"/>
                                        </p:tgtEl>
                                        <p:attrNameLst>
                                          <p:attrName>ppt_x</p:attrName>
                                        </p:attrNameLst>
                                      </p:cBhvr>
                                      <p:tavLst>
                                        <p:tav tm="0">
                                          <p:val>
                                            <p:strVal val="#ppt_x+0.4"/>
                                          </p:val>
                                        </p:tav>
                                        <p:tav tm="100000">
                                          <p:val>
                                            <p:strVal val="#ppt_x-0.05"/>
                                          </p:val>
                                        </p:tav>
                                      </p:tavLst>
                                    </p:anim>
                                    <p:anim calcmode="lin" valueType="num">
                                      <p:cBhvr>
                                        <p:cTn id="62" dur="800" decel="100000" fill="hold"/>
                                        <p:tgtEl>
                                          <p:spTgt spid="63"/>
                                        </p:tgtEl>
                                        <p:attrNameLst>
                                          <p:attrName>ppt_y</p:attrName>
                                        </p:attrNameLst>
                                      </p:cBhvr>
                                      <p:tavLst>
                                        <p:tav tm="0">
                                          <p:val>
                                            <p:strVal val="#ppt_y-0.4"/>
                                          </p:val>
                                        </p:tav>
                                        <p:tav tm="100000">
                                          <p:val>
                                            <p:strVal val="#ppt_y+0.1"/>
                                          </p:val>
                                        </p:tav>
                                      </p:tavLst>
                                    </p:anim>
                                    <p:anim calcmode="lin" valueType="num">
                                      <p:cBhvr>
                                        <p:cTn id="63" dur="200" accel="100000" fill="hold">
                                          <p:stCondLst>
                                            <p:cond delay="800"/>
                                          </p:stCondLst>
                                        </p:cTn>
                                        <p:tgtEl>
                                          <p:spTgt spid="63"/>
                                        </p:tgtEl>
                                        <p:attrNameLst>
                                          <p:attrName>ppt_x</p:attrName>
                                        </p:attrNameLst>
                                      </p:cBhvr>
                                      <p:tavLst>
                                        <p:tav tm="0">
                                          <p:val>
                                            <p:strVal val="#ppt_x-0.05"/>
                                          </p:val>
                                        </p:tav>
                                        <p:tav tm="100000">
                                          <p:val>
                                            <p:strVal val="#ppt_x"/>
                                          </p:val>
                                        </p:tav>
                                      </p:tavLst>
                                    </p:anim>
                                    <p:anim calcmode="lin" valueType="num">
                                      <p:cBhvr>
                                        <p:cTn id="64" dur="200" accel="100000" fill="hold">
                                          <p:stCondLst>
                                            <p:cond delay="800"/>
                                          </p:stCondLst>
                                        </p:cTn>
                                        <p:tgtEl>
                                          <p:spTgt spid="63"/>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7"/>
                                            </p:cond>
                                          </p:stCondLst>
                                          <p:endCondLst>
                                            <p:cond evt="onStopAudio" delay="0">
                                              <p:tgtEl>
                                                <p:sldTgt/>
                                              </p:tgtEl>
                                            </p:cond>
                                          </p:endCondLst>
                                        </p:cTn>
                                        <p:tgtEl>
                                          <p:sndTgt r:embed="rId5" name="arrow.wav"/>
                                        </p:tgtEl>
                                      </p:cMediaNode>
                                    </p:audio>
                                  </p:subTnLst>
                                </p:cTn>
                              </p:par>
                            </p:childTnLst>
                          </p:cTn>
                        </p:par>
                      </p:childTnLst>
                    </p:cTn>
                  </p:par>
                  <p:par>
                    <p:cTn id="65" fill="hold" nodeType="clickPar">
                      <p:stCondLst>
                        <p:cond delay="indefinite"/>
                      </p:stCondLst>
                      <p:childTnLst>
                        <p:par>
                          <p:cTn id="66" fill="hold" nodeType="withGroup">
                            <p:stCondLst>
                              <p:cond delay="0"/>
                            </p:stCondLst>
                            <p:childTnLst>
                              <p:par>
                                <p:cTn id="67" presetID="30" presetClass="entr" presetSubtype="0" fill="hold" nodeType="click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800" decel="100000"/>
                                        <p:tgtEl>
                                          <p:spTgt spid="8"/>
                                        </p:tgtEl>
                                      </p:cBhvr>
                                    </p:animEffect>
                                    <p:anim calcmode="lin" valueType="num">
                                      <p:cBhvr>
                                        <p:cTn id="70" dur="800" decel="100000" fill="hold"/>
                                        <p:tgtEl>
                                          <p:spTgt spid="8"/>
                                        </p:tgtEl>
                                        <p:attrNameLst>
                                          <p:attrName>style.rotation</p:attrName>
                                        </p:attrNameLst>
                                      </p:cBhvr>
                                      <p:tavLst>
                                        <p:tav tm="0">
                                          <p:val>
                                            <p:fltVal val="-90"/>
                                          </p:val>
                                        </p:tav>
                                        <p:tav tm="100000">
                                          <p:val>
                                            <p:fltVal val="0"/>
                                          </p:val>
                                        </p:tav>
                                      </p:tavLst>
                                    </p:anim>
                                    <p:anim calcmode="lin" valueType="num">
                                      <p:cBhvr>
                                        <p:cTn id="71" dur="800" decel="100000" fill="hold"/>
                                        <p:tgtEl>
                                          <p:spTgt spid="8"/>
                                        </p:tgtEl>
                                        <p:attrNameLst>
                                          <p:attrName>ppt_x</p:attrName>
                                        </p:attrNameLst>
                                      </p:cBhvr>
                                      <p:tavLst>
                                        <p:tav tm="0">
                                          <p:val>
                                            <p:strVal val="#ppt_x+0.4"/>
                                          </p:val>
                                        </p:tav>
                                        <p:tav tm="100000">
                                          <p:val>
                                            <p:strVal val="#ppt_x-0.05"/>
                                          </p:val>
                                        </p:tav>
                                      </p:tavLst>
                                    </p:anim>
                                    <p:anim calcmode="lin" valueType="num">
                                      <p:cBhvr>
                                        <p:cTn id="72" dur="800" decel="100000" fill="hold"/>
                                        <p:tgtEl>
                                          <p:spTgt spid="8"/>
                                        </p:tgtEl>
                                        <p:attrNameLst>
                                          <p:attrName>ppt_y</p:attrName>
                                        </p:attrNameLst>
                                      </p:cBhvr>
                                      <p:tavLst>
                                        <p:tav tm="0">
                                          <p:val>
                                            <p:strVal val="#ppt_y-0.4"/>
                                          </p:val>
                                        </p:tav>
                                        <p:tav tm="100000">
                                          <p:val>
                                            <p:strVal val="#ppt_y+0.1"/>
                                          </p:val>
                                        </p:tav>
                                      </p:tavLst>
                                    </p:anim>
                                    <p:anim calcmode="lin" valueType="num">
                                      <p:cBhvr>
                                        <p:cTn id="7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7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67"/>
                                            </p:cond>
                                          </p:stCondLst>
                                          <p:endCondLst>
                                            <p:cond evt="onStopAudio" delay="0">
                                              <p:tgtEl>
                                                <p:sldTgt/>
                                              </p:tgtEl>
                                            </p:cond>
                                          </p:endCondLst>
                                        </p:cTn>
                                        <p:tgtEl>
                                          <p:sndTgt r:embed="rId5" name="arrow.wav"/>
                                        </p:tgtEl>
                                      </p:cMediaNode>
                                    </p:audio>
                                  </p:subTnLst>
                                </p:cTn>
                              </p:par>
                            </p:childTnLst>
                          </p:cTn>
                        </p:par>
                      </p:childTnLst>
                    </p:cTn>
                  </p:par>
                  <p:par>
                    <p:cTn id="75" fill="hold" nodeType="clickPar">
                      <p:stCondLst>
                        <p:cond delay="indefinite"/>
                      </p:stCondLst>
                      <p:childTnLst>
                        <p:par>
                          <p:cTn id="76" fill="hold" nodeType="withGroup">
                            <p:stCondLst>
                              <p:cond delay="0"/>
                            </p:stCondLst>
                            <p:childTnLst>
                              <p:par>
                                <p:cTn id="77" presetID="16" presetClass="entr" presetSubtype="21" fill="hold" nodeType="click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barn(inVertical)">
                                      <p:cBhvr>
                                        <p:cTn id="79" dur="750"/>
                                        <p:tgtEl>
                                          <p:spTgt spid="39"/>
                                        </p:tgtEl>
                                      </p:cBhvr>
                                    </p:animEffect>
                                  </p:childTnLst>
                                </p:cTn>
                              </p:par>
                            </p:childTnLst>
                          </p:cTn>
                        </p:par>
                        <p:par>
                          <p:cTn id="80" fill="hold" nodeType="afterGroup">
                            <p:stCondLst>
                              <p:cond delay="750"/>
                            </p:stCondLst>
                            <p:childTnLst>
                              <p:par>
                                <p:cTn id="81" presetID="1" presetClass="mediacall" presetSubtype="0" fill="hold" nodeType="afterEffect">
                                  <p:stCondLst>
                                    <p:cond delay="0"/>
                                  </p:stCondLst>
                                  <p:childTnLst>
                                    <p:cmd type="call" cmd="playFrom(0.0)">
                                      <p:cBhvr>
                                        <p:cTn id="82" dur="27817" fill="hold"/>
                                        <p:tgtEl>
                                          <p:spTgt spid="40"/>
                                        </p:tgtEl>
                                      </p:cBhvr>
                                    </p:cmd>
                                  </p:childTnLst>
                                </p:cTn>
                              </p:par>
                            </p:childTnLst>
                          </p:cTn>
                        </p:par>
                      </p:childTnLst>
                    </p:cTn>
                  </p:par>
                  <p:par>
                    <p:cTn id="83" fill="hold" nodeType="clickPar">
                      <p:stCondLst>
                        <p:cond delay="indefinite"/>
                      </p:stCondLst>
                      <p:childTnLst>
                        <p:par>
                          <p:cTn id="84" fill="hold" nodeType="withGroup">
                            <p:stCondLst>
                              <p:cond delay="0"/>
                            </p:stCondLst>
                            <p:childTnLst>
                              <p:par>
                                <p:cTn id="85" presetID="52" presetClass="exit" presetSubtype="0" fill="hold" grpId="0" nodeType="clickEffect">
                                  <p:stCondLst>
                                    <p:cond delay="0"/>
                                  </p:stCondLst>
                                  <p:childTnLst>
                                    <p:animScale>
                                      <p:cBhvr>
                                        <p:cTn id="86" dur="1000" accel="50000">
                                          <p:stCondLst>
                                            <p:cond delay="0"/>
                                          </p:stCondLst>
                                        </p:cTn>
                                        <p:tgtEl>
                                          <p:spTgt spid="3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87" dur="1000" accel="50000">
                                          <p:stCondLst>
                                            <p:cond delay="0"/>
                                          </p:stCondLst>
                                        </p:cTn>
                                        <p:tgtEl>
                                          <p:spTgt spid="39"/>
                                        </p:tgtEl>
                                        <p:attrNameLst>
                                          <p:attrName>ppt_x</p:attrName>
                                          <p:attrName>ppt_y</p:attrName>
                                        </p:attrNameLst>
                                      </p:cBhvr>
                                    </p:animMotion>
                                    <p:animEffect transition="out" filter="fade">
                                      <p:cBhvr>
                                        <p:cTn id="88" dur="1000"/>
                                        <p:tgtEl>
                                          <p:spTgt spid="39"/>
                                        </p:tgtEl>
                                      </p:cBhvr>
                                    </p:animEffect>
                                    <p:set>
                                      <p:cBhvr>
                                        <p:cTn id="89" dur="1" fill="hold">
                                          <p:stCondLst>
                                            <p:cond delay="999"/>
                                          </p:stCondLst>
                                        </p:cTn>
                                        <p:tgtEl>
                                          <p:spTgt spid="39"/>
                                        </p:tgtEl>
                                        <p:attrNameLst>
                                          <p:attrName>style.visibility</p:attrName>
                                        </p:attrNameLst>
                                      </p:cBhvr>
                                      <p:to>
                                        <p:strVal val="hidden"/>
                                      </p:to>
                                    </p:se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nodeType="clickEffect">
                                  <p:stCondLst>
                                    <p:cond delay="0"/>
                                  </p:stCondLst>
                                  <p:childTnLst>
                                    <p:set>
                                      <p:cBhvr>
                                        <p:cTn id="93" dur="1" fill="hold">
                                          <p:stCondLst>
                                            <p:cond delay="0"/>
                                          </p:stCondLst>
                                        </p:cTn>
                                        <p:tgtEl>
                                          <p:spTgt spid="90"/>
                                        </p:tgtEl>
                                        <p:attrNameLst>
                                          <p:attrName>style.visibility</p:attrName>
                                        </p:attrNameLst>
                                      </p:cBhvr>
                                      <p:to>
                                        <p:strVal val="visible"/>
                                      </p:to>
                                    </p:set>
                                    <p:animEffect transition="in" filter="barn(inVertical)">
                                      <p:cBhvr>
                                        <p:cTn id="94" dur="7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95" fill="hold" display="0">
                  <p:stCondLst>
                    <p:cond delay="indefinite"/>
                  </p:stCondLst>
                  <p:endCondLst>
                    <p:cond evt="onNext" delay="0">
                      <p:tgtEl>
                        <p:sldTgt/>
                      </p:tgtEl>
                    </p:cond>
                    <p:cond evt="onPrev" delay="0">
                      <p:tgtEl>
                        <p:sldTgt/>
                      </p:tgtEl>
                    </p:cond>
                    <p:cond evt="onStopAudio" delay="0">
                      <p:tgtEl>
                        <p:sldTgt/>
                      </p:tgtEl>
                    </p:cond>
                  </p:endCondLst>
                </p:cTn>
                <p:tgtEl>
                  <p:spTgt spid="40"/>
                </p:tgtEl>
              </p:cMediaNode>
            </p:audio>
          </p:childTnLst>
        </p:cTn>
      </p:par>
    </p:tnLst>
    <p:bldLst>
      <p:bldP spid="67" grpId="0" animBg="1"/>
      <p:bldP spid="39"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1" name="TextBox 7"/>
          <p:cNvSpPr txBox="1">
            <a:spLocks noChangeArrowheads="1"/>
          </p:cNvSpPr>
          <p:nvPr/>
        </p:nvSpPr>
        <p:spPr bwMode="auto">
          <a:xfrm>
            <a:off x="2778125" y="5916613"/>
            <a:ext cx="46815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i="1" dirty="0">
                <a:latin typeface="Tw Cen MT" pitchFamily="34" charset="0"/>
              </a:rPr>
              <a:t>A map showing the route of the Liverpool to Manchester Railway 1830</a:t>
            </a:r>
          </a:p>
        </p:txBody>
      </p:sp>
      <p:grpSp>
        <p:nvGrpSpPr>
          <p:cNvPr id="81922" name="Group 2"/>
          <p:cNvGrpSpPr>
            <a:grpSpLocks/>
          </p:cNvGrpSpPr>
          <p:nvPr/>
        </p:nvGrpSpPr>
        <p:grpSpPr bwMode="auto">
          <a:xfrm>
            <a:off x="14288" y="1228725"/>
            <a:ext cx="9131300" cy="4648200"/>
            <a:chOff x="14634" y="1228934"/>
            <a:chExt cx="9131617" cy="4648625"/>
          </a:xfrm>
        </p:grpSpPr>
        <p:sp>
          <p:nvSpPr>
            <p:cNvPr id="2" name="Rectangle 1"/>
            <p:cNvSpPr/>
            <p:nvPr/>
          </p:nvSpPr>
          <p:spPr>
            <a:xfrm>
              <a:off x="14634" y="1382936"/>
              <a:ext cx="9131617" cy="4462870"/>
            </a:xfrm>
            <a:prstGeom prst="rect">
              <a:avLst/>
            </a:prstGeom>
            <a:solidFill>
              <a:srgbClr val="92D050"/>
            </a:solidFill>
            <a:ln>
              <a:solidFill>
                <a:srgbClr val="92D05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endParaRPr lang="en-US"/>
            </a:p>
          </p:txBody>
        </p:sp>
        <p:sp>
          <p:nvSpPr>
            <p:cNvPr id="4" name="Freeform 3"/>
            <p:cNvSpPr/>
            <p:nvPr/>
          </p:nvSpPr>
          <p:spPr>
            <a:xfrm>
              <a:off x="14634" y="3300811"/>
              <a:ext cx="3235437" cy="1487623"/>
            </a:xfrm>
            <a:custGeom>
              <a:avLst/>
              <a:gdLst>
                <a:gd name="connsiteX0" fmla="*/ 59478 w 3443946"/>
                <a:gd name="connsiteY0" fmla="*/ 2065 h 1475481"/>
                <a:gd name="connsiteX1" fmla="*/ 142605 w 3443946"/>
                <a:gd name="connsiteY1" fmla="*/ 13940 h 1475481"/>
                <a:gd name="connsiteX2" fmla="*/ 213857 w 3443946"/>
                <a:gd name="connsiteY2" fmla="*/ 61441 h 1475481"/>
                <a:gd name="connsiteX3" fmla="*/ 296985 w 3443946"/>
                <a:gd name="connsiteY3" fmla="*/ 85192 h 1475481"/>
                <a:gd name="connsiteX4" fmla="*/ 368236 w 3443946"/>
                <a:gd name="connsiteY4" fmla="*/ 132693 h 1475481"/>
                <a:gd name="connsiteX5" fmla="*/ 403862 w 3443946"/>
                <a:gd name="connsiteY5" fmla="*/ 144569 h 1475481"/>
                <a:gd name="connsiteX6" fmla="*/ 451364 w 3443946"/>
                <a:gd name="connsiteY6" fmla="*/ 168319 h 1475481"/>
                <a:gd name="connsiteX7" fmla="*/ 522616 w 3443946"/>
                <a:gd name="connsiteY7" fmla="*/ 192070 h 1475481"/>
                <a:gd name="connsiteX8" fmla="*/ 570117 w 3443946"/>
                <a:gd name="connsiteY8" fmla="*/ 215821 h 1475481"/>
                <a:gd name="connsiteX9" fmla="*/ 653244 w 3443946"/>
                <a:gd name="connsiteY9" fmla="*/ 239571 h 1475481"/>
                <a:gd name="connsiteX10" fmla="*/ 724496 w 3443946"/>
                <a:gd name="connsiteY10" fmla="*/ 275197 h 1475481"/>
                <a:gd name="connsiteX11" fmla="*/ 843249 w 3443946"/>
                <a:gd name="connsiteY11" fmla="*/ 334574 h 1475481"/>
                <a:gd name="connsiteX12" fmla="*/ 950127 w 3443946"/>
                <a:gd name="connsiteY12" fmla="*/ 346449 h 1475481"/>
                <a:gd name="connsiteX13" fmla="*/ 1021379 w 3443946"/>
                <a:gd name="connsiteY13" fmla="*/ 370200 h 1475481"/>
                <a:gd name="connsiteX14" fmla="*/ 1057005 w 3443946"/>
                <a:gd name="connsiteY14" fmla="*/ 382075 h 1475481"/>
                <a:gd name="connsiteX15" fmla="*/ 1282636 w 3443946"/>
                <a:gd name="connsiteY15" fmla="*/ 441452 h 1475481"/>
                <a:gd name="connsiteX16" fmla="*/ 1377639 w 3443946"/>
                <a:gd name="connsiteY16" fmla="*/ 465203 h 1475481"/>
                <a:gd name="connsiteX17" fmla="*/ 1496392 w 3443946"/>
                <a:gd name="connsiteY17" fmla="*/ 524579 h 1475481"/>
                <a:gd name="connsiteX18" fmla="*/ 1532018 w 3443946"/>
                <a:gd name="connsiteY18" fmla="*/ 548330 h 1475481"/>
                <a:gd name="connsiteX19" fmla="*/ 2007031 w 3443946"/>
                <a:gd name="connsiteY19" fmla="*/ 548330 h 1475481"/>
                <a:gd name="connsiteX20" fmla="*/ 2197036 w 3443946"/>
                <a:gd name="connsiteY20" fmla="*/ 560205 h 1475481"/>
                <a:gd name="connsiteX21" fmla="*/ 2339540 w 3443946"/>
                <a:gd name="connsiteY21" fmla="*/ 572080 h 1475481"/>
                <a:gd name="connsiteX22" fmla="*/ 2387042 w 3443946"/>
                <a:gd name="connsiteY22" fmla="*/ 607706 h 1475481"/>
                <a:gd name="connsiteX23" fmla="*/ 2493920 w 3443946"/>
                <a:gd name="connsiteY23" fmla="*/ 655208 h 1475481"/>
                <a:gd name="connsiteX24" fmla="*/ 2529546 w 3443946"/>
                <a:gd name="connsiteY24" fmla="*/ 690834 h 1475481"/>
                <a:gd name="connsiteX25" fmla="*/ 2553296 w 3443946"/>
                <a:gd name="connsiteY25" fmla="*/ 726460 h 1475481"/>
                <a:gd name="connsiteX26" fmla="*/ 2588922 w 3443946"/>
                <a:gd name="connsiteY26" fmla="*/ 750210 h 1475481"/>
                <a:gd name="connsiteX27" fmla="*/ 2624548 w 3443946"/>
                <a:gd name="connsiteY27" fmla="*/ 785836 h 1475481"/>
                <a:gd name="connsiteX28" fmla="*/ 2695800 w 3443946"/>
                <a:gd name="connsiteY28" fmla="*/ 821462 h 1475481"/>
                <a:gd name="connsiteX29" fmla="*/ 2731426 w 3443946"/>
                <a:gd name="connsiteY29" fmla="*/ 845213 h 1475481"/>
                <a:gd name="connsiteX30" fmla="*/ 2980808 w 3443946"/>
                <a:gd name="connsiteY30" fmla="*/ 857088 h 1475481"/>
                <a:gd name="connsiteX31" fmla="*/ 3087686 w 3443946"/>
                <a:gd name="connsiteY31" fmla="*/ 797712 h 1475481"/>
                <a:gd name="connsiteX32" fmla="*/ 3111436 w 3443946"/>
                <a:gd name="connsiteY32" fmla="*/ 726460 h 1475481"/>
                <a:gd name="connsiteX33" fmla="*/ 3123312 w 3443946"/>
                <a:gd name="connsiteY33" fmla="*/ 690834 h 1475481"/>
                <a:gd name="connsiteX34" fmla="*/ 3194564 w 3443946"/>
                <a:gd name="connsiteY34" fmla="*/ 702709 h 1475481"/>
                <a:gd name="connsiteX35" fmla="*/ 3277691 w 3443946"/>
                <a:gd name="connsiteY35" fmla="*/ 797712 h 1475481"/>
                <a:gd name="connsiteX36" fmla="*/ 3313317 w 3443946"/>
                <a:gd name="connsiteY36" fmla="*/ 833338 h 1475481"/>
                <a:gd name="connsiteX37" fmla="*/ 3396444 w 3443946"/>
                <a:gd name="connsiteY37" fmla="*/ 892714 h 1475481"/>
                <a:gd name="connsiteX38" fmla="*/ 3408320 w 3443946"/>
                <a:gd name="connsiteY38" fmla="*/ 940216 h 1475481"/>
                <a:gd name="connsiteX39" fmla="*/ 3432070 w 3443946"/>
                <a:gd name="connsiteY39" fmla="*/ 987717 h 1475481"/>
                <a:gd name="connsiteX40" fmla="*/ 3443946 w 3443946"/>
                <a:gd name="connsiteY40" fmla="*/ 1094595 h 1475481"/>
                <a:gd name="connsiteX41" fmla="*/ 3432070 w 3443946"/>
                <a:gd name="connsiteY41" fmla="*/ 1225223 h 1475481"/>
                <a:gd name="connsiteX42" fmla="*/ 3396444 w 3443946"/>
                <a:gd name="connsiteY42" fmla="*/ 1237099 h 1475481"/>
                <a:gd name="connsiteX43" fmla="*/ 3325192 w 3443946"/>
                <a:gd name="connsiteY43" fmla="*/ 1189597 h 1475481"/>
                <a:gd name="connsiteX44" fmla="*/ 3289566 w 3443946"/>
                <a:gd name="connsiteY44" fmla="*/ 1165847 h 1475481"/>
                <a:gd name="connsiteX45" fmla="*/ 3265816 w 3443946"/>
                <a:gd name="connsiteY45" fmla="*/ 1130221 h 1475481"/>
                <a:gd name="connsiteX46" fmla="*/ 3158938 w 3443946"/>
                <a:gd name="connsiteY46" fmla="*/ 1130221 h 1475481"/>
                <a:gd name="connsiteX47" fmla="*/ 2802678 w 3443946"/>
                <a:gd name="connsiteY47" fmla="*/ 1165847 h 1475481"/>
                <a:gd name="connsiteX48" fmla="*/ 2553296 w 3443946"/>
                <a:gd name="connsiteY48" fmla="*/ 1201473 h 1475481"/>
                <a:gd name="connsiteX49" fmla="*/ 2505795 w 3443946"/>
                <a:gd name="connsiteY49" fmla="*/ 1213348 h 1475481"/>
                <a:gd name="connsiteX50" fmla="*/ 2339540 w 3443946"/>
                <a:gd name="connsiteY50" fmla="*/ 1272725 h 1475481"/>
                <a:gd name="connsiteX51" fmla="*/ 2149535 w 3443946"/>
                <a:gd name="connsiteY51" fmla="*/ 1308351 h 1475481"/>
                <a:gd name="connsiteX52" fmla="*/ 2054533 w 3443946"/>
                <a:gd name="connsiteY52" fmla="*/ 1320226 h 1475481"/>
                <a:gd name="connsiteX53" fmla="*/ 1971405 w 3443946"/>
                <a:gd name="connsiteY53" fmla="*/ 1308351 h 1475481"/>
                <a:gd name="connsiteX54" fmla="*/ 1852652 w 3443946"/>
                <a:gd name="connsiteY54" fmla="*/ 1332101 h 1475481"/>
                <a:gd name="connsiteX55" fmla="*/ 1781400 w 3443946"/>
                <a:gd name="connsiteY55" fmla="*/ 1355852 h 1475481"/>
                <a:gd name="connsiteX56" fmla="*/ 1722023 w 3443946"/>
                <a:gd name="connsiteY56" fmla="*/ 1367727 h 1475481"/>
                <a:gd name="connsiteX57" fmla="*/ 1686397 w 3443946"/>
                <a:gd name="connsiteY57" fmla="*/ 1391478 h 1475481"/>
                <a:gd name="connsiteX58" fmla="*/ 1591395 w 3443946"/>
                <a:gd name="connsiteY58" fmla="*/ 1415228 h 1475481"/>
                <a:gd name="connsiteX59" fmla="*/ 1365764 w 3443946"/>
                <a:gd name="connsiteY59" fmla="*/ 1438979 h 1475481"/>
                <a:gd name="connsiteX60" fmla="*/ 1270761 w 3443946"/>
                <a:gd name="connsiteY60" fmla="*/ 1450854 h 1475481"/>
                <a:gd name="connsiteX61" fmla="*/ 1199509 w 3443946"/>
                <a:gd name="connsiteY61" fmla="*/ 1474605 h 1475481"/>
                <a:gd name="connsiteX62" fmla="*/ 997629 w 3443946"/>
                <a:gd name="connsiteY62" fmla="*/ 1427104 h 1475481"/>
                <a:gd name="connsiteX63" fmla="*/ 890751 w 3443946"/>
                <a:gd name="connsiteY63" fmla="*/ 1379603 h 1475481"/>
                <a:gd name="connsiteX64" fmla="*/ 855125 w 3443946"/>
                <a:gd name="connsiteY64" fmla="*/ 1355852 h 1475481"/>
                <a:gd name="connsiteX65" fmla="*/ 795748 w 3443946"/>
                <a:gd name="connsiteY65" fmla="*/ 1320226 h 1475481"/>
                <a:gd name="connsiteX66" fmla="*/ 748247 w 3443946"/>
                <a:gd name="connsiteY66" fmla="*/ 1248974 h 1475481"/>
                <a:gd name="connsiteX67" fmla="*/ 736372 w 3443946"/>
                <a:gd name="connsiteY67" fmla="*/ 1213348 h 1475481"/>
                <a:gd name="connsiteX68" fmla="*/ 676995 w 3443946"/>
                <a:gd name="connsiteY68" fmla="*/ 1130221 h 1475481"/>
                <a:gd name="connsiteX69" fmla="*/ 665120 w 3443946"/>
                <a:gd name="connsiteY69" fmla="*/ 1094595 h 1475481"/>
                <a:gd name="connsiteX70" fmla="*/ 641369 w 3443946"/>
                <a:gd name="connsiteY70" fmla="*/ 987717 h 1475481"/>
                <a:gd name="connsiteX71" fmla="*/ 593868 w 3443946"/>
                <a:gd name="connsiteY71" fmla="*/ 892714 h 1475481"/>
                <a:gd name="connsiteX72" fmla="*/ 558242 w 3443946"/>
                <a:gd name="connsiteY72" fmla="*/ 773961 h 1475481"/>
                <a:gd name="connsiteX73" fmla="*/ 534491 w 3443946"/>
                <a:gd name="connsiteY73" fmla="*/ 738335 h 1475481"/>
                <a:gd name="connsiteX74" fmla="*/ 510740 w 3443946"/>
                <a:gd name="connsiteY74" fmla="*/ 667083 h 1475481"/>
                <a:gd name="connsiteX75" fmla="*/ 486990 w 3443946"/>
                <a:gd name="connsiteY75" fmla="*/ 631457 h 1475481"/>
                <a:gd name="connsiteX76" fmla="*/ 427613 w 3443946"/>
                <a:gd name="connsiteY76" fmla="*/ 536454 h 1475481"/>
                <a:gd name="connsiteX77" fmla="*/ 391987 w 3443946"/>
                <a:gd name="connsiteY77" fmla="*/ 524579 h 1475481"/>
                <a:gd name="connsiteX78" fmla="*/ 356361 w 3443946"/>
                <a:gd name="connsiteY78" fmla="*/ 488953 h 1475481"/>
                <a:gd name="connsiteX79" fmla="*/ 320735 w 3443946"/>
                <a:gd name="connsiteY79" fmla="*/ 465203 h 1475481"/>
                <a:gd name="connsiteX80" fmla="*/ 261359 w 3443946"/>
                <a:gd name="connsiteY80" fmla="*/ 393951 h 1475481"/>
                <a:gd name="connsiteX81" fmla="*/ 249483 w 3443946"/>
                <a:gd name="connsiteY81" fmla="*/ 358325 h 1475481"/>
                <a:gd name="connsiteX82" fmla="*/ 213857 w 3443946"/>
                <a:gd name="connsiteY82" fmla="*/ 346449 h 1475481"/>
                <a:gd name="connsiteX83" fmla="*/ 130730 w 3443946"/>
                <a:gd name="connsiteY83" fmla="*/ 298948 h 1475481"/>
                <a:gd name="connsiteX84" fmla="*/ 106979 w 3443946"/>
                <a:gd name="connsiteY84" fmla="*/ 263322 h 1475481"/>
                <a:gd name="connsiteX85" fmla="*/ 35727 w 3443946"/>
                <a:gd name="connsiteY85" fmla="*/ 239571 h 1475481"/>
                <a:gd name="connsiteX86" fmla="*/ 11977 w 3443946"/>
                <a:gd name="connsiteY86" fmla="*/ 180195 h 1475481"/>
                <a:gd name="connsiteX87" fmla="*/ 101 w 3443946"/>
                <a:gd name="connsiteY87" fmla="*/ 144569 h 1475481"/>
                <a:gd name="connsiteX88" fmla="*/ 23852 w 3443946"/>
                <a:gd name="connsiteY88" fmla="*/ 49566 h 1475481"/>
                <a:gd name="connsiteX89" fmla="*/ 59478 w 3443946"/>
                <a:gd name="connsiteY89" fmla="*/ 2065 h 1475481"/>
                <a:gd name="connsiteX0" fmla="*/ 59478 w 3443946"/>
                <a:gd name="connsiteY0" fmla="*/ 2065 h 1475481"/>
                <a:gd name="connsiteX1" fmla="*/ 142605 w 3443946"/>
                <a:gd name="connsiteY1" fmla="*/ 13940 h 1475481"/>
                <a:gd name="connsiteX2" fmla="*/ 213857 w 3443946"/>
                <a:gd name="connsiteY2" fmla="*/ 61441 h 1475481"/>
                <a:gd name="connsiteX3" fmla="*/ 296985 w 3443946"/>
                <a:gd name="connsiteY3" fmla="*/ 85192 h 1475481"/>
                <a:gd name="connsiteX4" fmla="*/ 368236 w 3443946"/>
                <a:gd name="connsiteY4" fmla="*/ 132693 h 1475481"/>
                <a:gd name="connsiteX5" fmla="*/ 403862 w 3443946"/>
                <a:gd name="connsiteY5" fmla="*/ 144569 h 1475481"/>
                <a:gd name="connsiteX6" fmla="*/ 451364 w 3443946"/>
                <a:gd name="connsiteY6" fmla="*/ 168319 h 1475481"/>
                <a:gd name="connsiteX7" fmla="*/ 522616 w 3443946"/>
                <a:gd name="connsiteY7" fmla="*/ 192070 h 1475481"/>
                <a:gd name="connsiteX8" fmla="*/ 570117 w 3443946"/>
                <a:gd name="connsiteY8" fmla="*/ 215821 h 1475481"/>
                <a:gd name="connsiteX9" fmla="*/ 653244 w 3443946"/>
                <a:gd name="connsiteY9" fmla="*/ 239571 h 1475481"/>
                <a:gd name="connsiteX10" fmla="*/ 724496 w 3443946"/>
                <a:gd name="connsiteY10" fmla="*/ 275197 h 1475481"/>
                <a:gd name="connsiteX11" fmla="*/ 843249 w 3443946"/>
                <a:gd name="connsiteY11" fmla="*/ 334574 h 1475481"/>
                <a:gd name="connsiteX12" fmla="*/ 950127 w 3443946"/>
                <a:gd name="connsiteY12" fmla="*/ 346449 h 1475481"/>
                <a:gd name="connsiteX13" fmla="*/ 1021379 w 3443946"/>
                <a:gd name="connsiteY13" fmla="*/ 370200 h 1475481"/>
                <a:gd name="connsiteX14" fmla="*/ 1057005 w 3443946"/>
                <a:gd name="connsiteY14" fmla="*/ 382075 h 1475481"/>
                <a:gd name="connsiteX15" fmla="*/ 1282636 w 3443946"/>
                <a:gd name="connsiteY15" fmla="*/ 441452 h 1475481"/>
                <a:gd name="connsiteX16" fmla="*/ 1377639 w 3443946"/>
                <a:gd name="connsiteY16" fmla="*/ 465203 h 1475481"/>
                <a:gd name="connsiteX17" fmla="*/ 1496392 w 3443946"/>
                <a:gd name="connsiteY17" fmla="*/ 524579 h 1475481"/>
                <a:gd name="connsiteX18" fmla="*/ 1532018 w 3443946"/>
                <a:gd name="connsiteY18" fmla="*/ 548330 h 1475481"/>
                <a:gd name="connsiteX19" fmla="*/ 2007031 w 3443946"/>
                <a:gd name="connsiteY19" fmla="*/ 548330 h 1475481"/>
                <a:gd name="connsiteX20" fmla="*/ 2197036 w 3443946"/>
                <a:gd name="connsiteY20" fmla="*/ 560205 h 1475481"/>
                <a:gd name="connsiteX21" fmla="*/ 2339540 w 3443946"/>
                <a:gd name="connsiteY21" fmla="*/ 572080 h 1475481"/>
                <a:gd name="connsiteX22" fmla="*/ 2387042 w 3443946"/>
                <a:gd name="connsiteY22" fmla="*/ 607706 h 1475481"/>
                <a:gd name="connsiteX23" fmla="*/ 2493920 w 3443946"/>
                <a:gd name="connsiteY23" fmla="*/ 655208 h 1475481"/>
                <a:gd name="connsiteX24" fmla="*/ 2529546 w 3443946"/>
                <a:gd name="connsiteY24" fmla="*/ 690834 h 1475481"/>
                <a:gd name="connsiteX25" fmla="*/ 2553296 w 3443946"/>
                <a:gd name="connsiteY25" fmla="*/ 726460 h 1475481"/>
                <a:gd name="connsiteX26" fmla="*/ 2588922 w 3443946"/>
                <a:gd name="connsiteY26" fmla="*/ 750210 h 1475481"/>
                <a:gd name="connsiteX27" fmla="*/ 2624548 w 3443946"/>
                <a:gd name="connsiteY27" fmla="*/ 785836 h 1475481"/>
                <a:gd name="connsiteX28" fmla="*/ 2695800 w 3443946"/>
                <a:gd name="connsiteY28" fmla="*/ 821462 h 1475481"/>
                <a:gd name="connsiteX29" fmla="*/ 2731426 w 3443946"/>
                <a:gd name="connsiteY29" fmla="*/ 845213 h 1475481"/>
                <a:gd name="connsiteX30" fmla="*/ 2980808 w 3443946"/>
                <a:gd name="connsiteY30" fmla="*/ 857088 h 1475481"/>
                <a:gd name="connsiteX31" fmla="*/ 3087686 w 3443946"/>
                <a:gd name="connsiteY31" fmla="*/ 797712 h 1475481"/>
                <a:gd name="connsiteX32" fmla="*/ 3111436 w 3443946"/>
                <a:gd name="connsiteY32" fmla="*/ 726460 h 1475481"/>
                <a:gd name="connsiteX33" fmla="*/ 3123312 w 3443946"/>
                <a:gd name="connsiteY33" fmla="*/ 690834 h 1475481"/>
                <a:gd name="connsiteX34" fmla="*/ 3194564 w 3443946"/>
                <a:gd name="connsiteY34" fmla="*/ 702709 h 1475481"/>
                <a:gd name="connsiteX35" fmla="*/ 3277691 w 3443946"/>
                <a:gd name="connsiteY35" fmla="*/ 797712 h 1475481"/>
                <a:gd name="connsiteX36" fmla="*/ 3313317 w 3443946"/>
                <a:gd name="connsiteY36" fmla="*/ 833338 h 1475481"/>
                <a:gd name="connsiteX37" fmla="*/ 3396444 w 3443946"/>
                <a:gd name="connsiteY37" fmla="*/ 892714 h 1475481"/>
                <a:gd name="connsiteX38" fmla="*/ 3408320 w 3443946"/>
                <a:gd name="connsiteY38" fmla="*/ 940216 h 1475481"/>
                <a:gd name="connsiteX39" fmla="*/ 3432070 w 3443946"/>
                <a:gd name="connsiteY39" fmla="*/ 987717 h 1475481"/>
                <a:gd name="connsiteX40" fmla="*/ 3443946 w 3443946"/>
                <a:gd name="connsiteY40" fmla="*/ 1094595 h 1475481"/>
                <a:gd name="connsiteX41" fmla="*/ 3432070 w 3443946"/>
                <a:gd name="connsiteY41" fmla="*/ 1225223 h 1475481"/>
                <a:gd name="connsiteX42" fmla="*/ 3361151 w 3443946"/>
                <a:gd name="connsiteY42" fmla="*/ 1071118 h 1475481"/>
                <a:gd name="connsiteX43" fmla="*/ 3325192 w 3443946"/>
                <a:gd name="connsiteY43" fmla="*/ 1189597 h 1475481"/>
                <a:gd name="connsiteX44" fmla="*/ 3289566 w 3443946"/>
                <a:gd name="connsiteY44" fmla="*/ 1165847 h 1475481"/>
                <a:gd name="connsiteX45" fmla="*/ 3265816 w 3443946"/>
                <a:gd name="connsiteY45" fmla="*/ 1130221 h 1475481"/>
                <a:gd name="connsiteX46" fmla="*/ 3158938 w 3443946"/>
                <a:gd name="connsiteY46" fmla="*/ 1130221 h 1475481"/>
                <a:gd name="connsiteX47" fmla="*/ 2802678 w 3443946"/>
                <a:gd name="connsiteY47" fmla="*/ 1165847 h 1475481"/>
                <a:gd name="connsiteX48" fmla="*/ 2553296 w 3443946"/>
                <a:gd name="connsiteY48" fmla="*/ 1201473 h 1475481"/>
                <a:gd name="connsiteX49" fmla="*/ 2505795 w 3443946"/>
                <a:gd name="connsiteY49" fmla="*/ 1213348 h 1475481"/>
                <a:gd name="connsiteX50" fmla="*/ 2339540 w 3443946"/>
                <a:gd name="connsiteY50" fmla="*/ 1272725 h 1475481"/>
                <a:gd name="connsiteX51" fmla="*/ 2149535 w 3443946"/>
                <a:gd name="connsiteY51" fmla="*/ 1308351 h 1475481"/>
                <a:gd name="connsiteX52" fmla="*/ 2054533 w 3443946"/>
                <a:gd name="connsiteY52" fmla="*/ 1320226 h 1475481"/>
                <a:gd name="connsiteX53" fmla="*/ 1971405 w 3443946"/>
                <a:gd name="connsiteY53" fmla="*/ 1308351 h 1475481"/>
                <a:gd name="connsiteX54" fmla="*/ 1852652 w 3443946"/>
                <a:gd name="connsiteY54" fmla="*/ 1332101 h 1475481"/>
                <a:gd name="connsiteX55" fmla="*/ 1781400 w 3443946"/>
                <a:gd name="connsiteY55" fmla="*/ 1355852 h 1475481"/>
                <a:gd name="connsiteX56" fmla="*/ 1722023 w 3443946"/>
                <a:gd name="connsiteY56" fmla="*/ 1367727 h 1475481"/>
                <a:gd name="connsiteX57" fmla="*/ 1686397 w 3443946"/>
                <a:gd name="connsiteY57" fmla="*/ 1391478 h 1475481"/>
                <a:gd name="connsiteX58" fmla="*/ 1591395 w 3443946"/>
                <a:gd name="connsiteY58" fmla="*/ 1415228 h 1475481"/>
                <a:gd name="connsiteX59" fmla="*/ 1365764 w 3443946"/>
                <a:gd name="connsiteY59" fmla="*/ 1438979 h 1475481"/>
                <a:gd name="connsiteX60" fmla="*/ 1270761 w 3443946"/>
                <a:gd name="connsiteY60" fmla="*/ 1450854 h 1475481"/>
                <a:gd name="connsiteX61" fmla="*/ 1199509 w 3443946"/>
                <a:gd name="connsiteY61" fmla="*/ 1474605 h 1475481"/>
                <a:gd name="connsiteX62" fmla="*/ 997629 w 3443946"/>
                <a:gd name="connsiteY62" fmla="*/ 1427104 h 1475481"/>
                <a:gd name="connsiteX63" fmla="*/ 890751 w 3443946"/>
                <a:gd name="connsiteY63" fmla="*/ 1379603 h 1475481"/>
                <a:gd name="connsiteX64" fmla="*/ 855125 w 3443946"/>
                <a:gd name="connsiteY64" fmla="*/ 1355852 h 1475481"/>
                <a:gd name="connsiteX65" fmla="*/ 795748 w 3443946"/>
                <a:gd name="connsiteY65" fmla="*/ 1320226 h 1475481"/>
                <a:gd name="connsiteX66" fmla="*/ 748247 w 3443946"/>
                <a:gd name="connsiteY66" fmla="*/ 1248974 h 1475481"/>
                <a:gd name="connsiteX67" fmla="*/ 736372 w 3443946"/>
                <a:gd name="connsiteY67" fmla="*/ 1213348 h 1475481"/>
                <a:gd name="connsiteX68" fmla="*/ 676995 w 3443946"/>
                <a:gd name="connsiteY68" fmla="*/ 1130221 h 1475481"/>
                <a:gd name="connsiteX69" fmla="*/ 665120 w 3443946"/>
                <a:gd name="connsiteY69" fmla="*/ 1094595 h 1475481"/>
                <a:gd name="connsiteX70" fmla="*/ 641369 w 3443946"/>
                <a:gd name="connsiteY70" fmla="*/ 987717 h 1475481"/>
                <a:gd name="connsiteX71" fmla="*/ 593868 w 3443946"/>
                <a:gd name="connsiteY71" fmla="*/ 892714 h 1475481"/>
                <a:gd name="connsiteX72" fmla="*/ 558242 w 3443946"/>
                <a:gd name="connsiteY72" fmla="*/ 773961 h 1475481"/>
                <a:gd name="connsiteX73" fmla="*/ 534491 w 3443946"/>
                <a:gd name="connsiteY73" fmla="*/ 738335 h 1475481"/>
                <a:gd name="connsiteX74" fmla="*/ 510740 w 3443946"/>
                <a:gd name="connsiteY74" fmla="*/ 667083 h 1475481"/>
                <a:gd name="connsiteX75" fmla="*/ 486990 w 3443946"/>
                <a:gd name="connsiteY75" fmla="*/ 631457 h 1475481"/>
                <a:gd name="connsiteX76" fmla="*/ 427613 w 3443946"/>
                <a:gd name="connsiteY76" fmla="*/ 536454 h 1475481"/>
                <a:gd name="connsiteX77" fmla="*/ 391987 w 3443946"/>
                <a:gd name="connsiteY77" fmla="*/ 524579 h 1475481"/>
                <a:gd name="connsiteX78" fmla="*/ 356361 w 3443946"/>
                <a:gd name="connsiteY78" fmla="*/ 488953 h 1475481"/>
                <a:gd name="connsiteX79" fmla="*/ 320735 w 3443946"/>
                <a:gd name="connsiteY79" fmla="*/ 465203 h 1475481"/>
                <a:gd name="connsiteX80" fmla="*/ 261359 w 3443946"/>
                <a:gd name="connsiteY80" fmla="*/ 393951 h 1475481"/>
                <a:gd name="connsiteX81" fmla="*/ 249483 w 3443946"/>
                <a:gd name="connsiteY81" fmla="*/ 358325 h 1475481"/>
                <a:gd name="connsiteX82" fmla="*/ 213857 w 3443946"/>
                <a:gd name="connsiteY82" fmla="*/ 346449 h 1475481"/>
                <a:gd name="connsiteX83" fmla="*/ 130730 w 3443946"/>
                <a:gd name="connsiteY83" fmla="*/ 298948 h 1475481"/>
                <a:gd name="connsiteX84" fmla="*/ 106979 w 3443946"/>
                <a:gd name="connsiteY84" fmla="*/ 263322 h 1475481"/>
                <a:gd name="connsiteX85" fmla="*/ 35727 w 3443946"/>
                <a:gd name="connsiteY85" fmla="*/ 239571 h 1475481"/>
                <a:gd name="connsiteX86" fmla="*/ 11977 w 3443946"/>
                <a:gd name="connsiteY86" fmla="*/ 180195 h 1475481"/>
                <a:gd name="connsiteX87" fmla="*/ 101 w 3443946"/>
                <a:gd name="connsiteY87" fmla="*/ 144569 h 1475481"/>
                <a:gd name="connsiteX88" fmla="*/ 23852 w 3443946"/>
                <a:gd name="connsiteY88" fmla="*/ 49566 h 1475481"/>
                <a:gd name="connsiteX89" fmla="*/ 59478 w 3443946"/>
                <a:gd name="connsiteY89" fmla="*/ 2065 h 1475481"/>
                <a:gd name="connsiteX0" fmla="*/ 59478 w 3443946"/>
                <a:gd name="connsiteY0" fmla="*/ 2065 h 1475481"/>
                <a:gd name="connsiteX1" fmla="*/ 142605 w 3443946"/>
                <a:gd name="connsiteY1" fmla="*/ 13940 h 1475481"/>
                <a:gd name="connsiteX2" fmla="*/ 213857 w 3443946"/>
                <a:gd name="connsiteY2" fmla="*/ 61441 h 1475481"/>
                <a:gd name="connsiteX3" fmla="*/ 296985 w 3443946"/>
                <a:gd name="connsiteY3" fmla="*/ 85192 h 1475481"/>
                <a:gd name="connsiteX4" fmla="*/ 368236 w 3443946"/>
                <a:gd name="connsiteY4" fmla="*/ 132693 h 1475481"/>
                <a:gd name="connsiteX5" fmla="*/ 403862 w 3443946"/>
                <a:gd name="connsiteY5" fmla="*/ 144569 h 1475481"/>
                <a:gd name="connsiteX6" fmla="*/ 451364 w 3443946"/>
                <a:gd name="connsiteY6" fmla="*/ 168319 h 1475481"/>
                <a:gd name="connsiteX7" fmla="*/ 522616 w 3443946"/>
                <a:gd name="connsiteY7" fmla="*/ 192070 h 1475481"/>
                <a:gd name="connsiteX8" fmla="*/ 570117 w 3443946"/>
                <a:gd name="connsiteY8" fmla="*/ 215821 h 1475481"/>
                <a:gd name="connsiteX9" fmla="*/ 653244 w 3443946"/>
                <a:gd name="connsiteY9" fmla="*/ 239571 h 1475481"/>
                <a:gd name="connsiteX10" fmla="*/ 724496 w 3443946"/>
                <a:gd name="connsiteY10" fmla="*/ 275197 h 1475481"/>
                <a:gd name="connsiteX11" fmla="*/ 843249 w 3443946"/>
                <a:gd name="connsiteY11" fmla="*/ 334574 h 1475481"/>
                <a:gd name="connsiteX12" fmla="*/ 950127 w 3443946"/>
                <a:gd name="connsiteY12" fmla="*/ 346449 h 1475481"/>
                <a:gd name="connsiteX13" fmla="*/ 1021379 w 3443946"/>
                <a:gd name="connsiteY13" fmla="*/ 370200 h 1475481"/>
                <a:gd name="connsiteX14" fmla="*/ 1057005 w 3443946"/>
                <a:gd name="connsiteY14" fmla="*/ 382075 h 1475481"/>
                <a:gd name="connsiteX15" fmla="*/ 1282636 w 3443946"/>
                <a:gd name="connsiteY15" fmla="*/ 441452 h 1475481"/>
                <a:gd name="connsiteX16" fmla="*/ 1377639 w 3443946"/>
                <a:gd name="connsiteY16" fmla="*/ 465203 h 1475481"/>
                <a:gd name="connsiteX17" fmla="*/ 1496392 w 3443946"/>
                <a:gd name="connsiteY17" fmla="*/ 524579 h 1475481"/>
                <a:gd name="connsiteX18" fmla="*/ 1532018 w 3443946"/>
                <a:gd name="connsiteY18" fmla="*/ 548330 h 1475481"/>
                <a:gd name="connsiteX19" fmla="*/ 2007031 w 3443946"/>
                <a:gd name="connsiteY19" fmla="*/ 548330 h 1475481"/>
                <a:gd name="connsiteX20" fmla="*/ 2197036 w 3443946"/>
                <a:gd name="connsiteY20" fmla="*/ 560205 h 1475481"/>
                <a:gd name="connsiteX21" fmla="*/ 2339540 w 3443946"/>
                <a:gd name="connsiteY21" fmla="*/ 572080 h 1475481"/>
                <a:gd name="connsiteX22" fmla="*/ 2387042 w 3443946"/>
                <a:gd name="connsiteY22" fmla="*/ 607706 h 1475481"/>
                <a:gd name="connsiteX23" fmla="*/ 2493920 w 3443946"/>
                <a:gd name="connsiteY23" fmla="*/ 655208 h 1475481"/>
                <a:gd name="connsiteX24" fmla="*/ 2529546 w 3443946"/>
                <a:gd name="connsiteY24" fmla="*/ 690834 h 1475481"/>
                <a:gd name="connsiteX25" fmla="*/ 2553296 w 3443946"/>
                <a:gd name="connsiteY25" fmla="*/ 726460 h 1475481"/>
                <a:gd name="connsiteX26" fmla="*/ 2588922 w 3443946"/>
                <a:gd name="connsiteY26" fmla="*/ 750210 h 1475481"/>
                <a:gd name="connsiteX27" fmla="*/ 2624548 w 3443946"/>
                <a:gd name="connsiteY27" fmla="*/ 785836 h 1475481"/>
                <a:gd name="connsiteX28" fmla="*/ 2695800 w 3443946"/>
                <a:gd name="connsiteY28" fmla="*/ 821462 h 1475481"/>
                <a:gd name="connsiteX29" fmla="*/ 2731426 w 3443946"/>
                <a:gd name="connsiteY29" fmla="*/ 845213 h 1475481"/>
                <a:gd name="connsiteX30" fmla="*/ 2980808 w 3443946"/>
                <a:gd name="connsiteY30" fmla="*/ 857088 h 1475481"/>
                <a:gd name="connsiteX31" fmla="*/ 3087686 w 3443946"/>
                <a:gd name="connsiteY31" fmla="*/ 797712 h 1475481"/>
                <a:gd name="connsiteX32" fmla="*/ 3111436 w 3443946"/>
                <a:gd name="connsiteY32" fmla="*/ 726460 h 1475481"/>
                <a:gd name="connsiteX33" fmla="*/ 3123312 w 3443946"/>
                <a:gd name="connsiteY33" fmla="*/ 690834 h 1475481"/>
                <a:gd name="connsiteX34" fmla="*/ 3194564 w 3443946"/>
                <a:gd name="connsiteY34" fmla="*/ 702709 h 1475481"/>
                <a:gd name="connsiteX35" fmla="*/ 3277691 w 3443946"/>
                <a:gd name="connsiteY35" fmla="*/ 797712 h 1475481"/>
                <a:gd name="connsiteX36" fmla="*/ 3313317 w 3443946"/>
                <a:gd name="connsiteY36" fmla="*/ 833338 h 1475481"/>
                <a:gd name="connsiteX37" fmla="*/ 3396444 w 3443946"/>
                <a:gd name="connsiteY37" fmla="*/ 892714 h 1475481"/>
                <a:gd name="connsiteX38" fmla="*/ 3408320 w 3443946"/>
                <a:gd name="connsiteY38" fmla="*/ 940216 h 1475481"/>
                <a:gd name="connsiteX39" fmla="*/ 3432070 w 3443946"/>
                <a:gd name="connsiteY39" fmla="*/ 987717 h 1475481"/>
                <a:gd name="connsiteX40" fmla="*/ 3443946 w 3443946"/>
                <a:gd name="connsiteY40" fmla="*/ 1094595 h 1475481"/>
                <a:gd name="connsiteX41" fmla="*/ 3432070 w 3443946"/>
                <a:gd name="connsiteY41" fmla="*/ 1225223 h 1475481"/>
                <a:gd name="connsiteX42" fmla="*/ 3361151 w 3443946"/>
                <a:gd name="connsiteY42" fmla="*/ 1071118 h 1475481"/>
                <a:gd name="connsiteX43" fmla="*/ 3325192 w 3443946"/>
                <a:gd name="connsiteY43" fmla="*/ 1189597 h 1475481"/>
                <a:gd name="connsiteX44" fmla="*/ 3289892 w 3443946"/>
                <a:gd name="connsiteY44" fmla="*/ 1082996 h 1475481"/>
                <a:gd name="connsiteX45" fmla="*/ 3265816 w 3443946"/>
                <a:gd name="connsiteY45" fmla="*/ 1130221 h 1475481"/>
                <a:gd name="connsiteX46" fmla="*/ 3158938 w 3443946"/>
                <a:gd name="connsiteY46" fmla="*/ 1130221 h 1475481"/>
                <a:gd name="connsiteX47" fmla="*/ 2802678 w 3443946"/>
                <a:gd name="connsiteY47" fmla="*/ 1165847 h 1475481"/>
                <a:gd name="connsiteX48" fmla="*/ 2553296 w 3443946"/>
                <a:gd name="connsiteY48" fmla="*/ 1201473 h 1475481"/>
                <a:gd name="connsiteX49" fmla="*/ 2505795 w 3443946"/>
                <a:gd name="connsiteY49" fmla="*/ 1213348 h 1475481"/>
                <a:gd name="connsiteX50" fmla="*/ 2339540 w 3443946"/>
                <a:gd name="connsiteY50" fmla="*/ 1272725 h 1475481"/>
                <a:gd name="connsiteX51" fmla="*/ 2149535 w 3443946"/>
                <a:gd name="connsiteY51" fmla="*/ 1308351 h 1475481"/>
                <a:gd name="connsiteX52" fmla="*/ 2054533 w 3443946"/>
                <a:gd name="connsiteY52" fmla="*/ 1320226 h 1475481"/>
                <a:gd name="connsiteX53" fmla="*/ 1971405 w 3443946"/>
                <a:gd name="connsiteY53" fmla="*/ 1308351 h 1475481"/>
                <a:gd name="connsiteX54" fmla="*/ 1852652 w 3443946"/>
                <a:gd name="connsiteY54" fmla="*/ 1332101 h 1475481"/>
                <a:gd name="connsiteX55" fmla="*/ 1781400 w 3443946"/>
                <a:gd name="connsiteY55" fmla="*/ 1355852 h 1475481"/>
                <a:gd name="connsiteX56" fmla="*/ 1722023 w 3443946"/>
                <a:gd name="connsiteY56" fmla="*/ 1367727 h 1475481"/>
                <a:gd name="connsiteX57" fmla="*/ 1686397 w 3443946"/>
                <a:gd name="connsiteY57" fmla="*/ 1391478 h 1475481"/>
                <a:gd name="connsiteX58" fmla="*/ 1591395 w 3443946"/>
                <a:gd name="connsiteY58" fmla="*/ 1415228 h 1475481"/>
                <a:gd name="connsiteX59" fmla="*/ 1365764 w 3443946"/>
                <a:gd name="connsiteY59" fmla="*/ 1438979 h 1475481"/>
                <a:gd name="connsiteX60" fmla="*/ 1270761 w 3443946"/>
                <a:gd name="connsiteY60" fmla="*/ 1450854 h 1475481"/>
                <a:gd name="connsiteX61" fmla="*/ 1199509 w 3443946"/>
                <a:gd name="connsiteY61" fmla="*/ 1474605 h 1475481"/>
                <a:gd name="connsiteX62" fmla="*/ 997629 w 3443946"/>
                <a:gd name="connsiteY62" fmla="*/ 1427104 h 1475481"/>
                <a:gd name="connsiteX63" fmla="*/ 890751 w 3443946"/>
                <a:gd name="connsiteY63" fmla="*/ 1379603 h 1475481"/>
                <a:gd name="connsiteX64" fmla="*/ 855125 w 3443946"/>
                <a:gd name="connsiteY64" fmla="*/ 1355852 h 1475481"/>
                <a:gd name="connsiteX65" fmla="*/ 795748 w 3443946"/>
                <a:gd name="connsiteY65" fmla="*/ 1320226 h 1475481"/>
                <a:gd name="connsiteX66" fmla="*/ 748247 w 3443946"/>
                <a:gd name="connsiteY66" fmla="*/ 1248974 h 1475481"/>
                <a:gd name="connsiteX67" fmla="*/ 736372 w 3443946"/>
                <a:gd name="connsiteY67" fmla="*/ 1213348 h 1475481"/>
                <a:gd name="connsiteX68" fmla="*/ 676995 w 3443946"/>
                <a:gd name="connsiteY68" fmla="*/ 1130221 h 1475481"/>
                <a:gd name="connsiteX69" fmla="*/ 665120 w 3443946"/>
                <a:gd name="connsiteY69" fmla="*/ 1094595 h 1475481"/>
                <a:gd name="connsiteX70" fmla="*/ 641369 w 3443946"/>
                <a:gd name="connsiteY70" fmla="*/ 987717 h 1475481"/>
                <a:gd name="connsiteX71" fmla="*/ 593868 w 3443946"/>
                <a:gd name="connsiteY71" fmla="*/ 892714 h 1475481"/>
                <a:gd name="connsiteX72" fmla="*/ 558242 w 3443946"/>
                <a:gd name="connsiteY72" fmla="*/ 773961 h 1475481"/>
                <a:gd name="connsiteX73" fmla="*/ 534491 w 3443946"/>
                <a:gd name="connsiteY73" fmla="*/ 738335 h 1475481"/>
                <a:gd name="connsiteX74" fmla="*/ 510740 w 3443946"/>
                <a:gd name="connsiteY74" fmla="*/ 667083 h 1475481"/>
                <a:gd name="connsiteX75" fmla="*/ 486990 w 3443946"/>
                <a:gd name="connsiteY75" fmla="*/ 631457 h 1475481"/>
                <a:gd name="connsiteX76" fmla="*/ 427613 w 3443946"/>
                <a:gd name="connsiteY76" fmla="*/ 536454 h 1475481"/>
                <a:gd name="connsiteX77" fmla="*/ 391987 w 3443946"/>
                <a:gd name="connsiteY77" fmla="*/ 524579 h 1475481"/>
                <a:gd name="connsiteX78" fmla="*/ 356361 w 3443946"/>
                <a:gd name="connsiteY78" fmla="*/ 488953 h 1475481"/>
                <a:gd name="connsiteX79" fmla="*/ 320735 w 3443946"/>
                <a:gd name="connsiteY79" fmla="*/ 465203 h 1475481"/>
                <a:gd name="connsiteX80" fmla="*/ 261359 w 3443946"/>
                <a:gd name="connsiteY80" fmla="*/ 393951 h 1475481"/>
                <a:gd name="connsiteX81" fmla="*/ 249483 w 3443946"/>
                <a:gd name="connsiteY81" fmla="*/ 358325 h 1475481"/>
                <a:gd name="connsiteX82" fmla="*/ 213857 w 3443946"/>
                <a:gd name="connsiteY82" fmla="*/ 346449 h 1475481"/>
                <a:gd name="connsiteX83" fmla="*/ 130730 w 3443946"/>
                <a:gd name="connsiteY83" fmla="*/ 298948 h 1475481"/>
                <a:gd name="connsiteX84" fmla="*/ 106979 w 3443946"/>
                <a:gd name="connsiteY84" fmla="*/ 263322 h 1475481"/>
                <a:gd name="connsiteX85" fmla="*/ 35727 w 3443946"/>
                <a:gd name="connsiteY85" fmla="*/ 239571 h 1475481"/>
                <a:gd name="connsiteX86" fmla="*/ 11977 w 3443946"/>
                <a:gd name="connsiteY86" fmla="*/ 180195 h 1475481"/>
                <a:gd name="connsiteX87" fmla="*/ 101 w 3443946"/>
                <a:gd name="connsiteY87" fmla="*/ 144569 h 1475481"/>
                <a:gd name="connsiteX88" fmla="*/ 23852 w 3443946"/>
                <a:gd name="connsiteY88" fmla="*/ 49566 h 1475481"/>
                <a:gd name="connsiteX89" fmla="*/ 59478 w 3443946"/>
                <a:gd name="connsiteY89" fmla="*/ 2065 h 1475481"/>
                <a:gd name="connsiteX0" fmla="*/ 59478 w 3443946"/>
                <a:gd name="connsiteY0" fmla="*/ 2065 h 1475481"/>
                <a:gd name="connsiteX1" fmla="*/ 142605 w 3443946"/>
                <a:gd name="connsiteY1" fmla="*/ 13940 h 1475481"/>
                <a:gd name="connsiteX2" fmla="*/ 213857 w 3443946"/>
                <a:gd name="connsiteY2" fmla="*/ 61441 h 1475481"/>
                <a:gd name="connsiteX3" fmla="*/ 296985 w 3443946"/>
                <a:gd name="connsiteY3" fmla="*/ 85192 h 1475481"/>
                <a:gd name="connsiteX4" fmla="*/ 368236 w 3443946"/>
                <a:gd name="connsiteY4" fmla="*/ 132693 h 1475481"/>
                <a:gd name="connsiteX5" fmla="*/ 403862 w 3443946"/>
                <a:gd name="connsiteY5" fmla="*/ 144569 h 1475481"/>
                <a:gd name="connsiteX6" fmla="*/ 451364 w 3443946"/>
                <a:gd name="connsiteY6" fmla="*/ 168319 h 1475481"/>
                <a:gd name="connsiteX7" fmla="*/ 522616 w 3443946"/>
                <a:gd name="connsiteY7" fmla="*/ 192070 h 1475481"/>
                <a:gd name="connsiteX8" fmla="*/ 570117 w 3443946"/>
                <a:gd name="connsiteY8" fmla="*/ 215821 h 1475481"/>
                <a:gd name="connsiteX9" fmla="*/ 653244 w 3443946"/>
                <a:gd name="connsiteY9" fmla="*/ 239571 h 1475481"/>
                <a:gd name="connsiteX10" fmla="*/ 724496 w 3443946"/>
                <a:gd name="connsiteY10" fmla="*/ 275197 h 1475481"/>
                <a:gd name="connsiteX11" fmla="*/ 843249 w 3443946"/>
                <a:gd name="connsiteY11" fmla="*/ 334574 h 1475481"/>
                <a:gd name="connsiteX12" fmla="*/ 950127 w 3443946"/>
                <a:gd name="connsiteY12" fmla="*/ 346449 h 1475481"/>
                <a:gd name="connsiteX13" fmla="*/ 1021379 w 3443946"/>
                <a:gd name="connsiteY13" fmla="*/ 370200 h 1475481"/>
                <a:gd name="connsiteX14" fmla="*/ 1057005 w 3443946"/>
                <a:gd name="connsiteY14" fmla="*/ 382075 h 1475481"/>
                <a:gd name="connsiteX15" fmla="*/ 1282636 w 3443946"/>
                <a:gd name="connsiteY15" fmla="*/ 441452 h 1475481"/>
                <a:gd name="connsiteX16" fmla="*/ 1377639 w 3443946"/>
                <a:gd name="connsiteY16" fmla="*/ 465203 h 1475481"/>
                <a:gd name="connsiteX17" fmla="*/ 1496392 w 3443946"/>
                <a:gd name="connsiteY17" fmla="*/ 524579 h 1475481"/>
                <a:gd name="connsiteX18" fmla="*/ 1532018 w 3443946"/>
                <a:gd name="connsiteY18" fmla="*/ 548330 h 1475481"/>
                <a:gd name="connsiteX19" fmla="*/ 2007031 w 3443946"/>
                <a:gd name="connsiteY19" fmla="*/ 548330 h 1475481"/>
                <a:gd name="connsiteX20" fmla="*/ 2197036 w 3443946"/>
                <a:gd name="connsiteY20" fmla="*/ 560205 h 1475481"/>
                <a:gd name="connsiteX21" fmla="*/ 2339540 w 3443946"/>
                <a:gd name="connsiteY21" fmla="*/ 572080 h 1475481"/>
                <a:gd name="connsiteX22" fmla="*/ 2387042 w 3443946"/>
                <a:gd name="connsiteY22" fmla="*/ 607706 h 1475481"/>
                <a:gd name="connsiteX23" fmla="*/ 2493920 w 3443946"/>
                <a:gd name="connsiteY23" fmla="*/ 655208 h 1475481"/>
                <a:gd name="connsiteX24" fmla="*/ 2529546 w 3443946"/>
                <a:gd name="connsiteY24" fmla="*/ 690834 h 1475481"/>
                <a:gd name="connsiteX25" fmla="*/ 2553296 w 3443946"/>
                <a:gd name="connsiteY25" fmla="*/ 726460 h 1475481"/>
                <a:gd name="connsiteX26" fmla="*/ 2588922 w 3443946"/>
                <a:gd name="connsiteY26" fmla="*/ 750210 h 1475481"/>
                <a:gd name="connsiteX27" fmla="*/ 2624548 w 3443946"/>
                <a:gd name="connsiteY27" fmla="*/ 785836 h 1475481"/>
                <a:gd name="connsiteX28" fmla="*/ 2695800 w 3443946"/>
                <a:gd name="connsiteY28" fmla="*/ 821462 h 1475481"/>
                <a:gd name="connsiteX29" fmla="*/ 2731426 w 3443946"/>
                <a:gd name="connsiteY29" fmla="*/ 845213 h 1475481"/>
                <a:gd name="connsiteX30" fmla="*/ 2980808 w 3443946"/>
                <a:gd name="connsiteY30" fmla="*/ 857088 h 1475481"/>
                <a:gd name="connsiteX31" fmla="*/ 3087686 w 3443946"/>
                <a:gd name="connsiteY31" fmla="*/ 797712 h 1475481"/>
                <a:gd name="connsiteX32" fmla="*/ 3111436 w 3443946"/>
                <a:gd name="connsiteY32" fmla="*/ 726460 h 1475481"/>
                <a:gd name="connsiteX33" fmla="*/ 3123312 w 3443946"/>
                <a:gd name="connsiteY33" fmla="*/ 690834 h 1475481"/>
                <a:gd name="connsiteX34" fmla="*/ 3194564 w 3443946"/>
                <a:gd name="connsiteY34" fmla="*/ 702709 h 1475481"/>
                <a:gd name="connsiteX35" fmla="*/ 3277691 w 3443946"/>
                <a:gd name="connsiteY35" fmla="*/ 797712 h 1475481"/>
                <a:gd name="connsiteX36" fmla="*/ 3313317 w 3443946"/>
                <a:gd name="connsiteY36" fmla="*/ 833338 h 1475481"/>
                <a:gd name="connsiteX37" fmla="*/ 3396444 w 3443946"/>
                <a:gd name="connsiteY37" fmla="*/ 892714 h 1475481"/>
                <a:gd name="connsiteX38" fmla="*/ 3408320 w 3443946"/>
                <a:gd name="connsiteY38" fmla="*/ 940216 h 1475481"/>
                <a:gd name="connsiteX39" fmla="*/ 3432070 w 3443946"/>
                <a:gd name="connsiteY39" fmla="*/ 987717 h 1475481"/>
                <a:gd name="connsiteX40" fmla="*/ 3443946 w 3443946"/>
                <a:gd name="connsiteY40" fmla="*/ 1094595 h 1475481"/>
                <a:gd name="connsiteX41" fmla="*/ 3349274 w 3443946"/>
                <a:gd name="connsiteY41" fmla="*/ 1071116 h 1475481"/>
                <a:gd name="connsiteX42" fmla="*/ 3361151 w 3443946"/>
                <a:gd name="connsiteY42" fmla="*/ 1071118 h 1475481"/>
                <a:gd name="connsiteX43" fmla="*/ 3325192 w 3443946"/>
                <a:gd name="connsiteY43" fmla="*/ 1189597 h 1475481"/>
                <a:gd name="connsiteX44" fmla="*/ 3289892 w 3443946"/>
                <a:gd name="connsiteY44" fmla="*/ 1082996 h 1475481"/>
                <a:gd name="connsiteX45" fmla="*/ 3265816 w 3443946"/>
                <a:gd name="connsiteY45" fmla="*/ 1130221 h 1475481"/>
                <a:gd name="connsiteX46" fmla="*/ 3158938 w 3443946"/>
                <a:gd name="connsiteY46" fmla="*/ 1130221 h 1475481"/>
                <a:gd name="connsiteX47" fmla="*/ 2802678 w 3443946"/>
                <a:gd name="connsiteY47" fmla="*/ 1165847 h 1475481"/>
                <a:gd name="connsiteX48" fmla="*/ 2553296 w 3443946"/>
                <a:gd name="connsiteY48" fmla="*/ 1201473 h 1475481"/>
                <a:gd name="connsiteX49" fmla="*/ 2505795 w 3443946"/>
                <a:gd name="connsiteY49" fmla="*/ 1213348 h 1475481"/>
                <a:gd name="connsiteX50" fmla="*/ 2339540 w 3443946"/>
                <a:gd name="connsiteY50" fmla="*/ 1272725 h 1475481"/>
                <a:gd name="connsiteX51" fmla="*/ 2149535 w 3443946"/>
                <a:gd name="connsiteY51" fmla="*/ 1308351 h 1475481"/>
                <a:gd name="connsiteX52" fmla="*/ 2054533 w 3443946"/>
                <a:gd name="connsiteY52" fmla="*/ 1320226 h 1475481"/>
                <a:gd name="connsiteX53" fmla="*/ 1971405 w 3443946"/>
                <a:gd name="connsiteY53" fmla="*/ 1308351 h 1475481"/>
                <a:gd name="connsiteX54" fmla="*/ 1852652 w 3443946"/>
                <a:gd name="connsiteY54" fmla="*/ 1332101 h 1475481"/>
                <a:gd name="connsiteX55" fmla="*/ 1781400 w 3443946"/>
                <a:gd name="connsiteY55" fmla="*/ 1355852 h 1475481"/>
                <a:gd name="connsiteX56" fmla="*/ 1722023 w 3443946"/>
                <a:gd name="connsiteY56" fmla="*/ 1367727 h 1475481"/>
                <a:gd name="connsiteX57" fmla="*/ 1686397 w 3443946"/>
                <a:gd name="connsiteY57" fmla="*/ 1391478 h 1475481"/>
                <a:gd name="connsiteX58" fmla="*/ 1591395 w 3443946"/>
                <a:gd name="connsiteY58" fmla="*/ 1415228 h 1475481"/>
                <a:gd name="connsiteX59" fmla="*/ 1365764 w 3443946"/>
                <a:gd name="connsiteY59" fmla="*/ 1438979 h 1475481"/>
                <a:gd name="connsiteX60" fmla="*/ 1270761 w 3443946"/>
                <a:gd name="connsiteY60" fmla="*/ 1450854 h 1475481"/>
                <a:gd name="connsiteX61" fmla="*/ 1199509 w 3443946"/>
                <a:gd name="connsiteY61" fmla="*/ 1474605 h 1475481"/>
                <a:gd name="connsiteX62" fmla="*/ 997629 w 3443946"/>
                <a:gd name="connsiteY62" fmla="*/ 1427104 h 1475481"/>
                <a:gd name="connsiteX63" fmla="*/ 890751 w 3443946"/>
                <a:gd name="connsiteY63" fmla="*/ 1379603 h 1475481"/>
                <a:gd name="connsiteX64" fmla="*/ 855125 w 3443946"/>
                <a:gd name="connsiteY64" fmla="*/ 1355852 h 1475481"/>
                <a:gd name="connsiteX65" fmla="*/ 795748 w 3443946"/>
                <a:gd name="connsiteY65" fmla="*/ 1320226 h 1475481"/>
                <a:gd name="connsiteX66" fmla="*/ 748247 w 3443946"/>
                <a:gd name="connsiteY66" fmla="*/ 1248974 h 1475481"/>
                <a:gd name="connsiteX67" fmla="*/ 736372 w 3443946"/>
                <a:gd name="connsiteY67" fmla="*/ 1213348 h 1475481"/>
                <a:gd name="connsiteX68" fmla="*/ 676995 w 3443946"/>
                <a:gd name="connsiteY68" fmla="*/ 1130221 h 1475481"/>
                <a:gd name="connsiteX69" fmla="*/ 665120 w 3443946"/>
                <a:gd name="connsiteY69" fmla="*/ 1094595 h 1475481"/>
                <a:gd name="connsiteX70" fmla="*/ 641369 w 3443946"/>
                <a:gd name="connsiteY70" fmla="*/ 987717 h 1475481"/>
                <a:gd name="connsiteX71" fmla="*/ 593868 w 3443946"/>
                <a:gd name="connsiteY71" fmla="*/ 892714 h 1475481"/>
                <a:gd name="connsiteX72" fmla="*/ 558242 w 3443946"/>
                <a:gd name="connsiteY72" fmla="*/ 773961 h 1475481"/>
                <a:gd name="connsiteX73" fmla="*/ 534491 w 3443946"/>
                <a:gd name="connsiteY73" fmla="*/ 738335 h 1475481"/>
                <a:gd name="connsiteX74" fmla="*/ 510740 w 3443946"/>
                <a:gd name="connsiteY74" fmla="*/ 667083 h 1475481"/>
                <a:gd name="connsiteX75" fmla="*/ 486990 w 3443946"/>
                <a:gd name="connsiteY75" fmla="*/ 631457 h 1475481"/>
                <a:gd name="connsiteX76" fmla="*/ 427613 w 3443946"/>
                <a:gd name="connsiteY76" fmla="*/ 536454 h 1475481"/>
                <a:gd name="connsiteX77" fmla="*/ 391987 w 3443946"/>
                <a:gd name="connsiteY77" fmla="*/ 524579 h 1475481"/>
                <a:gd name="connsiteX78" fmla="*/ 356361 w 3443946"/>
                <a:gd name="connsiteY78" fmla="*/ 488953 h 1475481"/>
                <a:gd name="connsiteX79" fmla="*/ 320735 w 3443946"/>
                <a:gd name="connsiteY79" fmla="*/ 465203 h 1475481"/>
                <a:gd name="connsiteX80" fmla="*/ 261359 w 3443946"/>
                <a:gd name="connsiteY80" fmla="*/ 393951 h 1475481"/>
                <a:gd name="connsiteX81" fmla="*/ 249483 w 3443946"/>
                <a:gd name="connsiteY81" fmla="*/ 358325 h 1475481"/>
                <a:gd name="connsiteX82" fmla="*/ 213857 w 3443946"/>
                <a:gd name="connsiteY82" fmla="*/ 346449 h 1475481"/>
                <a:gd name="connsiteX83" fmla="*/ 130730 w 3443946"/>
                <a:gd name="connsiteY83" fmla="*/ 298948 h 1475481"/>
                <a:gd name="connsiteX84" fmla="*/ 106979 w 3443946"/>
                <a:gd name="connsiteY84" fmla="*/ 263322 h 1475481"/>
                <a:gd name="connsiteX85" fmla="*/ 35727 w 3443946"/>
                <a:gd name="connsiteY85" fmla="*/ 239571 h 1475481"/>
                <a:gd name="connsiteX86" fmla="*/ 11977 w 3443946"/>
                <a:gd name="connsiteY86" fmla="*/ 180195 h 1475481"/>
                <a:gd name="connsiteX87" fmla="*/ 101 w 3443946"/>
                <a:gd name="connsiteY87" fmla="*/ 144569 h 1475481"/>
                <a:gd name="connsiteX88" fmla="*/ 23852 w 3443946"/>
                <a:gd name="connsiteY88" fmla="*/ 49566 h 1475481"/>
                <a:gd name="connsiteX89" fmla="*/ 59478 w 3443946"/>
                <a:gd name="connsiteY89" fmla="*/ 2065 h 1475481"/>
                <a:gd name="connsiteX0" fmla="*/ 59478 w 3443946"/>
                <a:gd name="connsiteY0" fmla="*/ 2065 h 1475481"/>
                <a:gd name="connsiteX1" fmla="*/ 142605 w 3443946"/>
                <a:gd name="connsiteY1" fmla="*/ 13940 h 1475481"/>
                <a:gd name="connsiteX2" fmla="*/ 213857 w 3443946"/>
                <a:gd name="connsiteY2" fmla="*/ 61441 h 1475481"/>
                <a:gd name="connsiteX3" fmla="*/ 296985 w 3443946"/>
                <a:gd name="connsiteY3" fmla="*/ 85192 h 1475481"/>
                <a:gd name="connsiteX4" fmla="*/ 368236 w 3443946"/>
                <a:gd name="connsiteY4" fmla="*/ 132693 h 1475481"/>
                <a:gd name="connsiteX5" fmla="*/ 403862 w 3443946"/>
                <a:gd name="connsiteY5" fmla="*/ 144569 h 1475481"/>
                <a:gd name="connsiteX6" fmla="*/ 451364 w 3443946"/>
                <a:gd name="connsiteY6" fmla="*/ 168319 h 1475481"/>
                <a:gd name="connsiteX7" fmla="*/ 522616 w 3443946"/>
                <a:gd name="connsiteY7" fmla="*/ 192070 h 1475481"/>
                <a:gd name="connsiteX8" fmla="*/ 570117 w 3443946"/>
                <a:gd name="connsiteY8" fmla="*/ 215821 h 1475481"/>
                <a:gd name="connsiteX9" fmla="*/ 653244 w 3443946"/>
                <a:gd name="connsiteY9" fmla="*/ 239571 h 1475481"/>
                <a:gd name="connsiteX10" fmla="*/ 724496 w 3443946"/>
                <a:gd name="connsiteY10" fmla="*/ 275197 h 1475481"/>
                <a:gd name="connsiteX11" fmla="*/ 843249 w 3443946"/>
                <a:gd name="connsiteY11" fmla="*/ 334574 h 1475481"/>
                <a:gd name="connsiteX12" fmla="*/ 950127 w 3443946"/>
                <a:gd name="connsiteY12" fmla="*/ 346449 h 1475481"/>
                <a:gd name="connsiteX13" fmla="*/ 1021379 w 3443946"/>
                <a:gd name="connsiteY13" fmla="*/ 370200 h 1475481"/>
                <a:gd name="connsiteX14" fmla="*/ 1057005 w 3443946"/>
                <a:gd name="connsiteY14" fmla="*/ 382075 h 1475481"/>
                <a:gd name="connsiteX15" fmla="*/ 1282636 w 3443946"/>
                <a:gd name="connsiteY15" fmla="*/ 441452 h 1475481"/>
                <a:gd name="connsiteX16" fmla="*/ 1377639 w 3443946"/>
                <a:gd name="connsiteY16" fmla="*/ 465203 h 1475481"/>
                <a:gd name="connsiteX17" fmla="*/ 1496392 w 3443946"/>
                <a:gd name="connsiteY17" fmla="*/ 524579 h 1475481"/>
                <a:gd name="connsiteX18" fmla="*/ 1532018 w 3443946"/>
                <a:gd name="connsiteY18" fmla="*/ 548330 h 1475481"/>
                <a:gd name="connsiteX19" fmla="*/ 2007031 w 3443946"/>
                <a:gd name="connsiteY19" fmla="*/ 548330 h 1475481"/>
                <a:gd name="connsiteX20" fmla="*/ 2197036 w 3443946"/>
                <a:gd name="connsiteY20" fmla="*/ 560205 h 1475481"/>
                <a:gd name="connsiteX21" fmla="*/ 2339540 w 3443946"/>
                <a:gd name="connsiteY21" fmla="*/ 572080 h 1475481"/>
                <a:gd name="connsiteX22" fmla="*/ 2387042 w 3443946"/>
                <a:gd name="connsiteY22" fmla="*/ 607706 h 1475481"/>
                <a:gd name="connsiteX23" fmla="*/ 2493920 w 3443946"/>
                <a:gd name="connsiteY23" fmla="*/ 655208 h 1475481"/>
                <a:gd name="connsiteX24" fmla="*/ 2529546 w 3443946"/>
                <a:gd name="connsiteY24" fmla="*/ 690834 h 1475481"/>
                <a:gd name="connsiteX25" fmla="*/ 2553296 w 3443946"/>
                <a:gd name="connsiteY25" fmla="*/ 726460 h 1475481"/>
                <a:gd name="connsiteX26" fmla="*/ 2588922 w 3443946"/>
                <a:gd name="connsiteY26" fmla="*/ 750210 h 1475481"/>
                <a:gd name="connsiteX27" fmla="*/ 2624548 w 3443946"/>
                <a:gd name="connsiteY27" fmla="*/ 785836 h 1475481"/>
                <a:gd name="connsiteX28" fmla="*/ 2695800 w 3443946"/>
                <a:gd name="connsiteY28" fmla="*/ 821462 h 1475481"/>
                <a:gd name="connsiteX29" fmla="*/ 2731426 w 3443946"/>
                <a:gd name="connsiteY29" fmla="*/ 845213 h 1475481"/>
                <a:gd name="connsiteX30" fmla="*/ 2980808 w 3443946"/>
                <a:gd name="connsiteY30" fmla="*/ 857088 h 1475481"/>
                <a:gd name="connsiteX31" fmla="*/ 3087686 w 3443946"/>
                <a:gd name="connsiteY31" fmla="*/ 797712 h 1475481"/>
                <a:gd name="connsiteX32" fmla="*/ 3111436 w 3443946"/>
                <a:gd name="connsiteY32" fmla="*/ 726460 h 1475481"/>
                <a:gd name="connsiteX33" fmla="*/ 3123312 w 3443946"/>
                <a:gd name="connsiteY33" fmla="*/ 690834 h 1475481"/>
                <a:gd name="connsiteX34" fmla="*/ 3194564 w 3443946"/>
                <a:gd name="connsiteY34" fmla="*/ 702709 h 1475481"/>
                <a:gd name="connsiteX35" fmla="*/ 3277691 w 3443946"/>
                <a:gd name="connsiteY35" fmla="*/ 797712 h 1475481"/>
                <a:gd name="connsiteX36" fmla="*/ 3313317 w 3443946"/>
                <a:gd name="connsiteY36" fmla="*/ 833338 h 1475481"/>
                <a:gd name="connsiteX37" fmla="*/ 3396444 w 3443946"/>
                <a:gd name="connsiteY37" fmla="*/ 892714 h 1475481"/>
                <a:gd name="connsiteX38" fmla="*/ 3408320 w 3443946"/>
                <a:gd name="connsiteY38" fmla="*/ 940216 h 1475481"/>
                <a:gd name="connsiteX39" fmla="*/ 3432070 w 3443946"/>
                <a:gd name="connsiteY39" fmla="*/ 987717 h 1475481"/>
                <a:gd name="connsiteX40" fmla="*/ 3443946 w 3443946"/>
                <a:gd name="connsiteY40" fmla="*/ 1094595 h 1475481"/>
                <a:gd name="connsiteX41" fmla="*/ 3349274 w 3443946"/>
                <a:gd name="connsiteY41" fmla="*/ 1071116 h 1475481"/>
                <a:gd name="connsiteX42" fmla="*/ 3361151 w 3443946"/>
                <a:gd name="connsiteY42" fmla="*/ 1071118 h 1475481"/>
                <a:gd name="connsiteX43" fmla="*/ 3349274 w 3443946"/>
                <a:gd name="connsiteY43" fmla="*/ 1047360 h 1475481"/>
                <a:gd name="connsiteX44" fmla="*/ 3289892 w 3443946"/>
                <a:gd name="connsiteY44" fmla="*/ 1082996 h 1475481"/>
                <a:gd name="connsiteX45" fmla="*/ 3265816 w 3443946"/>
                <a:gd name="connsiteY45" fmla="*/ 1130221 h 1475481"/>
                <a:gd name="connsiteX46" fmla="*/ 3158938 w 3443946"/>
                <a:gd name="connsiteY46" fmla="*/ 1130221 h 1475481"/>
                <a:gd name="connsiteX47" fmla="*/ 2802678 w 3443946"/>
                <a:gd name="connsiteY47" fmla="*/ 1165847 h 1475481"/>
                <a:gd name="connsiteX48" fmla="*/ 2553296 w 3443946"/>
                <a:gd name="connsiteY48" fmla="*/ 1201473 h 1475481"/>
                <a:gd name="connsiteX49" fmla="*/ 2505795 w 3443946"/>
                <a:gd name="connsiteY49" fmla="*/ 1213348 h 1475481"/>
                <a:gd name="connsiteX50" fmla="*/ 2339540 w 3443946"/>
                <a:gd name="connsiteY50" fmla="*/ 1272725 h 1475481"/>
                <a:gd name="connsiteX51" fmla="*/ 2149535 w 3443946"/>
                <a:gd name="connsiteY51" fmla="*/ 1308351 h 1475481"/>
                <a:gd name="connsiteX52" fmla="*/ 2054533 w 3443946"/>
                <a:gd name="connsiteY52" fmla="*/ 1320226 h 1475481"/>
                <a:gd name="connsiteX53" fmla="*/ 1971405 w 3443946"/>
                <a:gd name="connsiteY53" fmla="*/ 1308351 h 1475481"/>
                <a:gd name="connsiteX54" fmla="*/ 1852652 w 3443946"/>
                <a:gd name="connsiteY54" fmla="*/ 1332101 h 1475481"/>
                <a:gd name="connsiteX55" fmla="*/ 1781400 w 3443946"/>
                <a:gd name="connsiteY55" fmla="*/ 1355852 h 1475481"/>
                <a:gd name="connsiteX56" fmla="*/ 1722023 w 3443946"/>
                <a:gd name="connsiteY56" fmla="*/ 1367727 h 1475481"/>
                <a:gd name="connsiteX57" fmla="*/ 1686397 w 3443946"/>
                <a:gd name="connsiteY57" fmla="*/ 1391478 h 1475481"/>
                <a:gd name="connsiteX58" fmla="*/ 1591395 w 3443946"/>
                <a:gd name="connsiteY58" fmla="*/ 1415228 h 1475481"/>
                <a:gd name="connsiteX59" fmla="*/ 1365764 w 3443946"/>
                <a:gd name="connsiteY59" fmla="*/ 1438979 h 1475481"/>
                <a:gd name="connsiteX60" fmla="*/ 1270761 w 3443946"/>
                <a:gd name="connsiteY60" fmla="*/ 1450854 h 1475481"/>
                <a:gd name="connsiteX61" fmla="*/ 1199509 w 3443946"/>
                <a:gd name="connsiteY61" fmla="*/ 1474605 h 1475481"/>
                <a:gd name="connsiteX62" fmla="*/ 997629 w 3443946"/>
                <a:gd name="connsiteY62" fmla="*/ 1427104 h 1475481"/>
                <a:gd name="connsiteX63" fmla="*/ 890751 w 3443946"/>
                <a:gd name="connsiteY63" fmla="*/ 1379603 h 1475481"/>
                <a:gd name="connsiteX64" fmla="*/ 855125 w 3443946"/>
                <a:gd name="connsiteY64" fmla="*/ 1355852 h 1475481"/>
                <a:gd name="connsiteX65" fmla="*/ 795748 w 3443946"/>
                <a:gd name="connsiteY65" fmla="*/ 1320226 h 1475481"/>
                <a:gd name="connsiteX66" fmla="*/ 748247 w 3443946"/>
                <a:gd name="connsiteY66" fmla="*/ 1248974 h 1475481"/>
                <a:gd name="connsiteX67" fmla="*/ 736372 w 3443946"/>
                <a:gd name="connsiteY67" fmla="*/ 1213348 h 1475481"/>
                <a:gd name="connsiteX68" fmla="*/ 676995 w 3443946"/>
                <a:gd name="connsiteY68" fmla="*/ 1130221 h 1475481"/>
                <a:gd name="connsiteX69" fmla="*/ 665120 w 3443946"/>
                <a:gd name="connsiteY69" fmla="*/ 1094595 h 1475481"/>
                <a:gd name="connsiteX70" fmla="*/ 641369 w 3443946"/>
                <a:gd name="connsiteY70" fmla="*/ 987717 h 1475481"/>
                <a:gd name="connsiteX71" fmla="*/ 593868 w 3443946"/>
                <a:gd name="connsiteY71" fmla="*/ 892714 h 1475481"/>
                <a:gd name="connsiteX72" fmla="*/ 558242 w 3443946"/>
                <a:gd name="connsiteY72" fmla="*/ 773961 h 1475481"/>
                <a:gd name="connsiteX73" fmla="*/ 534491 w 3443946"/>
                <a:gd name="connsiteY73" fmla="*/ 738335 h 1475481"/>
                <a:gd name="connsiteX74" fmla="*/ 510740 w 3443946"/>
                <a:gd name="connsiteY74" fmla="*/ 667083 h 1475481"/>
                <a:gd name="connsiteX75" fmla="*/ 486990 w 3443946"/>
                <a:gd name="connsiteY75" fmla="*/ 631457 h 1475481"/>
                <a:gd name="connsiteX76" fmla="*/ 427613 w 3443946"/>
                <a:gd name="connsiteY76" fmla="*/ 536454 h 1475481"/>
                <a:gd name="connsiteX77" fmla="*/ 391987 w 3443946"/>
                <a:gd name="connsiteY77" fmla="*/ 524579 h 1475481"/>
                <a:gd name="connsiteX78" fmla="*/ 356361 w 3443946"/>
                <a:gd name="connsiteY78" fmla="*/ 488953 h 1475481"/>
                <a:gd name="connsiteX79" fmla="*/ 320735 w 3443946"/>
                <a:gd name="connsiteY79" fmla="*/ 465203 h 1475481"/>
                <a:gd name="connsiteX80" fmla="*/ 261359 w 3443946"/>
                <a:gd name="connsiteY80" fmla="*/ 393951 h 1475481"/>
                <a:gd name="connsiteX81" fmla="*/ 249483 w 3443946"/>
                <a:gd name="connsiteY81" fmla="*/ 358325 h 1475481"/>
                <a:gd name="connsiteX82" fmla="*/ 213857 w 3443946"/>
                <a:gd name="connsiteY82" fmla="*/ 346449 h 1475481"/>
                <a:gd name="connsiteX83" fmla="*/ 130730 w 3443946"/>
                <a:gd name="connsiteY83" fmla="*/ 298948 h 1475481"/>
                <a:gd name="connsiteX84" fmla="*/ 106979 w 3443946"/>
                <a:gd name="connsiteY84" fmla="*/ 263322 h 1475481"/>
                <a:gd name="connsiteX85" fmla="*/ 35727 w 3443946"/>
                <a:gd name="connsiteY85" fmla="*/ 239571 h 1475481"/>
                <a:gd name="connsiteX86" fmla="*/ 11977 w 3443946"/>
                <a:gd name="connsiteY86" fmla="*/ 180195 h 1475481"/>
                <a:gd name="connsiteX87" fmla="*/ 101 w 3443946"/>
                <a:gd name="connsiteY87" fmla="*/ 144569 h 1475481"/>
                <a:gd name="connsiteX88" fmla="*/ 23852 w 3443946"/>
                <a:gd name="connsiteY88" fmla="*/ 49566 h 1475481"/>
                <a:gd name="connsiteX89" fmla="*/ 59478 w 3443946"/>
                <a:gd name="connsiteY89" fmla="*/ 2065 h 1475481"/>
                <a:gd name="connsiteX0" fmla="*/ 59478 w 3433565"/>
                <a:gd name="connsiteY0" fmla="*/ 2065 h 1475481"/>
                <a:gd name="connsiteX1" fmla="*/ 142605 w 3433565"/>
                <a:gd name="connsiteY1" fmla="*/ 13940 h 1475481"/>
                <a:gd name="connsiteX2" fmla="*/ 213857 w 3433565"/>
                <a:gd name="connsiteY2" fmla="*/ 61441 h 1475481"/>
                <a:gd name="connsiteX3" fmla="*/ 296985 w 3433565"/>
                <a:gd name="connsiteY3" fmla="*/ 85192 h 1475481"/>
                <a:gd name="connsiteX4" fmla="*/ 368236 w 3433565"/>
                <a:gd name="connsiteY4" fmla="*/ 132693 h 1475481"/>
                <a:gd name="connsiteX5" fmla="*/ 403862 w 3433565"/>
                <a:gd name="connsiteY5" fmla="*/ 144569 h 1475481"/>
                <a:gd name="connsiteX6" fmla="*/ 451364 w 3433565"/>
                <a:gd name="connsiteY6" fmla="*/ 168319 h 1475481"/>
                <a:gd name="connsiteX7" fmla="*/ 522616 w 3433565"/>
                <a:gd name="connsiteY7" fmla="*/ 192070 h 1475481"/>
                <a:gd name="connsiteX8" fmla="*/ 570117 w 3433565"/>
                <a:gd name="connsiteY8" fmla="*/ 215821 h 1475481"/>
                <a:gd name="connsiteX9" fmla="*/ 653244 w 3433565"/>
                <a:gd name="connsiteY9" fmla="*/ 239571 h 1475481"/>
                <a:gd name="connsiteX10" fmla="*/ 724496 w 3433565"/>
                <a:gd name="connsiteY10" fmla="*/ 275197 h 1475481"/>
                <a:gd name="connsiteX11" fmla="*/ 843249 w 3433565"/>
                <a:gd name="connsiteY11" fmla="*/ 334574 h 1475481"/>
                <a:gd name="connsiteX12" fmla="*/ 950127 w 3433565"/>
                <a:gd name="connsiteY12" fmla="*/ 346449 h 1475481"/>
                <a:gd name="connsiteX13" fmla="*/ 1021379 w 3433565"/>
                <a:gd name="connsiteY13" fmla="*/ 370200 h 1475481"/>
                <a:gd name="connsiteX14" fmla="*/ 1057005 w 3433565"/>
                <a:gd name="connsiteY14" fmla="*/ 382075 h 1475481"/>
                <a:gd name="connsiteX15" fmla="*/ 1282636 w 3433565"/>
                <a:gd name="connsiteY15" fmla="*/ 441452 h 1475481"/>
                <a:gd name="connsiteX16" fmla="*/ 1377639 w 3433565"/>
                <a:gd name="connsiteY16" fmla="*/ 465203 h 1475481"/>
                <a:gd name="connsiteX17" fmla="*/ 1496392 w 3433565"/>
                <a:gd name="connsiteY17" fmla="*/ 524579 h 1475481"/>
                <a:gd name="connsiteX18" fmla="*/ 1532018 w 3433565"/>
                <a:gd name="connsiteY18" fmla="*/ 548330 h 1475481"/>
                <a:gd name="connsiteX19" fmla="*/ 2007031 w 3433565"/>
                <a:gd name="connsiteY19" fmla="*/ 548330 h 1475481"/>
                <a:gd name="connsiteX20" fmla="*/ 2197036 w 3433565"/>
                <a:gd name="connsiteY20" fmla="*/ 560205 h 1475481"/>
                <a:gd name="connsiteX21" fmla="*/ 2339540 w 3433565"/>
                <a:gd name="connsiteY21" fmla="*/ 572080 h 1475481"/>
                <a:gd name="connsiteX22" fmla="*/ 2387042 w 3433565"/>
                <a:gd name="connsiteY22" fmla="*/ 607706 h 1475481"/>
                <a:gd name="connsiteX23" fmla="*/ 2493920 w 3433565"/>
                <a:gd name="connsiteY23" fmla="*/ 655208 h 1475481"/>
                <a:gd name="connsiteX24" fmla="*/ 2529546 w 3433565"/>
                <a:gd name="connsiteY24" fmla="*/ 690834 h 1475481"/>
                <a:gd name="connsiteX25" fmla="*/ 2553296 w 3433565"/>
                <a:gd name="connsiteY25" fmla="*/ 726460 h 1475481"/>
                <a:gd name="connsiteX26" fmla="*/ 2588922 w 3433565"/>
                <a:gd name="connsiteY26" fmla="*/ 750210 h 1475481"/>
                <a:gd name="connsiteX27" fmla="*/ 2624548 w 3433565"/>
                <a:gd name="connsiteY27" fmla="*/ 785836 h 1475481"/>
                <a:gd name="connsiteX28" fmla="*/ 2695800 w 3433565"/>
                <a:gd name="connsiteY28" fmla="*/ 821462 h 1475481"/>
                <a:gd name="connsiteX29" fmla="*/ 2731426 w 3433565"/>
                <a:gd name="connsiteY29" fmla="*/ 845213 h 1475481"/>
                <a:gd name="connsiteX30" fmla="*/ 2980808 w 3433565"/>
                <a:gd name="connsiteY30" fmla="*/ 857088 h 1475481"/>
                <a:gd name="connsiteX31" fmla="*/ 3087686 w 3433565"/>
                <a:gd name="connsiteY31" fmla="*/ 797712 h 1475481"/>
                <a:gd name="connsiteX32" fmla="*/ 3111436 w 3433565"/>
                <a:gd name="connsiteY32" fmla="*/ 726460 h 1475481"/>
                <a:gd name="connsiteX33" fmla="*/ 3123312 w 3433565"/>
                <a:gd name="connsiteY33" fmla="*/ 690834 h 1475481"/>
                <a:gd name="connsiteX34" fmla="*/ 3194564 w 3433565"/>
                <a:gd name="connsiteY34" fmla="*/ 702709 h 1475481"/>
                <a:gd name="connsiteX35" fmla="*/ 3277691 w 3433565"/>
                <a:gd name="connsiteY35" fmla="*/ 797712 h 1475481"/>
                <a:gd name="connsiteX36" fmla="*/ 3313317 w 3433565"/>
                <a:gd name="connsiteY36" fmla="*/ 833338 h 1475481"/>
                <a:gd name="connsiteX37" fmla="*/ 3396444 w 3433565"/>
                <a:gd name="connsiteY37" fmla="*/ 892714 h 1475481"/>
                <a:gd name="connsiteX38" fmla="*/ 3408320 w 3433565"/>
                <a:gd name="connsiteY38" fmla="*/ 940216 h 1475481"/>
                <a:gd name="connsiteX39" fmla="*/ 3432070 w 3433565"/>
                <a:gd name="connsiteY39" fmla="*/ 987717 h 1475481"/>
                <a:gd name="connsiteX40" fmla="*/ 3361151 w 3433565"/>
                <a:gd name="connsiteY40" fmla="*/ 1071118 h 1475481"/>
                <a:gd name="connsiteX41" fmla="*/ 3349274 w 3433565"/>
                <a:gd name="connsiteY41" fmla="*/ 1071116 h 1475481"/>
                <a:gd name="connsiteX42" fmla="*/ 3361151 w 3433565"/>
                <a:gd name="connsiteY42" fmla="*/ 1071118 h 1475481"/>
                <a:gd name="connsiteX43" fmla="*/ 3349274 w 3433565"/>
                <a:gd name="connsiteY43" fmla="*/ 1047360 h 1475481"/>
                <a:gd name="connsiteX44" fmla="*/ 3289892 w 3433565"/>
                <a:gd name="connsiteY44" fmla="*/ 1082996 h 1475481"/>
                <a:gd name="connsiteX45" fmla="*/ 3265816 w 3433565"/>
                <a:gd name="connsiteY45" fmla="*/ 1130221 h 1475481"/>
                <a:gd name="connsiteX46" fmla="*/ 3158938 w 3433565"/>
                <a:gd name="connsiteY46" fmla="*/ 1130221 h 1475481"/>
                <a:gd name="connsiteX47" fmla="*/ 2802678 w 3433565"/>
                <a:gd name="connsiteY47" fmla="*/ 1165847 h 1475481"/>
                <a:gd name="connsiteX48" fmla="*/ 2553296 w 3433565"/>
                <a:gd name="connsiteY48" fmla="*/ 1201473 h 1475481"/>
                <a:gd name="connsiteX49" fmla="*/ 2505795 w 3433565"/>
                <a:gd name="connsiteY49" fmla="*/ 1213348 h 1475481"/>
                <a:gd name="connsiteX50" fmla="*/ 2339540 w 3433565"/>
                <a:gd name="connsiteY50" fmla="*/ 1272725 h 1475481"/>
                <a:gd name="connsiteX51" fmla="*/ 2149535 w 3433565"/>
                <a:gd name="connsiteY51" fmla="*/ 1308351 h 1475481"/>
                <a:gd name="connsiteX52" fmla="*/ 2054533 w 3433565"/>
                <a:gd name="connsiteY52" fmla="*/ 1320226 h 1475481"/>
                <a:gd name="connsiteX53" fmla="*/ 1971405 w 3433565"/>
                <a:gd name="connsiteY53" fmla="*/ 1308351 h 1475481"/>
                <a:gd name="connsiteX54" fmla="*/ 1852652 w 3433565"/>
                <a:gd name="connsiteY54" fmla="*/ 1332101 h 1475481"/>
                <a:gd name="connsiteX55" fmla="*/ 1781400 w 3433565"/>
                <a:gd name="connsiteY55" fmla="*/ 1355852 h 1475481"/>
                <a:gd name="connsiteX56" fmla="*/ 1722023 w 3433565"/>
                <a:gd name="connsiteY56" fmla="*/ 1367727 h 1475481"/>
                <a:gd name="connsiteX57" fmla="*/ 1686397 w 3433565"/>
                <a:gd name="connsiteY57" fmla="*/ 1391478 h 1475481"/>
                <a:gd name="connsiteX58" fmla="*/ 1591395 w 3433565"/>
                <a:gd name="connsiteY58" fmla="*/ 1415228 h 1475481"/>
                <a:gd name="connsiteX59" fmla="*/ 1365764 w 3433565"/>
                <a:gd name="connsiteY59" fmla="*/ 1438979 h 1475481"/>
                <a:gd name="connsiteX60" fmla="*/ 1270761 w 3433565"/>
                <a:gd name="connsiteY60" fmla="*/ 1450854 h 1475481"/>
                <a:gd name="connsiteX61" fmla="*/ 1199509 w 3433565"/>
                <a:gd name="connsiteY61" fmla="*/ 1474605 h 1475481"/>
                <a:gd name="connsiteX62" fmla="*/ 997629 w 3433565"/>
                <a:gd name="connsiteY62" fmla="*/ 1427104 h 1475481"/>
                <a:gd name="connsiteX63" fmla="*/ 890751 w 3433565"/>
                <a:gd name="connsiteY63" fmla="*/ 1379603 h 1475481"/>
                <a:gd name="connsiteX64" fmla="*/ 855125 w 3433565"/>
                <a:gd name="connsiteY64" fmla="*/ 1355852 h 1475481"/>
                <a:gd name="connsiteX65" fmla="*/ 795748 w 3433565"/>
                <a:gd name="connsiteY65" fmla="*/ 1320226 h 1475481"/>
                <a:gd name="connsiteX66" fmla="*/ 748247 w 3433565"/>
                <a:gd name="connsiteY66" fmla="*/ 1248974 h 1475481"/>
                <a:gd name="connsiteX67" fmla="*/ 736372 w 3433565"/>
                <a:gd name="connsiteY67" fmla="*/ 1213348 h 1475481"/>
                <a:gd name="connsiteX68" fmla="*/ 676995 w 3433565"/>
                <a:gd name="connsiteY68" fmla="*/ 1130221 h 1475481"/>
                <a:gd name="connsiteX69" fmla="*/ 665120 w 3433565"/>
                <a:gd name="connsiteY69" fmla="*/ 1094595 h 1475481"/>
                <a:gd name="connsiteX70" fmla="*/ 641369 w 3433565"/>
                <a:gd name="connsiteY70" fmla="*/ 987717 h 1475481"/>
                <a:gd name="connsiteX71" fmla="*/ 593868 w 3433565"/>
                <a:gd name="connsiteY71" fmla="*/ 892714 h 1475481"/>
                <a:gd name="connsiteX72" fmla="*/ 558242 w 3433565"/>
                <a:gd name="connsiteY72" fmla="*/ 773961 h 1475481"/>
                <a:gd name="connsiteX73" fmla="*/ 534491 w 3433565"/>
                <a:gd name="connsiteY73" fmla="*/ 738335 h 1475481"/>
                <a:gd name="connsiteX74" fmla="*/ 510740 w 3433565"/>
                <a:gd name="connsiteY74" fmla="*/ 667083 h 1475481"/>
                <a:gd name="connsiteX75" fmla="*/ 486990 w 3433565"/>
                <a:gd name="connsiteY75" fmla="*/ 631457 h 1475481"/>
                <a:gd name="connsiteX76" fmla="*/ 427613 w 3433565"/>
                <a:gd name="connsiteY76" fmla="*/ 536454 h 1475481"/>
                <a:gd name="connsiteX77" fmla="*/ 391987 w 3433565"/>
                <a:gd name="connsiteY77" fmla="*/ 524579 h 1475481"/>
                <a:gd name="connsiteX78" fmla="*/ 356361 w 3433565"/>
                <a:gd name="connsiteY78" fmla="*/ 488953 h 1475481"/>
                <a:gd name="connsiteX79" fmla="*/ 320735 w 3433565"/>
                <a:gd name="connsiteY79" fmla="*/ 465203 h 1475481"/>
                <a:gd name="connsiteX80" fmla="*/ 261359 w 3433565"/>
                <a:gd name="connsiteY80" fmla="*/ 393951 h 1475481"/>
                <a:gd name="connsiteX81" fmla="*/ 249483 w 3433565"/>
                <a:gd name="connsiteY81" fmla="*/ 358325 h 1475481"/>
                <a:gd name="connsiteX82" fmla="*/ 213857 w 3433565"/>
                <a:gd name="connsiteY82" fmla="*/ 346449 h 1475481"/>
                <a:gd name="connsiteX83" fmla="*/ 130730 w 3433565"/>
                <a:gd name="connsiteY83" fmla="*/ 298948 h 1475481"/>
                <a:gd name="connsiteX84" fmla="*/ 106979 w 3433565"/>
                <a:gd name="connsiteY84" fmla="*/ 263322 h 1475481"/>
                <a:gd name="connsiteX85" fmla="*/ 35727 w 3433565"/>
                <a:gd name="connsiteY85" fmla="*/ 239571 h 1475481"/>
                <a:gd name="connsiteX86" fmla="*/ 11977 w 3433565"/>
                <a:gd name="connsiteY86" fmla="*/ 180195 h 1475481"/>
                <a:gd name="connsiteX87" fmla="*/ 101 w 3433565"/>
                <a:gd name="connsiteY87" fmla="*/ 144569 h 1475481"/>
                <a:gd name="connsiteX88" fmla="*/ 23852 w 3433565"/>
                <a:gd name="connsiteY88" fmla="*/ 49566 h 1475481"/>
                <a:gd name="connsiteX89" fmla="*/ 59478 w 3433565"/>
                <a:gd name="connsiteY89" fmla="*/ 2065 h 1475481"/>
                <a:gd name="connsiteX0" fmla="*/ 59478 w 3433565"/>
                <a:gd name="connsiteY0" fmla="*/ 2065 h 1475481"/>
                <a:gd name="connsiteX1" fmla="*/ 142605 w 3433565"/>
                <a:gd name="connsiteY1" fmla="*/ 13940 h 1475481"/>
                <a:gd name="connsiteX2" fmla="*/ 213857 w 3433565"/>
                <a:gd name="connsiteY2" fmla="*/ 61441 h 1475481"/>
                <a:gd name="connsiteX3" fmla="*/ 296985 w 3433565"/>
                <a:gd name="connsiteY3" fmla="*/ 85192 h 1475481"/>
                <a:gd name="connsiteX4" fmla="*/ 368236 w 3433565"/>
                <a:gd name="connsiteY4" fmla="*/ 132693 h 1475481"/>
                <a:gd name="connsiteX5" fmla="*/ 403862 w 3433565"/>
                <a:gd name="connsiteY5" fmla="*/ 144569 h 1475481"/>
                <a:gd name="connsiteX6" fmla="*/ 451364 w 3433565"/>
                <a:gd name="connsiteY6" fmla="*/ 168319 h 1475481"/>
                <a:gd name="connsiteX7" fmla="*/ 522616 w 3433565"/>
                <a:gd name="connsiteY7" fmla="*/ 192070 h 1475481"/>
                <a:gd name="connsiteX8" fmla="*/ 570117 w 3433565"/>
                <a:gd name="connsiteY8" fmla="*/ 215821 h 1475481"/>
                <a:gd name="connsiteX9" fmla="*/ 653244 w 3433565"/>
                <a:gd name="connsiteY9" fmla="*/ 239571 h 1475481"/>
                <a:gd name="connsiteX10" fmla="*/ 724496 w 3433565"/>
                <a:gd name="connsiteY10" fmla="*/ 275197 h 1475481"/>
                <a:gd name="connsiteX11" fmla="*/ 843249 w 3433565"/>
                <a:gd name="connsiteY11" fmla="*/ 334574 h 1475481"/>
                <a:gd name="connsiteX12" fmla="*/ 950127 w 3433565"/>
                <a:gd name="connsiteY12" fmla="*/ 346449 h 1475481"/>
                <a:gd name="connsiteX13" fmla="*/ 1021379 w 3433565"/>
                <a:gd name="connsiteY13" fmla="*/ 370200 h 1475481"/>
                <a:gd name="connsiteX14" fmla="*/ 1057005 w 3433565"/>
                <a:gd name="connsiteY14" fmla="*/ 382075 h 1475481"/>
                <a:gd name="connsiteX15" fmla="*/ 1282636 w 3433565"/>
                <a:gd name="connsiteY15" fmla="*/ 441452 h 1475481"/>
                <a:gd name="connsiteX16" fmla="*/ 1377639 w 3433565"/>
                <a:gd name="connsiteY16" fmla="*/ 465203 h 1475481"/>
                <a:gd name="connsiteX17" fmla="*/ 1496392 w 3433565"/>
                <a:gd name="connsiteY17" fmla="*/ 524579 h 1475481"/>
                <a:gd name="connsiteX18" fmla="*/ 1532018 w 3433565"/>
                <a:gd name="connsiteY18" fmla="*/ 548330 h 1475481"/>
                <a:gd name="connsiteX19" fmla="*/ 2007031 w 3433565"/>
                <a:gd name="connsiteY19" fmla="*/ 548330 h 1475481"/>
                <a:gd name="connsiteX20" fmla="*/ 2197036 w 3433565"/>
                <a:gd name="connsiteY20" fmla="*/ 560205 h 1475481"/>
                <a:gd name="connsiteX21" fmla="*/ 2339540 w 3433565"/>
                <a:gd name="connsiteY21" fmla="*/ 572080 h 1475481"/>
                <a:gd name="connsiteX22" fmla="*/ 2387042 w 3433565"/>
                <a:gd name="connsiteY22" fmla="*/ 607706 h 1475481"/>
                <a:gd name="connsiteX23" fmla="*/ 2493920 w 3433565"/>
                <a:gd name="connsiteY23" fmla="*/ 655208 h 1475481"/>
                <a:gd name="connsiteX24" fmla="*/ 2529546 w 3433565"/>
                <a:gd name="connsiteY24" fmla="*/ 690834 h 1475481"/>
                <a:gd name="connsiteX25" fmla="*/ 2553296 w 3433565"/>
                <a:gd name="connsiteY25" fmla="*/ 726460 h 1475481"/>
                <a:gd name="connsiteX26" fmla="*/ 2588922 w 3433565"/>
                <a:gd name="connsiteY26" fmla="*/ 750210 h 1475481"/>
                <a:gd name="connsiteX27" fmla="*/ 2624548 w 3433565"/>
                <a:gd name="connsiteY27" fmla="*/ 785836 h 1475481"/>
                <a:gd name="connsiteX28" fmla="*/ 2695800 w 3433565"/>
                <a:gd name="connsiteY28" fmla="*/ 821462 h 1475481"/>
                <a:gd name="connsiteX29" fmla="*/ 2731426 w 3433565"/>
                <a:gd name="connsiteY29" fmla="*/ 845213 h 1475481"/>
                <a:gd name="connsiteX30" fmla="*/ 2980808 w 3433565"/>
                <a:gd name="connsiteY30" fmla="*/ 857088 h 1475481"/>
                <a:gd name="connsiteX31" fmla="*/ 3087686 w 3433565"/>
                <a:gd name="connsiteY31" fmla="*/ 797712 h 1475481"/>
                <a:gd name="connsiteX32" fmla="*/ 3111436 w 3433565"/>
                <a:gd name="connsiteY32" fmla="*/ 726460 h 1475481"/>
                <a:gd name="connsiteX33" fmla="*/ 3123312 w 3433565"/>
                <a:gd name="connsiteY33" fmla="*/ 690834 h 1475481"/>
                <a:gd name="connsiteX34" fmla="*/ 3194564 w 3433565"/>
                <a:gd name="connsiteY34" fmla="*/ 702709 h 1475481"/>
                <a:gd name="connsiteX35" fmla="*/ 3277691 w 3433565"/>
                <a:gd name="connsiteY35" fmla="*/ 797712 h 1475481"/>
                <a:gd name="connsiteX36" fmla="*/ 3313317 w 3433565"/>
                <a:gd name="connsiteY36" fmla="*/ 833338 h 1475481"/>
                <a:gd name="connsiteX37" fmla="*/ 3396444 w 3433565"/>
                <a:gd name="connsiteY37" fmla="*/ 892714 h 1475481"/>
                <a:gd name="connsiteX38" fmla="*/ 3408320 w 3433565"/>
                <a:gd name="connsiteY38" fmla="*/ 940216 h 1475481"/>
                <a:gd name="connsiteX39" fmla="*/ 3432070 w 3433565"/>
                <a:gd name="connsiteY39" fmla="*/ 987717 h 1475481"/>
                <a:gd name="connsiteX40" fmla="*/ 3361151 w 3433565"/>
                <a:gd name="connsiteY40" fmla="*/ 1071118 h 1475481"/>
                <a:gd name="connsiteX41" fmla="*/ 3349274 w 3433565"/>
                <a:gd name="connsiteY41" fmla="*/ 1071116 h 1475481"/>
                <a:gd name="connsiteX42" fmla="*/ 3361151 w 3433565"/>
                <a:gd name="connsiteY42" fmla="*/ 1071118 h 1475481"/>
                <a:gd name="connsiteX43" fmla="*/ 3349274 w 3433565"/>
                <a:gd name="connsiteY43" fmla="*/ 1047360 h 1475481"/>
                <a:gd name="connsiteX44" fmla="*/ 3289892 w 3433565"/>
                <a:gd name="connsiteY44" fmla="*/ 1082996 h 1475481"/>
                <a:gd name="connsiteX45" fmla="*/ 3254055 w 3433565"/>
                <a:gd name="connsiteY45" fmla="*/ 999847 h 1475481"/>
                <a:gd name="connsiteX46" fmla="*/ 3158938 w 3433565"/>
                <a:gd name="connsiteY46" fmla="*/ 1130221 h 1475481"/>
                <a:gd name="connsiteX47" fmla="*/ 2802678 w 3433565"/>
                <a:gd name="connsiteY47" fmla="*/ 1165847 h 1475481"/>
                <a:gd name="connsiteX48" fmla="*/ 2553296 w 3433565"/>
                <a:gd name="connsiteY48" fmla="*/ 1201473 h 1475481"/>
                <a:gd name="connsiteX49" fmla="*/ 2505795 w 3433565"/>
                <a:gd name="connsiteY49" fmla="*/ 1213348 h 1475481"/>
                <a:gd name="connsiteX50" fmla="*/ 2339540 w 3433565"/>
                <a:gd name="connsiteY50" fmla="*/ 1272725 h 1475481"/>
                <a:gd name="connsiteX51" fmla="*/ 2149535 w 3433565"/>
                <a:gd name="connsiteY51" fmla="*/ 1308351 h 1475481"/>
                <a:gd name="connsiteX52" fmla="*/ 2054533 w 3433565"/>
                <a:gd name="connsiteY52" fmla="*/ 1320226 h 1475481"/>
                <a:gd name="connsiteX53" fmla="*/ 1971405 w 3433565"/>
                <a:gd name="connsiteY53" fmla="*/ 1308351 h 1475481"/>
                <a:gd name="connsiteX54" fmla="*/ 1852652 w 3433565"/>
                <a:gd name="connsiteY54" fmla="*/ 1332101 h 1475481"/>
                <a:gd name="connsiteX55" fmla="*/ 1781400 w 3433565"/>
                <a:gd name="connsiteY55" fmla="*/ 1355852 h 1475481"/>
                <a:gd name="connsiteX56" fmla="*/ 1722023 w 3433565"/>
                <a:gd name="connsiteY56" fmla="*/ 1367727 h 1475481"/>
                <a:gd name="connsiteX57" fmla="*/ 1686397 w 3433565"/>
                <a:gd name="connsiteY57" fmla="*/ 1391478 h 1475481"/>
                <a:gd name="connsiteX58" fmla="*/ 1591395 w 3433565"/>
                <a:gd name="connsiteY58" fmla="*/ 1415228 h 1475481"/>
                <a:gd name="connsiteX59" fmla="*/ 1365764 w 3433565"/>
                <a:gd name="connsiteY59" fmla="*/ 1438979 h 1475481"/>
                <a:gd name="connsiteX60" fmla="*/ 1270761 w 3433565"/>
                <a:gd name="connsiteY60" fmla="*/ 1450854 h 1475481"/>
                <a:gd name="connsiteX61" fmla="*/ 1199509 w 3433565"/>
                <a:gd name="connsiteY61" fmla="*/ 1474605 h 1475481"/>
                <a:gd name="connsiteX62" fmla="*/ 997629 w 3433565"/>
                <a:gd name="connsiteY62" fmla="*/ 1427104 h 1475481"/>
                <a:gd name="connsiteX63" fmla="*/ 890751 w 3433565"/>
                <a:gd name="connsiteY63" fmla="*/ 1379603 h 1475481"/>
                <a:gd name="connsiteX64" fmla="*/ 855125 w 3433565"/>
                <a:gd name="connsiteY64" fmla="*/ 1355852 h 1475481"/>
                <a:gd name="connsiteX65" fmla="*/ 795748 w 3433565"/>
                <a:gd name="connsiteY65" fmla="*/ 1320226 h 1475481"/>
                <a:gd name="connsiteX66" fmla="*/ 748247 w 3433565"/>
                <a:gd name="connsiteY66" fmla="*/ 1248974 h 1475481"/>
                <a:gd name="connsiteX67" fmla="*/ 736372 w 3433565"/>
                <a:gd name="connsiteY67" fmla="*/ 1213348 h 1475481"/>
                <a:gd name="connsiteX68" fmla="*/ 676995 w 3433565"/>
                <a:gd name="connsiteY68" fmla="*/ 1130221 h 1475481"/>
                <a:gd name="connsiteX69" fmla="*/ 665120 w 3433565"/>
                <a:gd name="connsiteY69" fmla="*/ 1094595 h 1475481"/>
                <a:gd name="connsiteX70" fmla="*/ 641369 w 3433565"/>
                <a:gd name="connsiteY70" fmla="*/ 987717 h 1475481"/>
                <a:gd name="connsiteX71" fmla="*/ 593868 w 3433565"/>
                <a:gd name="connsiteY71" fmla="*/ 892714 h 1475481"/>
                <a:gd name="connsiteX72" fmla="*/ 558242 w 3433565"/>
                <a:gd name="connsiteY72" fmla="*/ 773961 h 1475481"/>
                <a:gd name="connsiteX73" fmla="*/ 534491 w 3433565"/>
                <a:gd name="connsiteY73" fmla="*/ 738335 h 1475481"/>
                <a:gd name="connsiteX74" fmla="*/ 510740 w 3433565"/>
                <a:gd name="connsiteY74" fmla="*/ 667083 h 1475481"/>
                <a:gd name="connsiteX75" fmla="*/ 486990 w 3433565"/>
                <a:gd name="connsiteY75" fmla="*/ 631457 h 1475481"/>
                <a:gd name="connsiteX76" fmla="*/ 427613 w 3433565"/>
                <a:gd name="connsiteY76" fmla="*/ 536454 h 1475481"/>
                <a:gd name="connsiteX77" fmla="*/ 391987 w 3433565"/>
                <a:gd name="connsiteY77" fmla="*/ 524579 h 1475481"/>
                <a:gd name="connsiteX78" fmla="*/ 356361 w 3433565"/>
                <a:gd name="connsiteY78" fmla="*/ 488953 h 1475481"/>
                <a:gd name="connsiteX79" fmla="*/ 320735 w 3433565"/>
                <a:gd name="connsiteY79" fmla="*/ 465203 h 1475481"/>
                <a:gd name="connsiteX80" fmla="*/ 261359 w 3433565"/>
                <a:gd name="connsiteY80" fmla="*/ 393951 h 1475481"/>
                <a:gd name="connsiteX81" fmla="*/ 249483 w 3433565"/>
                <a:gd name="connsiteY81" fmla="*/ 358325 h 1475481"/>
                <a:gd name="connsiteX82" fmla="*/ 213857 w 3433565"/>
                <a:gd name="connsiteY82" fmla="*/ 346449 h 1475481"/>
                <a:gd name="connsiteX83" fmla="*/ 130730 w 3433565"/>
                <a:gd name="connsiteY83" fmla="*/ 298948 h 1475481"/>
                <a:gd name="connsiteX84" fmla="*/ 106979 w 3433565"/>
                <a:gd name="connsiteY84" fmla="*/ 263322 h 1475481"/>
                <a:gd name="connsiteX85" fmla="*/ 35727 w 3433565"/>
                <a:gd name="connsiteY85" fmla="*/ 239571 h 1475481"/>
                <a:gd name="connsiteX86" fmla="*/ 11977 w 3433565"/>
                <a:gd name="connsiteY86" fmla="*/ 180195 h 1475481"/>
                <a:gd name="connsiteX87" fmla="*/ 101 w 3433565"/>
                <a:gd name="connsiteY87" fmla="*/ 144569 h 1475481"/>
                <a:gd name="connsiteX88" fmla="*/ 23852 w 3433565"/>
                <a:gd name="connsiteY88" fmla="*/ 49566 h 1475481"/>
                <a:gd name="connsiteX89" fmla="*/ 59478 w 3433565"/>
                <a:gd name="connsiteY89" fmla="*/ 2065 h 1475481"/>
                <a:gd name="connsiteX0" fmla="*/ 59478 w 3433565"/>
                <a:gd name="connsiteY0" fmla="*/ 2065 h 1475481"/>
                <a:gd name="connsiteX1" fmla="*/ 142605 w 3433565"/>
                <a:gd name="connsiteY1" fmla="*/ 13940 h 1475481"/>
                <a:gd name="connsiteX2" fmla="*/ 213857 w 3433565"/>
                <a:gd name="connsiteY2" fmla="*/ 61441 h 1475481"/>
                <a:gd name="connsiteX3" fmla="*/ 296985 w 3433565"/>
                <a:gd name="connsiteY3" fmla="*/ 85192 h 1475481"/>
                <a:gd name="connsiteX4" fmla="*/ 368236 w 3433565"/>
                <a:gd name="connsiteY4" fmla="*/ 132693 h 1475481"/>
                <a:gd name="connsiteX5" fmla="*/ 403862 w 3433565"/>
                <a:gd name="connsiteY5" fmla="*/ 144569 h 1475481"/>
                <a:gd name="connsiteX6" fmla="*/ 451364 w 3433565"/>
                <a:gd name="connsiteY6" fmla="*/ 168319 h 1475481"/>
                <a:gd name="connsiteX7" fmla="*/ 522616 w 3433565"/>
                <a:gd name="connsiteY7" fmla="*/ 192070 h 1475481"/>
                <a:gd name="connsiteX8" fmla="*/ 570117 w 3433565"/>
                <a:gd name="connsiteY8" fmla="*/ 215821 h 1475481"/>
                <a:gd name="connsiteX9" fmla="*/ 653244 w 3433565"/>
                <a:gd name="connsiteY9" fmla="*/ 239571 h 1475481"/>
                <a:gd name="connsiteX10" fmla="*/ 724496 w 3433565"/>
                <a:gd name="connsiteY10" fmla="*/ 275197 h 1475481"/>
                <a:gd name="connsiteX11" fmla="*/ 843249 w 3433565"/>
                <a:gd name="connsiteY11" fmla="*/ 334574 h 1475481"/>
                <a:gd name="connsiteX12" fmla="*/ 950127 w 3433565"/>
                <a:gd name="connsiteY12" fmla="*/ 346449 h 1475481"/>
                <a:gd name="connsiteX13" fmla="*/ 1021379 w 3433565"/>
                <a:gd name="connsiteY13" fmla="*/ 370200 h 1475481"/>
                <a:gd name="connsiteX14" fmla="*/ 1057005 w 3433565"/>
                <a:gd name="connsiteY14" fmla="*/ 382075 h 1475481"/>
                <a:gd name="connsiteX15" fmla="*/ 1282636 w 3433565"/>
                <a:gd name="connsiteY15" fmla="*/ 441452 h 1475481"/>
                <a:gd name="connsiteX16" fmla="*/ 1377639 w 3433565"/>
                <a:gd name="connsiteY16" fmla="*/ 465203 h 1475481"/>
                <a:gd name="connsiteX17" fmla="*/ 1496392 w 3433565"/>
                <a:gd name="connsiteY17" fmla="*/ 524579 h 1475481"/>
                <a:gd name="connsiteX18" fmla="*/ 1532018 w 3433565"/>
                <a:gd name="connsiteY18" fmla="*/ 548330 h 1475481"/>
                <a:gd name="connsiteX19" fmla="*/ 2007031 w 3433565"/>
                <a:gd name="connsiteY19" fmla="*/ 548330 h 1475481"/>
                <a:gd name="connsiteX20" fmla="*/ 2197036 w 3433565"/>
                <a:gd name="connsiteY20" fmla="*/ 560205 h 1475481"/>
                <a:gd name="connsiteX21" fmla="*/ 2339540 w 3433565"/>
                <a:gd name="connsiteY21" fmla="*/ 572080 h 1475481"/>
                <a:gd name="connsiteX22" fmla="*/ 2387042 w 3433565"/>
                <a:gd name="connsiteY22" fmla="*/ 607706 h 1475481"/>
                <a:gd name="connsiteX23" fmla="*/ 2493920 w 3433565"/>
                <a:gd name="connsiteY23" fmla="*/ 655208 h 1475481"/>
                <a:gd name="connsiteX24" fmla="*/ 2529546 w 3433565"/>
                <a:gd name="connsiteY24" fmla="*/ 690834 h 1475481"/>
                <a:gd name="connsiteX25" fmla="*/ 2553296 w 3433565"/>
                <a:gd name="connsiteY25" fmla="*/ 726460 h 1475481"/>
                <a:gd name="connsiteX26" fmla="*/ 2588922 w 3433565"/>
                <a:gd name="connsiteY26" fmla="*/ 750210 h 1475481"/>
                <a:gd name="connsiteX27" fmla="*/ 2624548 w 3433565"/>
                <a:gd name="connsiteY27" fmla="*/ 785836 h 1475481"/>
                <a:gd name="connsiteX28" fmla="*/ 2695800 w 3433565"/>
                <a:gd name="connsiteY28" fmla="*/ 821462 h 1475481"/>
                <a:gd name="connsiteX29" fmla="*/ 2731426 w 3433565"/>
                <a:gd name="connsiteY29" fmla="*/ 845213 h 1475481"/>
                <a:gd name="connsiteX30" fmla="*/ 2980808 w 3433565"/>
                <a:gd name="connsiteY30" fmla="*/ 857088 h 1475481"/>
                <a:gd name="connsiteX31" fmla="*/ 3087686 w 3433565"/>
                <a:gd name="connsiteY31" fmla="*/ 797712 h 1475481"/>
                <a:gd name="connsiteX32" fmla="*/ 3111436 w 3433565"/>
                <a:gd name="connsiteY32" fmla="*/ 726460 h 1475481"/>
                <a:gd name="connsiteX33" fmla="*/ 3123312 w 3433565"/>
                <a:gd name="connsiteY33" fmla="*/ 690834 h 1475481"/>
                <a:gd name="connsiteX34" fmla="*/ 3194564 w 3433565"/>
                <a:gd name="connsiteY34" fmla="*/ 702709 h 1475481"/>
                <a:gd name="connsiteX35" fmla="*/ 3277691 w 3433565"/>
                <a:gd name="connsiteY35" fmla="*/ 797712 h 1475481"/>
                <a:gd name="connsiteX36" fmla="*/ 3313317 w 3433565"/>
                <a:gd name="connsiteY36" fmla="*/ 833338 h 1475481"/>
                <a:gd name="connsiteX37" fmla="*/ 3396444 w 3433565"/>
                <a:gd name="connsiteY37" fmla="*/ 892714 h 1475481"/>
                <a:gd name="connsiteX38" fmla="*/ 3408320 w 3433565"/>
                <a:gd name="connsiteY38" fmla="*/ 940216 h 1475481"/>
                <a:gd name="connsiteX39" fmla="*/ 3432070 w 3433565"/>
                <a:gd name="connsiteY39" fmla="*/ 987717 h 1475481"/>
                <a:gd name="connsiteX40" fmla="*/ 3361151 w 3433565"/>
                <a:gd name="connsiteY40" fmla="*/ 1071118 h 1475481"/>
                <a:gd name="connsiteX41" fmla="*/ 3349274 w 3433565"/>
                <a:gd name="connsiteY41" fmla="*/ 1071116 h 1475481"/>
                <a:gd name="connsiteX42" fmla="*/ 3361151 w 3433565"/>
                <a:gd name="connsiteY42" fmla="*/ 1071118 h 1475481"/>
                <a:gd name="connsiteX43" fmla="*/ 3349274 w 3433565"/>
                <a:gd name="connsiteY43" fmla="*/ 1047360 h 1475481"/>
                <a:gd name="connsiteX44" fmla="*/ 3278132 w 3433565"/>
                <a:gd name="connsiteY44" fmla="*/ 1047637 h 1475481"/>
                <a:gd name="connsiteX45" fmla="*/ 3254055 w 3433565"/>
                <a:gd name="connsiteY45" fmla="*/ 999847 h 1475481"/>
                <a:gd name="connsiteX46" fmla="*/ 3158938 w 3433565"/>
                <a:gd name="connsiteY46" fmla="*/ 1130221 h 1475481"/>
                <a:gd name="connsiteX47" fmla="*/ 2802678 w 3433565"/>
                <a:gd name="connsiteY47" fmla="*/ 1165847 h 1475481"/>
                <a:gd name="connsiteX48" fmla="*/ 2553296 w 3433565"/>
                <a:gd name="connsiteY48" fmla="*/ 1201473 h 1475481"/>
                <a:gd name="connsiteX49" fmla="*/ 2505795 w 3433565"/>
                <a:gd name="connsiteY49" fmla="*/ 1213348 h 1475481"/>
                <a:gd name="connsiteX50" fmla="*/ 2339540 w 3433565"/>
                <a:gd name="connsiteY50" fmla="*/ 1272725 h 1475481"/>
                <a:gd name="connsiteX51" fmla="*/ 2149535 w 3433565"/>
                <a:gd name="connsiteY51" fmla="*/ 1308351 h 1475481"/>
                <a:gd name="connsiteX52" fmla="*/ 2054533 w 3433565"/>
                <a:gd name="connsiteY52" fmla="*/ 1320226 h 1475481"/>
                <a:gd name="connsiteX53" fmla="*/ 1971405 w 3433565"/>
                <a:gd name="connsiteY53" fmla="*/ 1308351 h 1475481"/>
                <a:gd name="connsiteX54" fmla="*/ 1852652 w 3433565"/>
                <a:gd name="connsiteY54" fmla="*/ 1332101 h 1475481"/>
                <a:gd name="connsiteX55" fmla="*/ 1781400 w 3433565"/>
                <a:gd name="connsiteY55" fmla="*/ 1355852 h 1475481"/>
                <a:gd name="connsiteX56" fmla="*/ 1722023 w 3433565"/>
                <a:gd name="connsiteY56" fmla="*/ 1367727 h 1475481"/>
                <a:gd name="connsiteX57" fmla="*/ 1686397 w 3433565"/>
                <a:gd name="connsiteY57" fmla="*/ 1391478 h 1475481"/>
                <a:gd name="connsiteX58" fmla="*/ 1591395 w 3433565"/>
                <a:gd name="connsiteY58" fmla="*/ 1415228 h 1475481"/>
                <a:gd name="connsiteX59" fmla="*/ 1365764 w 3433565"/>
                <a:gd name="connsiteY59" fmla="*/ 1438979 h 1475481"/>
                <a:gd name="connsiteX60" fmla="*/ 1270761 w 3433565"/>
                <a:gd name="connsiteY60" fmla="*/ 1450854 h 1475481"/>
                <a:gd name="connsiteX61" fmla="*/ 1199509 w 3433565"/>
                <a:gd name="connsiteY61" fmla="*/ 1474605 h 1475481"/>
                <a:gd name="connsiteX62" fmla="*/ 997629 w 3433565"/>
                <a:gd name="connsiteY62" fmla="*/ 1427104 h 1475481"/>
                <a:gd name="connsiteX63" fmla="*/ 890751 w 3433565"/>
                <a:gd name="connsiteY63" fmla="*/ 1379603 h 1475481"/>
                <a:gd name="connsiteX64" fmla="*/ 855125 w 3433565"/>
                <a:gd name="connsiteY64" fmla="*/ 1355852 h 1475481"/>
                <a:gd name="connsiteX65" fmla="*/ 795748 w 3433565"/>
                <a:gd name="connsiteY65" fmla="*/ 1320226 h 1475481"/>
                <a:gd name="connsiteX66" fmla="*/ 748247 w 3433565"/>
                <a:gd name="connsiteY66" fmla="*/ 1248974 h 1475481"/>
                <a:gd name="connsiteX67" fmla="*/ 736372 w 3433565"/>
                <a:gd name="connsiteY67" fmla="*/ 1213348 h 1475481"/>
                <a:gd name="connsiteX68" fmla="*/ 676995 w 3433565"/>
                <a:gd name="connsiteY68" fmla="*/ 1130221 h 1475481"/>
                <a:gd name="connsiteX69" fmla="*/ 665120 w 3433565"/>
                <a:gd name="connsiteY69" fmla="*/ 1094595 h 1475481"/>
                <a:gd name="connsiteX70" fmla="*/ 641369 w 3433565"/>
                <a:gd name="connsiteY70" fmla="*/ 987717 h 1475481"/>
                <a:gd name="connsiteX71" fmla="*/ 593868 w 3433565"/>
                <a:gd name="connsiteY71" fmla="*/ 892714 h 1475481"/>
                <a:gd name="connsiteX72" fmla="*/ 558242 w 3433565"/>
                <a:gd name="connsiteY72" fmla="*/ 773961 h 1475481"/>
                <a:gd name="connsiteX73" fmla="*/ 534491 w 3433565"/>
                <a:gd name="connsiteY73" fmla="*/ 738335 h 1475481"/>
                <a:gd name="connsiteX74" fmla="*/ 510740 w 3433565"/>
                <a:gd name="connsiteY74" fmla="*/ 667083 h 1475481"/>
                <a:gd name="connsiteX75" fmla="*/ 486990 w 3433565"/>
                <a:gd name="connsiteY75" fmla="*/ 631457 h 1475481"/>
                <a:gd name="connsiteX76" fmla="*/ 427613 w 3433565"/>
                <a:gd name="connsiteY76" fmla="*/ 536454 h 1475481"/>
                <a:gd name="connsiteX77" fmla="*/ 391987 w 3433565"/>
                <a:gd name="connsiteY77" fmla="*/ 524579 h 1475481"/>
                <a:gd name="connsiteX78" fmla="*/ 356361 w 3433565"/>
                <a:gd name="connsiteY78" fmla="*/ 488953 h 1475481"/>
                <a:gd name="connsiteX79" fmla="*/ 320735 w 3433565"/>
                <a:gd name="connsiteY79" fmla="*/ 465203 h 1475481"/>
                <a:gd name="connsiteX80" fmla="*/ 261359 w 3433565"/>
                <a:gd name="connsiteY80" fmla="*/ 393951 h 1475481"/>
                <a:gd name="connsiteX81" fmla="*/ 249483 w 3433565"/>
                <a:gd name="connsiteY81" fmla="*/ 358325 h 1475481"/>
                <a:gd name="connsiteX82" fmla="*/ 213857 w 3433565"/>
                <a:gd name="connsiteY82" fmla="*/ 346449 h 1475481"/>
                <a:gd name="connsiteX83" fmla="*/ 130730 w 3433565"/>
                <a:gd name="connsiteY83" fmla="*/ 298948 h 1475481"/>
                <a:gd name="connsiteX84" fmla="*/ 106979 w 3433565"/>
                <a:gd name="connsiteY84" fmla="*/ 263322 h 1475481"/>
                <a:gd name="connsiteX85" fmla="*/ 35727 w 3433565"/>
                <a:gd name="connsiteY85" fmla="*/ 239571 h 1475481"/>
                <a:gd name="connsiteX86" fmla="*/ 11977 w 3433565"/>
                <a:gd name="connsiteY86" fmla="*/ 180195 h 1475481"/>
                <a:gd name="connsiteX87" fmla="*/ 101 w 3433565"/>
                <a:gd name="connsiteY87" fmla="*/ 144569 h 1475481"/>
                <a:gd name="connsiteX88" fmla="*/ 23852 w 3433565"/>
                <a:gd name="connsiteY88" fmla="*/ 49566 h 1475481"/>
                <a:gd name="connsiteX89" fmla="*/ 59478 w 3433565"/>
                <a:gd name="connsiteY89" fmla="*/ 2065 h 1475481"/>
                <a:gd name="connsiteX0" fmla="*/ 59478 w 3433565"/>
                <a:gd name="connsiteY0" fmla="*/ 2065 h 1475481"/>
                <a:gd name="connsiteX1" fmla="*/ 142605 w 3433565"/>
                <a:gd name="connsiteY1" fmla="*/ 13940 h 1475481"/>
                <a:gd name="connsiteX2" fmla="*/ 213857 w 3433565"/>
                <a:gd name="connsiteY2" fmla="*/ 61441 h 1475481"/>
                <a:gd name="connsiteX3" fmla="*/ 296985 w 3433565"/>
                <a:gd name="connsiteY3" fmla="*/ 85192 h 1475481"/>
                <a:gd name="connsiteX4" fmla="*/ 368236 w 3433565"/>
                <a:gd name="connsiteY4" fmla="*/ 132693 h 1475481"/>
                <a:gd name="connsiteX5" fmla="*/ 403862 w 3433565"/>
                <a:gd name="connsiteY5" fmla="*/ 144569 h 1475481"/>
                <a:gd name="connsiteX6" fmla="*/ 451364 w 3433565"/>
                <a:gd name="connsiteY6" fmla="*/ 168319 h 1475481"/>
                <a:gd name="connsiteX7" fmla="*/ 522616 w 3433565"/>
                <a:gd name="connsiteY7" fmla="*/ 192070 h 1475481"/>
                <a:gd name="connsiteX8" fmla="*/ 570117 w 3433565"/>
                <a:gd name="connsiteY8" fmla="*/ 215821 h 1475481"/>
                <a:gd name="connsiteX9" fmla="*/ 653244 w 3433565"/>
                <a:gd name="connsiteY9" fmla="*/ 239571 h 1475481"/>
                <a:gd name="connsiteX10" fmla="*/ 724496 w 3433565"/>
                <a:gd name="connsiteY10" fmla="*/ 275197 h 1475481"/>
                <a:gd name="connsiteX11" fmla="*/ 843249 w 3433565"/>
                <a:gd name="connsiteY11" fmla="*/ 334574 h 1475481"/>
                <a:gd name="connsiteX12" fmla="*/ 950127 w 3433565"/>
                <a:gd name="connsiteY12" fmla="*/ 346449 h 1475481"/>
                <a:gd name="connsiteX13" fmla="*/ 1021379 w 3433565"/>
                <a:gd name="connsiteY13" fmla="*/ 370200 h 1475481"/>
                <a:gd name="connsiteX14" fmla="*/ 1057005 w 3433565"/>
                <a:gd name="connsiteY14" fmla="*/ 382075 h 1475481"/>
                <a:gd name="connsiteX15" fmla="*/ 1282636 w 3433565"/>
                <a:gd name="connsiteY15" fmla="*/ 441452 h 1475481"/>
                <a:gd name="connsiteX16" fmla="*/ 1377639 w 3433565"/>
                <a:gd name="connsiteY16" fmla="*/ 465203 h 1475481"/>
                <a:gd name="connsiteX17" fmla="*/ 1496392 w 3433565"/>
                <a:gd name="connsiteY17" fmla="*/ 524579 h 1475481"/>
                <a:gd name="connsiteX18" fmla="*/ 1532018 w 3433565"/>
                <a:gd name="connsiteY18" fmla="*/ 548330 h 1475481"/>
                <a:gd name="connsiteX19" fmla="*/ 2007031 w 3433565"/>
                <a:gd name="connsiteY19" fmla="*/ 548330 h 1475481"/>
                <a:gd name="connsiteX20" fmla="*/ 2197036 w 3433565"/>
                <a:gd name="connsiteY20" fmla="*/ 560205 h 1475481"/>
                <a:gd name="connsiteX21" fmla="*/ 2339540 w 3433565"/>
                <a:gd name="connsiteY21" fmla="*/ 572080 h 1475481"/>
                <a:gd name="connsiteX22" fmla="*/ 2387042 w 3433565"/>
                <a:gd name="connsiteY22" fmla="*/ 607706 h 1475481"/>
                <a:gd name="connsiteX23" fmla="*/ 2493920 w 3433565"/>
                <a:gd name="connsiteY23" fmla="*/ 655208 h 1475481"/>
                <a:gd name="connsiteX24" fmla="*/ 2529546 w 3433565"/>
                <a:gd name="connsiteY24" fmla="*/ 690834 h 1475481"/>
                <a:gd name="connsiteX25" fmla="*/ 2553296 w 3433565"/>
                <a:gd name="connsiteY25" fmla="*/ 726460 h 1475481"/>
                <a:gd name="connsiteX26" fmla="*/ 2588922 w 3433565"/>
                <a:gd name="connsiteY26" fmla="*/ 750210 h 1475481"/>
                <a:gd name="connsiteX27" fmla="*/ 2624548 w 3433565"/>
                <a:gd name="connsiteY27" fmla="*/ 785836 h 1475481"/>
                <a:gd name="connsiteX28" fmla="*/ 2695800 w 3433565"/>
                <a:gd name="connsiteY28" fmla="*/ 821462 h 1475481"/>
                <a:gd name="connsiteX29" fmla="*/ 2731426 w 3433565"/>
                <a:gd name="connsiteY29" fmla="*/ 845213 h 1475481"/>
                <a:gd name="connsiteX30" fmla="*/ 2980808 w 3433565"/>
                <a:gd name="connsiteY30" fmla="*/ 857088 h 1475481"/>
                <a:gd name="connsiteX31" fmla="*/ 3087686 w 3433565"/>
                <a:gd name="connsiteY31" fmla="*/ 797712 h 1475481"/>
                <a:gd name="connsiteX32" fmla="*/ 3111436 w 3433565"/>
                <a:gd name="connsiteY32" fmla="*/ 726460 h 1475481"/>
                <a:gd name="connsiteX33" fmla="*/ 3123312 w 3433565"/>
                <a:gd name="connsiteY33" fmla="*/ 690834 h 1475481"/>
                <a:gd name="connsiteX34" fmla="*/ 3194564 w 3433565"/>
                <a:gd name="connsiteY34" fmla="*/ 702709 h 1475481"/>
                <a:gd name="connsiteX35" fmla="*/ 3277691 w 3433565"/>
                <a:gd name="connsiteY35" fmla="*/ 797712 h 1475481"/>
                <a:gd name="connsiteX36" fmla="*/ 3313317 w 3433565"/>
                <a:gd name="connsiteY36" fmla="*/ 833338 h 1475481"/>
                <a:gd name="connsiteX37" fmla="*/ 3396444 w 3433565"/>
                <a:gd name="connsiteY37" fmla="*/ 892714 h 1475481"/>
                <a:gd name="connsiteX38" fmla="*/ 3408320 w 3433565"/>
                <a:gd name="connsiteY38" fmla="*/ 940216 h 1475481"/>
                <a:gd name="connsiteX39" fmla="*/ 3432070 w 3433565"/>
                <a:gd name="connsiteY39" fmla="*/ 987717 h 1475481"/>
                <a:gd name="connsiteX40" fmla="*/ 3361151 w 3433565"/>
                <a:gd name="connsiteY40" fmla="*/ 1071118 h 1475481"/>
                <a:gd name="connsiteX41" fmla="*/ 3349274 w 3433565"/>
                <a:gd name="connsiteY41" fmla="*/ 1071116 h 1475481"/>
                <a:gd name="connsiteX42" fmla="*/ 3361151 w 3433565"/>
                <a:gd name="connsiteY42" fmla="*/ 1071118 h 1475481"/>
                <a:gd name="connsiteX43" fmla="*/ 3301888 w 3433565"/>
                <a:gd name="connsiteY43" fmla="*/ 952601 h 1475481"/>
                <a:gd name="connsiteX44" fmla="*/ 3278132 w 3433565"/>
                <a:gd name="connsiteY44" fmla="*/ 1047637 h 1475481"/>
                <a:gd name="connsiteX45" fmla="*/ 3254055 w 3433565"/>
                <a:gd name="connsiteY45" fmla="*/ 999847 h 1475481"/>
                <a:gd name="connsiteX46" fmla="*/ 3158938 w 3433565"/>
                <a:gd name="connsiteY46" fmla="*/ 1130221 h 1475481"/>
                <a:gd name="connsiteX47" fmla="*/ 2802678 w 3433565"/>
                <a:gd name="connsiteY47" fmla="*/ 1165847 h 1475481"/>
                <a:gd name="connsiteX48" fmla="*/ 2553296 w 3433565"/>
                <a:gd name="connsiteY48" fmla="*/ 1201473 h 1475481"/>
                <a:gd name="connsiteX49" fmla="*/ 2505795 w 3433565"/>
                <a:gd name="connsiteY49" fmla="*/ 1213348 h 1475481"/>
                <a:gd name="connsiteX50" fmla="*/ 2339540 w 3433565"/>
                <a:gd name="connsiteY50" fmla="*/ 1272725 h 1475481"/>
                <a:gd name="connsiteX51" fmla="*/ 2149535 w 3433565"/>
                <a:gd name="connsiteY51" fmla="*/ 1308351 h 1475481"/>
                <a:gd name="connsiteX52" fmla="*/ 2054533 w 3433565"/>
                <a:gd name="connsiteY52" fmla="*/ 1320226 h 1475481"/>
                <a:gd name="connsiteX53" fmla="*/ 1971405 w 3433565"/>
                <a:gd name="connsiteY53" fmla="*/ 1308351 h 1475481"/>
                <a:gd name="connsiteX54" fmla="*/ 1852652 w 3433565"/>
                <a:gd name="connsiteY54" fmla="*/ 1332101 h 1475481"/>
                <a:gd name="connsiteX55" fmla="*/ 1781400 w 3433565"/>
                <a:gd name="connsiteY55" fmla="*/ 1355852 h 1475481"/>
                <a:gd name="connsiteX56" fmla="*/ 1722023 w 3433565"/>
                <a:gd name="connsiteY56" fmla="*/ 1367727 h 1475481"/>
                <a:gd name="connsiteX57" fmla="*/ 1686397 w 3433565"/>
                <a:gd name="connsiteY57" fmla="*/ 1391478 h 1475481"/>
                <a:gd name="connsiteX58" fmla="*/ 1591395 w 3433565"/>
                <a:gd name="connsiteY58" fmla="*/ 1415228 h 1475481"/>
                <a:gd name="connsiteX59" fmla="*/ 1365764 w 3433565"/>
                <a:gd name="connsiteY59" fmla="*/ 1438979 h 1475481"/>
                <a:gd name="connsiteX60" fmla="*/ 1270761 w 3433565"/>
                <a:gd name="connsiteY60" fmla="*/ 1450854 h 1475481"/>
                <a:gd name="connsiteX61" fmla="*/ 1199509 w 3433565"/>
                <a:gd name="connsiteY61" fmla="*/ 1474605 h 1475481"/>
                <a:gd name="connsiteX62" fmla="*/ 997629 w 3433565"/>
                <a:gd name="connsiteY62" fmla="*/ 1427104 h 1475481"/>
                <a:gd name="connsiteX63" fmla="*/ 890751 w 3433565"/>
                <a:gd name="connsiteY63" fmla="*/ 1379603 h 1475481"/>
                <a:gd name="connsiteX64" fmla="*/ 855125 w 3433565"/>
                <a:gd name="connsiteY64" fmla="*/ 1355852 h 1475481"/>
                <a:gd name="connsiteX65" fmla="*/ 795748 w 3433565"/>
                <a:gd name="connsiteY65" fmla="*/ 1320226 h 1475481"/>
                <a:gd name="connsiteX66" fmla="*/ 748247 w 3433565"/>
                <a:gd name="connsiteY66" fmla="*/ 1248974 h 1475481"/>
                <a:gd name="connsiteX67" fmla="*/ 736372 w 3433565"/>
                <a:gd name="connsiteY67" fmla="*/ 1213348 h 1475481"/>
                <a:gd name="connsiteX68" fmla="*/ 676995 w 3433565"/>
                <a:gd name="connsiteY68" fmla="*/ 1130221 h 1475481"/>
                <a:gd name="connsiteX69" fmla="*/ 665120 w 3433565"/>
                <a:gd name="connsiteY69" fmla="*/ 1094595 h 1475481"/>
                <a:gd name="connsiteX70" fmla="*/ 641369 w 3433565"/>
                <a:gd name="connsiteY70" fmla="*/ 987717 h 1475481"/>
                <a:gd name="connsiteX71" fmla="*/ 593868 w 3433565"/>
                <a:gd name="connsiteY71" fmla="*/ 892714 h 1475481"/>
                <a:gd name="connsiteX72" fmla="*/ 558242 w 3433565"/>
                <a:gd name="connsiteY72" fmla="*/ 773961 h 1475481"/>
                <a:gd name="connsiteX73" fmla="*/ 534491 w 3433565"/>
                <a:gd name="connsiteY73" fmla="*/ 738335 h 1475481"/>
                <a:gd name="connsiteX74" fmla="*/ 510740 w 3433565"/>
                <a:gd name="connsiteY74" fmla="*/ 667083 h 1475481"/>
                <a:gd name="connsiteX75" fmla="*/ 486990 w 3433565"/>
                <a:gd name="connsiteY75" fmla="*/ 631457 h 1475481"/>
                <a:gd name="connsiteX76" fmla="*/ 427613 w 3433565"/>
                <a:gd name="connsiteY76" fmla="*/ 536454 h 1475481"/>
                <a:gd name="connsiteX77" fmla="*/ 391987 w 3433565"/>
                <a:gd name="connsiteY77" fmla="*/ 524579 h 1475481"/>
                <a:gd name="connsiteX78" fmla="*/ 356361 w 3433565"/>
                <a:gd name="connsiteY78" fmla="*/ 488953 h 1475481"/>
                <a:gd name="connsiteX79" fmla="*/ 320735 w 3433565"/>
                <a:gd name="connsiteY79" fmla="*/ 465203 h 1475481"/>
                <a:gd name="connsiteX80" fmla="*/ 261359 w 3433565"/>
                <a:gd name="connsiteY80" fmla="*/ 393951 h 1475481"/>
                <a:gd name="connsiteX81" fmla="*/ 249483 w 3433565"/>
                <a:gd name="connsiteY81" fmla="*/ 358325 h 1475481"/>
                <a:gd name="connsiteX82" fmla="*/ 213857 w 3433565"/>
                <a:gd name="connsiteY82" fmla="*/ 346449 h 1475481"/>
                <a:gd name="connsiteX83" fmla="*/ 130730 w 3433565"/>
                <a:gd name="connsiteY83" fmla="*/ 298948 h 1475481"/>
                <a:gd name="connsiteX84" fmla="*/ 106979 w 3433565"/>
                <a:gd name="connsiteY84" fmla="*/ 263322 h 1475481"/>
                <a:gd name="connsiteX85" fmla="*/ 35727 w 3433565"/>
                <a:gd name="connsiteY85" fmla="*/ 239571 h 1475481"/>
                <a:gd name="connsiteX86" fmla="*/ 11977 w 3433565"/>
                <a:gd name="connsiteY86" fmla="*/ 180195 h 1475481"/>
                <a:gd name="connsiteX87" fmla="*/ 101 w 3433565"/>
                <a:gd name="connsiteY87" fmla="*/ 144569 h 1475481"/>
                <a:gd name="connsiteX88" fmla="*/ 23852 w 3433565"/>
                <a:gd name="connsiteY88" fmla="*/ 49566 h 1475481"/>
                <a:gd name="connsiteX89" fmla="*/ 59478 w 3433565"/>
                <a:gd name="connsiteY89" fmla="*/ 2065 h 1475481"/>
                <a:gd name="connsiteX0" fmla="*/ 59478 w 3433565"/>
                <a:gd name="connsiteY0" fmla="*/ 2065 h 1475481"/>
                <a:gd name="connsiteX1" fmla="*/ 142605 w 3433565"/>
                <a:gd name="connsiteY1" fmla="*/ 13940 h 1475481"/>
                <a:gd name="connsiteX2" fmla="*/ 213857 w 3433565"/>
                <a:gd name="connsiteY2" fmla="*/ 61441 h 1475481"/>
                <a:gd name="connsiteX3" fmla="*/ 296985 w 3433565"/>
                <a:gd name="connsiteY3" fmla="*/ 85192 h 1475481"/>
                <a:gd name="connsiteX4" fmla="*/ 368236 w 3433565"/>
                <a:gd name="connsiteY4" fmla="*/ 132693 h 1475481"/>
                <a:gd name="connsiteX5" fmla="*/ 403862 w 3433565"/>
                <a:gd name="connsiteY5" fmla="*/ 144569 h 1475481"/>
                <a:gd name="connsiteX6" fmla="*/ 451364 w 3433565"/>
                <a:gd name="connsiteY6" fmla="*/ 168319 h 1475481"/>
                <a:gd name="connsiteX7" fmla="*/ 522616 w 3433565"/>
                <a:gd name="connsiteY7" fmla="*/ 192070 h 1475481"/>
                <a:gd name="connsiteX8" fmla="*/ 570117 w 3433565"/>
                <a:gd name="connsiteY8" fmla="*/ 215821 h 1475481"/>
                <a:gd name="connsiteX9" fmla="*/ 653244 w 3433565"/>
                <a:gd name="connsiteY9" fmla="*/ 239571 h 1475481"/>
                <a:gd name="connsiteX10" fmla="*/ 724496 w 3433565"/>
                <a:gd name="connsiteY10" fmla="*/ 275197 h 1475481"/>
                <a:gd name="connsiteX11" fmla="*/ 843249 w 3433565"/>
                <a:gd name="connsiteY11" fmla="*/ 334574 h 1475481"/>
                <a:gd name="connsiteX12" fmla="*/ 950127 w 3433565"/>
                <a:gd name="connsiteY12" fmla="*/ 346449 h 1475481"/>
                <a:gd name="connsiteX13" fmla="*/ 1021379 w 3433565"/>
                <a:gd name="connsiteY13" fmla="*/ 370200 h 1475481"/>
                <a:gd name="connsiteX14" fmla="*/ 1057005 w 3433565"/>
                <a:gd name="connsiteY14" fmla="*/ 382075 h 1475481"/>
                <a:gd name="connsiteX15" fmla="*/ 1282636 w 3433565"/>
                <a:gd name="connsiteY15" fmla="*/ 441452 h 1475481"/>
                <a:gd name="connsiteX16" fmla="*/ 1377639 w 3433565"/>
                <a:gd name="connsiteY16" fmla="*/ 465203 h 1475481"/>
                <a:gd name="connsiteX17" fmla="*/ 1496392 w 3433565"/>
                <a:gd name="connsiteY17" fmla="*/ 524579 h 1475481"/>
                <a:gd name="connsiteX18" fmla="*/ 1532018 w 3433565"/>
                <a:gd name="connsiteY18" fmla="*/ 548330 h 1475481"/>
                <a:gd name="connsiteX19" fmla="*/ 2007031 w 3433565"/>
                <a:gd name="connsiteY19" fmla="*/ 548330 h 1475481"/>
                <a:gd name="connsiteX20" fmla="*/ 2197036 w 3433565"/>
                <a:gd name="connsiteY20" fmla="*/ 560205 h 1475481"/>
                <a:gd name="connsiteX21" fmla="*/ 2339540 w 3433565"/>
                <a:gd name="connsiteY21" fmla="*/ 572080 h 1475481"/>
                <a:gd name="connsiteX22" fmla="*/ 2387042 w 3433565"/>
                <a:gd name="connsiteY22" fmla="*/ 607706 h 1475481"/>
                <a:gd name="connsiteX23" fmla="*/ 2493920 w 3433565"/>
                <a:gd name="connsiteY23" fmla="*/ 655208 h 1475481"/>
                <a:gd name="connsiteX24" fmla="*/ 2529546 w 3433565"/>
                <a:gd name="connsiteY24" fmla="*/ 690834 h 1475481"/>
                <a:gd name="connsiteX25" fmla="*/ 2553296 w 3433565"/>
                <a:gd name="connsiteY25" fmla="*/ 726460 h 1475481"/>
                <a:gd name="connsiteX26" fmla="*/ 2588922 w 3433565"/>
                <a:gd name="connsiteY26" fmla="*/ 750210 h 1475481"/>
                <a:gd name="connsiteX27" fmla="*/ 2624548 w 3433565"/>
                <a:gd name="connsiteY27" fmla="*/ 785836 h 1475481"/>
                <a:gd name="connsiteX28" fmla="*/ 2695800 w 3433565"/>
                <a:gd name="connsiteY28" fmla="*/ 821462 h 1475481"/>
                <a:gd name="connsiteX29" fmla="*/ 2731426 w 3433565"/>
                <a:gd name="connsiteY29" fmla="*/ 845213 h 1475481"/>
                <a:gd name="connsiteX30" fmla="*/ 2980808 w 3433565"/>
                <a:gd name="connsiteY30" fmla="*/ 857088 h 1475481"/>
                <a:gd name="connsiteX31" fmla="*/ 3087686 w 3433565"/>
                <a:gd name="connsiteY31" fmla="*/ 797712 h 1475481"/>
                <a:gd name="connsiteX32" fmla="*/ 3111436 w 3433565"/>
                <a:gd name="connsiteY32" fmla="*/ 726460 h 1475481"/>
                <a:gd name="connsiteX33" fmla="*/ 3123312 w 3433565"/>
                <a:gd name="connsiteY33" fmla="*/ 690834 h 1475481"/>
                <a:gd name="connsiteX34" fmla="*/ 3194564 w 3433565"/>
                <a:gd name="connsiteY34" fmla="*/ 702709 h 1475481"/>
                <a:gd name="connsiteX35" fmla="*/ 3277691 w 3433565"/>
                <a:gd name="connsiteY35" fmla="*/ 797712 h 1475481"/>
                <a:gd name="connsiteX36" fmla="*/ 3313317 w 3433565"/>
                <a:gd name="connsiteY36" fmla="*/ 833338 h 1475481"/>
                <a:gd name="connsiteX37" fmla="*/ 3396444 w 3433565"/>
                <a:gd name="connsiteY37" fmla="*/ 892714 h 1475481"/>
                <a:gd name="connsiteX38" fmla="*/ 3408320 w 3433565"/>
                <a:gd name="connsiteY38" fmla="*/ 940216 h 1475481"/>
                <a:gd name="connsiteX39" fmla="*/ 3432070 w 3433565"/>
                <a:gd name="connsiteY39" fmla="*/ 987717 h 1475481"/>
                <a:gd name="connsiteX40" fmla="*/ 3361151 w 3433565"/>
                <a:gd name="connsiteY40" fmla="*/ 1071118 h 1475481"/>
                <a:gd name="connsiteX41" fmla="*/ 3349274 w 3433565"/>
                <a:gd name="connsiteY41" fmla="*/ 1071116 h 1475481"/>
                <a:gd name="connsiteX42" fmla="*/ 3301890 w 3433565"/>
                <a:gd name="connsiteY42" fmla="*/ 964486 h 1475481"/>
                <a:gd name="connsiteX43" fmla="*/ 3301888 w 3433565"/>
                <a:gd name="connsiteY43" fmla="*/ 952601 h 1475481"/>
                <a:gd name="connsiteX44" fmla="*/ 3278132 w 3433565"/>
                <a:gd name="connsiteY44" fmla="*/ 1047637 h 1475481"/>
                <a:gd name="connsiteX45" fmla="*/ 3254055 w 3433565"/>
                <a:gd name="connsiteY45" fmla="*/ 999847 h 1475481"/>
                <a:gd name="connsiteX46" fmla="*/ 3158938 w 3433565"/>
                <a:gd name="connsiteY46" fmla="*/ 1130221 h 1475481"/>
                <a:gd name="connsiteX47" fmla="*/ 2802678 w 3433565"/>
                <a:gd name="connsiteY47" fmla="*/ 1165847 h 1475481"/>
                <a:gd name="connsiteX48" fmla="*/ 2553296 w 3433565"/>
                <a:gd name="connsiteY48" fmla="*/ 1201473 h 1475481"/>
                <a:gd name="connsiteX49" fmla="*/ 2505795 w 3433565"/>
                <a:gd name="connsiteY49" fmla="*/ 1213348 h 1475481"/>
                <a:gd name="connsiteX50" fmla="*/ 2339540 w 3433565"/>
                <a:gd name="connsiteY50" fmla="*/ 1272725 h 1475481"/>
                <a:gd name="connsiteX51" fmla="*/ 2149535 w 3433565"/>
                <a:gd name="connsiteY51" fmla="*/ 1308351 h 1475481"/>
                <a:gd name="connsiteX52" fmla="*/ 2054533 w 3433565"/>
                <a:gd name="connsiteY52" fmla="*/ 1320226 h 1475481"/>
                <a:gd name="connsiteX53" fmla="*/ 1971405 w 3433565"/>
                <a:gd name="connsiteY53" fmla="*/ 1308351 h 1475481"/>
                <a:gd name="connsiteX54" fmla="*/ 1852652 w 3433565"/>
                <a:gd name="connsiteY54" fmla="*/ 1332101 h 1475481"/>
                <a:gd name="connsiteX55" fmla="*/ 1781400 w 3433565"/>
                <a:gd name="connsiteY55" fmla="*/ 1355852 h 1475481"/>
                <a:gd name="connsiteX56" fmla="*/ 1722023 w 3433565"/>
                <a:gd name="connsiteY56" fmla="*/ 1367727 h 1475481"/>
                <a:gd name="connsiteX57" fmla="*/ 1686397 w 3433565"/>
                <a:gd name="connsiteY57" fmla="*/ 1391478 h 1475481"/>
                <a:gd name="connsiteX58" fmla="*/ 1591395 w 3433565"/>
                <a:gd name="connsiteY58" fmla="*/ 1415228 h 1475481"/>
                <a:gd name="connsiteX59" fmla="*/ 1365764 w 3433565"/>
                <a:gd name="connsiteY59" fmla="*/ 1438979 h 1475481"/>
                <a:gd name="connsiteX60" fmla="*/ 1270761 w 3433565"/>
                <a:gd name="connsiteY60" fmla="*/ 1450854 h 1475481"/>
                <a:gd name="connsiteX61" fmla="*/ 1199509 w 3433565"/>
                <a:gd name="connsiteY61" fmla="*/ 1474605 h 1475481"/>
                <a:gd name="connsiteX62" fmla="*/ 997629 w 3433565"/>
                <a:gd name="connsiteY62" fmla="*/ 1427104 h 1475481"/>
                <a:gd name="connsiteX63" fmla="*/ 890751 w 3433565"/>
                <a:gd name="connsiteY63" fmla="*/ 1379603 h 1475481"/>
                <a:gd name="connsiteX64" fmla="*/ 855125 w 3433565"/>
                <a:gd name="connsiteY64" fmla="*/ 1355852 h 1475481"/>
                <a:gd name="connsiteX65" fmla="*/ 795748 w 3433565"/>
                <a:gd name="connsiteY65" fmla="*/ 1320226 h 1475481"/>
                <a:gd name="connsiteX66" fmla="*/ 748247 w 3433565"/>
                <a:gd name="connsiteY66" fmla="*/ 1248974 h 1475481"/>
                <a:gd name="connsiteX67" fmla="*/ 736372 w 3433565"/>
                <a:gd name="connsiteY67" fmla="*/ 1213348 h 1475481"/>
                <a:gd name="connsiteX68" fmla="*/ 676995 w 3433565"/>
                <a:gd name="connsiteY68" fmla="*/ 1130221 h 1475481"/>
                <a:gd name="connsiteX69" fmla="*/ 665120 w 3433565"/>
                <a:gd name="connsiteY69" fmla="*/ 1094595 h 1475481"/>
                <a:gd name="connsiteX70" fmla="*/ 641369 w 3433565"/>
                <a:gd name="connsiteY70" fmla="*/ 987717 h 1475481"/>
                <a:gd name="connsiteX71" fmla="*/ 593868 w 3433565"/>
                <a:gd name="connsiteY71" fmla="*/ 892714 h 1475481"/>
                <a:gd name="connsiteX72" fmla="*/ 558242 w 3433565"/>
                <a:gd name="connsiteY72" fmla="*/ 773961 h 1475481"/>
                <a:gd name="connsiteX73" fmla="*/ 534491 w 3433565"/>
                <a:gd name="connsiteY73" fmla="*/ 738335 h 1475481"/>
                <a:gd name="connsiteX74" fmla="*/ 510740 w 3433565"/>
                <a:gd name="connsiteY74" fmla="*/ 667083 h 1475481"/>
                <a:gd name="connsiteX75" fmla="*/ 486990 w 3433565"/>
                <a:gd name="connsiteY75" fmla="*/ 631457 h 1475481"/>
                <a:gd name="connsiteX76" fmla="*/ 427613 w 3433565"/>
                <a:gd name="connsiteY76" fmla="*/ 536454 h 1475481"/>
                <a:gd name="connsiteX77" fmla="*/ 391987 w 3433565"/>
                <a:gd name="connsiteY77" fmla="*/ 524579 h 1475481"/>
                <a:gd name="connsiteX78" fmla="*/ 356361 w 3433565"/>
                <a:gd name="connsiteY78" fmla="*/ 488953 h 1475481"/>
                <a:gd name="connsiteX79" fmla="*/ 320735 w 3433565"/>
                <a:gd name="connsiteY79" fmla="*/ 465203 h 1475481"/>
                <a:gd name="connsiteX80" fmla="*/ 261359 w 3433565"/>
                <a:gd name="connsiteY80" fmla="*/ 393951 h 1475481"/>
                <a:gd name="connsiteX81" fmla="*/ 249483 w 3433565"/>
                <a:gd name="connsiteY81" fmla="*/ 358325 h 1475481"/>
                <a:gd name="connsiteX82" fmla="*/ 213857 w 3433565"/>
                <a:gd name="connsiteY82" fmla="*/ 346449 h 1475481"/>
                <a:gd name="connsiteX83" fmla="*/ 130730 w 3433565"/>
                <a:gd name="connsiteY83" fmla="*/ 298948 h 1475481"/>
                <a:gd name="connsiteX84" fmla="*/ 106979 w 3433565"/>
                <a:gd name="connsiteY84" fmla="*/ 263322 h 1475481"/>
                <a:gd name="connsiteX85" fmla="*/ 35727 w 3433565"/>
                <a:gd name="connsiteY85" fmla="*/ 239571 h 1475481"/>
                <a:gd name="connsiteX86" fmla="*/ 11977 w 3433565"/>
                <a:gd name="connsiteY86" fmla="*/ 180195 h 1475481"/>
                <a:gd name="connsiteX87" fmla="*/ 101 w 3433565"/>
                <a:gd name="connsiteY87" fmla="*/ 144569 h 1475481"/>
                <a:gd name="connsiteX88" fmla="*/ 23852 w 3433565"/>
                <a:gd name="connsiteY88" fmla="*/ 49566 h 1475481"/>
                <a:gd name="connsiteX89" fmla="*/ 59478 w 3433565"/>
                <a:gd name="connsiteY89" fmla="*/ 2065 h 1475481"/>
                <a:gd name="connsiteX0" fmla="*/ 59478 w 3433565"/>
                <a:gd name="connsiteY0" fmla="*/ 2065 h 1475481"/>
                <a:gd name="connsiteX1" fmla="*/ 142605 w 3433565"/>
                <a:gd name="connsiteY1" fmla="*/ 13940 h 1475481"/>
                <a:gd name="connsiteX2" fmla="*/ 213857 w 3433565"/>
                <a:gd name="connsiteY2" fmla="*/ 61441 h 1475481"/>
                <a:gd name="connsiteX3" fmla="*/ 296985 w 3433565"/>
                <a:gd name="connsiteY3" fmla="*/ 85192 h 1475481"/>
                <a:gd name="connsiteX4" fmla="*/ 368236 w 3433565"/>
                <a:gd name="connsiteY4" fmla="*/ 132693 h 1475481"/>
                <a:gd name="connsiteX5" fmla="*/ 403862 w 3433565"/>
                <a:gd name="connsiteY5" fmla="*/ 144569 h 1475481"/>
                <a:gd name="connsiteX6" fmla="*/ 451364 w 3433565"/>
                <a:gd name="connsiteY6" fmla="*/ 168319 h 1475481"/>
                <a:gd name="connsiteX7" fmla="*/ 522616 w 3433565"/>
                <a:gd name="connsiteY7" fmla="*/ 192070 h 1475481"/>
                <a:gd name="connsiteX8" fmla="*/ 570117 w 3433565"/>
                <a:gd name="connsiteY8" fmla="*/ 215821 h 1475481"/>
                <a:gd name="connsiteX9" fmla="*/ 653244 w 3433565"/>
                <a:gd name="connsiteY9" fmla="*/ 239571 h 1475481"/>
                <a:gd name="connsiteX10" fmla="*/ 724496 w 3433565"/>
                <a:gd name="connsiteY10" fmla="*/ 275197 h 1475481"/>
                <a:gd name="connsiteX11" fmla="*/ 843249 w 3433565"/>
                <a:gd name="connsiteY11" fmla="*/ 334574 h 1475481"/>
                <a:gd name="connsiteX12" fmla="*/ 950127 w 3433565"/>
                <a:gd name="connsiteY12" fmla="*/ 346449 h 1475481"/>
                <a:gd name="connsiteX13" fmla="*/ 1021379 w 3433565"/>
                <a:gd name="connsiteY13" fmla="*/ 370200 h 1475481"/>
                <a:gd name="connsiteX14" fmla="*/ 1057005 w 3433565"/>
                <a:gd name="connsiteY14" fmla="*/ 382075 h 1475481"/>
                <a:gd name="connsiteX15" fmla="*/ 1282636 w 3433565"/>
                <a:gd name="connsiteY15" fmla="*/ 441452 h 1475481"/>
                <a:gd name="connsiteX16" fmla="*/ 1377639 w 3433565"/>
                <a:gd name="connsiteY16" fmla="*/ 465203 h 1475481"/>
                <a:gd name="connsiteX17" fmla="*/ 1496392 w 3433565"/>
                <a:gd name="connsiteY17" fmla="*/ 524579 h 1475481"/>
                <a:gd name="connsiteX18" fmla="*/ 1532018 w 3433565"/>
                <a:gd name="connsiteY18" fmla="*/ 548330 h 1475481"/>
                <a:gd name="connsiteX19" fmla="*/ 2007031 w 3433565"/>
                <a:gd name="connsiteY19" fmla="*/ 548330 h 1475481"/>
                <a:gd name="connsiteX20" fmla="*/ 2197036 w 3433565"/>
                <a:gd name="connsiteY20" fmla="*/ 560205 h 1475481"/>
                <a:gd name="connsiteX21" fmla="*/ 2339540 w 3433565"/>
                <a:gd name="connsiteY21" fmla="*/ 572080 h 1475481"/>
                <a:gd name="connsiteX22" fmla="*/ 2387042 w 3433565"/>
                <a:gd name="connsiteY22" fmla="*/ 607706 h 1475481"/>
                <a:gd name="connsiteX23" fmla="*/ 2493920 w 3433565"/>
                <a:gd name="connsiteY23" fmla="*/ 655208 h 1475481"/>
                <a:gd name="connsiteX24" fmla="*/ 2529546 w 3433565"/>
                <a:gd name="connsiteY24" fmla="*/ 690834 h 1475481"/>
                <a:gd name="connsiteX25" fmla="*/ 2553296 w 3433565"/>
                <a:gd name="connsiteY25" fmla="*/ 726460 h 1475481"/>
                <a:gd name="connsiteX26" fmla="*/ 2588922 w 3433565"/>
                <a:gd name="connsiteY26" fmla="*/ 750210 h 1475481"/>
                <a:gd name="connsiteX27" fmla="*/ 2624548 w 3433565"/>
                <a:gd name="connsiteY27" fmla="*/ 785836 h 1475481"/>
                <a:gd name="connsiteX28" fmla="*/ 2695800 w 3433565"/>
                <a:gd name="connsiteY28" fmla="*/ 821462 h 1475481"/>
                <a:gd name="connsiteX29" fmla="*/ 2731426 w 3433565"/>
                <a:gd name="connsiteY29" fmla="*/ 845213 h 1475481"/>
                <a:gd name="connsiteX30" fmla="*/ 2980808 w 3433565"/>
                <a:gd name="connsiteY30" fmla="*/ 857088 h 1475481"/>
                <a:gd name="connsiteX31" fmla="*/ 3087686 w 3433565"/>
                <a:gd name="connsiteY31" fmla="*/ 797712 h 1475481"/>
                <a:gd name="connsiteX32" fmla="*/ 3111436 w 3433565"/>
                <a:gd name="connsiteY32" fmla="*/ 726460 h 1475481"/>
                <a:gd name="connsiteX33" fmla="*/ 3123312 w 3433565"/>
                <a:gd name="connsiteY33" fmla="*/ 690834 h 1475481"/>
                <a:gd name="connsiteX34" fmla="*/ 3194564 w 3433565"/>
                <a:gd name="connsiteY34" fmla="*/ 702709 h 1475481"/>
                <a:gd name="connsiteX35" fmla="*/ 3277691 w 3433565"/>
                <a:gd name="connsiteY35" fmla="*/ 797712 h 1475481"/>
                <a:gd name="connsiteX36" fmla="*/ 3313317 w 3433565"/>
                <a:gd name="connsiteY36" fmla="*/ 833338 h 1475481"/>
                <a:gd name="connsiteX37" fmla="*/ 3396444 w 3433565"/>
                <a:gd name="connsiteY37" fmla="*/ 892714 h 1475481"/>
                <a:gd name="connsiteX38" fmla="*/ 3408320 w 3433565"/>
                <a:gd name="connsiteY38" fmla="*/ 940216 h 1475481"/>
                <a:gd name="connsiteX39" fmla="*/ 3432070 w 3433565"/>
                <a:gd name="connsiteY39" fmla="*/ 987717 h 1475481"/>
                <a:gd name="connsiteX40" fmla="*/ 3361151 w 3433565"/>
                <a:gd name="connsiteY40" fmla="*/ 1071118 h 1475481"/>
                <a:gd name="connsiteX41" fmla="*/ 3242509 w 3433565"/>
                <a:gd name="connsiteY41" fmla="*/ 976362 h 1475481"/>
                <a:gd name="connsiteX42" fmla="*/ 3301890 w 3433565"/>
                <a:gd name="connsiteY42" fmla="*/ 964486 h 1475481"/>
                <a:gd name="connsiteX43" fmla="*/ 3301888 w 3433565"/>
                <a:gd name="connsiteY43" fmla="*/ 952601 h 1475481"/>
                <a:gd name="connsiteX44" fmla="*/ 3278132 w 3433565"/>
                <a:gd name="connsiteY44" fmla="*/ 1047637 h 1475481"/>
                <a:gd name="connsiteX45" fmla="*/ 3254055 w 3433565"/>
                <a:gd name="connsiteY45" fmla="*/ 999847 h 1475481"/>
                <a:gd name="connsiteX46" fmla="*/ 3158938 w 3433565"/>
                <a:gd name="connsiteY46" fmla="*/ 1130221 h 1475481"/>
                <a:gd name="connsiteX47" fmla="*/ 2802678 w 3433565"/>
                <a:gd name="connsiteY47" fmla="*/ 1165847 h 1475481"/>
                <a:gd name="connsiteX48" fmla="*/ 2553296 w 3433565"/>
                <a:gd name="connsiteY48" fmla="*/ 1201473 h 1475481"/>
                <a:gd name="connsiteX49" fmla="*/ 2505795 w 3433565"/>
                <a:gd name="connsiteY49" fmla="*/ 1213348 h 1475481"/>
                <a:gd name="connsiteX50" fmla="*/ 2339540 w 3433565"/>
                <a:gd name="connsiteY50" fmla="*/ 1272725 h 1475481"/>
                <a:gd name="connsiteX51" fmla="*/ 2149535 w 3433565"/>
                <a:gd name="connsiteY51" fmla="*/ 1308351 h 1475481"/>
                <a:gd name="connsiteX52" fmla="*/ 2054533 w 3433565"/>
                <a:gd name="connsiteY52" fmla="*/ 1320226 h 1475481"/>
                <a:gd name="connsiteX53" fmla="*/ 1971405 w 3433565"/>
                <a:gd name="connsiteY53" fmla="*/ 1308351 h 1475481"/>
                <a:gd name="connsiteX54" fmla="*/ 1852652 w 3433565"/>
                <a:gd name="connsiteY54" fmla="*/ 1332101 h 1475481"/>
                <a:gd name="connsiteX55" fmla="*/ 1781400 w 3433565"/>
                <a:gd name="connsiteY55" fmla="*/ 1355852 h 1475481"/>
                <a:gd name="connsiteX56" fmla="*/ 1722023 w 3433565"/>
                <a:gd name="connsiteY56" fmla="*/ 1367727 h 1475481"/>
                <a:gd name="connsiteX57" fmla="*/ 1686397 w 3433565"/>
                <a:gd name="connsiteY57" fmla="*/ 1391478 h 1475481"/>
                <a:gd name="connsiteX58" fmla="*/ 1591395 w 3433565"/>
                <a:gd name="connsiteY58" fmla="*/ 1415228 h 1475481"/>
                <a:gd name="connsiteX59" fmla="*/ 1365764 w 3433565"/>
                <a:gd name="connsiteY59" fmla="*/ 1438979 h 1475481"/>
                <a:gd name="connsiteX60" fmla="*/ 1270761 w 3433565"/>
                <a:gd name="connsiteY60" fmla="*/ 1450854 h 1475481"/>
                <a:gd name="connsiteX61" fmla="*/ 1199509 w 3433565"/>
                <a:gd name="connsiteY61" fmla="*/ 1474605 h 1475481"/>
                <a:gd name="connsiteX62" fmla="*/ 997629 w 3433565"/>
                <a:gd name="connsiteY62" fmla="*/ 1427104 h 1475481"/>
                <a:gd name="connsiteX63" fmla="*/ 890751 w 3433565"/>
                <a:gd name="connsiteY63" fmla="*/ 1379603 h 1475481"/>
                <a:gd name="connsiteX64" fmla="*/ 855125 w 3433565"/>
                <a:gd name="connsiteY64" fmla="*/ 1355852 h 1475481"/>
                <a:gd name="connsiteX65" fmla="*/ 795748 w 3433565"/>
                <a:gd name="connsiteY65" fmla="*/ 1320226 h 1475481"/>
                <a:gd name="connsiteX66" fmla="*/ 748247 w 3433565"/>
                <a:gd name="connsiteY66" fmla="*/ 1248974 h 1475481"/>
                <a:gd name="connsiteX67" fmla="*/ 736372 w 3433565"/>
                <a:gd name="connsiteY67" fmla="*/ 1213348 h 1475481"/>
                <a:gd name="connsiteX68" fmla="*/ 676995 w 3433565"/>
                <a:gd name="connsiteY68" fmla="*/ 1130221 h 1475481"/>
                <a:gd name="connsiteX69" fmla="*/ 665120 w 3433565"/>
                <a:gd name="connsiteY69" fmla="*/ 1094595 h 1475481"/>
                <a:gd name="connsiteX70" fmla="*/ 641369 w 3433565"/>
                <a:gd name="connsiteY70" fmla="*/ 987717 h 1475481"/>
                <a:gd name="connsiteX71" fmla="*/ 593868 w 3433565"/>
                <a:gd name="connsiteY71" fmla="*/ 892714 h 1475481"/>
                <a:gd name="connsiteX72" fmla="*/ 558242 w 3433565"/>
                <a:gd name="connsiteY72" fmla="*/ 773961 h 1475481"/>
                <a:gd name="connsiteX73" fmla="*/ 534491 w 3433565"/>
                <a:gd name="connsiteY73" fmla="*/ 738335 h 1475481"/>
                <a:gd name="connsiteX74" fmla="*/ 510740 w 3433565"/>
                <a:gd name="connsiteY74" fmla="*/ 667083 h 1475481"/>
                <a:gd name="connsiteX75" fmla="*/ 486990 w 3433565"/>
                <a:gd name="connsiteY75" fmla="*/ 631457 h 1475481"/>
                <a:gd name="connsiteX76" fmla="*/ 427613 w 3433565"/>
                <a:gd name="connsiteY76" fmla="*/ 536454 h 1475481"/>
                <a:gd name="connsiteX77" fmla="*/ 391987 w 3433565"/>
                <a:gd name="connsiteY77" fmla="*/ 524579 h 1475481"/>
                <a:gd name="connsiteX78" fmla="*/ 356361 w 3433565"/>
                <a:gd name="connsiteY78" fmla="*/ 488953 h 1475481"/>
                <a:gd name="connsiteX79" fmla="*/ 320735 w 3433565"/>
                <a:gd name="connsiteY79" fmla="*/ 465203 h 1475481"/>
                <a:gd name="connsiteX80" fmla="*/ 261359 w 3433565"/>
                <a:gd name="connsiteY80" fmla="*/ 393951 h 1475481"/>
                <a:gd name="connsiteX81" fmla="*/ 249483 w 3433565"/>
                <a:gd name="connsiteY81" fmla="*/ 358325 h 1475481"/>
                <a:gd name="connsiteX82" fmla="*/ 213857 w 3433565"/>
                <a:gd name="connsiteY82" fmla="*/ 346449 h 1475481"/>
                <a:gd name="connsiteX83" fmla="*/ 130730 w 3433565"/>
                <a:gd name="connsiteY83" fmla="*/ 298948 h 1475481"/>
                <a:gd name="connsiteX84" fmla="*/ 106979 w 3433565"/>
                <a:gd name="connsiteY84" fmla="*/ 263322 h 1475481"/>
                <a:gd name="connsiteX85" fmla="*/ 35727 w 3433565"/>
                <a:gd name="connsiteY85" fmla="*/ 239571 h 1475481"/>
                <a:gd name="connsiteX86" fmla="*/ 11977 w 3433565"/>
                <a:gd name="connsiteY86" fmla="*/ 180195 h 1475481"/>
                <a:gd name="connsiteX87" fmla="*/ 101 w 3433565"/>
                <a:gd name="connsiteY87" fmla="*/ 144569 h 1475481"/>
                <a:gd name="connsiteX88" fmla="*/ 23852 w 3433565"/>
                <a:gd name="connsiteY88" fmla="*/ 49566 h 1475481"/>
                <a:gd name="connsiteX89" fmla="*/ 59478 w 3433565"/>
                <a:gd name="connsiteY89" fmla="*/ 2065 h 1475481"/>
                <a:gd name="connsiteX0" fmla="*/ 59478 w 3441757"/>
                <a:gd name="connsiteY0" fmla="*/ 2065 h 1475481"/>
                <a:gd name="connsiteX1" fmla="*/ 142605 w 3441757"/>
                <a:gd name="connsiteY1" fmla="*/ 13940 h 1475481"/>
                <a:gd name="connsiteX2" fmla="*/ 213857 w 3441757"/>
                <a:gd name="connsiteY2" fmla="*/ 61441 h 1475481"/>
                <a:gd name="connsiteX3" fmla="*/ 296985 w 3441757"/>
                <a:gd name="connsiteY3" fmla="*/ 85192 h 1475481"/>
                <a:gd name="connsiteX4" fmla="*/ 368236 w 3441757"/>
                <a:gd name="connsiteY4" fmla="*/ 132693 h 1475481"/>
                <a:gd name="connsiteX5" fmla="*/ 403862 w 3441757"/>
                <a:gd name="connsiteY5" fmla="*/ 144569 h 1475481"/>
                <a:gd name="connsiteX6" fmla="*/ 451364 w 3441757"/>
                <a:gd name="connsiteY6" fmla="*/ 168319 h 1475481"/>
                <a:gd name="connsiteX7" fmla="*/ 522616 w 3441757"/>
                <a:gd name="connsiteY7" fmla="*/ 192070 h 1475481"/>
                <a:gd name="connsiteX8" fmla="*/ 570117 w 3441757"/>
                <a:gd name="connsiteY8" fmla="*/ 215821 h 1475481"/>
                <a:gd name="connsiteX9" fmla="*/ 653244 w 3441757"/>
                <a:gd name="connsiteY9" fmla="*/ 239571 h 1475481"/>
                <a:gd name="connsiteX10" fmla="*/ 724496 w 3441757"/>
                <a:gd name="connsiteY10" fmla="*/ 275197 h 1475481"/>
                <a:gd name="connsiteX11" fmla="*/ 843249 w 3441757"/>
                <a:gd name="connsiteY11" fmla="*/ 334574 h 1475481"/>
                <a:gd name="connsiteX12" fmla="*/ 950127 w 3441757"/>
                <a:gd name="connsiteY12" fmla="*/ 346449 h 1475481"/>
                <a:gd name="connsiteX13" fmla="*/ 1021379 w 3441757"/>
                <a:gd name="connsiteY13" fmla="*/ 370200 h 1475481"/>
                <a:gd name="connsiteX14" fmla="*/ 1057005 w 3441757"/>
                <a:gd name="connsiteY14" fmla="*/ 382075 h 1475481"/>
                <a:gd name="connsiteX15" fmla="*/ 1282636 w 3441757"/>
                <a:gd name="connsiteY15" fmla="*/ 441452 h 1475481"/>
                <a:gd name="connsiteX16" fmla="*/ 1377639 w 3441757"/>
                <a:gd name="connsiteY16" fmla="*/ 465203 h 1475481"/>
                <a:gd name="connsiteX17" fmla="*/ 1496392 w 3441757"/>
                <a:gd name="connsiteY17" fmla="*/ 524579 h 1475481"/>
                <a:gd name="connsiteX18" fmla="*/ 1532018 w 3441757"/>
                <a:gd name="connsiteY18" fmla="*/ 548330 h 1475481"/>
                <a:gd name="connsiteX19" fmla="*/ 2007031 w 3441757"/>
                <a:gd name="connsiteY19" fmla="*/ 548330 h 1475481"/>
                <a:gd name="connsiteX20" fmla="*/ 2197036 w 3441757"/>
                <a:gd name="connsiteY20" fmla="*/ 560205 h 1475481"/>
                <a:gd name="connsiteX21" fmla="*/ 2339540 w 3441757"/>
                <a:gd name="connsiteY21" fmla="*/ 572080 h 1475481"/>
                <a:gd name="connsiteX22" fmla="*/ 2387042 w 3441757"/>
                <a:gd name="connsiteY22" fmla="*/ 607706 h 1475481"/>
                <a:gd name="connsiteX23" fmla="*/ 2493920 w 3441757"/>
                <a:gd name="connsiteY23" fmla="*/ 655208 h 1475481"/>
                <a:gd name="connsiteX24" fmla="*/ 2529546 w 3441757"/>
                <a:gd name="connsiteY24" fmla="*/ 690834 h 1475481"/>
                <a:gd name="connsiteX25" fmla="*/ 2553296 w 3441757"/>
                <a:gd name="connsiteY25" fmla="*/ 726460 h 1475481"/>
                <a:gd name="connsiteX26" fmla="*/ 2588922 w 3441757"/>
                <a:gd name="connsiteY26" fmla="*/ 750210 h 1475481"/>
                <a:gd name="connsiteX27" fmla="*/ 2624548 w 3441757"/>
                <a:gd name="connsiteY27" fmla="*/ 785836 h 1475481"/>
                <a:gd name="connsiteX28" fmla="*/ 2695800 w 3441757"/>
                <a:gd name="connsiteY28" fmla="*/ 821462 h 1475481"/>
                <a:gd name="connsiteX29" fmla="*/ 2731426 w 3441757"/>
                <a:gd name="connsiteY29" fmla="*/ 845213 h 1475481"/>
                <a:gd name="connsiteX30" fmla="*/ 2980808 w 3441757"/>
                <a:gd name="connsiteY30" fmla="*/ 857088 h 1475481"/>
                <a:gd name="connsiteX31" fmla="*/ 3087686 w 3441757"/>
                <a:gd name="connsiteY31" fmla="*/ 797712 h 1475481"/>
                <a:gd name="connsiteX32" fmla="*/ 3111436 w 3441757"/>
                <a:gd name="connsiteY32" fmla="*/ 726460 h 1475481"/>
                <a:gd name="connsiteX33" fmla="*/ 3123312 w 3441757"/>
                <a:gd name="connsiteY33" fmla="*/ 690834 h 1475481"/>
                <a:gd name="connsiteX34" fmla="*/ 3194564 w 3441757"/>
                <a:gd name="connsiteY34" fmla="*/ 702709 h 1475481"/>
                <a:gd name="connsiteX35" fmla="*/ 3277691 w 3441757"/>
                <a:gd name="connsiteY35" fmla="*/ 797712 h 1475481"/>
                <a:gd name="connsiteX36" fmla="*/ 3313317 w 3441757"/>
                <a:gd name="connsiteY36" fmla="*/ 833338 h 1475481"/>
                <a:gd name="connsiteX37" fmla="*/ 3396444 w 3441757"/>
                <a:gd name="connsiteY37" fmla="*/ 892714 h 1475481"/>
                <a:gd name="connsiteX38" fmla="*/ 3408320 w 3441757"/>
                <a:gd name="connsiteY38" fmla="*/ 940216 h 1475481"/>
                <a:gd name="connsiteX39" fmla="*/ 3432070 w 3441757"/>
                <a:gd name="connsiteY39" fmla="*/ 987717 h 1475481"/>
                <a:gd name="connsiteX40" fmla="*/ 3230635 w 3441757"/>
                <a:gd name="connsiteY40" fmla="*/ 940730 h 1475481"/>
                <a:gd name="connsiteX41" fmla="*/ 3242509 w 3441757"/>
                <a:gd name="connsiteY41" fmla="*/ 976362 h 1475481"/>
                <a:gd name="connsiteX42" fmla="*/ 3301890 w 3441757"/>
                <a:gd name="connsiteY42" fmla="*/ 964486 h 1475481"/>
                <a:gd name="connsiteX43" fmla="*/ 3301888 w 3441757"/>
                <a:gd name="connsiteY43" fmla="*/ 952601 h 1475481"/>
                <a:gd name="connsiteX44" fmla="*/ 3278132 w 3441757"/>
                <a:gd name="connsiteY44" fmla="*/ 1047637 h 1475481"/>
                <a:gd name="connsiteX45" fmla="*/ 3254055 w 3441757"/>
                <a:gd name="connsiteY45" fmla="*/ 999847 h 1475481"/>
                <a:gd name="connsiteX46" fmla="*/ 3158938 w 3441757"/>
                <a:gd name="connsiteY46" fmla="*/ 1130221 h 1475481"/>
                <a:gd name="connsiteX47" fmla="*/ 2802678 w 3441757"/>
                <a:gd name="connsiteY47" fmla="*/ 1165847 h 1475481"/>
                <a:gd name="connsiteX48" fmla="*/ 2553296 w 3441757"/>
                <a:gd name="connsiteY48" fmla="*/ 1201473 h 1475481"/>
                <a:gd name="connsiteX49" fmla="*/ 2505795 w 3441757"/>
                <a:gd name="connsiteY49" fmla="*/ 1213348 h 1475481"/>
                <a:gd name="connsiteX50" fmla="*/ 2339540 w 3441757"/>
                <a:gd name="connsiteY50" fmla="*/ 1272725 h 1475481"/>
                <a:gd name="connsiteX51" fmla="*/ 2149535 w 3441757"/>
                <a:gd name="connsiteY51" fmla="*/ 1308351 h 1475481"/>
                <a:gd name="connsiteX52" fmla="*/ 2054533 w 3441757"/>
                <a:gd name="connsiteY52" fmla="*/ 1320226 h 1475481"/>
                <a:gd name="connsiteX53" fmla="*/ 1971405 w 3441757"/>
                <a:gd name="connsiteY53" fmla="*/ 1308351 h 1475481"/>
                <a:gd name="connsiteX54" fmla="*/ 1852652 w 3441757"/>
                <a:gd name="connsiteY54" fmla="*/ 1332101 h 1475481"/>
                <a:gd name="connsiteX55" fmla="*/ 1781400 w 3441757"/>
                <a:gd name="connsiteY55" fmla="*/ 1355852 h 1475481"/>
                <a:gd name="connsiteX56" fmla="*/ 1722023 w 3441757"/>
                <a:gd name="connsiteY56" fmla="*/ 1367727 h 1475481"/>
                <a:gd name="connsiteX57" fmla="*/ 1686397 w 3441757"/>
                <a:gd name="connsiteY57" fmla="*/ 1391478 h 1475481"/>
                <a:gd name="connsiteX58" fmla="*/ 1591395 w 3441757"/>
                <a:gd name="connsiteY58" fmla="*/ 1415228 h 1475481"/>
                <a:gd name="connsiteX59" fmla="*/ 1365764 w 3441757"/>
                <a:gd name="connsiteY59" fmla="*/ 1438979 h 1475481"/>
                <a:gd name="connsiteX60" fmla="*/ 1270761 w 3441757"/>
                <a:gd name="connsiteY60" fmla="*/ 1450854 h 1475481"/>
                <a:gd name="connsiteX61" fmla="*/ 1199509 w 3441757"/>
                <a:gd name="connsiteY61" fmla="*/ 1474605 h 1475481"/>
                <a:gd name="connsiteX62" fmla="*/ 997629 w 3441757"/>
                <a:gd name="connsiteY62" fmla="*/ 1427104 h 1475481"/>
                <a:gd name="connsiteX63" fmla="*/ 890751 w 3441757"/>
                <a:gd name="connsiteY63" fmla="*/ 1379603 h 1475481"/>
                <a:gd name="connsiteX64" fmla="*/ 855125 w 3441757"/>
                <a:gd name="connsiteY64" fmla="*/ 1355852 h 1475481"/>
                <a:gd name="connsiteX65" fmla="*/ 795748 w 3441757"/>
                <a:gd name="connsiteY65" fmla="*/ 1320226 h 1475481"/>
                <a:gd name="connsiteX66" fmla="*/ 748247 w 3441757"/>
                <a:gd name="connsiteY66" fmla="*/ 1248974 h 1475481"/>
                <a:gd name="connsiteX67" fmla="*/ 736372 w 3441757"/>
                <a:gd name="connsiteY67" fmla="*/ 1213348 h 1475481"/>
                <a:gd name="connsiteX68" fmla="*/ 676995 w 3441757"/>
                <a:gd name="connsiteY68" fmla="*/ 1130221 h 1475481"/>
                <a:gd name="connsiteX69" fmla="*/ 665120 w 3441757"/>
                <a:gd name="connsiteY69" fmla="*/ 1094595 h 1475481"/>
                <a:gd name="connsiteX70" fmla="*/ 641369 w 3441757"/>
                <a:gd name="connsiteY70" fmla="*/ 987717 h 1475481"/>
                <a:gd name="connsiteX71" fmla="*/ 593868 w 3441757"/>
                <a:gd name="connsiteY71" fmla="*/ 892714 h 1475481"/>
                <a:gd name="connsiteX72" fmla="*/ 558242 w 3441757"/>
                <a:gd name="connsiteY72" fmla="*/ 773961 h 1475481"/>
                <a:gd name="connsiteX73" fmla="*/ 534491 w 3441757"/>
                <a:gd name="connsiteY73" fmla="*/ 738335 h 1475481"/>
                <a:gd name="connsiteX74" fmla="*/ 510740 w 3441757"/>
                <a:gd name="connsiteY74" fmla="*/ 667083 h 1475481"/>
                <a:gd name="connsiteX75" fmla="*/ 486990 w 3441757"/>
                <a:gd name="connsiteY75" fmla="*/ 631457 h 1475481"/>
                <a:gd name="connsiteX76" fmla="*/ 427613 w 3441757"/>
                <a:gd name="connsiteY76" fmla="*/ 536454 h 1475481"/>
                <a:gd name="connsiteX77" fmla="*/ 391987 w 3441757"/>
                <a:gd name="connsiteY77" fmla="*/ 524579 h 1475481"/>
                <a:gd name="connsiteX78" fmla="*/ 356361 w 3441757"/>
                <a:gd name="connsiteY78" fmla="*/ 488953 h 1475481"/>
                <a:gd name="connsiteX79" fmla="*/ 320735 w 3441757"/>
                <a:gd name="connsiteY79" fmla="*/ 465203 h 1475481"/>
                <a:gd name="connsiteX80" fmla="*/ 261359 w 3441757"/>
                <a:gd name="connsiteY80" fmla="*/ 393951 h 1475481"/>
                <a:gd name="connsiteX81" fmla="*/ 249483 w 3441757"/>
                <a:gd name="connsiteY81" fmla="*/ 358325 h 1475481"/>
                <a:gd name="connsiteX82" fmla="*/ 213857 w 3441757"/>
                <a:gd name="connsiteY82" fmla="*/ 346449 h 1475481"/>
                <a:gd name="connsiteX83" fmla="*/ 130730 w 3441757"/>
                <a:gd name="connsiteY83" fmla="*/ 298948 h 1475481"/>
                <a:gd name="connsiteX84" fmla="*/ 106979 w 3441757"/>
                <a:gd name="connsiteY84" fmla="*/ 263322 h 1475481"/>
                <a:gd name="connsiteX85" fmla="*/ 35727 w 3441757"/>
                <a:gd name="connsiteY85" fmla="*/ 239571 h 1475481"/>
                <a:gd name="connsiteX86" fmla="*/ 11977 w 3441757"/>
                <a:gd name="connsiteY86" fmla="*/ 180195 h 1475481"/>
                <a:gd name="connsiteX87" fmla="*/ 101 w 3441757"/>
                <a:gd name="connsiteY87" fmla="*/ 144569 h 1475481"/>
                <a:gd name="connsiteX88" fmla="*/ 23852 w 3441757"/>
                <a:gd name="connsiteY88" fmla="*/ 49566 h 1475481"/>
                <a:gd name="connsiteX89" fmla="*/ 59478 w 3441757"/>
                <a:gd name="connsiteY89" fmla="*/ 2065 h 1475481"/>
                <a:gd name="connsiteX0" fmla="*/ 59478 w 3420505"/>
                <a:gd name="connsiteY0" fmla="*/ 2065 h 1475481"/>
                <a:gd name="connsiteX1" fmla="*/ 142605 w 3420505"/>
                <a:gd name="connsiteY1" fmla="*/ 13940 h 1475481"/>
                <a:gd name="connsiteX2" fmla="*/ 213857 w 3420505"/>
                <a:gd name="connsiteY2" fmla="*/ 61441 h 1475481"/>
                <a:gd name="connsiteX3" fmla="*/ 296985 w 3420505"/>
                <a:gd name="connsiteY3" fmla="*/ 85192 h 1475481"/>
                <a:gd name="connsiteX4" fmla="*/ 368236 w 3420505"/>
                <a:gd name="connsiteY4" fmla="*/ 132693 h 1475481"/>
                <a:gd name="connsiteX5" fmla="*/ 403862 w 3420505"/>
                <a:gd name="connsiteY5" fmla="*/ 144569 h 1475481"/>
                <a:gd name="connsiteX6" fmla="*/ 451364 w 3420505"/>
                <a:gd name="connsiteY6" fmla="*/ 168319 h 1475481"/>
                <a:gd name="connsiteX7" fmla="*/ 522616 w 3420505"/>
                <a:gd name="connsiteY7" fmla="*/ 192070 h 1475481"/>
                <a:gd name="connsiteX8" fmla="*/ 570117 w 3420505"/>
                <a:gd name="connsiteY8" fmla="*/ 215821 h 1475481"/>
                <a:gd name="connsiteX9" fmla="*/ 653244 w 3420505"/>
                <a:gd name="connsiteY9" fmla="*/ 239571 h 1475481"/>
                <a:gd name="connsiteX10" fmla="*/ 724496 w 3420505"/>
                <a:gd name="connsiteY10" fmla="*/ 275197 h 1475481"/>
                <a:gd name="connsiteX11" fmla="*/ 843249 w 3420505"/>
                <a:gd name="connsiteY11" fmla="*/ 334574 h 1475481"/>
                <a:gd name="connsiteX12" fmla="*/ 950127 w 3420505"/>
                <a:gd name="connsiteY12" fmla="*/ 346449 h 1475481"/>
                <a:gd name="connsiteX13" fmla="*/ 1021379 w 3420505"/>
                <a:gd name="connsiteY13" fmla="*/ 370200 h 1475481"/>
                <a:gd name="connsiteX14" fmla="*/ 1057005 w 3420505"/>
                <a:gd name="connsiteY14" fmla="*/ 382075 h 1475481"/>
                <a:gd name="connsiteX15" fmla="*/ 1282636 w 3420505"/>
                <a:gd name="connsiteY15" fmla="*/ 441452 h 1475481"/>
                <a:gd name="connsiteX16" fmla="*/ 1377639 w 3420505"/>
                <a:gd name="connsiteY16" fmla="*/ 465203 h 1475481"/>
                <a:gd name="connsiteX17" fmla="*/ 1496392 w 3420505"/>
                <a:gd name="connsiteY17" fmla="*/ 524579 h 1475481"/>
                <a:gd name="connsiteX18" fmla="*/ 1532018 w 3420505"/>
                <a:gd name="connsiteY18" fmla="*/ 548330 h 1475481"/>
                <a:gd name="connsiteX19" fmla="*/ 2007031 w 3420505"/>
                <a:gd name="connsiteY19" fmla="*/ 548330 h 1475481"/>
                <a:gd name="connsiteX20" fmla="*/ 2197036 w 3420505"/>
                <a:gd name="connsiteY20" fmla="*/ 560205 h 1475481"/>
                <a:gd name="connsiteX21" fmla="*/ 2339540 w 3420505"/>
                <a:gd name="connsiteY21" fmla="*/ 572080 h 1475481"/>
                <a:gd name="connsiteX22" fmla="*/ 2387042 w 3420505"/>
                <a:gd name="connsiteY22" fmla="*/ 607706 h 1475481"/>
                <a:gd name="connsiteX23" fmla="*/ 2493920 w 3420505"/>
                <a:gd name="connsiteY23" fmla="*/ 655208 h 1475481"/>
                <a:gd name="connsiteX24" fmla="*/ 2529546 w 3420505"/>
                <a:gd name="connsiteY24" fmla="*/ 690834 h 1475481"/>
                <a:gd name="connsiteX25" fmla="*/ 2553296 w 3420505"/>
                <a:gd name="connsiteY25" fmla="*/ 726460 h 1475481"/>
                <a:gd name="connsiteX26" fmla="*/ 2588922 w 3420505"/>
                <a:gd name="connsiteY26" fmla="*/ 750210 h 1475481"/>
                <a:gd name="connsiteX27" fmla="*/ 2624548 w 3420505"/>
                <a:gd name="connsiteY27" fmla="*/ 785836 h 1475481"/>
                <a:gd name="connsiteX28" fmla="*/ 2695800 w 3420505"/>
                <a:gd name="connsiteY28" fmla="*/ 821462 h 1475481"/>
                <a:gd name="connsiteX29" fmla="*/ 2731426 w 3420505"/>
                <a:gd name="connsiteY29" fmla="*/ 845213 h 1475481"/>
                <a:gd name="connsiteX30" fmla="*/ 2980808 w 3420505"/>
                <a:gd name="connsiteY30" fmla="*/ 857088 h 1475481"/>
                <a:gd name="connsiteX31" fmla="*/ 3087686 w 3420505"/>
                <a:gd name="connsiteY31" fmla="*/ 797712 h 1475481"/>
                <a:gd name="connsiteX32" fmla="*/ 3111436 w 3420505"/>
                <a:gd name="connsiteY32" fmla="*/ 726460 h 1475481"/>
                <a:gd name="connsiteX33" fmla="*/ 3123312 w 3420505"/>
                <a:gd name="connsiteY33" fmla="*/ 690834 h 1475481"/>
                <a:gd name="connsiteX34" fmla="*/ 3194564 w 3420505"/>
                <a:gd name="connsiteY34" fmla="*/ 702709 h 1475481"/>
                <a:gd name="connsiteX35" fmla="*/ 3277691 w 3420505"/>
                <a:gd name="connsiteY35" fmla="*/ 797712 h 1475481"/>
                <a:gd name="connsiteX36" fmla="*/ 3313317 w 3420505"/>
                <a:gd name="connsiteY36" fmla="*/ 833338 h 1475481"/>
                <a:gd name="connsiteX37" fmla="*/ 3396444 w 3420505"/>
                <a:gd name="connsiteY37" fmla="*/ 892714 h 1475481"/>
                <a:gd name="connsiteX38" fmla="*/ 3408320 w 3420505"/>
                <a:gd name="connsiteY38" fmla="*/ 940216 h 1475481"/>
                <a:gd name="connsiteX39" fmla="*/ 3206491 w 3420505"/>
                <a:gd name="connsiteY39" fmla="*/ 916699 h 1475481"/>
                <a:gd name="connsiteX40" fmla="*/ 3230635 w 3420505"/>
                <a:gd name="connsiteY40" fmla="*/ 940730 h 1475481"/>
                <a:gd name="connsiteX41" fmla="*/ 3242509 w 3420505"/>
                <a:gd name="connsiteY41" fmla="*/ 976362 h 1475481"/>
                <a:gd name="connsiteX42" fmla="*/ 3301890 w 3420505"/>
                <a:gd name="connsiteY42" fmla="*/ 964486 h 1475481"/>
                <a:gd name="connsiteX43" fmla="*/ 3301888 w 3420505"/>
                <a:gd name="connsiteY43" fmla="*/ 952601 h 1475481"/>
                <a:gd name="connsiteX44" fmla="*/ 3278132 w 3420505"/>
                <a:gd name="connsiteY44" fmla="*/ 1047637 h 1475481"/>
                <a:gd name="connsiteX45" fmla="*/ 3254055 w 3420505"/>
                <a:gd name="connsiteY45" fmla="*/ 999847 h 1475481"/>
                <a:gd name="connsiteX46" fmla="*/ 3158938 w 3420505"/>
                <a:gd name="connsiteY46" fmla="*/ 1130221 h 1475481"/>
                <a:gd name="connsiteX47" fmla="*/ 2802678 w 3420505"/>
                <a:gd name="connsiteY47" fmla="*/ 1165847 h 1475481"/>
                <a:gd name="connsiteX48" fmla="*/ 2553296 w 3420505"/>
                <a:gd name="connsiteY48" fmla="*/ 1201473 h 1475481"/>
                <a:gd name="connsiteX49" fmla="*/ 2505795 w 3420505"/>
                <a:gd name="connsiteY49" fmla="*/ 1213348 h 1475481"/>
                <a:gd name="connsiteX50" fmla="*/ 2339540 w 3420505"/>
                <a:gd name="connsiteY50" fmla="*/ 1272725 h 1475481"/>
                <a:gd name="connsiteX51" fmla="*/ 2149535 w 3420505"/>
                <a:gd name="connsiteY51" fmla="*/ 1308351 h 1475481"/>
                <a:gd name="connsiteX52" fmla="*/ 2054533 w 3420505"/>
                <a:gd name="connsiteY52" fmla="*/ 1320226 h 1475481"/>
                <a:gd name="connsiteX53" fmla="*/ 1971405 w 3420505"/>
                <a:gd name="connsiteY53" fmla="*/ 1308351 h 1475481"/>
                <a:gd name="connsiteX54" fmla="*/ 1852652 w 3420505"/>
                <a:gd name="connsiteY54" fmla="*/ 1332101 h 1475481"/>
                <a:gd name="connsiteX55" fmla="*/ 1781400 w 3420505"/>
                <a:gd name="connsiteY55" fmla="*/ 1355852 h 1475481"/>
                <a:gd name="connsiteX56" fmla="*/ 1722023 w 3420505"/>
                <a:gd name="connsiteY56" fmla="*/ 1367727 h 1475481"/>
                <a:gd name="connsiteX57" fmla="*/ 1686397 w 3420505"/>
                <a:gd name="connsiteY57" fmla="*/ 1391478 h 1475481"/>
                <a:gd name="connsiteX58" fmla="*/ 1591395 w 3420505"/>
                <a:gd name="connsiteY58" fmla="*/ 1415228 h 1475481"/>
                <a:gd name="connsiteX59" fmla="*/ 1365764 w 3420505"/>
                <a:gd name="connsiteY59" fmla="*/ 1438979 h 1475481"/>
                <a:gd name="connsiteX60" fmla="*/ 1270761 w 3420505"/>
                <a:gd name="connsiteY60" fmla="*/ 1450854 h 1475481"/>
                <a:gd name="connsiteX61" fmla="*/ 1199509 w 3420505"/>
                <a:gd name="connsiteY61" fmla="*/ 1474605 h 1475481"/>
                <a:gd name="connsiteX62" fmla="*/ 997629 w 3420505"/>
                <a:gd name="connsiteY62" fmla="*/ 1427104 h 1475481"/>
                <a:gd name="connsiteX63" fmla="*/ 890751 w 3420505"/>
                <a:gd name="connsiteY63" fmla="*/ 1379603 h 1475481"/>
                <a:gd name="connsiteX64" fmla="*/ 855125 w 3420505"/>
                <a:gd name="connsiteY64" fmla="*/ 1355852 h 1475481"/>
                <a:gd name="connsiteX65" fmla="*/ 795748 w 3420505"/>
                <a:gd name="connsiteY65" fmla="*/ 1320226 h 1475481"/>
                <a:gd name="connsiteX66" fmla="*/ 748247 w 3420505"/>
                <a:gd name="connsiteY66" fmla="*/ 1248974 h 1475481"/>
                <a:gd name="connsiteX67" fmla="*/ 736372 w 3420505"/>
                <a:gd name="connsiteY67" fmla="*/ 1213348 h 1475481"/>
                <a:gd name="connsiteX68" fmla="*/ 676995 w 3420505"/>
                <a:gd name="connsiteY68" fmla="*/ 1130221 h 1475481"/>
                <a:gd name="connsiteX69" fmla="*/ 665120 w 3420505"/>
                <a:gd name="connsiteY69" fmla="*/ 1094595 h 1475481"/>
                <a:gd name="connsiteX70" fmla="*/ 641369 w 3420505"/>
                <a:gd name="connsiteY70" fmla="*/ 987717 h 1475481"/>
                <a:gd name="connsiteX71" fmla="*/ 593868 w 3420505"/>
                <a:gd name="connsiteY71" fmla="*/ 892714 h 1475481"/>
                <a:gd name="connsiteX72" fmla="*/ 558242 w 3420505"/>
                <a:gd name="connsiteY72" fmla="*/ 773961 h 1475481"/>
                <a:gd name="connsiteX73" fmla="*/ 534491 w 3420505"/>
                <a:gd name="connsiteY73" fmla="*/ 738335 h 1475481"/>
                <a:gd name="connsiteX74" fmla="*/ 510740 w 3420505"/>
                <a:gd name="connsiteY74" fmla="*/ 667083 h 1475481"/>
                <a:gd name="connsiteX75" fmla="*/ 486990 w 3420505"/>
                <a:gd name="connsiteY75" fmla="*/ 631457 h 1475481"/>
                <a:gd name="connsiteX76" fmla="*/ 427613 w 3420505"/>
                <a:gd name="connsiteY76" fmla="*/ 536454 h 1475481"/>
                <a:gd name="connsiteX77" fmla="*/ 391987 w 3420505"/>
                <a:gd name="connsiteY77" fmla="*/ 524579 h 1475481"/>
                <a:gd name="connsiteX78" fmla="*/ 356361 w 3420505"/>
                <a:gd name="connsiteY78" fmla="*/ 488953 h 1475481"/>
                <a:gd name="connsiteX79" fmla="*/ 320735 w 3420505"/>
                <a:gd name="connsiteY79" fmla="*/ 465203 h 1475481"/>
                <a:gd name="connsiteX80" fmla="*/ 261359 w 3420505"/>
                <a:gd name="connsiteY80" fmla="*/ 393951 h 1475481"/>
                <a:gd name="connsiteX81" fmla="*/ 249483 w 3420505"/>
                <a:gd name="connsiteY81" fmla="*/ 358325 h 1475481"/>
                <a:gd name="connsiteX82" fmla="*/ 213857 w 3420505"/>
                <a:gd name="connsiteY82" fmla="*/ 346449 h 1475481"/>
                <a:gd name="connsiteX83" fmla="*/ 130730 w 3420505"/>
                <a:gd name="connsiteY83" fmla="*/ 298948 h 1475481"/>
                <a:gd name="connsiteX84" fmla="*/ 106979 w 3420505"/>
                <a:gd name="connsiteY84" fmla="*/ 263322 h 1475481"/>
                <a:gd name="connsiteX85" fmla="*/ 35727 w 3420505"/>
                <a:gd name="connsiteY85" fmla="*/ 239571 h 1475481"/>
                <a:gd name="connsiteX86" fmla="*/ 11977 w 3420505"/>
                <a:gd name="connsiteY86" fmla="*/ 180195 h 1475481"/>
                <a:gd name="connsiteX87" fmla="*/ 101 w 3420505"/>
                <a:gd name="connsiteY87" fmla="*/ 144569 h 1475481"/>
                <a:gd name="connsiteX88" fmla="*/ 23852 w 3420505"/>
                <a:gd name="connsiteY88" fmla="*/ 49566 h 1475481"/>
                <a:gd name="connsiteX89" fmla="*/ 59478 w 3420505"/>
                <a:gd name="connsiteY89" fmla="*/ 2065 h 1475481"/>
                <a:gd name="connsiteX0" fmla="*/ 59478 w 3396535"/>
                <a:gd name="connsiteY0" fmla="*/ 2065 h 1475481"/>
                <a:gd name="connsiteX1" fmla="*/ 142605 w 3396535"/>
                <a:gd name="connsiteY1" fmla="*/ 13940 h 1475481"/>
                <a:gd name="connsiteX2" fmla="*/ 213857 w 3396535"/>
                <a:gd name="connsiteY2" fmla="*/ 61441 h 1475481"/>
                <a:gd name="connsiteX3" fmla="*/ 296985 w 3396535"/>
                <a:gd name="connsiteY3" fmla="*/ 85192 h 1475481"/>
                <a:gd name="connsiteX4" fmla="*/ 368236 w 3396535"/>
                <a:gd name="connsiteY4" fmla="*/ 132693 h 1475481"/>
                <a:gd name="connsiteX5" fmla="*/ 403862 w 3396535"/>
                <a:gd name="connsiteY5" fmla="*/ 144569 h 1475481"/>
                <a:gd name="connsiteX6" fmla="*/ 451364 w 3396535"/>
                <a:gd name="connsiteY6" fmla="*/ 168319 h 1475481"/>
                <a:gd name="connsiteX7" fmla="*/ 522616 w 3396535"/>
                <a:gd name="connsiteY7" fmla="*/ 192070 h 1475481"/>
                <a:gd name="connsiteX8" fmla="*/ 570117 w 3396535"/>
                <a:gd name="connsiteY8" fmla="*/ 215821 h 1475481"/>
                <a:gd name="connsiteX9" fmla="*/ 653244 w 3396535"/>
                <a:gd name="connsiteY9" fmla="*/ 239571 h 1475481"/>
                <a:gd name="connsiteX10" fmla="*/ 724496 w 3396535"/>
                <a:gd name="connsiteY10" fmla="*/ 275197 h 1475481"/>
                <a:gd name="connsiteX11" fmla="*/ 843249 w 3396535"/>
                <a:gd name="connsiteY11" fmla="*/ 334574 h 1475481"/>
                <a:gd name="connsiteX12" fmla="*/ 950127 w 3396535"/>
                <a:gd name="connsiteY12" fmla="*/ 346449 h 1475481"/>
                <a:gd name="connsiteX13" fmla="*/ 1021379 w 3396535"/>
                <a:gd name="connsiteY13" fmla="*/ 370200 h 1475481"/>
                <a:gd name="connsiteX14" fmla="*/ 1057005 w 3396535"/>
                <a:gd name="connsiteY14" fmla="*/ 382075 h 1475481"/>
                <a:gd name="connsiteX15" fmla="*/ 1282636 w 3396535"/>
                <a:gd name="connsiteY15" fmla="*/ 441452 h 1475481"/>
                <a:gd name="connsiteX16" fmla="*/ 1377639 w 3396535"/>
                <a:gd name="connsiteY16" fmla="*/ 465203 h 1475481"/>
                <a:gd name="connsiteX17" fmla="*/ 1496392 w 3396535"/>
                <a:gd name="connsiteY17" fmla="*/ 524579 h 1475481"/>
                <a:gd name="connsiteX18" fmla="*/ 1532018 w 3396535"/>
                <a:gd name="connsiteY18" fmla="*/ 548330 h 1475481"/>
                <a:gd name="connsiteX19" fmla="*/ 2007031 w 3396535"/>
                <a:gd name="connsiteY19" fmla="*/ 548330 h 1475481"/>
                <a:gd name="connsiteX20" fmla="*/ 2197036 w 3396535"/>
                <a:gd name="connsiteY20" fmla="*/ 560205 h 1475481"/>
                <a:gd name="connsiteX21" fmla="*/ 2339540 w 3396535"/>
                <a:gd name="connsiteY21" fmla="*/ 572080 h 1475481"/>
                <a:gd name="connsiteX22" fmla="*/ 2387042 w 3396535"/>
                <a:gd name="connsiteY22" fmla="*/ 607706 h 1475481"/>
                <a:gd name="connsiteX23" fmla="*/ 2493920 w 3396535"/>
                <a:gd name="connsiteY23" fmla="*/ 655208 h 1475481"/>
                <a:gd name="connsiteX24" fmla="*/ 2529546 w 3396535"/>
                <a:gd name="connsiteY24" fmla="*/ 690834 h 1475481"/>
                <a:gd name="connsiteX25" fmla="*/ 2553296 w 3396535"/>
                <a:gd name="connsiteY25" fmla="*/ 726460 h 1475481"/>
                <a:gd name="connsiteX26" fmla="*/ 2588922 w 3396535"/>
                <a:gd name="connsiteY26" fmla="*/ 750210 h 1475481"/>
                <a:gd name="connsiteX27" fmla="*/ 2624548 w 3396535"/>
                <a:gd name="connsiteY27" fmla="*/ 785836 h 1475481"/>
                <a:gd name="connsiteX28" fmla="*/ 2695800 w 3396535"/>
                <a:gd name="connsiteY28" fmla="*/ 821462 h 1475481"/>
                <a:gd name="connsiteX29" fmla="*/ 2731426 w 3396535"/>
                <a:gd name="connsiteY29" fmla="*/ 845213 h 1475481"/>
                <a:gd name="connsiteX30" fmla="*/ 2980808 w 3396535"/>
                <a:gd name="connsiteY30" fmla="*/ 857088 h 1475481"/>
                <a:gd name="connsiteX31" fmla="*/ 3087686 w 3396535"/>
                <a:gd name="connsiteY31" fmla="*/ 797712 h 1475481"/>
                <a:gd name="connsiteX32" fmla="*/ 3111436 w 3396535"/>
                <a:gd name="connsiteY32" fmla="*/ 726460 h 1475481"/>
                <a:gd name="connsiteX33" fmla="*/ 3123312 w 3396535"/>
                <a:gd name="connsiteY33" fmla="*/ 690834 h 1475481"/>
                <a:gd name="connsiteX34" fmla="*/ 3194564 w 3396535"/>
                <a:gd name="connsiteY34" fmla="*/ 702709 h 1475481"/>
                <a:gd name="connsiteX35" fmla="*/ 3277691 w 3396535"/>
                <a:gd name="connsiteY35" fmla="*/ 797712 h 1475481"/>
                <a:gd name="connsiteX36" fmla="*/ 3313317 w 3396535"/>
                <a:gd name="connsiteY36" fmla="*/ 833338 h 1475481"/>
                <a:gd name="connsiteX37" fmla="*/ 3396444 w 3396535"/>
                <a:gd name="connsiteY37" fmla="*/ 892714 h 1475481"/>
                <a:gd name="connsiteX38" fmla="*/ 3242439 w 3396535"/>
                <a:gd name="connsiteY38" fmla="*/ 881064 h 1475481"/>
                <a:gd name="connsiteX39" fmla="*/ 3206491 w 3396535"/>
                <a:gd name="connsiteY39" fmla="*/ 916699 h 1475481"/>
                <a:gd name="connsiteX40" fmla="*/ 3230635 w 3396535"/>
                <a:gd name="connsiteY40" fmla="*/ 940730 h 1475481"/>
                <a:gd name="connsiteX41" fmla="*/ 3242509 w 3396535"/>
                <a:gd name="connsiteY41" fmla="*/ 976362 h 1475481"/>
                <a:gd name="connsiteX42" fmla="*/ 3301890 w 3396535"/>
                <a:gd name="connsiteY42" fmla="*/ 964486 h 1475481"/>
                <a:gd name="connsiteX43" fmla="*/ 3301888 w 3396535"/>
                <a:gd name="connsiteY43" fmla="*/ 952601 h 1475481"/>
                <a:gd name="connsiteX44" fmla="*/ 3278132 w 3396535"/>
                <a:gd name="connsiteY44" fmla="*/ 1047637 h 1475481"/>
                <a:gd name="connsiteX45" fmla="*/ 3254055 w 3396535"/>
                <a:gd name="connsiteY45" fmla="*/ 999847 h 1475481"/>
                <a:gd name="connsiteX46" fmla="*/ 3158938 w 3396535"/>
                <a:gd name="connsiteY46" fmla="*/ 1130221 h 1475481"/>
                <a:gd name="connsiteX47" fmla="*/ 2802678 w 3396535"/>
                <a:gd name="connsiteY47" fmla="*/ 1165847 h 1475481"/>
                <a:gd name="connsiteX48" fmla="*/ 2553296 w 3396535"/>
                <a:gd name="connsiteY48" fmla="*/ 1201473 h 1475481"/>
                <a:gd name="connsiteX49" fmla="*/ 2505795 w 3396535"/>
                <a:gd name="connsiteY49" fmla="*/ 1213348 h 1475481"/>
                <a:gd name="connsiteX50" fmla="*/ 2339540 w 3396535"/>
                <a:gd name="connsiteY50" fmla="*/ 1272725 h 1475481"/>
                <a:gd name="connsiteX51" fmla="*/ 2149535 w 3396535"/>
                <a:gd name="connsiteY51" fmla="*/ 1308351 h 1475481"/>
                <a:gd name="connsiteX52" fmla="*/ 2054533 w 3396535"/>
                <a:gd name="connsiteY52" fmla="*/ 1320226 h 1475481"/>
                <a:gd name="connsiteX53" fmla="*/ 1971405 w 3396535"/>
                <a:gd name="connsiteY53" fmla="*/ 1308351 h 1475481"/>
                <a:gd name="connsiteX54" fmla="*/ 1852652 w 3396535"/>
                <a:gd name="connsiteY54" fmla="*/ 1332101 h 1475481"/>
                <a:gd name="connsiteX55" fmla="*/ 1781400 w 3396535"/>
                <a:gd name="connsiteY55" fmla="*/ 1355852 h 1475481"/>
                <a:gd name="connsiteX56" fmla="*/ 1722023 w 3396535"/>
                <a:gd name="connsiteY56" fmla="*/ 1367727 h 1475481"/>
                <a:gd name="connsiteX57" fmla="*/ 1686397 w 3396535"/>
                <a:gd name="connsiteY57" fmla="*/ 1391478 h 1475481"/>
                <a:gd name="connsiteX58" fmla="*/ 1591395 w 3396535"/>
                <a:gd name="connsiteY58" fmla="*/ 1415228 h 1475481"/>
                <a:gd name="connsiteX59" fmla="*/ 1365764 w 3396535"/>
                <a:gd name="connsiteY59" fmla="*/ 1438979 h 1475481"/>
                <a:gd name="connsiteX60" fmla="*/ 1270761 w 3396535"/>
                <a:gd name="connsiteY60" fmla="*/ 1450854 h 1475481"/>
                <a:gd name="connsiteX61" fmla="*/ 1199509 w 3396535"/>
                <a:gd name="connsiteY61" fmla="*/ 1474605 h 1475481"/>
                <a:gd name="connsiteX62" fmla="*/ 997629 w 3396535"/>
                <a:gd name="connsiteY62" fmla="*/ 1427104 h 1475481"/>
                <a:gd name="connsiteX63" fmla="*/ 890751 w 3396535"/>
                <a:gd name="connsiteY63" fmla="*/ 1379603 h 1475481"/>
                <a:gd name="connsiteX64" fmla="*/ 855125 w 3396535"/>
                <a:gd name="connsiteY64" fmla="*/ 1355852 h 1475481"/>
                <a:gd name="connsiteX65" fmla="*/ 795748 w 3396535"/>
                <a:gd name="connsiteY65" fmla="*/ 1320226 h 1475481"/>
                <a:gd name="connsiteX66" fmla="*/ 748247 w 3396535"/>
                <a:gd name="connsiteY66" fmla="*/ 1248974 h 1475481"/>
                <a:gd name="connsiteX67" fmla="*/ 736372 w 3396535"/>
                <a:gd name="connsiteY67" fmla="*/ 1213348 h 1475481"/>
                <a:gd name="connsiteX68" fmla="*/ 676995 w 3396535"/>
                <a:gd name="connsiteY68" fmla="*/ 1130221 h 1475481"/>
                <a:gd name="connsiteX69" fmla="*/ 665120 w 3396535"/>
                <a:gd name="connsiteY69" fmla="*/ 1094595 h 1475481"/>
                <a:gd name="connsiteX70" fmla="*/ 641369 w 3396535"/>
                <a:gd name="connsiteY70" fmla="*/ 987717 h 1475481"/>
                <a:gd name="connsiteX71" fmla="*/ 593868 w 3396535"/>
                <a:gd name="connsiteY71" fmla="*/ 892714 h 1475481"/>
                <a:gd name="connsiteX72" fmla="*/ 558242 w 3396535"/>
                <a:gd name="connsiteY72" fmla="*/ 773961 h 1475481"/>
                <a:gd name="connsiteX73" fmla="*/ 534491 w 3396535"/>
                <a:gd name="connsiteY73" fmla="*/ 738335 h 1475481"/>
                <a:gd name="connsiteX74" fmla="*/ 510740 w 3396535"/>
                <a:gd name="connsiteY74" fmla="*/ 667083 h 1475481"/>
                <a:gd name="connsiteX75" fmla="*/ 486990 w 3396535"/>
                <a:gd name="connsiteY75" fmla="*/ 631457 h 1475481"/>
                <a:gd name="connsiteX76" fmla="*/ 427613 w 3396535"/>
                <a:gd name="connsiteY76" fmla="*/ 536454 h 1475481"/>
                <a:gd name="connsiteX77" fmla="*/ 391987 w 3396535"/>
                <a:gd name="connsiteY77" fmla="*/ 524579 h 1475481"/>
                <a:gd name="connsiteX78" fmla="*/ 356361 w 3396535"/>
                <a:gd name="connsiteY78" fmla="*/ 488953 h 1475481"/>
                <a:gd name="connsiteX79" fmla="*/ 320735 w 3396535"/>
                <a:gd name="connsiteY79" fmla="*/ 465203 h 1475481"/>
                <a:gd name="connsiteX80" fmla="*/ 261359 w 3396535"/>
                <a:gd name="connsiteY80" fmla="*/ 393951 h 1475481"/>
                <a:gd name="connsiteX81" fmla="*/ 249483 w 3396535"/>
                <a:gd name="connsiteY81" fmla="*/ 358325 h 1475481"/>
                <a:gd name="connsiteX82" fmla="*/ 213857 w 3396535"/>
                <a:gd name="connsiteY82" fmla="*/ 346449 h 1475481"/>
                <a:gd name="connsiteX83" fmla="*/ 130730 w 3396535"/>
                <a:gd name="connsiteY83" fmla="*/ 298948 h 1475481"/>
                <a:gd name="connsiteX84" fmla="*/ 106979 w 3396535"/>
                <a:gd name="connsiteY84" fmla="*/ 263322 h 1475481"/>
                <a:gd name="connsiteX85" fmla="*/ 35727 w 3396535"/>
                <a:gd name="connsiteY85" fmla="*/ 239571 h 1475481"/>
                <a:gd name="connsiteX86" fmla="*/ 11977 w 3396535"/>
                <a:gd name="connsiteY86" fmla="*/ 180195 h 1475481"/>
                <a:gd name="connsiteX87" fmla="*/ 101 w 3396535"/>
                <a:gd name="connsiteY87" fmla="*/ 144569 h 1475481"/>
                <a:gd name="connsiteX88" fmla="*/ 23852 w 3396535"/>
                <a:gd name="connsiteY88" fmla="*/ 49566 h 1475481"/>
                <a:gd name="connsiteX89" fmla="*/ 59478 w 3396535"/>
                <a:gd name="connsiteY89" fmla="*/ 2065 h 1475481"/>
                <a:gd name="connsiteX0" fmla="*/ 59478 w 3315578"/>
                <a:gd name="connsiteY0" fmla="*/ 2065 h 1475481"/>
                <a:gd name="connsiteX1" fmla="*/ 142605 w 3315578"/>
                <a:gd name="connsiteY1" fmla="*/ 13940 h 1475481"/>
                <a:gd name="connsiteX2" fmla="*/ 213857 w 3315578"/>
                <a:gd name="connsiteY2" fmla="*/ 61441 h 1475481"/>
                <a:gd name="connsiteX3" fmla="*/ 296985 w 3315578"/>
                <a:gd name="connsiteY3" fmla="*/ 85192 h 1475481"/>
                <a:gd name="connsiteX4" fmla="*/ 368236 w 3315578"/>
                <a:gd name="connsiteY4" fmla="*/ 132693 h 1475481"/>
                <a:gd name="connsiteX5" fmla="*/ 403862 w 3315578"/>
                <a:gd name="connsiteY5" fmla="*/ 144569 h 1475481"/>
                <a:gd name="connsiteX6" fmla="*/ 451364 w 3315578"/>
                <a:gd name="connsiteY6" fmla="*/ 168319 h 1475481"/>
                <a:gd name="connsiteX7" fmla="*/ 522616 w 3315578"/>
                <a:gd name="connsiteY7" fmla="*/ 192070 h 1475481"/>
                <a:gd name="connsiteX8" fmla="*/ 570117 w 3315578"/>
                <a:gd name="connsiteY8" fmla="*/ 215821 h 1475481"/>
                <a:gd name="connsiteX9" fmla="*/ 653244 w 3315578"/>
                <a:gd name="connsiteY9" fmla="*/ 239571 h 1475481"/>
                <a:gd name="connsiteX10" fmla="*/ 724496 w 3315578"/>
                <a:gd name="connsiteY10" fmla="*/ 275197 h 1475481"/>
                <a:gd name="connsiteX11" fmla="*/ 843249 w 3315578"/>
                <a:gd name="connsiteY11" fmla="*/ 334574 h 1475481"/>
                <a:gd name="connsiteX12" fmla="*/ 950127 w 3315578"/>
                <a:gd name="connsiteY12" fmla="*/ 346449 h 1475481"/>
                <a:gd name="connsiteX13" fmla="*/ 1021379 w 3315578"/>
                <a:gd name="connsiteY13" fmla="*/ 370200 h 1475481"/>
                <a:gd name="connsiteX14" fmla="*/ 1057005 w 3315578"/>
                <a:gd name="connsiteY14" fmla="*/ 382075 h 1475481"/>
                <a:gd name="connsiteX15" fmla="*/ 1282636 w 3315578"/>
                <a:gd name="connsiteY15" fmla="*/ 441452 h 1475481"/>
                <a:gd name="connsiteX16" fmla="*/ 1377639 w 3315578"/>
                <a:gd name="connsiteY16" fmla="*/ 465203 h 1475481"/>
                <a:gd name="connsiteX17" fmla="*/ 1496392 w 3315578"/>
                <a:gd name="connsiteY17" fmla="*/ 524579 h 1475481"/>
                <a:gd name="connsiteX18" fmla="*/ 1532018 w 3315578"/>
                <a:gd name="connsiteY18" fmla="*/ 548330 h 1475481"/>
                <a:gd name="connsiteX19" fmla="*/ 2007031 w 3315578"/>
                <a:gd name="connsiteY19" fmla="*/ 548330 h 1475481"/>
                <a:gd name="connsiteX20" fmla="*/ 2197036 w 3315578"/>
                <a:gd name="connsiteY20" fmla="*/ 560205 h 1475481"/>
                <a:gd name="connsiteX21" fmla="*/ 2339540 w 3315578"/>
                <a:gd name="connsiteY21" fmla="*/ 572080 h 1475481"/>
                <a:gd name="connsiteX22" fmla="*/ 2387042 w 3315578"/>
                <a:gd name="connsiteY22" fmla="*/ 607706 h 1475481"/>
                <a:gd name="connsiteX23" fmla="*/ 2493920 w 3315578"/>
                <a:gd name="connsiteY23" fmla="*/ 655208 h 1475481"/>
                <a:gd name="connsiteX24" fmla="*/ 2529546 w 3315578"/>
                <a:gd name="connsiteY24" fmla="*/ 690834 h 1475481"/>
                <a:gd name="connsiteX25" fmla="*/ 2553296 w 3315578"/>
                <a:gd name="connsiteY25" fmla="*/ 726460 h 1475481"/>
                <a:gd name="connsiteX26" fmla="*/ 2588922 w 3315578"/>
                <a:gd name="connsiteY26" fmla="*/ 750210 h 1475481"/>
                <a:gd name="connsiteX27" fmla="*/ 2624548 w 3315578"/>
                <a:gd name="connsiteY27" fmla="*/ 785836 h 1475481"/>
                <a:gd name="connsiteX28" fmla="*/ 2695800 w 3315578"/>
                <a:gd name="connsiteY28" fmla="*/ 821462 h 1475481"/>
                <a:gd name="connsiteX29" fmla="*/ 2731426 w 3315578"/>
                <a:gd name="connsiteY29" fmla="*/ 845213 h 1475481"/>
                <a:gd name="connsiteX30" fmla="*/ 2980808 w 3315578"/>
                <a:gd name="connsiteY30" fmla="*/ 857088 h 1475481"/>
                <a:gd name="connsiteX31" fmla="*/ 3087686 w 3315578"/>
                <a:gd name="connsiteY31" fmla="*/ 797712 h 1475481"/>
                <a:gd name="connsiteX32" fmla="*/ 3111436 w 3315578"/>
                <a:gd name="connsiteY32" fmla="*/ 726460 h 1475481"/>
                <a:gd name="connsiteX33" fmla="*/ 3123312 w 3315578"/>
                <a:gd name="connsiteY33" fmla="*/ 690834 h 1475481"/>
                <a:gd name="connsiteX34" fmla="*/ 3194564 w 3315578"/>
                <a:gd name="connsiteY34" fmla="*/ 702709 h 1475481"/>
                <a:gd name="connsiteX35" fmla="*/ 3277691 w 3315578"/>
                <a:gd name="connsiteY35" fmla="*/ 797712 h 1475481"/>
                <a:gd name="connsiteX36" fmla="*/ 3313317 w 3315578"/>
                <a:gd name="connsiteY36" fmla="*/ 833338 h 1475481"/>
                <a:gd name="connsiteX37" fmla="*/ 3206963 w 3315578"/>
                <a:gd name="connsiteY37" fmla="*/ 892942 h 1475481"/>
                <a:gd name="connsiteX38" fmla="*/ 3242439 w 3315578"/>
                <a:gd name="connsiteY38" fmla="*/ 881064 h 1475481"/>
                <a:gd name="connsiteX39" fmla="*/ 3206491 w 3315578"/>
                <a:gd name="connsiteY39" fmla="*/ 916699 h 1475481"/>
                <a:gd name="connsiteX40" fmla="*/ 3230635 w 3315578"/>
                <a:gd name="connsiteY40" fmla="*/ 940730 h 1475481"/>
                <a:gd name="connsiteX41" fmla="*/ 3242509 w 3315578"/>
                <a:gd name="connsiteY41" fmla="*/ 976362 h 1475481"/>
                <a:gd name="connsiteX42" fmla="*/ 3301890 w 3315578"/>
                <a:gd name="connsiteY42" fmla="*/ 964486 h 1475481"/>
                <a:gd name="connsiteX43" fmla="*/ 3301888 w 3315578"/>
                <a:gd name="connsiteY43" fmla="*/ 952601 h 1475481"/>
                <a:gd name="connsiteX44" fmla="*/ 3278132 w 3315578"/>
                <a:gd name="connsiteY44" fmla="*/ 1047637 h 1475481"/>
                <a:gd name="connsiteX45" fmla="*/ 3254055 w 3315578"/>
                <a:gd name="connsiteY45" fmla="*/ 999847 h 1475481"/>
                <a:gd name="connsiteX46" fmla="*/ 3158938 w 3315578"/>
                <a:gd name="connsiteY46" fmla="*/ 1130221 h 1475481"/>
                <a:gd name="connsiteX47" fmla="*/ 2802678 w 3315578"/>
                <a:gd name="connsiteY47" fmla="*/ 1165847 h 1475481"/>
                <a:gd name="connsiteX48" fmla="*/ 2553296 w 3315578"/>
                <a:gd name="connsiteY48" fmla="*/ 1201473 h 1475481"/>
                <a:gd name="connsiteX49" fmla="*/ 2505795 w 3315578"/>
                <a:gd name="connsiteY49" fmla="*/ 1213348 h 1475481"/>
                <a:gd name="connsiteX50" fmla="*/ 2339540 w 3315578"/>
                <a:gd name="connsiteY50" fmla="*/ 1272725 h 1475481"/>
                <a:gd name="connsiteX51" fmla="*/ 2149535 w 3315578"/>
                <a:gd name="connsiteY51" fmla="*/ 1308351 h 1475481"/>
                <a:gd name="connsiteX52" fmla="*/ 2054533 w 3315578"/>
                <a:gd name="connsiteY52" fmla="*/ 1320226 h 1475481"/>
                <a:gd name="connsiteX53" fmla="*/ 1971405 w 3315578"/>
                <a:gd name="connsiteY53" fmla="*/ 1308351 h 1475481"/>
                <a:gd name="connsiteX54" fmla="*/ 1852652 w 3315578"/>
                <a:gd name="connsiteY54" fmla="*/ 1332101 h 1475481"/>
                <a:gd name="connsiteX55" fmla="*/ 1781400 w 3315578"/>
                <a:gd name="connsiteY55" fmla="*/ 1355852 h 1475481"/>
                <a:gd name="connsiteX56" fmla="*/ 1722023 w 3315578"/>
                <a:gd name="connsiteY56" fmla="*/ 1367727 h 1475481"/>
                <a:gd name="connsiteX57" fmla="*/ 1686397 w 3315578"/>
                <a:gd name="connsiteY57" fmla="*/ 1391478 h 1475481"/>
                <a:gd name="connsiteX58" fmla="*/ 1591395 w 3315578"/>
                <a:gd name="connsiteY58" fmla="*/ 1415228 h 1475481"/>
                <a:gd name="connsiteX59" fmla="*/ 1365764 w 3315578"/>
                <a:gd name="connsiteY59" fmla="*/ 1438979 h 1475481"/>
                <a:gd name="connsiteX60" fmla="*/ 1270761 w 3315578"/>
                <a:gd name="connsiteY60" fmla="*/ 1450854 h 1475481"/>
                <a:gd name="connsiteX61" fmla="*/ 1199509 w 3315578"/>
                <a:gd name="connsiteY61" fmla="*/ 1474605 h 1475481"/>
                <a:gd name="connsiteX62" fmla="*/ 997629 w 3315578"/>
                <a:gd name="connsiteY62" fmla="*/ 1427104 h 1475481"/>
                <a:gd name="connsiteX63" fmla="*/ 890751 w 3315578"/>
                <a:gd name="connsiteY63" fmla="*/ 1379603 h 1475481"/>
                <a:gd name="connsiteX64" fmla="*/ 855125 w 3315578"/>
                <a:gd name="connsiteY64" fmla="*/ 1355852 h 1475481"/>
                <a:gd name="connsiteX65" fmla="*/ 795748 w 3315578"/>
                <a:gd name="connsiteY65" fmla="*/ 1320226 h 1475481"/>
                <a:gd name="connsiteX66" fmla="*/ 748247 w 3315578"/>
                <a:gd name="connsiteY66" fmla="*/ 1248974 h 1475481"/>
                <a:gd name="connsiteX67" fmla="*/ 736372 w 3315578"/>
                <a:gd name="connsiteY67" fmla="*/ 1213348 h 1475481"/>
                <a:gd name="connsiteX68" fmla="*/ 676995 w 3315578"/>
                <a:gd name="connsiteY68" fmla="*/ 1130221 h 1475481"/>
                <a:gd name="connsiteX69" fmla="*/ 665120 w 3315578"/>
                <a:gd name="connsiteY69" fmla="*/ 1094595 h 1475481"/>
                <a:gd name="connsiteX70" fmla="*/ 641369 w 3315578"/>
                <a:gd name="connsiteY70" fmla="*/ 987717 h 1475481"/>
                <a:gd name="connsiteX71" fmla="*/ 593868 w 3315578"/>
                <a:gd name="connsiteY71" fmla="*/ 892714 h 1475481"/>
                <a:gd name="connsiteX72" fmla="*/ 558242 w 3315578"/>
                <a:gd name="connsiteY72" fmla="*/ 773961 h 1475481"/>
                <a:gd name="connsiteX73" fmla="*/ 534491 w 3315578"/>
                <a:gd name="connsiteY73" fmla="*/ 738335 h 1475481"/>
                <a:gd name="connsiteX74" fmla="*/ 510740 w 3315578"/>
                <a:gd name="connsiteY74" fmla="*/ 667083 h 1475481"/>
                <a:gd name="connsiteX75" fmla="*/ 486990 w 3315578"/>
                <a:gd name="connsiteY75" fmla="*/ 631457 h 1475481"/>
                <a:gd name="connsiteX76" fmla="*/ 427613 w 3315578"/>
                <a:gd name="connsiteY76" fmla="*/ 536454 h 1475481"/>
                <a:gd name="connsiteX77" fmla="*/ 391987 w 3315578"/>
                <a:gd name="connsiteY77" fmla="*/ 524579 h 1475481"/>
                <a:gd name="connsiteX78" fmla="*/ 356361 w 3315578"/>
                <a:gd name="connsiteY78" fmla="*/ 488953 h 1475481"/>
                <a:gd name="connsiteX79" fmla="*/ 320735 w 3315578"/>
                <a:gd name="connsiteY79" fmla="*/ 465203 h 1475481"/>
                <a:gd name="connsiteX80" fmla="*/ 261359 w 3315578"/>
                <a:gd name="connsiteY80" fmla="*/ 393951 h 1475481"/>
                <a:gd name="connsiteX81" fmla="*/ 249483 w 3315578"/>
                <a:gd name="connsiteY81" fmla="*/ 358325 h 1475481"/>
                <a:gd name="connsiteX82" fmla="*/ 213857 w 3315578"/>
                <a:gd name="connsiteY82" fmla="*/ 346449 h 1475481"/>
                <a:gd name="connsiteX83" fmla="*/ 130730 w 3315578"/>
                <a:gd name="connsiteY83" fmla="*/ 298948 h 1475481"/>
                <a:gd name="connsiteX84" fmla="*/ 106979 w 3315578"/>
                <a:gd name="connsiteY84" fmla="*/ 263322 h 1475481"/>
                <a:gd name="connsiteX85" fmla="*/ 35727 w 3315578"/>
                <a:gd name="connsiteY85" fmla="*/ 239571 h 1475481"/>
                <a:gd name="connsiteX86" fmla="*/ 11977 w 3315578"/>
                <a:gd name="connsiteY86" fmla="*/ 180195 h 1475481"/>
                <a:gd name="connsiteX87" fmla="*/ 101 w 3315578"/>
                <a:gd name="connsiteY87" fmla="*/ 144569 h 1475481"/>
                <a:gd name="connsiteX88" fmla="*/ 23852 w 3315578"/>
                <a:gd name="connsiteY88" fmla="*/ 49566 h 1475481"/>
                <a:gd name="connsiteX89" fmla="*/ 59478 w 3315578"/>
                <a:gd name="connsiteY89" fmla="*/ 2065 h 1475481"/>
                <a:gd name="connsiteX0" fmla="*/ 59478 w 3315578"/>
                <a:gd name="connsiteY0" fmla="*/ 2065 h 1475481"/>
                <a:gd name="connsiteX1" fmla="*/ 142605 w 3315578"/>
                <a:gd name="connsiteY1" fmla="*/ 13940 h 1475481"/>
                <a:gd name="connsiteX2" fmla="*/ 213857 w 3315578"/>
                <a:gd name="connsiteY2" fmla="*/ 61441 h 1475481"/>
                <a:gd name="connsiteX3" fmla="*/ 296985 w 3315578"/>
                <a:gd name="connsiteY3" fmla="*/ 85192 h 1475481"/>
                <a:gd name="connsiteX4" fmla="*/ 368236 w 3315578"/>
                <a:gd name="connsiteY4" fmla="*/ 132693 h 1475481"/>
                <a:gd name="connsiteX5" fmla="*/ 403862 w 3315578"/>
                <a:gd name="connsiteY5" fmla="*/ 144569 h 1475481"/>
                <a:gd name="connsiteX6" fmla="*/ 451364 w 3315578"/>
                <a:gd name="connsiteY6" fmla="*/ 168319 h 1475481"/>
                <a:gd name="connsiteX7" fmla="*/ 522616 w 3315578"/>
                <a:gd name="connsiteY7" fmla="*/ 192070 h 1475481"/>
                <a:gd name="connsiteX8" fmla="*/ 570117 w 3315578"/>
                <a:gd name="connsiteY8" fmla="*/ 215821 h 1475481"/>
                <a:gd name="connsiteX9" fmla="*/ 653244 w 3315578"/>
                <a:gd name="connsiteY9" fmla="*/ 239571 h 1475481"/>
                <a:gd name="connsiteX10" fmla="*/ 724496 w 3315578"/>
                <a:gd name="connsiteY10" fmla="*/ 275197 h 1475481"/>
                <a:gd name="connsiteX11" fmla="*/ 843249 w 3315578"/>
                <a:gd name="connsiteY11" fmla="*/ 334574 h 1475481"/>
                <a:gd name="connsiteX12" fmla="*/ 950127 w 3315578"/>
                <a:gd name="connsiteY12" fmla="*/ 346449 h 1475481"/>
                <a:gd name="connsiteX13" fmla="*/ 1021379 w 3315578"/>
                <a:gd name="connsiteY13" fmla="*/ 370200 h 1475481"/>
                <a:gd name="connsiteX14" fmla="*/ 1057005 w 3315578"/>
                <a:gd name="connsiteY14" fmla="*/ 382075 h 1475481"/>
                <a:gd name="connsiteX15" fmla="*/ 1282636 w 3315578"/>
                <a:gd name="connsiteY15" fmla="*/ 441452 h 1475481"/>
                <a:gd name="connsiteX16" fmla="*/ 1377639 w 3315578"/>
                <a:gd name="connsiteY16" fmla="*/ 465203 h 1475481"/>
                <a:gd name="connsiteX17" fmla="*/ 1496392 w 3315578"/>
                <a:gd name="connsiteY17" fmla="*/ 524579 h 1475481"/>
                <a:gd name="connsiteX18" fmla="*/ 1532018 w 3315578"/>
                <a:gd name="connsiteY18" fmla="*/ 548330 h 1475481"/>
                <a:gd name="connsiteX19" fmla="*/ 2007031 w 3315578"/>
                <a:gd name="connsiteY19" fmla="*/ 548330 h 1475481"/>
                <a:gd name="connsiteX20" fmla="*/ 2197036 w 3315578"/>
                <a:gd name="connsiteY20" fmla="*/ 560205 h 1475481"/>
                <a:gd name="connsiteX21" fmla="*/ 2339540 w 3315578"/>
                <a:gd name="connsiteY21" fmla="*/ 572080 h 1475481"/>
                <a:gd name="connsiteX22" fmla="*/ 2387042 w 3315578"/>
                <a:gd name="connsiteY22" fmla="*/ 607706 h 1475481"/>
                <a:gd name="connsiteX23" fmla="*/ 2493920 w 3315578"/>
                <a:gd name="connsiteY23" fmla="*/ 655208 h 1475481"/>
                <a:gd name="connsiteX24" fmla="*/ 2529546 w 3315578"/>
                <a:gd name="connsiteY24" fmla="*/ 690834 h 1475481"/>
                <a:gd name="connsiteX25" fmla="*/ 2553296 w 3315578"/>
                <a:gd name="connsiteY25" fmla="*/ 726460 h 1475481"/>
                <a:gd name="connsiteX26" fmla="*/ 2588922 w 3315578"/>
                <a:gd name="connsiteY26" fmla="*/ 750210 h 1475481"/>
                <a:gd name="connsiteX27" fmla="*/ 2624548 w 3315578"/>
                <a:gd name="connsiteY27" fmla="*/ 785836 h 1475481"/>
                <a:gd name="connsiteX28" fmla="*/ 2695800 w 3315578"/>
                <a:gd name="connsiteY28" fmla="*/ 821462 h 1475481"/>
                <a:gd name="connsiteX29" fmla="*/ 2731426 w 3315578"/>
                <a:gd name="connsiteY29" fmla="*/ 845213 h 1475481"/>
                <a:gd name="connsiteX30" fmla="*/ 2980808 w 3315578"/>
                <a:gd name="connsiteY30" fmla="*/ 857088 h 1475481"/>
                <a:gd name="connsiteX31" fmla="*/ 3087686 w 3315578"/>
                <a:gd name="connsiteY31" fmla="*/ 797712 h 1475481"/>
                <a:gd name="connsiteX32" fmla="*/ 3111436 w 3315578"/>
                <a:gd name="connsiteY32" fmla="*/ 726460 h 1475481"/>
                <a:gd name="connsiteX33" fmla="*/ 3123312 w 3315578"/>
                <a:gd name="connsiteY33" fmla="*/ 690834 h 1475481"/>
                <a:gd name="connsiteX34" fmla="*/ 3194564 w 3315578"/>
                <a:gd name="connsiteY34" fmla="*/ 702709 h 1475481"/>
                <a:gd name="connsiteX35" fmla="*/ 3277691 w 3315578"/>
                <a:gd name="connsiteY35" fmla="*/ 797712 h 1475481"/>
                <a:gd name="connsiteX36" fmla="*/ 3313317 w 3315578"/>
                <a:gd name="connsiteY36" fmla="*/ 833338 h 1475481"/>
                <a:gd name="connsiteX37" fmla="*/ 3206963 w 3315578"/>
                <a:gd name="connsiteY37" fmla="*/ 892942 h 1475481"/>
                <a:gd name="connsiteX38" fmla="*/ 3242439 w 3315578"/>
                <a:gd name="connsiteY38" fmla="*/ 881064 h 1475481"/>
                <a:gd name="connsiteX39" fmla="*/ 3206491 w 3315578"/>
                <a:gd name="connsiteY39" fmla="*/ 916699 h 1475481"/>
                <a:gd name="connsiteX40" fmla="*/ 3230635 w 3315578"/>
                <a:gd name="connsiteY40" fmla="*/ 940730 h 1475481"/>
                <a:gd name="connsiteX41" fmla="*/ 3242509 w 3315578"/>
                <a:gd name="connsiteY41" fmla="*/ 976362 h 1475481"/>
                <a:gd name="connsiteX42" fmla="*/ 3301890 w 3315578"/>
                <a:gd name="connsiteY42" fmla="*/ 964486 h 1475481"/>
                <a:gd name="connsiteX43" fmla="*/ 3301888 w 3315578"/>
                <a:gd name="connsiteY43" fmla="*/ 952601 h 1475481"/>
                <a:gd name="connsiteX44" fmla="*/ 3254620 w 3315578"/>
                <a:gd name="connsiteY44" fmla="*/ 988513 h 1475481"/>
                <a:gd name="connsiteX45" fmla="*/ 3254055 w 3315578"/>
                <a:gd name="connsiteY45" fmla="*/ 999847 h 1475481"/>
                <a:gd name="connsiteX46" fmla="*/ 3158938 w 3315578"/>
                <a:gd name="connsiteY46" fmla="*/ 1130221 h 1475481"/>
                <a:gd name="connsiteX47" fmla="*/ 2802678 w 3315578"/>
                <a:gd name="connsiteY47" fmla="*/ 1165847 h 1475481"/>
                <a:gd name="connsiteX48" fmla="*/ 2553296 w 3315578"/>
                <a:gd name="connsiteY48" fmla="*/ 1201473 h 1475481"/>
                <a:gd name="connsiteX49" fmla="*/ 2505795 w 3315578"/>
                <a:gd name="connsiteY49" fmla="*/ 1213348 h 1475481"/>
                <a:gd name="connsiteX50" fmla="*/ 2339540 w 3315578"/>
                <a:gd name="connsiteY50" fmla="*/ 1272725 h 1475481"/>
                <a:gd name="connsiteX51" fmla="*/ 2149535 w 3315578"/>
                <a:gd name="connsiteY51" fmla="*/ 1308351 h 1475481"/>
                <a:gd name="connsiteX52" fmla="*/ 2054533 w 3315578"/>
                <a:gd name="connsiteY52" fmla="*/ 1320226 h 1475481"/>
                <a:gd name="connsiteX53" fmla="*/ 1971405 w 3315578"/>
                <a:gd name="connsiteY53" fmla="*/ 1308351 h 1475481"/>
                <a:gd name="connsiteX54" fmla="*/ 1852652 w 3315578"/>
                <a:gd name="connsiteY54" fmla="*/ 1332101 h 1475481"/>
                <a:gd name="connsiteX55" fmla="*/ 1781400 w 3315578"/>
                <a:gd name="connsiteY55" fmla="*/ 1355852 h 1475481"/>
                <a:gd name="connsiteX56" fmla="*/ 1722023 w 3315578"/>
                <a:gd name="connsiteY56" fmla="*/ 1367727 h 1475481"/>
                <a:gd name="connsiteX57" fmla="*/ 1686397 w 3315578"/>
                <a:gd name="connsiteY57" fmla="*/ 1391478 h 1475481"/>
                <a:gd name="connsiteX58" fmla="*/ 1591395 w 3315578"/>
                <a:gd name="connsiteY58" fmla="*/ 1415228 h 1475481"/>
                <a:gd name="connsiteX59" fmla="*/ 1365764 w 3315578"/>
                <a:gd name="connsiteY59" fmla="*/ 1438979 h 1475481"/>
                <a:gd name="connsiteX60" fmla="*/ 1270761 w 3315578"/>
                <a:gd name="connsiteY60" fmla="*/ 1450854 h 1475481"/>
                <a:gd name="connsiteX61" fmla="*/ 1199509 w 3315578"/>
                <a:gd name="connsiteY61" fmla="*/ 1474605 h 1475481"/>
                <a:gd name="connsiteX62" fmla="*/ 997629 w 3315578"/>
                <a:gd name="connsiteY62" fmla="*/ 1427104 h 1475481"/>
                <a:gd name="connsiteX63" fmla="*/ 890751 w 3315578"/>
                <a:gd name="connsiteY63" fmla="*/ 1379603 h 1475481"/>
                <a:gd name="connsiteX64" fmla="*/ 855125 w 3315578"/>
                <a:gd name="connsiteY64" fmla="*/ 1355852 h 1475481"/>
                <a:gd name="connsiteX65" fmla="*/ 795748 w 3315578"/>
                <a:gd name="connsiteY65" fmla="*/ 1320226 h 1475481"/>
                <a:gd name="connsiteX66" fmla="*/ 748247 w 3315578"/>
                <a:gd name="connsiteY66" fmla="*/ 1248974 h 1475481"/>
                <a:gd name="connsiteX67" fmla="*/ 736372 w 3315578"/>
                <a:gd name="connsiteY67" fmla="*/ 1213348 h 1475481"/>
                <a:gd name="connsiteX68" fmla="*/ 676995 w 3315578"/>
                <a:gd name="connsiteY68" fmla="*/ 1130221 h 1475481"/>
                <a:gd name="connsiteX69" fmla="*/ 665120 w 3315578"/>
                <a:gd name="connsiteY69" fmla="*/ 1094595 h 1475481"/>
                <a:gd name="connsiteX70" fmla="*/ 641369 w 3315578"/>
                <a:gd name="connsiteY70" fmla="*/ 987717 h 1475481"/>
                <a:gd name="connsiteX71" fmla="*/ 593868 w 3315578"/>
                <a:gd name="connsiteY71" fmla="*/ 892714 h 1475481"/>
                <a:gd name="connsiteX72" fmla="*/ 558242 w 3315578"/>
                <a:gd name="connsiteY72" fmla="*/ 773961 h 1475481"/>
                <a:gd name="connsiteX73" fmla="*/ 534491 w 3315578"/>
                <a:gd name="connsiteY73" fmla="*/ 738335 h 1475481"/>
                <a:gd name="connsiteX74" fmla="*/ 510740 w 3315578"/>
                <a:gd name="connsiteY74" fmla="*/ 667083 h 1475481"/>
                <a:gd name="connsiteX75" fmla="*/ 486990 w 3315578"/>
                <a:gd name="connsiteY75" fmla="*/ 631457 h 1475481"/>
                <a:gd name="connsiteX76" fmla="*/ 427613 w 3315578"/>
                <a:gd name="connsiteY76" fmla="*/ 536454 h 1475481"/>
                <a:gd name="connsiteX77" fmla="*/ 391987 w 3315578"/>
                <a:gd name="connsiteY77" fmla="*/ 524579 h 1475481"/>
                <a:gd name="connsiteX78" fmla="*/ 356361 w 3315578"/>
                <a:gd name="connsiteY78" fmla="*/ 488953 h 1475481"/>
                <a:gd name="connsiteX79" fmla="*/ 320735 w 3315578"/>
                <a:gd name="connsiteY79" fmla="*/ 465203 h 1475481"/>
                <a:gd name="connsiteX80" fmla="*/ 261359 w 3315578"/>
                <a:gd name="connsiteY80" fmla="*/ 393951 h 1475481"/>
                <a:gd name="connsiteX81" fmla="*/ 249483 w 3315578"/>
                <a:gd name="connsiteY81" fmla="*/ 358325 h 1475481"/>
                <a:gd name="connsiteX82" fmla="*/ 213857 w 3315578"/>
                <a:gd name="connsiteY82" fmla="*/ 346449 h 1475481"/>
                <a:gd name="connsiteX83" fmla="*/ 130730 w 3315578"/>
                <a:gd name="connsiteY83" fmla="*/ 298948 h 1475481"/>
                <a:gd name="connsiteX84" fmla="*/ 106979 w 3315578"/>
                <a:gd name="connsiteY84" fmla="*/ 263322 h 1475481"/>
                <a:gd name="connsiteX85" fmla="*/ 35727 w 3315578"/>
                <a:gd name="connsiteY85" fmla="*/ 239571 h 1475481"/>
                <a:gd name="connsiteX86" fmla="*/ 11977 w 3315578"/>
                <a:gd name="connsiteY86" fmla="*/ 180195 h 1475481"/>
                <a:gd name="connsiteX87" fmla="*/ 101 w 3315578"/>
                <a:gd name="connsiteY87" fmla="*/ 144569 h 1475481"/>
                <a:gd name="connsiteX88" fmla="*/ 23852 w 3315578"/>
                <a:gd name="connsiteY88" fmla="*/ 49566 h 1475481"/>
                <a:gd name="connsiteX89" fmla="*/ 59478 w 3315578"/>
                <a:gd name="connsiteY89" fmla="*/ 2065 h 1475481"/>
                <a:gd name="connsiteX0" fmla="*/ 59478 w 3315578"/>
                <a:gd name="connsiteY0" fmla="*/ 2065 h 1475481"/>
                <a:gd name="connsiteX1" fmla="*/ 142605 w 3315578"/>
                <a:gd name="connsiteY1" fmla="*/ 13940 h 1475481"/>
                <a:gd name="connsiteX2" fmla="*/ 213857 w 3315578"/>
                <a:gd name="connsiteY2" fmla="*/ 61441 h 1475481"/>
                <a:gd name="connsiteX3" fmla="*/ 296985 w 3315578"/>
                <a:gd name="connsiteY3" fmla="*/ 85192 h 1475481"/>
                <a:gd name="connsiteX4" fmla="*/ 368236 w 3315578"/>
                <a:gd name="connsiteY4" fmla="*/ 132693 h 1475481"/>
                <a:gd name="connsiteX5" fmla="*/ 403862 w 3315578"/>
                <a:gd name="connsiteY5" fmla="*/ 144569 h 1475481"/>
                <a:gd name="connsiteX6" fmla="*/ 451364 w 3315578"/>
                <a:gd name="connsiteY6" fmla="*/ 168319 h 1475481"/>
                <a:gd name="connsiteX7" fmla="*/ 522616 w 3315578"/>
                <a:gd name="connsiteY7" fmla="*/ 192070 h 1475481"/>
                <a:gd name="connsiteX8" fmla="*/ 570117 w 3315578"/>
                <a:gd name="connsiteY8" fmla="*/ 215821 h 1475481"/>
                <a:gd name="connsiteX9" fmla="*/ 653244 w 3315578"/>
                <a:gd name="connsiteY9" fmla="*/ 239571 h 1475481"/>
                <a:gd name="connsiteX10" fmla="*/ 724496 w 3315578"/>
                <a:gd name="connsiteY10" fmla="*/ 275197 h 1475481"/>
                <a:gd name="connsiteX11" fmla="*/ 843249 w 3315578"/>
                <a:gd name="connsiteY11" fmla="*/ 334574 h 1475481"/>
                <a:gd name="connsiteX12" fmla="*/ 950127 w 3315578"/>
                <a:gd name="connsiteY12" fmla="*/ 346449 h 1475481"/>
                <a:gd name="connsiteX13" fmla="*/ 1021379 w 3315578"/>
                <a:gd name="connsiteY13" fmla="*/ 370200 h 1475481"/>
                <a:gd name="connsiteX14" fmla="*/ 1057005 w 3315578"/>
                <a:gd name="connsiteY14" fmla="*/ 382075 h 1475481"/>
                <a:gd name="connsiteX15" fmla="*/ 1282636 w 3315578"/>
                <a:gd name="connsiteY15" fmla="*/ 441452 h 1475481"/>
                <a:gd name="connsiteX16" fmla="*/ 1377639 w 3315578"/>
                <a:gd name="connsiteY16" fmla="*/ 465203 h 1475481"/>
                <a:gd name="connsiteX17" fmla="*/ 1496392 w 3315578"/>
                <a:gd name="connsiteY17" fmla="*/ 524579 h 1475481"/>
                <a:gd name="connsiteX18" fmla="*/ 1532018 w 3315578"/>
                <a:gd name="connsiteY18" fmla="*/ 548330 h 1475481"/>
                <a:gd name="connsiteX19" fmla="*/ 2007031 w 3315578"/>
                <a:gd name="connsiteY19" fmla="*/ 548330 h 1475481"/>
                <a:gd name="connsiteX20" fmla="*/ 2197036 w 3315578"/>
                <a:gd name="connsiteY20" fmla="*/ 560205 h 1475481"/>
                <a:gd name="connsiteX21" fmla="*/ 2339540 w 3315578"/>
                <a:gd name="connsiteY21" fmla="*/ 572080 h 1475481"/>
                <a:gd name="connsiteX22" fmla="*/ 2387042 w 3315578"/>
                <a:gd name="connsiteY22" fmla="*/ 607706 h 1475481"/>
                <a:gd name="connsiteX23" fmla="*/ 2493920 w 3315578"/>
                <a:gd name="connsiteY23" fmla="*/ 655208 h 1475481"/>
                <a:gd name="connsiteX24" fmla="*/ 2529546 w 3315578"/>
                <a:gd name="connsiteY24" fmla="*/ 690834 h 1475481"/>
                <a:gd name="connsiteX25" fmla="*/ 2553296 w 3315578"/>
                <a:gd name="connsiteY25" fmla="*/ 726460 h 1475481"/>
                <a:gd name="connsiteX26" fmla="*/ 2588922 w 3315578"/>
                <a:gd name="connsiteY26" fmla="*/ 750210 h 1475481"/>
                <a:gd name="connsiteX27" fmla="*/ 2624548 w 3315578"/>
                <a:gd name="connsiteY27" fmla="*/ 785836 h 1475481"/>
                <a:gd name="connsiteX28" fmla="*/ 2695800 w 3315578"/>
                <a:gd name="connsiteY28" fmla="*/ 821462 h 1475481"/>
                <a:gd name="connsiteX29" fmla="*/ 2731426 w 3315578"/>
                <a:gd name="connsiteY29" fmla="*/ 845213 h 1475481"/>
                <a:gd name="connsiteX30" fmla="*/ 2980808 w 3315578"/>
                <a:gd name="connsiteY30" fmla="*/ 857088 h 1475481"/>
                <a:gd name="connsiteX31" fmla="*/ 3087686 w 3315578"/>
                <a:gd name="connsiteY31" fmla="*/ 797712 h 1475481"/>
                <a:gd name="connsiteX32" fmla="*/ 3111436 w 3315578"/>
                <a:gd name="connsiteY32" fmla="*/ 726460 h 1475481"/>
                <a:gd name="connsiteX33" fmla="*/ 3123312 w 3315578"/>
                <a:gd name="connsiteY33" fmla="*/ 690834 h 1475481"/>
                <a:gd name="connsiteX34" fmla="*/ 3194564 w 3315578"/>
                <a:gd name="connsiteY34" fmla="*/ 702709 h 1475481"/>
                <a:gd name="connsiteX35" fmla="*/ 3277691 w 3315578"/>
                <a:gd name="connsiteY35" fmla="*/ 797712 h 1475481"/>
                <a:gd name="connsiteX36" fmla="*/ 3313317 w 3315578"/>
                <a:gd name="connsiteY36" fmla="*/ 833338 h 1475481"/>
                <a:gd name="connsiteX37" fmla="*/ 3206963 w 3315578"/>
                <a:gd name="connsiteY37" fmla="*/ 892942 h 1475481"/>
                <a:gd name="connsiteX38" fmla="*/ 3242439 w 3315578"/>
                <a:gd name="connsiteY38" fmla="*/ 881064 h 1475481"/>
                <a:gd name="connsiteX39" fmla="*/ 3206491 w 3315578"/>
                <a:gd name="connsiteY39" fmla="*/ 916699 h 1475481"/>
                <a:gd name="connsiteX40" fmla="*/ 3230635 w 3315578"/>
                <a:gd name="connsiteY40" fmla="*/ 940730 h 1475481"/>
                <a:gd name="connsiteX41" fmla="*/ 3242509 w 3315578"/>
                <a:gd name="connsiteY41" fmla="*/ 976362 h 1475481"/>
                <a:gd name="connsiteX42" fmla="*/ 3301890 w 3315578"/>
                <a:gd name="connsiteY42" fmla="*/ 964486 h 1475481"/>
                <a:gd name="connsiteX43" fmla="*/ 3242750 w 3315578"/>
                <a:gd name="connsiteY43" fmla="*/ 917209 h 1475481"/>
                <a:gd name="connsiteX44" fmla="*/ 3254620 w 3315578"/>
                <a:gd name="connsiteY44" fmla="*/ 988513 h 1475481"/>
                <a:gd name="connsiteX45" fmla="*/ 3254055 w 3315578"/>
                <a:gd name="connsiteY45" fmla="*/ 999847 h 1475481"/>
                <a:gd name="connsiteX46" fmla="*/ 3158938 w 3315578"/>
                <a:gd name="connsiteY46" fmla="*/ 1130221 h 1475481"/>
                <a:gd name="connsiteX47" fmla="*/ 2802678 w 3315578"/>
                <a:gd name="connsiteY47" fmla="*/ 1165847 h 1475481"/>
                <a:gd name="connsiteX48" fmla="*/ 2553296 w 3315578"/>
                <a:gd name="connsiteY48" fmla="*/ 1201473 h 1475481"/>
                <a:gd name="connsiteX49" fmla="*/ 2505795 w 3315578"/>
                <a:gd name="connsiteY49" fmla="*/ 1213348 h 1475481"/>
                <a:gd name="connsiteX50" fmla="*/ 2339540 w 3315578"/>
                <a:gd name="connsiteY50" fmla="*/ 1272725 h 1475481"/>
                <a:gd name="connsiteX51" fmla="*/ 2149535 w 3315578"/>
                <a:gd name="connsiteY51" fmla="*/ 1308351 h 1475481"/>
                <a:gd name="connsiteX52" fmla="*/ 2054533 w 3315578"/>
                <a:gd name="connsiteY52" fmla="*/ 1320226 h 1475481"/>
                <a:gd name="connsiteX53" fmla="*/ 1971405 w 3315578"/>
                <a:gd name="connsiteY53" fmla="*/ 1308351 h 1475481"/>
                <a:gd name="connsiteX54" fmla="*/ 1852652 w 3315578"/>
                <a:gd name="connsiteY54" fmla="*/ 1332101 h 1475481"/>
                <a:gd name="connsiteX55" fmla="*/ 1781400 w 3315578"/>
                <a:gd name="connsiteY55" fmla="*/ 1355852 h 1475481"/>
                <a:gd name="connsiteX56" fmla="*/ 1722023 w 3315578"/>
                <a:gd name="connsiteY56" fmla="*/ 1367727 h 1475481"/>
                <a:gd name="connsiteX57" fmla="*/ 1686397 w 3315578"/>
                <a:gd name="connsiteY57" fmla="*/ 1391478 h 1475481"/>
                <a:gd name="connsiteX58" fmla="*/ 1591395 w 3315578"/>
                <a:gd name="connsiteY58" fmla="*/ 1415228 h 1475481"/>
                <a:gd name="connsiteX59" fmla="*/ 1365764 w 3315578"/>
                <a:gd name="connsiteY59" fmla="*/ 1438979 h 1475481"/>
                <a:gd name="connsiteX60" fmla="*/ 1270761 w 3315578"/>
                <a:gd name="connsiteY60" fmla="*/ 1450854 h 1475481"/>
                <a:gd name="connsiteX61" fmla="*/ 1199509 w 3315578"/>
                <a:gd name="connsiteY61" fmla="*/ 1474605 h 1475481"/>
                <a:gd name="connsiteX62" fmla="*/ 997629 w 3315578"/>
                <a:gd name="connsiteY62" fmla="*/ 1427104 h 1475481"/>
                <a:gd name="connsiteX63" fmla="*/ 890751 w 3315578"/>
                <a:gd name="connsiteY63" fmla="*/ 1379603 h 1475481"/>
                <a:gd name="connsiteX64" fmla="*/ 855125 w 3315578"/>
                <a:gd name="connsiteY64" fmla="*/ 1355852 h 1475481"/>
                <a:gd name="connsiteX65" fmla="*/ 795748 w 3315578"/>
                <a:gd name="connsiteY65" fmla="*/ 1320226 h 1475481"/>
                <a:gd name="connsiteX66" fmla="*/ 748247 w 3315578"/>
                <a:gd name="connsiteY66" fmla="*/ 1248974 h 1475481"/>
                <a:gd name="connsiteX67" fmla="*/ 736372 w 3315578"/>
                <a:gd name="connsiteY67" fmla="*/ 1213348 h 1475481"/>
                <a:gd name="connsiteX68" fmla="*/ 676995 w 3315578"/>
                <a:gd name="connsiteY68" fmla="*/ 1130221 h 1475481"/>
                <a:gd name="connsiteX69" fmla="*/ 665120 w 3315578"/>
                <a:gd name="connsiteY69" fmla="*/ 1094595 h 1475481"/>
                <a:gd name="connsiteX70" fmla="*/ 641369 w 3315578"/>
                <a:gd name="connsiteY70" fmla="*/ 987717 h 1475481"/>
                <a:gd name="connsiteX71" fmla="*/ 593868 w 3315578"/>
                <a:gd name="connsiteY71" fmla="*/ 892714 h 1475481"/>
                <a:gd name="connsiteX72" fmla="*/ 558242 w 3315578"/>
                <a:gd name="connsiteY72" fmla="*/ 773961 h 1475481"/>
                <a:gd name="connsiteX73" fmla="*/ 534491 w 3315578"/>
                <a:gd name="connsiteY73" fmla="*/ 738335 h 1475481"/>
                <a:gd name="connsiteX74" fmla="*/ 510740 w 3315578"/>
                <a:gd name="connsiteY74" fmla="*/ 667083 h 1475481"/>
                <a:gd name="connsiteX75" fmla="*/ 486990 w 3315578"/>
                <a:gd name="connsiteY75" fmla="*/ 631457 h 1475481"/>
                <a:gd name="connsiteX76" fmla="*/ 427613 w 3315578"/>
                <a:gd name="connsiteY76" fmla="*/ 536454 h 1475481"/>
                <a:gd name="connsiteX77" fmla="*/ 391987 w 3315578"/>
                <a:gd name="connsiteY77" fmla="*/ 524579 h 1475481"/>
                <a:gd name="connsiteX78" fmla="*/ 356361 w 3315578"/>
                <a:gd name="connsiteY78" fmla="*/ 488953 h 1475481"/>
                <a:gd name="connsiteX79" fmla="*/ 320735 w 3315578"/>
                <a:gd name="connsiteY79" fmla="*/ 465203 h 1475481"/>
                <a:gd name="connsiteX80" fmla="*/ 261359 w 3315578"/>
                <a:gd name="connsiteY80" fmla="*/ 393951 h 1475481"/>
                <a:gd name="connsiteX81" fmla="*/ 249483 w 3315578"/>
                <a:gd name="connsiteY81" fmla="*/ 358325 h 1475481"/>
                <a:gd name="connsiteX82" fmla="*/ 213857 w 3315578"/>
                <a:gd name="connsiteY82" fmla="*/ 346449 h 1475481"/>
                <a:gd name="connsiteX83" fmla="*/ 130730 w 3315578"/>
                <a:gd name="connsiteY83" fmla="*/ 298948 h 1475481"/>
                <a:gd name="connsiteX84" fmla="*/ 106979 w 3315578"/>
                <a:gd name="connsiteY84" fmla="*/ 263322 h 1475481"/>
                <a:gd name="connsiteX85" fmla="*/ 35727 w 3315578"/>
                <a:gd name="connsiteY85" fmla="*/ 239571 h 1475481"/>
                <a:gd name="connsiteX86" fmla="*/ 11977 w 3315578"/>
                <a:gd name="connsiteY86" fmla="*/ 180195 h 1475481"/>
                <a:gd name="connsiteX87" fmla="*/ 101 w 3315578"/>
                <a:gd name="connsiteY87" fmla="*/ 144569 h 1475481"/>
                <a:gd name="connsiteX88" fmla="*/ 23852 w 3315578"/>
                <a:gd name="connsiteY88" fmla="*/ 49566 h 1475481"/>
                <a:gd name="connsiteX89" fmla="*/ 59478 w 3315578"/>
                <a:gd name="connsiteY89" fmla="*/ 2065 h 1475481"/>
                <a:gd name="connsiteX0" fmla="*/ 59478 w 3315578"/>
                <a:gd name="connsiteY0" fmla="*/ 2065 h 1475481"/>
                <a:gd name="connsiteX1" fmla="*/ 142605 w 3315578"/>
                <a:gd name="connsiteY1" fmla="*/ 13940 h 1475481"/>
                <a:gd name="connsiteX2" fmla="*/ 213857 w 3315578"/>
                <a:gd name="connsiteY2" fmla="*/ 61441 h 1475481"/>
                <a:gd name="connsiteX3" fmla="*/ 296985 w 3315578"/>
                <a:gd name="connsiteY3" fmla="*/ 85192 h 1475481"/>
                <a:gd name="connsiteX4" fmla="*/ 368236 w 3315578"/>
                <a:gd name="connsiteY4" fmla="*/ 132693 h 1475481"/>
                <a:gd name="connsiteX5" fmla="*/ 403862 w 3315578"/>
                <a:gd name="connsiteY5" fmla="*/ 144569 h 1475481"/>
                <a:gd name="connsiteX6" fmla="*/ 451364 w 3315578"/>
                <a:gd name="connsiteY6" fmla="*/ 168319 h 1475481"/>
                <a:gd name="connsiteX7" fmla="*/ 522616 w 3315578"/>
                <a:gd name="connsiteY7" fmla="*/ 192070 h 1475481"/>
                <a:gd name="connsiteX8" fmla="*/ 570117 w 3315578"/>
                <a:gd name="connsiteY8" fmla="*/ 215821 h 1475481"/>
                <a:gd name="connsiteX9" fmla="*/ 653244 w 3315578"/>
                <a:gd name="connsiteY9" fmla="*/ 239571 h 1475481"/>
                <a:gd name="connsiteX10" fmla="*/ 724496 w 3315578"/>
                <a:gd name="connsiteY10" fmla="*/ 275197 h 1475481"/>
                <a:gd name="connsiteX11" fmla="*/ 843249 w 3315578"/>
                <a:gd name="connsiteY11" fmla="*/ 334574 h 1475481"/>
                <a:gd name="connsiteX12" fmla="*/ 950127 w 3315578"/>
                <a:gd name="connsiteY12" fmla="*/ 346449 h 1475481"/>
                <a:gd name="connsiteX13" fmla="*/ 1021379 w 3315578"/>
                <a:gd name="connsiteY13" fmla="*/ 370200 h 1475481"/>
                <a:gd name="connsiteX14" fmla="*/ 1057005 w 3315578"/>
                <a:gd name="connsiteY14" fmla="*/ 382075 h 1475481"/>
                <a:gd name="connsiteX15" fmla="*/ 1282636 w 3315578"/>
                <a:gd name="connsiteY15" fmla="*/ 441452 h 1475481"/>
                <a:gd name="connsiteX16" fmla="*/ 1377639 w 3315578"/>
                <a:gd name="connsiteY16" fmla="*/ 465203 h 1475481"/>
                <a:gd name="connsiteX17" fmla="*/ 1496392 w 3315578"/>
                <a:gd name="connsiteY17" fmla="*/ 524579 h 1475481"/>
                <a:gd name="connsiteX18" fmla="*/ 1532018 w 3315578"/>
                <a:gd name="connsiteY18" fmla="*/ 548330 h 1475481"/>
                <a:gd name="connsiteX19" fmla="*/ 2007031 w 3315578"/>
                <a:gd name="connsiteY19" fmla="*/ 548330 h 1475481"/>
                <a:gd name="connsiteX20" fmla="*/ 2197036 w 3315578"/>
                <a:gd name="connsiteY20" fmla="*/ 560205 h 1475481"/>
                <a:gd name="connsiteX21" fmla="*/ 2339540 w 3315578"/>
                <a:gd name="connsiteY21" fmla="*/ 572080 h 1475481"/>
                <a:gd name="connsiteX22" fmla="*/ 2387042 w 3315578"/>
                <a:gd name="connsiteY22" fmla="*/ 607706 h 1475481"/>
                <a:gd name="connsiteX23" fmla="*/ 2493920 w 3315578"/>
                <a:gd name="connsiteY23" fmla="*/ 655208 h 1475481"/>
                <a:gd name="connsiteX24" fmla="*/ 2529546 w 3315578"/>
                <a:gd name="connsiteY24" fmla="*/ 690834 h 1475481"/>
                <a:gd name="connsiteX25" fmla="*/ 2553296 w 3315578"/>
                <a:gd name="connsiteY25" fmla="*/ 726460 h 1475481"/>
                <a:gd name="connsiteX26" fmla="*/ 2588922 w 3315578"/>
                <a:gd name="connsiteY26" fmla="*/ 750210 h 1475481"/>
                <a:gd name="connsiteX27" fmla="*/ 2624548 w 3315578"/>
                <a:gd name="connsiteY27" fmla="*/ 785836 h 1475481"/>
                <a:gd name="connsiteX28" fmla="*/ 2695800 w 3315578"/>
                <a:gd name="connsiteY28" fmla="*/ 821462 h 1475481"/>
                <a:gd name="connsiteX29" fmla="*/ 2731426 w 3315578"/>
                <a:gd name="connsiteY29" fmla="*/ 845213 h 1475481"/>
                <a:gd name="connsiteX30" fmla="*/ 2980808 w 3315578"/>
                <a:gd name="connsiteY30" fmla="*/ 857088 h 1475481"/>
                <a:gd name="connsiteX31" fmla="*/ 3087686 w 3315578"/>
                <a:gd name="connsiteY31" fmla="*/ 797712 h 1475481"/>
                <a:gd name="connsiteX32" fmla="*/ 3111436 w 3315578"/>
                <a:gd name="connsiteY32" fmla="*/ 726460 h 1475481"/>
                <a:gd name="connsiteX33" fmla="*/ 3123312 w 3315578"/>
                <a:gd name="connsiteY33" fmla="*/ 690834 h 1475481"/>
                <a:gd name="connsiteX34" fmla="*/ 3194564 w 3315578"/>
                <a:gd name="connsiteY34" fmla="*/ 702709 h 1475481"/>
                <a:gd name="connsiteX35" fmla="*/ 3277691 w 3315578"/>
                <a:gd name="connsiteY35" fmla="*/ 797712 h 1475481"/>
                <a:gd name="connsiteX36" fmla="*/ 3313317 w 3315578"/>
                <a:gd name="connsiteY36" fmla="*/ 833338 h 1475481"/>
                <a:gd name="connsiteX37" fmla="*/ 3206963 w 3315578"/>
                <a:gd name="connsiteY37" fmla="*/ 892942 h 1475481"/>
                <a:gd name="connsiteX38" fmla="*/ 3242439 w 3315578"/>
                <a:gd name="connsiteY38" fmla="*/ 881064 h 1475481"/>
                <a:gd name="connsiteX39" fmla="*/ 3206491 w 3315578"/>
                <a:gd name="connsiteY39" fmla="*/ 916699 h 1475481"/>
                <a:gd name="connsiteX40" fmla="*/ 3230635 w 3315578"/>
                <a:gd name="connsiteY40" fmla="*/ 940730 h 1475481"/>
                <a:gd name="connsiteX41" fmla="*/ 3242509 w 3315578"/>
                <a:gd name="connsiteY41" fmla="*/ 976362 h 1475481"/>
                <a:gd name="connsiteX42" fmla="*/ 3195246 w 3315578"/>
                <a:gd name="connsiteY42" fmla="*/ 964732 h 1475481"/>
                <a:gd name="connsiteX43" fmla="*/ 3242750 w 3315578"/>
                <a:gd name="connsiteY43" fmla="*/ 917209 h 1475481"/>
                <a:gd name="connsiteX44" fmla="*/ 3254620 w 3315578"/>
                <a:gd name="connsiteY44" fmla="*/ 988513 h 1475481"/>
                <a:gd name="connsiteX45" fmla="*/ 3254055 w 3315578"/>
                <a:gd name="connsiteY45" fmla="*/ 999847 h 1475481"/>
                <a:gd name="connsiteX46" fmla="*/ 3158938 w 3315578"/>
                <a:gd name="connsiteY46" fmla="*/ 1130221 h 1475481"/>
                <a:gd name="connsiteX47" fmla="*/ 2802678 w 3315578"/>
                <a:gd name="connsiteY47" fmla="*/ 1165847 h 1475481"/>
                <a:gd name="connsiteX48" fmla="*/ 2553296 w 3315578"/>
                <a:gd name="connsiteY48" fmla="*/ 1201473 h 1475481"/>
                <a:gd name="connsiteX49" fmla="*/ 2505795 w 3315578"/>
                <a:gd name="connsiteY49" fmla="*/ 1213348 h 1475481"/>
                <a:gd name="connsiteX50" fmla="*/ 2339540 w 3315578"/>
                <a:gd name="connsiteY50" fmla="*/ 1272725 h 1475481"/>
                <a:gd name="connsiteX51" fmla="*/ 2149535 w 3315578"/>
                <a:gd name="connsiteY51" fmla="*/ 1308351 h 1475481"/>
                <a:gd name="connsiteX52" fmla="*/ 2054533 w 3315578"/>
                <a:gd name="connsiteY52" fmla="*/ 1320226 h 1475481"/>
                <a:gd name="connsiteX53" fmla="*/ 1971405 w 3315578"/>
                <a:gd name="connsiteY53" fmla="*/ 1308351 h 1475481"/>
                <a:gd name="connsiteX54" fmla="*/ 1852652 w 3315578"/>
                <a:gd name="connsiteY54" fmla="*/ 1332101 h 1475481"/>
                <a:gd name="connsiteX55" fmla="*/ 1781400 w 3315578"/>
                <a:gd name="connsiteY55" fmla="*/ 1355852 h 1475481"/>
                <a:gd name="connsiteX56" fmla="*/ 1722023 w 3315578"/>
                <a:gd name="connsiteY56" fmla="*/ 1367727 h 1475481"/>
                <a:gd name="connsiteX57" fmla="*/ 1686397 w 3315578"/>
                <a:gd name="connsiteY57" fmla="*/ 1391478 h 1475481"/>
                <a:gd name="connsiteX58" fmla="*/ 1591395 w 3315578"/>
                <a:gd name="connsiteY58" fmla="*/ 1415228 h 1475481"/>
                <a:gd name="connsiteX59" fmla="*/ 1365764 w 3315578"/>
                <a:gd name="connsiteY59" fmla="*/ 1438979 h 1475481"/>
                <a:gd name="connsiteX60" fmla="*/ 1270761 w 3315578"/>
                <a:gd name="connsiteY60" fmla="*/ 1450854 h 1475481"/>
                <a:gd name="connsiteX61" fmla="*/ 1199509 w 3315578"/>
                <a:gd name="connsiteY61" fmla="*/ 1474605 h 1475481"/>
                <a:gd name="connsiteX62" fmla="*/ 997629 w 3315578"/>
                <a:gd name="connsiteY62" fmla="*/ 1427104 h 1475481"/>
                <a:gd name="connsiteX63" fmla="*/ 890751 w 3315578"/>
                <a:gd name="connsiteY63" fmla="*/ 1379603 h 1475481"/>
                <a:gd name="connsiteX64" fmla="*/ 855125 w 3315578"/>
                <a:gd name="connsiteY64" fmla="*/ 1355852 h 1475481"/>
                <a:gd name="connsiteX65" fmla="*/ 795748 w 3315578"/>
                <a:gd name="connsiteY65" fmla="*/ 1320226 h 1475481"/>
                <a:gd name="connsiteX66" fmla="*/ 748247 w 3315578"/>
                <a:gd name="connsiteY66" fmla="*/ 1248974 h 1475481"/>
                <a:gd name="connsiteX67" fmla="*/ 736372 w 3315578"/>
                <a:gd name="connsiteY67" fmla="*/ 1213348 h 1475481"/>
                <a:gd name="connsiteX68" fmla="*/ 676995 w 3315578"/>
                <a:gd name="connsiteY68" fmla="*/ 1130221 h 1475481"/>
                <a:gd name="connsiteX69" fmla="*/ 665120 w 3315578"/>
                <a:gd name="connsiteY69" fmla="*/ 1094595 h 1475481"/>
                <a:gd name="connsiteX70" fmla="*/ 641369 w 3315578"/>
                <a:gd name="connsiteY70" fmla="*/ 987717 h 1475481"/>
                <a:gd name="connsiteX71" fmla="*/ 593868 w 3315578"/>
                <a:gd name="connsiteY71" fmla="*/ 892714 h 1475481"/>
                <a:gd name="connsiteX72" fmla="*/ 558242 w 3315578"/>
                <a:gd name="connsiteY72" fmla="*/ 773961 h 1475481"/>
                <a:gd name="connsiteX73" fmla="*/ 534491 w 3315578"/>
                <a:gd name="connsiteY73" fmla="*/ 738335 h 1475481"/>
                <a:gd name="connsiteX74" fmla="*/ 510740 w 3315578"/>
                <a:gd name="connsiteY74" fmla="*/ 667083 h 1475481"/>
                <a:gd name="connsiteX75" fmla="*/ 486990 w 3315578"/>
                <a:gd name="connsiteY75" fmla="*/ 631457 h 1475481"/>
                <a:gd name="connsiteX76" fmla="*/ 427613 w 3315578"/>
                <a:gd name="connsiteY76" fmla="*/ 536454 h 1475481"/>
                <a:gd name="connsiteX77" fmla="*/ 391987 w 3315578"/>
                <a:gd name="connsiteY77" fmla="*/ 524579 h 1475481"/>
                <a:gd name="connsiteX78" fmla="*/ 356361 w 3315578"/>
                <a:gd name="connsiteY78" fmla="*/ 488953 h 1475481"/>
                <a:gd name="connsiteX79" fmla="*/ 320735 w 3315578"/>
                <a:gd name="connsiteY79" fmla="*/ 465203 h 1475481"/>
                <a:gd name="connsiteX80" fmla="*/ 261359 w 3315578"/>
                <a:gd name="connsiteY80" fmla="*/ 393951 h 1475481"/>
                <a:gd name="connsiteX81" fmla="*/ 249483 w 3315578"/>
                <a:gd name="connsiteY81" fmla="*/ 358325 h 1475481"/>
                <a:gd name="connsiteX82" fmla="*/ 213857 w 3315578"/>
                <a:gd name="connsiteY82" fmla="*/ 346449 h 1475481"/>
                <a:gd name="connsiteX83" fmla="*/ 130730 w 3315578"/>
                <a:gd name="connsiteY83" fmla="*/ 298948 h 1475481"/>
                <a:gd name="connsiteX84" fmla="*/ 106979 w 3315578"/>
                <a:gd name="connsiteY84" fmla="*/ 263322 h 1475481"/>
                <a:gd name="connsiteX85" fmla="*/ 35727 w 3315578"/>
                <a:gd name="connsiteY85" fmla="*/ 239571 h 1475481"/>
                <a:gd name="connsiteX86" fmla="*/ 11977 w 3315578"/>
                <a:gd name="connsiteY86" fmla="*/ 180195 h 1475481"/>
                <a:gd name="connsiteX87" fmla="*/ 101 w 3315578"/>
                <a:gd name="connsiteY87" fmla="*/ 144569 h 1475481"/>
                <a:gd name="connsiteX88" fmla="*/ 23852 w 3315578"/>
                <a:gd name="connsiteY88" fmla="*/ 49566 h 1475481"/>
                <a:gd name="connsiteX89" fmla="*/ 59478 w 3315578"/>
                <a:gd name="connsiteY89" fmla="*/ 2065 h 147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315578" h="1475481">
                  <a:moveTo>
                    <a:pt x="59478" y="2065"/>
                  </a:moveTo>
                  <a:cubicBezTo>
                    <a:pt x="79270" y="-3873"/>
                    <a:pt x="116480" y="3892"/>
                    <a:pt x="142605" y="13940"/>
                  </a:cubicBezTo>
                  <a:cubicBezTo>
                    <a:pt x="169247" y="24187"/>
                    <a:pt x="186165" y="54518"/>
                    <a:pt x="213857" y="61441"/>
                  </a:cubicBezTo>
                  <a:cubicBezTo>
                    <a:pt x="273503" y="76353"/>
                    <a:pt x="245875" y="68156"/>
                    <a:pt x="296985" y="85192"/>
                  </a:cubicBezTo>
                  <a:cubicBezTo>
                    <a:pt x="320735" y="101026"/>
                    <a:pt x="343284" y="118830"/>
                    <a:pt x="368236" y="132693"/>
                  </a:cubicBezTo>
                  <a:cubicBezTo>
                    <a:pt x="379178" y="138772"/>
                    <a:pt x="392356" y="139638"/>
                    <a:pt x="403862" y="144569"/>
                  </a:cubicBezTo>
                  <a:cubicBezTo>
                    <a:pt x="420133" y="151542"/>
                    <a:pt x="434927" y="161744"/>
                    <a:pt x="451364" y="168319"/>
                  </a:cubicBezTo>
                  <a:cubicBezTo>
                    <a:pt x="474609" y="177617"/>
                    <a:pt x="500224" y="180874"/>
                    <a:pt x="522616" y="192070"/>
                  </a:cubicBezTo>
                  <a:cubicBezTo>
                    <a:pt x="538450" y="199987"/>
                    <a:pt x="553846" y="208848"/>
                    <a:pt x="570117" y="215821"/>
                  </a:cubicBezTo>
                  <a:cubicBezTo>
                    <a:pt x="593966" y="226042"/>
                    <a:pt x="629142" y="233546"/>
                    <a:pt x="653244" y="239571"/>
                  </a:cubicBezTo>
                  <a:cubicBezTo>
                    <a:pt x="734323" y="293625"/>
                    <a:pt x="644600" y="238322"/>
                    <a:pt x="724496" y="275197"/>
                  </a:cubicBezTo>
                  <a:cubicBezTo>
                    <a:pt x="764679" y="293743"/>
                    <a:pt x="799263" y="329687"/>
                    <a:pt x="843249" y="334574"/>
                  </a:cubicBezTo>
                  <a:lnTo>
                    <a:pt x="950127" y="346449"/>
                  </a:lnTo>
                  <a:lnTo>
                    <a:pt x="1021379" y="370200"/>
                  </a:lnTo>
                  <a:lnTo>
                    <a:pt x="1057005" y="382075"/>
                  </a:lnTo>
                  <a:cubicBezTo>
                    <a:pt x="1148301" y="442940"/>
                    <a:pt x="1069329" y="397013"/>
                    <a:pt x="1282636" y="441452"/>
                  </a:cubicBezTo>
                  <a:cubicBezTo>
                    <a:pt x="1314592" y="448110"/>
                    <a:pt x="1377639" y="465203"/>
                    <a:pt x="1377639" y="465203"/>
                  </a:cubicBezTo>
                  <a:cubicBezTo>
                    <a:pt x="1462471" y="521757"/>
                    <a:pt x="1421199" y="505781"/>
                    <a:pt x="1496392" y="524579"/>
                  </a:cubicBezTo>
                  <a:cubicBezTo>
                    <a:pt x="1508267" y="532496"/>
                    <a:pt x="1517801" y="547076"/>
                    <a:pt x="1532018" y="548330"/>
                  </a:cubicBezTo>
                  <a:cubicBezTo>
                    <a:pt x="1822542" y="573964"/>
                    <a:pt x="1811247" y="570083"/>
                    <a:pt x="2007031" y="548330"/>
                  </a:cubicBezTo>
                  <a:lnTo>
                    <a:pt x="2197036" y="560205"/>
                  </a:lnTo>
                  <a:cubicBezTo>
                    <a:pt x="2244581" y="563601"/>
                    <a:pt x="2293297" y="560519"/>
                    <a:pt x="2339540" y="572080"/>
                  </a:cubicBezTo>
                  <a:cubicBezTo>
                    <a:pt x="2358741" y="576880"/>
                    <a:pt x="2370070" y="597523"/>
                    <a:pt x="2387042" y="607706"/>
                  </a:cubicBezTo>
                  <a:cubicBezTo>
                    <a:pt x="2438571" y="638623"/>
                    <a:pt x="2447678" y="639793"/>
                    <a:pt x="2493920" y="655208"/>
                  </a:cubicBezTo>
                  <a:cubicBezTo>
                    <a:pt x="2505795" y="667083"/>
                    <a:pt x="2518795" y="677932"/>
                    <a:pt x="2529546" y="690834"/>
                  </a:cubicBezTo>
                  <a:cubicBezTo>
                    <a:pt x="2538683" y="701798"/>
                    <a:pt x="2543204" y="716368"/>
                    <a:pt x="2553296" y="726460"/>
                  </a:cubicBezTo>
                  <a:cubicBezTo>
                    <a:pt x="2563388" y="736552"/>
                    <a:pt x="2577958" y="741073"/>
                    <a:pt x="2588922" y="750210"/>
                  </a:cubicBezTo>
                  <a:cubicBezTo>
                    <a:pt x="2601824" y="760961"/>
                    <a:pt x="2611646" y="775085"/>
                    <a:pt x="2624548" y="785836"/>
                  </a:cubicBezTo>
                  <a:cubicBezTo>
                    <a:pt x="2655243" y="811415"/>
                    <a:pt x="2660093" y="809560"/>
                    <a:pt x="2695800" y="821462"/>
                  </a:cubicBezTo>
                  <a:cubicBezTo>
                    <a:pt x="2707675" y="829379"/>
                    <a:pt x="2717785" y="841016"/>
                    <a:pt x="2731426" y="845213"/>
                  </a:cubicBezTo>
                  <a:cubicBezTo>
                    <a:pt x="2849385" y="881509"/>
                    <a:pt x="2857272" y="868319"/>
                    <a:pt x="2980808" y="857088"/>
                  </a:cubicBezTo>
                  <a:cubicBezTo>
                    <a:pt x="3047023" y="838170"/>
                    <a:pt x="3063122" y="852981"/>
                    <a:pt x="3087686" y="797712"/>
                  </a:cubicBezTo>
                  <a:cubicBezTo>
                    <a:pt x="3097854" y="774834"/>
                    <a:pt x="3103519" y="750211"/>
                    <a:pt x="3111436" y="726460"/>
                  </a:cubicBezTo>
                  <a:lnTo>
                    <a:pt x="3123312" y="690834"/>
                  </a:lnTo>
                  <a:cubicBezTo>
                    <a:pt x="3147063" y="694792"/>
                    <a:pt x="3172644" y="692745"/>
                    <a:pt x="3194564" y="702709"/>
                  </a:cubicBezTo>
                  <a:cubicBezTo>
                    <a:pt x="3272897" y="738314"/>
                    <a:pt x="3239020" y="743572"/>
                    <a:pt x="3277691" y="797712"/>
                  </a:cubicBezTo>
                  <a:cubicBezTo>
                    <a:pt x="3287452" y="811378"/>
                    <a:pt x="3325105" y="817466"/>
                    <a:pt x="3313317" y="833338"/>
                  </a:cubicBezTo>
                  <a:cubicBezTo>
                    <a:pt x="3301529" y="849210"/>
                    <a:pt x="3178764" y="874143"/>
                    <a:pt x="3206963" y="892942"/>
                  </a:cubicBezTo>
                  <a:cubicBezTo>
                    <a:pt x="3210922" y="908776"/>
                    <a:pt x="3242518" y="877105"/>
                    <a:pt x="3242439" y="881064"/>
                  </a:cubicBezTo>
                  <a:cubicBezTo>
                    <a:pt x="3242360" y="885023"/>
                    <a:pt x="3208458" y="906755"/>
                    <a:pt x="3206491" y="916699"/>
                  </a:cubicBezTo>
                  <a:cubicBezTo>
                    <a:pt x="3204524" y="926643"/>
                    <a:pt x="3226676" y="905104"/>
                    <a:pt x="3230635" y="940730"/>
                  </a:cubicBezTo>
                  <a:cubicBezTo>
                    <a:pt x="3226676" y="984273"/>
                    <a:pt x="3248407" y="972362"/>
                    <a:pt x="3242509" y="976362"/>
                  </a:cubicBezTo>
                  <a:cubicBezTo>
                    <a:pt x="3236611" y="980362"/>
                    <a:pt x="3195206" y="974591"/>
                    <a:pt x="3195246" y="964732"/>
                  </a:cubicBezTo>
                  <a:cubicBezTo>
                    <a:pt x="3195286" y="954873"/>
                    <a:pt x="3232854" y="913245"/>
                    <a:pt x="3242750" y="917209"/>
                  </a:cubicBezTo>
                  <a:cubicBezTo>
                    <a:pt x="3252646" y="921173"/>
                    <a:pt x="3252736" y="974740"/>
                    <a:pt x="3254620" y="988513"/>
                  </a:cubicBezTo>
                  <a:cubicBezTo>
                    <a:pt x="3256504" y="1002286"/>
                    <a:pt x="3270002" y="976229"/>
                    <a:pt x="3254055" y="999847"/>
                  </a:cubicBezTo>
                  <a:cubicBezTo>
                    <a:pt x="3238108" y="1023465"/>
                    <a:pt x="3234167" y="1102554"/>
                    <a:pt x="3158938" y="1130221"/>
                  </a:cubicBezTo>
                  <a:cubicBezTo>
                    <a:pt x="3083709" y="1157888"/>
                    <a:pt x="2920099" y="1144498"/>
                    <a:pt x="2802678" y="1165847"/>
                  </a:cubicBezTo>
                  <a:cubicBezTo>
                    <a:pt x="2632909" y="1196713"/>
                    <a:pt x="2716086" y="1185193"/>
                    <a:pt x="2553296" y="1201473"/>
                  </a:cubicBezTo>
                  <a:cubicBezTo>
                    <a:pt x="2537462" y="1205431"/>
                    <a:pt x="2521278" y="1208187"/>
                    <a:pt x="2505795" y="1213348"/>
                  </a:cubicBezTo>
                  <a:cubicBezTo>
                    <a:pt x="2450713" y="1231709"/>
                    <a:pt x="2397651" y="1264424"/>
                    <a:pt x="2339540" y="1272725"/>
                  </a:cubicBezTo>
                  <a:cubicBezTo>
                    <a:pt x="2080198" y="1309773"/>
                    <a:pt x="2466389" y="1252435"/>
                    <a:pt x="2149535" y="1308351"/>
                  </a:cubicBezTo>
                  <a:cubicBezTo>
                    <a:pt x="2118107" y="1313897"/>
                    <a:pt x="2086200" y="1316268"/>
                    <a:pt x="2054533" y="1320226"/>
                  </a:cubicBezTo>
                  <a:cubicBezTo>
                    <a:pt x="2026824" y="1316268"/>
                    <a:pt x="1999396" y="1308351"/>
                    <a:pt x="1971405" y="1308351"/>
                  </a:cubicBezTo>
                  <a:cubicBezTo>
                    <a:pt x="1950006" y="1308351"/>
                    <a:pt x="1878808" y="1324254"/>
                    <a:pt x="1852652" y="1332101"/>
                  </a:cubicBezTo>
                  <a:cubicBezTo>
                    <a:pt x="1828672" y="1339295"/>
                    <a:pt x="1805949" y="1350942"/>
                    <a:pt x="1781400" y="1355852"/>
                  </a:cubicBezTo>
                  <a:lnTo>
                    <a:pt x="1722023" y="1367727"/>
                  </a:lnTo>
                  <a:cubicBezTo>
                    <a:pt x="1710148" y="1375644"/>
                    <a:pt x="1699163" y="1385095"/>
                    <a:pt x="1686397" y="1391478"/>
                  </a:cubicBezTo>
                  <a:cubicBezTo>
                    <a:pt x="1662853" y="1403250"/>
                    <a:pt x="1612689" y="1411356"/>
                    <a:pt x="1591395" y="1415228"/>
                  </a:cubicBezTo>
                  <a:cubicBezTo>
                    <a:pt x="1472997" y="1436755"/>
                    <a:pt x="1536083" y="1422759"/>
                    <a:pt x="1365764" y="1438979"/>
                  </a:cubicBezTo>
                  <a:cubicBezTo>
                    <a:pt x="1333994" y="1442005"/>
                    <a:pt x="1302429" y="1446896"/>
                    <a:pt x="1270761" y="1450854"/>
                  </a:cubicBezTo>
                  <a:cubicBezTo>
                    <a:pt x="1247010" y="1458771"/>
                    <a:pt x="1223948" y="1480036"/>
                    <a:pt x="1199509" y="1474605"/>
                  </a:cubicBezTo>
                  <a:cubicBezTo>
                    <a:pt x="1183793" y="1471113"/>
                    <a:pt x="1017999" y="1435252"/>
                    <a:pt x="997629" y="1427104"/>
                  </a:cubicBezTo>
                  <a:cubicBezTo>
                    <a:pt x="955221" y="1410140"/>
                    <a:pt x="929578" y="1401790"/>
                    <a:pt x="890751" y="1379603"/>
                  </a:cubicBezTo>
                  <a:cubicBezTo>
                    <a:pt x="878359" y="1372522"/>
                    <a:pt x="867228" y="1363416"/>
                    <a:pt x="855125" y="1355852"/>
                  </a:cubicBezTo>
                  <a:cubicBezTo>
                    <a:pt x="835552" y="1343619"/>
                    <a:pt x="815540" y="1332101"/>
                    <a:pt x="795748" y="1320226"/>
                  </a:cubicBezTo>
                  <a:cubicBezTo>
                    <a:pt x="779914" y="1296475"/>
                    <a:pt x="757273" y="1276054"/>
                    <a:pt x="748247" y="1248974"/>
                  </a:cubicBezTo>
                  <a:cubicBezTo>
                    <a:pt x="744289" y="1237099"/>
                    <a:pt x="741970" y="1224544"/>
                    <a:pt x="736372" y="1213348"/>
                  </a:cubicBezTo>
                  <a:cubicBezTo>
                    <a:pt x="727690" y="1195985"/>
                    <a:pt x="685063" y="1140978"/>
                    <a:pt x="676995" y="1130221"/>
                  </a:cubicBezTo>
                  <a:cubicBezTo>
                    <a:pt x="673037" y="1118346"/>
                    <a:pt x="668156" y="1106739"/>
                    <a:pt x="665120" y="1094595"/>
                  </a:cubicBezTo>
                  <a:cubicBezTo>
                    <a:pt x="656269" y="1059190"/>
                    <a:pt x="651395" y="1022808"/>
                    <a:pt x="641369" y="987717"/>
                  </a:cubicBezTo>
                  <a:cubicBezTo>
                    <a:pt x="626843" y="936878"/>
                    <a:pt x="619717" y="931488"/>
                    <a:pt x="593868" y="892714"/>
                  </a:cubicBezTo>
                  <a:cubicBezTo>
                    <a:pt x="587230" y="866164"/>
                    <a:pt x="569804" y="791303"/>
                    <a:pt x="558242" y="773961"/>
                  </a:cubicBezTo>
                  <a:cubicBezTo>
                    <a:pt x="550325" y="762086"/>
                    <a:pt x="540288" y="751377"/>
                    <a:pt x="534491" y="738335"/>
                  </a:cubicBezTo>
                  <a:cubicBezTo>
                    <a:pt x="524323" y="715457"/>
                    <a:pt x="520908" y="689961"/>
                    <a:pt x="510740" y="667083"/>
                  </a:cubicBezTo>
                  <a:cubicBezTo>
                    <a:pt x="504944" y="654041"/>
                    <a:pt x="494071" y="643849"/>
                    <a:pt x="486990" y="631457"/>
                  </a:cubicBezTo>
                  <a:cubicBezTo>
                    <a:pt x="468061" y="598330"/>
                    <a:pt x="458573" y="562254"/>
                    <a:pt x="427613" y="536454"/>
                  </a:cubicBezTo>
                  <a:cubicBezTo>
                    <a:pt x="417997" y="528440"/>
                    <a:pt x="403862" y="528537"/>
                    <a:pt x="391987" y="524579"/>
                  </a:cubicBezTo>
                  <a:cubicBezTo>
                    <a:pt x="380112" y="512704"/>
                    <a:pt x="369263" y="499704"/>
                    <a:pt x="356361" y="488953"/>
                  </a:cubicBezTo>
                  <a:cubicBezTo>
                    <a:pt x="345397" y="479816"/>
                    <a:pt x="329872" y="476167"/>
                    <a:pt x="320735" y="465203"/>
                  </a:cubicBezTo>
                  <a:cubicBezTo>
                    <a:pt x="245402" y="374803"/>
                    <a:pt x="348156" y="451814"/>
                    <a:pt x="261359" y="393951"/>
                  </a:cubicBezTo>
                  <a:cubicBezTo>
                    <a:pt x="257400" y="382076"/>
                    <a:pt x="258334" y="367176"/>
                    <a:pt x="249483" y="358325"/>
                  </a:cubicBezTo>
                  <a:cubicBezTo>
                    <a:pt x="240632" y="349474"/>
                    <a:pt x="224725" y="352660"/>
                    <a:pt x="213857" y="346449"/>
                  </a:cubicBezTo>
                  <a:cubicBezTo>
                    <a:pt x="113210" y="288936"/>
                    <a:pt x="212411" y="326174"/>
                    <a:pt x="130730" y="298948"/>
                  </a:cubicBezTo>
                  <a:cubicBezTo>
                    <a:pt x="122813" y="287073"/>
                    <a:pt x="119082" y="270886"/>
                    <a:pt x="106979" y="263322"/>
                  </a:cubicBezTo>
                  <a:cubicBezTo>
                    <a:pt x="85749" y="250053"/>
                    <a:pt x="35727" y="239571"/>
                    <a:pt x="35727" y="239571"/>
                  </a:cubicBezTo>
                  <a:cubicBezTo>
                    <a:pt x="27810" y="219779"/>
                    <a:pt x="19462" y="200154"/>
                    <a:pt x="11977" y="180195"/>
                  </a:cubicBezTo>
                  <a:cubicBezTo>
                    <a:pt x="7582" y="168474"/>
                    <a:pt x="-1032" y="157035"/>
                    <a:pt x="101" y="144569"/>
                  </a:cubicBezTo>
                  <a:cubicBezTo>
                    <a:pt x="3056" y="112061"/>
                    <a:pt x="-3308" y="67672"/>
                    <a:pt x="23852" y="49566"/>
                  </a:cubicBezTo>
                  <a:cubicBezTo>
                    <a:pt x="66843" y="20906"/>
                    <a:pt x="39686" y="8003"/>
                    <a:pt x="59478" y="2065"/>
                  </a:cubicBezTo>
                  <a:close/>
                </a:path>
              </a:pathLst>
            </a:cu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6" name="Freeform 5"/>
            <p:cNvSpPr/>
            <p:nvPr/>
          </p:nvSpPr>
          <p:spPr>
            <a:xfrm>
              <a:off x="3113542" y="4405812"/>
              <a:ext cx="2606765" cy="1471747"/>
            </a:xfrm>
            <a:custGeom>
              <a:avLst/>
              <a:gdLst>
                <a:gd name="connsiteX0" fmla="*/ 0 w 2671948"/>
                <a:gd name="connsiteY0" fmla="*/ 0 h 1460665"/>
                <a:gd name="connsiteX1" fmla="*/ 142504 w 2671948"/>
                <a:gd name="connsiteY1" fmla="*/ 130628 h 1460665"/>
                <a:gd name="connsiteX2" fmla="*/ 273133 w 2671948"/>
                <a:gd name="connsiteY2" fmla="*/ 142504 h 1460665"/>
                <a:gd name="connsiteX3" fmla="*/ 510639 w 2671948"/>
                <a:gd name="connsiteY3" fmla="*/ 166254 h 1460665"/>
                <a:gd name="connsiteX4" fmla="*/ 522515 w 2671948"/>
                <a:gd name="connsiteY4" fmla="*/ 201880 h 1460665"/>
                <a:gd name="connsiteX5" fmla="*/ 546265 w 2671948"/>
                <a:gd name="connsiteY5" fmla="*/ 368135 h 1460665"/>
                <a:gd name="connsiteX6" fmla="*/ 570016 w 2671948"/>
                <a:gd name="connsiteY6" fmla="*/ 403761 h 1460665"/>
                <a:gd name="connsiteX7" fmla="*/ 617517 w 2671948"/>
                <a:gd name="connsiteY7" fmla="*/ 451262 h 1460665"/>
                <a:gd name="connsiteX8" fmla="*/ 831273 w 2671948"/>
                <a:gd name="connsiteY8" fmla="*/ 403761 h 1460665"/>
                <a:gd name="connsiteX9" fmla="*/ 866899 w 2671948"/>
                <a:gd name="connsiteY9" fmla="*/ 415636 h 1460665"/>
                <a:gd name="connsiteX10" fmla="*/ 902525 w 2671948"/>
                <a:gd name="connsiteY10" fmla="*/ 486888 h 1460665"/>
                <a:gd name="connsiteX11" fmla="*/ 950026 w 2671948"/>
                <a:gd name="connsiteY11" fmla="*/ 676893 h 1460665"/>
                <a:gd name="connsiteX12" fmla="*/ 985652 w 2671948"/>
                <a:gd name="connsiteY12" fmla="*/ 688769 h 1460665"/>
                <a:gd name="connsiteX13" fmla="*/ 1021278 w 2671948"/>
                <a:gd name="connsiteY13" fmla="*/ 676893 h 1460665"/>
                <a:gd name="connsiteX14" fmla="*/ 1056904 w 2671948"/>
                <a:gd name="connsiteY14" fmla="*/ 653143 h 1460665"/>
                <a:gd name="connsiteX15" fmla="*/ 1163782 w 2671948"/>
                <a:gd name="connsiteY15" fmla="*/ 665018 h 1460665"/>
                <a:gd name="connsiteX16" fmla="*/ 1270660 w 2671948"/>
                <a:gd name="connsiteY16" fmla="*/ 783771 h 1460665"/>
                <a:gd name="connsiteX17" fmla="*/ 1306286 w 2671948"/>
                <a:gd name="connsiteY17" fmla="*/ 795647 h 1460665"/>
                <a:gd name="connsiteX18" fmla="*/ 1341912 w 2671948"/>
                <a:gd name="connsiteY18" fmla="*/ 819397 h 1460665"/>
                <a:gd name="connsiteX19" fmla="*/ 1413164 w 2671948"/>
                <a:gd name="connsiteY19" fmla="*/ 831273 h 1460665"/>
                <a:gd name="connsiteX20" fmla="*/ 1508167 w 2671948"/>
                <a:gd name="connsiteY20" fmla="*/ 855023 h 1460665"/>
                <a:gd name="connsiteX21" fmla="*/ 1567543 w 2671948"/>
                <a:gd name="connsiteY21" fmla="*/ 914400 h 1460665"/>
                <a:gd name="connsiteX22" fmla="*/ 1650670 w 2671948"/>
                <a:gd name="connsiteY22" fmla="*/ 950026 h 1460665"/>
                <a:gd name="connsiteX23" fmla="*/ 2161309 w 2671948"/>
                <a:gd name="connsiteY23" fmla="*/ 961901 h 1460665"/>
                <a:gd name="connsiteX24" fmla="*/ 2648198 w 2671948"/>
                <a:gd name="connsiteY24" fmla="*/ 985652 h 1460665"/>
                <a:gd name="connsiteX25" fmla="*/ 2671948 w 2671948"/>
                <a:gd name="connsiteY25" fmla="*/ 1033153 h 1460665"/>
                <a:gd name="connsiteX26" fmla="*/ 2565070 w 2671948"/>
                <a:gd name="connsiteY26" fmla="*/ 1092530 h 1460665"/>
                <a:gd name="connsiteX27" fmla="*/ 2398816 w 2671948"/>
                <a:gd name="connsiteY27" fmla="*/ 1104405 h 1460665"/>
                <a:gd name="connsiteX28" fmla="*/ 2363190 w 2671948"/>
                <a:gd name="connsiteY28" fmla="*/ 1187532 h 1460665"/>
                <a:gd name="connsiteX29" fmla="*/ 2327564 w 2671948"/>
                <a:gd name="connsiteY29" fmla="*/ 1199408 h 1460665"/>
                <a:gd name="connsiteX30" fmla="*/ 2113808 w 2671948"/>
                <a:gd name="connsiteY30" fmla="*/ 1246909 h 1460665"/>
                <a:gd name="connsiteX31" fmla="*/ 2101933 w 2671948"/>
                <a:gd name="connsiteY31" fmla="*/ 1330036 h 1460665"/>
                <a:gd name="connsiteX32" fmla="*/ 2078182 w 2671948"/>
                <a:gd name="connsiteY32" fmla="*/ 1365662 h 1460665"/>
                <a:gd name="connsiteX33" fmla="*/ 2066307 w 2671948"/>
                <a:gd name="connsiteY33" fmla="*/ 1401288 h 1460665"/>
                <a:gd name="connsiteX34" fmla="*/ 2078182 w 2671948"/>
                <a:gd name="connsiteY34" fmla="*/ 1460665 h 146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671948" h="1460665">
                  <a:moveTo>
                    <a:pt x="0" y="0"/>
                  </a:moveTo>
                  <a:cubicBezTo>
                    <a:pt x="41309" y="68847"/>
                    <a:pt x="46745" y="97112"/>
                    <a:pt x="142504" y="130628"/>
                  </a:cubicBezTo>
                  <a:cubicBezTo>
                    <a:pt x="183772" y="145072"/>
                    <a:pt x="229561" y="138873"/>
                    <a:pt x="273133" y="142504"/>
                  </a:cubicBezTo>
                  <a:cubicBezTo>
                    <a:pt x="475062" y="159332"/>
                    <a:pt x="365767" y="145558"/>
                    <a:pt x="510639" y="166254"/>
                  </a:cubicBezTo>
                  <a:cubicBezTo>
                    <a:pt x="514598" y="178129"/>
                    <a:pt x="520340" y="189553"/>
                    <a:pt x="522515" y="201880"/>
                  </a:cubicBezTo>
                  <a:cubicBezTo>
                    <a:pt x="532244" y="257009"/>
                    <a:pt x="515212" y="321556"/>
                    <a:pt x="546265" y="368135"/>
                  </a:cubicBezTo>
                  <a:lnTo>
                    <a:pt x="570016" y="403761"/>
                  </a:lnTo>
                  <a:cubicBezTo>
                    <a:pt x="578652" y="429671"/>
                    <a:pt x="577213" y="457020"/>
                    <a:pt x="617517" y="451262"/>
                  </a:cubicBezTo>
                  <a:cubicBezTo>
                    <a:pt x="689773" y="440940"/>
                    <a:pt x="831273" y="403761"/>
                    <a:pt x="831273" y="403761"/>
                  </a:cubicBezTo>
                  <a:cubicBezTo>
                    <a:pt x="843148" y="407719"/>
                    <a:pt x="857124" y="407816"/>
                    <a:pt x="866899" y="415636"/>
                  </a:cubicBezTo>
                  <a:cubicBezTo>
                    <a:pt x="887828" y="432379"/>
                    <a:pt x="894702" y="463418"/>
                    <a:pt x="902525" y="486888"/>
                  </a:cubicBezTo>
                  <a:cubicBezTo>
                    <a:pt x="911483" y="612310"/>
                    <a:pt x="869182" y="636471"/>
                    <a:pt x="950026" y="676893"/>
                  </a:cubicBezTo>
                  <a:cubicBezTo>
                    <a:pt x="961222" y="682491"/>
                    <a:pt x="973777" y="684810"/>
                    <a:pt x="985652" y="688769"/>
                  </a:cubicBezTo>
                  <a:cubicBezTo>
                    <a:pt x="997527" y="684810"/>
                    <a:pt x="1010082" y="682491"/>
                    <a:pt x="1021278" y="676893"/>
                  </a:cubicBezTo>
                  <a:cubicBezTo>
                    <a:pt x="1034043" y="670510"/>
                    <a:pt x="1042681" y="654328"/>
                    <a:pt x="1056904" y="653143"/>
                  </a:cubicBezTo>
                  <a:cubicBezTo>
                    <a:pt x="1092625" y="650166"/>
                    <a:pt x="1128156" y="661060"/>
                    <a:pt x="1163782" y="665018"/>
                  </a:cubicBezTo>
                  <a:cubicBezTo>
                    <a:pt x="1199468" y="712599"/>
                    <a:pt x="1219512" y="743989"/>
                    <a:pt x="1270660" y="783771"/>
                  </a:cubicBezTo>
                  <a:cubicBezTo>
                    <a:pt x="1280541" y="791456"/>
                    <a:pt x="1295090" y="790049"/>
                    <a:pt x="1306286" y="795647"/>
                  </a:cubicBezTo>
                  <a:cubicBezTo>
                    <a:pt x="1319051" y="802030"/>
                    <a:pt x="1328372" y="814884"/>
                    <a:pt x="1341912" y="819397"/>
                  </a:cubicBezTo>
                  <a:cubicBezTo>
                    <a:pt x="1364755" y="827011"/>
                    <a:pt x="1389474" y="826966"/>
                    <a:pt x="1413164" y="831273"/>
                  </a:cubicBezTo>
                  <a:cubicBezTo>
                    <a:pt x="1476221" y="842738"/>
                    <a:pt x="1458723" y="838542"/>
                    <a:pt x="1508167" y="855023"/>
                  </a:cubicBezTo>
                  <a:cubicBezTo>
                    <a:pt x="1527959" y="874815"/>
                    <a:pt x="1545449" y="897216"/>
                    <a:pt x="1567543" y="914400"/>
                  </a:cubicBezTo>
                  <a:cubicBezTo>
                    <a:pt x="1574768" y="920020"/>
                    <a:pt x="1634647" y="949329"/>
                    <a:pt x="1650670" y="950026"/>
                  </a:cubicBezTo>
                  <a:cubicBezTo>
                    <a:pt x="1820768" y="957422"/>
                    <a:pt x="1991096" y="957943"/>
                    <a:pt x="2161309" y="961901"/>
                  </a:cubicBezTo>
                  <a:cubicBezTo>
                    <a:pt x="2357963" y="1027450"/>
                    <a:pt x="1964729" y="900218"/>
                    <a:pt x="2648198" y="985652"/>
                  </a:cubicBezTo>
                  <a:cubicBezTo>
                    <a:pt x="2665764" y="987848"/>
                    <a:pt x="2664031" y="1017319"/>
                    <a:pt x="2671948" y="1033153"/>
                  </a:cubicBezTo>
                  <a:cubicBezTo>
                    <a:pt x="2646460" y="1050145"/>
                    <a:pt x="2603139" y="1088051"/>
                    <a:pt x="2565070" y="1092530"/>
                  </a:cubicBezTo>
                  <a:cubicBezTo>
                    <a:pt x="2509891" y="1099022"/>
                    <a:pt x="2454234" y="1100447"/>
                    <a:pt x="2398816" y="1104405"/>
                  </a:cubicBezTo>
                  <a:cubicBezTo>
                    <a:pt x="2391685" y="1132930"/>
                    <a:pt x="2388819" y="1167029"/>
                    <a:pt x="2363190" y="1187532"/>
                  </a:cubicBezTo>
                  <a:cubicBezTo>
                    <a:pt x="2353415" y="1195352"/>
                    <a:pt x="2339439" y="1195449"/>
                    <a:pt x="2327564" y="1199408"/>
                  </a:cubicBezTo>
                  <a:cubicBezTo>
                    <a:pt x="2288366" y="1317006"/>
                    <a:pt x="2360532" y="1137255"/>
                    <a:pt x="2113808" y="1246909"/>
                  </a:cubicBezTo>
                  <a:cubicBezTo>
                    <a:pt x="2088230" y="1258277"/>
                    <a:pt x="2109976" y="1303226"/>
                    <a:pt x="2101933" y="1330036"/>
                  </a:cubicBezTo>
                  <a:cubicBezTo>
                    <a:pt x="2097832" y="1343707"/>
                    <a:pt x="2086099" y="1353787"/>
                    <a:pt x="2078182" y="1365662"/>
                  </a:cubicBezTo>
                  <a:cubicBezTo>
                    <a:pt x="2074224" y="1377537"/>
                    <a:pt x="2066307" y="1388770"/>
                    <a:pt x="2066307" y="1401288"/>
                  </a:cubicBezTo>
                  <a:cubicBezTo>
                    <a:pt x="2066307" y="1421472"/>
                    <a:pt x="2078182" y="1460665"/>
                    <a:pt x="2078182" y="1460665"/>
                  </a:cubicBezTo>
                </a:path>
              </a:pathLst>
            </a:custGeom>
            <a:ln w="38100">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en-US"/>
            </a:p>
          </p:txBody>
        </p:sp>
        <p:sp>
          <p:nvSpPr>
            <p:cNvPr id="7" name="Freeform 6"/>
            <p:cNvSpPr/>
            <p:nvPr/>
          </p:nvSpPr>
          <p:spPr>
            <a:xfrm>
              <a:off x="6580762" y="3405596"/>
              <a:ext cx="2551201" cy="184167"/>
            </a:xfrm>
            <a:custGeom>
              <a:avLst/>
              <a:gdLst>
                <a:gd name="connsiteX0" fmla="*/ 0 w 3526971"/>
                <a:gd name="connsiteY0" fmla="*/ 0 h 368135"/>
                <a:gd name="connsiteX1" fmla="*/ 59376 w 3526971"/>
                <a:gd name="connsiteY1" fmla="*/ 35626 h 368135"/>
                <a:gd name="connsiteX2" fmla="*/ 95002 w 3526971"/>
                <a:gd name="connsiteY2" fmla="*/ 59377 h 368135"/>
                <a:gd name="connsiteX3" fmla="*/ 344384 w 3526971"/>
                <a:gd name="connsiteY3" fmla="*/ 95003 h 368135"/>
                <a:gd name="connsiteX4" fmla="*/ 415636 w 3526971"/>
                <a:gd name="connsiteY4" fmla="*/ 106878 h 368135"/>
                <a:gd name="connsiteX5" fmla="*/ 451262 w 3526971"/>
                <a:gd name="connsiteY5" fmla="*/ 118753 h 368135"/>
                <a:gd name="connsiteX6" fmla="*/ 522514 w 3526971"/>
                <a:gd name="connsiteY6" fmla="*/ 95003 h 368135"/>
                <a:gd name="connsiteX7" fmla="*/ 593766 w 3526971"/>
                <a:gd name="connsiteY7" fmla="*/ 83127 h 368135"/>
                <a:gd name="connsiteX8" fmla="*/ 665018 w 3526971"/>
                <a:gd name="connsiteY8" fmla="*/ 95003 h 368135"/>
                <a:gd name="connsiteX9" fmla="*/ 700644 w 3526971"/>
                <a:gd name="connsiteY9" fmla="*/ 118753 h 368135"/>
                <a:gd name="connsiteX10" fmla="*/ 783771 w 3526971"/>
                <a:gd name="connsiteY10" fmla="*/ 142504 h 368135"/>
                <a:gd name="connsiteX11" fmla="*/ 926275 w 3526971"/>
                <a:gd name="connsiteY11" fmla="*/ 130629 h 368135"/>
                <a:gd name="connsiteX12" fmla="*/ 1033153 w 3526971"/>
                <a:gd name="connsiteY12" fmla="*/ 118753 h 368135"/>
                <a:gd name="connsiteX13" fmla="*/ 1151906 w 3526971"/>
                <a:gd name="connsiteY13" fmla="*/ 106878 h 368135"/>
                <a:gd name="connsiteX14" fmla="*/ 1555667 w 3526971"/>
                <a:gd name="connsiteY14" fmla="*/ 130629 h 368135"/>
                <a:gd name="connsiteX15" fmla="*/ 1603168 w 3526971"/>
                <a:gd name="connsiteY15" fmla="*/ 154379 h 368135"/>
                <a:gd name="connsiteX16" fmla="*/ 1638794 w 3526971"/>
                <a:gd name="connsiteY16" fmla="*/ 166255 h 368135"/>
                <a:gd name="connsiteX17" fmla="*/ 1674420 w 3526971"/>
                <a:gd name="connsiteY17" fmla="*/ 190005 h 368135"/>
                <a:gd name="connsiteX18" fmla="*/ 1733797 w 3526971"/>
                <a:gd name="connsiteY18" fmla="*/ 201881 h 368135"/>
                <a:gd name="connsiteX19" fmla="*/ 1888176 w 3526971"/>
                <a:gd name="connsiteY19" fmla="*/ 190005 h 368135"/>
                <a:gd name="connsiteX20" fmla="*/ 1923802 w 3526971"/>
                <a:gd name="connsiteY20" fmla="*/ 178130 h 368135"/>
                <a:gd name="connsiteX21" fmla="*/ 1983179 w 3526971"/>
                <a:gd name="connsiteY21" fmla="*/ 130629 h 368135"/>
                <a:gd name="connsiteX22" fmla="*/ 2066306 w 3526971"/>
                <a:gd name="connsiteY22" fmla="*/ 142504 h 368135"/>
                <a:gd name="connsiteX23" fmla="*/ 2149433 w 3526971"/>
                <a:gd name="connsiteY23" fmla="*/ 166255 h 368135"/>
                <a:gd name="connsiteX24" fmla="*/ 2232561 w 3526971"/>
                <a:gd name="connsiteY24" fmla="*/ 154379 h 368135"/>
                <a:gd name="connsiteX25" fmla="*/ 2315688 w 3526971"/>
                <a:gd name="connsiteY25" fmla="*/ 166255 h 368135"/>
                <a:gd name="connsiteX26" fmla="*/ 2481942 w 3526971"/>
                <a:gd name="connsiteY26" fmla="*/ 201881 h 368135"/>
                <a:gd name="connsiteX27" fmla="*/ 2636322 w 3526971"/>
                <a:gd name="connsiteY27" fmla="*/ 285008 h 368135"/>
                <a:gd name="connsiteX28" fmla="*/ 2671948 w 3526971"/>
                <a:gd name="connsiteY28" fmla="*/ 308759 h 368135"/>
                <a:gd name="connsiteX29" fmla="*/ 2766950 w 3526971"/>
                <a:gd name="connsiteY29" fmla="*/ 368135 h 368135"/>
                <a:gd name="connsiteX30" fmla="*/ 2992581 w 3526971"/>
                <a:gd name="connsiteY30" fmla="*/ 356260 h 368135"/>
                <a:gd name="connsiteX31" fmla="*/ 3099459 w 3526971"/>
                <a:gd name="connsiteY31" fmla="*/ 332509 h 368135"/>
                <a:gd name="connsiteX32" fmla="*/ 3313215 w 3526971"/>
                <a:gd name="connsiteY32" fmla="*/ 320634 h 368135"/>
                <a:gd name="connsiteX33" fmla="*/ 3396342 w 3526971"/>
                <a:gd name="connsiteY33" fmla="*/ 285008 h 368135"/>
                <a:gd name="connsiteX34" fmla="*/ 3431968 w 3526971"/>
                <a:gd name="connsiteY34" fmla="*/ 249382 h 368135"/>
                <a:gd name="connsiteX35" fmla="*/ 3455719 w 3526971"/>
                <a:gd name="connsiteY35" fmla="*/ 130629 h 368135"/>
                <a:gd name="connsiteX36" fmla="*/ 3503220 w 3526971"/>
                <a:gd name="connsiteY36" fmla="*/ 59377 h 368135"/>
                <a:gd name="connsiteX37" fmla="*/ 3526971 w 3526971"/>
                <a:gd name="connsiteY37" fmla="*/ 59377 h 368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526971" h="368135">
                  <a:moveTo>
                    <a:pt x="0" y="0"/>
                  </a:moveTo>
                  <a:cubicBezTo>
                    <a:pt x="19792" y="11875"/>
                    <a:pt x="39803" y="23393"/>
                    <a:pt x="59376" y="35626"/>
                  </a:cubicBezTo>
                  <a:cubicBezTo>
                    <a:pt x="71479" y="43190"/>
                    <a:pt x="81750" y="54076"/>
                    <a:pt x="95002" y="59377"/>
                  </a:cubicBezTo>
                  <a:cubicBezTo>
                    <a:pt x="184053" y="94997"/>
                    <a:pt x="240959" y="87615"/>
                    <a:pt x="344384" y="95003"/>
                  </a:cubicBezTo>
                  <a:cubicBezTo>
                    <a:pt x="368135" y="98961"/>
                    <a:pt x="392131" y="101655"/>
                    <a:pt x="415636" y="106878"/>
                  </a:cubicBezTo>
                  <a:cubicBezTo>
                    <a:pt x="427856" y="109593"/>
                    <a:pt x="438821" y="120135"/>
                    <a:pt x="451262" y="118753"/>
                  </a:cubicBezTo>
                  <a:cubicBezTo>
                    <a:pt x="476144" y="115988"/>
                    <a:pt x="498226" y="101075"/>
                    <a:pt x="522514" y="95003"/>
                  </a:cubicBezTo>
                  <a:cubicBezTo>
                    <a:pt x="545873" y="89163"/>
                    <a:pt x="570015" y="87086"/>
                    <a:pt x="593766" y="83127"/>
                  </a:cubicBezTo>
                  <a:cubicBezTo>
                    <a:pt x="617517" y="87086"/>
                    <a:pt x="642175" y="87389"/>
                    <a:pt x="665018" y="95003"/>
                  </a:cubicBezTo>
                  <a:cubicBezTo>
                    <a:pt x="678558" y="99516"/>
                    <a:pt x="687393" y="113452"/>
                    <a:pt x="700644" y="118753"/>
                  </a:cubicBezTo>
                  <a:cubicBezTo>
                    <a:pt x="727401" y="129456"/>
                    <a:pt x="756062" y="134587"/>
                    <a:pt x="783771" y="142504"/>
                  </a:cubicBezTo>
                  <a:lnTo>
                    <a:pt x="926275" y="130629"/>
                  </a:lnTo>
                  <a:cubicBezTo>
                    <a:pt x="961959" y="127230"/>
                    <a:pt x="997505" y="122506"/>
                    <a:pt x="1033153" y="118753"/>
                  </a:cubicBezTo>
                  <a:lnTo>
                    <a:pt x="1151906" y="106878"/>
                  </a:lnTo>
                  <a:cubicBezTo>
                    <a:pt x="1153158" y="106935"/>
                    <a:pt x="1494491" y="119158"/>
                    <a:pt x="1555667" y="130629"/>
                  </a:cubicBezTo>
                  <a:cubicBezTo>
                    <a:pt x="1573066" y="133891"/>
                    <a:pt x="1586897" y="147406"/>
                    <a:pt x="1603168" y="154379"/>
                  </a:cubicBezTo>
                  <a:cubicBezTo>
                    <a:pt x="1614674" y="159310"/>
                    <a:pt x="1627598" y="160657"/>
                    <a:pt x="1638794" y="166255"/>
                  </a:cubicBezTo>
                  <a:cubicBezTo>
                    <a:pt x="1651559" y="172638"/>
                    <a:pt x="1661056" y="184994"/>
                    <a:pt x="1674420" y="190005"/>
                  </a:cubicBezTo>
                  <a:cubicBezTo>
                    <a:pt x="1693319" y="197092"/>
                    <a:pt x="1714005" y="197922"/>
                    <a:pt x="1733797" y="201881"/>
                  </a:cubicBezTo>
                  <a:cubicBezTo>
                    <a:pt x="1785257" y="197922"/>
                    <a:pt x="1836963" y="196407"/>
                    <a:pt x="1888176" y="190005"/>
                  </a:cubicBezTo>
                  <a:cubicBezTo>
                    <a:pt x="1900597" y="188452"/>
                    <a:pt x="1914027" y="185950"/>
                    <a:pt x="1923802" y="178130"/>
                  </a:cubicBezTo>
                  <a:cubicBezTo>
                    <a:pt x="2000538" y="116742"/>
                    <a:pt x="1893632" y="160477"/>
                    <a:pt x="1983179" y="130629"/>
                  </a:cubicBezTo>
                  <a:cubicBezTo>
                    <a:pt x="2010888" y="134587"/>
                    <a:pt x="2038937" y="136639"/>
                    <a:pt x="2066306" y="142504"/>
                  </a:cubicBezTo>
                  <a:cubicBezTo>
                    <a:pt x="2094484" y="148542"/>
                    <a:pt x="2120688" y="164202"/>
                    <a:pt x="2149433" y="166255"/>
                  </a:cubicBezTo>
                  <a:cubicBezTo>
                    <a:pt x="2177353" y="168249"/>
                    <a:pt x="2204852" y="158338"/>
                    <a:pt x="2232561" y="154379"/>
                  </a:cubicBezTo>
                  <a:cubicBezTo>
                    <a:pt x="2260270" y="158338"/>
                    <a:pt x="2287869" y="163164"/>
                    <a:pt x="2315688" y="166255"/>
                  </a:cubicBezTo>
                  <a:cubicBezTo>
                    <a:pt x="2465798" y="182934"/>
                    <a:pt x="2408217" y="152731"/>
                    <a:pt x="2481942" y="201881"/>
                  </a:cubicBezTo>
                  <a:cubicBezTo>
                    <a:pt x="2534083" y="280092"/>
                    <a:pt x="2483549" y="219534"/>
                    <a:pt x="2636322" y="285008"/>
                  </a:cubicBezTo>
                  <a:cubicBezTo>
                    <a:pt x="2649440" y="290630"/>
                    <a:pt x="2659845" y="301195"/>
                    <a:pt x="2671948" y="308759"/>
                  </a:cubicBezTo>
                  <a:cubicBezTo>
                    <a:pt x="2786560" y="380393"/>
                    <a:pt x="2685531" y="313857"/>
                    <a:pt x="2766950" y="368135"/>
                  </a:cubicBezTo>
                  <a:cubicBezTo>
                    <a:pt x="2842160" y="364177"/>
                    <a:pt x="2917695" y="364283"/>
                    <a:pt x="2992581" y="356260"/>
                  </a:cubicBezTo>
                  <a:cubicBezTo>
                    <a:pt x="3028868" y="352372"/>
                    <a:pt x="3063187" y="336539"/>
                    <a:pt x="3099459" y="332509"/>
                  </a:cubicBezTo>
                  <a:cubicBezTo>
                    <a:pt x="3170384" y="324628"/>
                    <a:pt x="3241963" y="324592"/>
                    <a:pt x="3313215" y="320634"/>
                  </a:cubicBezTo>
                  <a:cubicBezTo>
                    <a:pt x="3342290" y="310943"/>
                    <a:pt x="3370660" y="303352"/>
                    <a:pt x="3396342" y="285008"/>
                  </a:cubicBezTo>
                  <a:cubicBezTo>
                    <a:pt x="3410008" y="275246"/>
                    <a:pt x="3420093" y="261257"/>
                    <a:pt x="3431968" y="249382"/>
                  </a:cubicBezTo>
                  <a:cubicBezTo>
                    <a:pt x="3452237" y="107510"/>
                    <a:pt x="3432031" y="213539"/>
                    <a:pt x="3455719" y="130629"/>
                  </a:cubicBezTo>
                  <a:cubicBezTo>
                    <a:pt x="3468689" y="85233"/>
                    <a:pt x="3456083" y="78231"/>
                    <a:pt x="3503220" y="59377"/>
                  </a:cubicBezTo>
                  <a:cubicBezTo>
                    <a:pt x="3510571" y="56437"/>
                    <a:pt x="3519054" y="59377"/>
                    <a:pt x="3526971" y="59377"/>
                  </a:cubicBezTo>
                </a:path>
              </a:pathLst>
            </a:custGeom>
            <a:ln w="38100">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en-US"/>
            </a:p>
          </p:txBody>
        </p:sp>
        <p:sp>
          <p:nvSpPr>
            <p:cNvPr id="10" name="Oval 9"/>
            <p:cNvSpPr/>
            <p:nvPr/>
          </p:nvSpPr>
          <p:spPr>
            <a:xfrm>
              <a:off x="2978599" y="2071974"/>
              <a:ext cx="177806" cy="18416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16" name="Freeform 15"/>
            <p:cNvSpPr/>
            <p:nvPr/>
          </p:nvSpPr>
          <p:spPr>
            <a:xfrm>
              <a:off x="4978918" y="1432153"/>
              <a:ext cx="3313228" cy="2202064"/>
            </a:xfrm>
            <a:custGeom>
              <a:avLst/>
              <a:gdLst>
                <a:gd name="connsiteX0" fmla="*/ 0 w 3396349"/>
                <a:gd name="connsiteY0" fmla="*/ 2185059 h 2185059"/>
                <a:gd name="connsiteX1" fmla="*/ 106878 w 3396349"/>
                <a:gd name="connsiteY1" fmla="*/ 2149433 h 2185059"/>
                <a:gd name="connsiteX2" fmla="*/ 154379 w 3396349"/>
                <a:gd name="connsiteY2" fmla="*/ 2101932 h 2185059"/>
                <a:gd name="connsiteX3" fmla="*/ 178130 w 3396349"/>
                <a:gd name="connsiteY3" fmla="*/ 2066306 h 2185059"/>
                <a:gd name="connsiteX4" fmla="*/ 225631 w 3396349"/>
                <a:gd name="connsiteY4" fmla="*/ 2054431 h 2185059"/>
                <a:gd name="connsiteX5" fmla="*/ 308758 w 3396349"/>
                <a:gd name="connsiteY5" fmla="*/ 2042555 h 2185059"/>
                <a:gd name="connsiteX6" fmla="*/ 368135 w 3396349"/>
                <a:gd name="connsiteY6" fmla="*/ 2018805 h 2185059"/>
                <a:gd name="connsiteX7" fmla="*/ 427511 w 3396349"/>
                <a:gd name="connsiteY7" fmla="*/ 2030680 h 2185059"/>
                <a:gd name="connsiteX8" fmla="*/ 558140 w 3396349"/>
                <a:gd name="connsiteY8" fmla="*/ 2066306 h 2185059"/>
                <a:gd name="connsiteX9" fmla="*/ 653143 w 3396349"/>
                <a:gd name="connsiteY9" fmla="*/ 2018805 h 2185059"/>
                <a:gd name="connsiteX10" fmla="*/ 855023 w 3396349"/>
                <a:gd name="connsiteY10" fmla="*/ 2066306 h 2185059"/>
                <a:gd name="connsiteX11" fmla="*/ 961901 w 3396349"/>
                <a:gd name="connsiteY11" fmla="*/ 2078181 h 2185059"/>
                <a:gd name="connsiteX12" fmla="*/ 1033153 w 3396349"/>
                <a:gd name="connsiteY12" fmla="*/ 2054431 h 2185059"/>
                <a:gd name="connsiteX13" fmla="*/ 1092530 w 3396349"/>
                <a:gd name="connsiteY13" fmla="*/ 2030680 h 2185059"/>
                <a:gd name="connsiteX14" fmla="*/ 1187532 w 3396349"/>
                <a:gd name="connsiteY14" fmla="*/ 2018805 h 2185059"/>
                <a:gd name="connsiteX15" fmla="*/ 1306285 w 3396349"/>
                <a:gd name="connsiteY15" fmla="*/ 2042555 h 2185059"/>
                <a:gd name="connsiteX16" fmla="*/ 1425039 w 3396349"/>
                <a:gd name="connsiteY16" fmla="*/ 2066306 h 2185059"/>
                <a:gd name="connsiteX17" fmla="*/ 1567543 w 3396349"/>
                <a:gd name="connsiteY17" fmla="*/ 2030680 h 2185059"/>
                <a:gd name="connsiteX18" fmla="*/ 1591293 w 3396349"/>
                <a:gd name="connsiteY18" fmla="*/ 1995054 h 2185059"/>
                <a:gd name="connsiteX19" fmla="*/ 1638795 w 3396349"/>
                <a:gd name="connsiteY19" fmla="*/ 1959428 h 2185059"/>
                <a:gd name="connsiteX20" fmla="*/ 1686296 w 3396349"/>
                <a:gd name="connsiteY20" fmla="*/ 1876301 h 2185059"/>
                <a:gd name="connsiteX21" fmla="*/ 1721922 w 3396349"/>
                <a:gd name="connsiteY21" fmla="*/ 1805049 h 2185059"/>
                <a:gd name="connsiteX22" fmla="*/ 1769423 w 3396349"/>
                <a:gd name="connsiteY22" fmla="*/ 1721922 h 2185059"/>
                <a:gd name="connsiteX23" fmla="*/ 1816924 w 3396349"/>
                <a:gd name="connsiteY23" fmla="*/ 1698171 h 2185059"/>
                <a:gd name="connsiteX24" fmla="*/ 1923802 w 3396349"/>
                <a:gd name="connsiteY24" fmla="*/ 1555667 h 2185059"/>
                <a:gd name="connsiteX25" fmla="*/ 1983179 w 3396349"/>
                <a:gd name="connsiteY25" fmla="*/ 1543792 h 2185059"/>
                <a:gd name="connsiteX26" fmla="*/ 2030680 w 3396349"/>
                <a:gd name="connsiteY26" fmla="*/ 1520041 h 2185059"/>
                <a:gd name="connsiteX27" fmla="*/ 2066306 w 3396349"/>
                <a:gd name="connsiteY27" fmla="*/ 1496291 h 2185059"/>
                <a:gd name="connsiteX28" fmla="*/ 2101932 w 3396349"/>
                <a:gd name="connsiteY28" fmla="*/ 1484415 h 2185059"/>
                <a:gd name="connsiteX29" fmla="*/ 2220685 w 3396349"/>
                <a:gd name="connsiteY29" fmla="*/ 1425039 h 2185059"/>
                <a:gd name="connsiteX30" fmla="*/ 2268187 w 3396349"/>
                <a:gd name="connsiteY30" fmla="*/ 1401288 h 2185059"/>
                <a:gd name="connsiteX31" fmla="*/ 2303813 w 3396349"/>
                <a:gd name="connsiteY31" fmla="*/ 1389413 h 2185059"/>
                <a:gd name="connsiteX32" fmla="*/ 2351314 w 3396349"/>
                <a:gd name="connsiteY32" fmla="*/ 1318161 h 2185059"/>
                <a:gd name="connsiteX33" fmla="*/ 2363189 w 3396349"/>
                <a:gd name="connsiteY33" fmla="*/ 1282535 h 2185059"/>
                <a:gd name="connsiteX34" fmla="*/ 2422566 w 3396349"/>
                <a:gd name="connsiteY34" fmla="*/ 1211283 h 2185059"/>
                <a:gd name="connsiteX35" fmla="*/ 2434441 w 3396349"/>
                <a:gd name="connsiteY35" fmla="*/ 1163781 h 2185059"/>
                <a:gd name="connsiteX36" fmla="*/ 2458192 w 3396349"/>
                <a:gd name="connsiteY36" fmla="*/ 1128155 h 2185059"/>
                <a:gd name="connsiteX37" fmla="*/ 2470067 w 3396349"/>
                <a:gd name="connsiteY37" fmla="*/ 1021278 h 2185059"/>
                <a:gd name="connsiteX38" fmla="*/ 2541319 w 3396349"/>
                <a:gd name="connsiteY38" fmla="*/ 914400 h 2185059"/>
                <a:gd name="connsiteX39" fmla="*/ 2576945 w 3396349"/>
                <a:gd name="connsiteY39" fmla="*/ 890649 h 2185059"/>
                <a:gd name="connsiteX40" fmla="*/ 2636322 w 3396349"/>
                <a:gd name="connsiteY40" fmla="*/ 843148 h 2185059"/>
                <a:gd name="connsiteX41" fmla="*/ 2707574 w 3396349"/>
                <a:gd name="connsiteY41" fmla="*/ 831272 h 2185059"/>
                <a:gd name="connsiteX42" fmla="*/ 2731324 w 3396349"/>
                <a:gd name="connsiteY42" fmla="*/ 771896 h 2185059"/>
                <a:gd name="connsiteX43" fmla="*/ 2802576 w 3396349"/>
                <a:gd name="connsiteY43" fmla="*/ 700644 h 2185059"/>
                <a:gd name="connsiteX44" fmla="*/ 2826327 w 3396349"/>
                <a:gd name="connsiteY44" fmla="*/ 605641 h 2185059"/>
                <a:gd name="connsiteX45" fmla="*/ 2838202 w 3396349"/>
                <a:gd name="connsiteY45" fmla="*/ 570015 h 2185059"/>
                <a:gd name="connsiteX46" fmla="*/ 2992582 w 3396349"/>
                <a:gd name="connsiteY46" fmla="*/ 534389 h 2185059"/>
                <a:gd name="connsiteX47" fmla="*/ 3040083 w 3396349"/>
                <a:gd name="connsiteY47" fmla="*/ 498763 h 2185059"/>
                <a:gd name="connsiteX48" fmla="*/ 3111335 w 3396349"/>
                <a:gd name="connsiteY48" fmla="*/ 486888 h 2185059"/>
                <a:gd name="connsiteX49" fmla="*/ 3265714 w 3396349"/>
                <a:gd name="connsiteY49" fmla="*/ 451262 h 2185059"/>
                <a:gd name="connsiteX50" fmla="*/ 3301340 w 3396349"/>
                <a:gd name="connsiteY50" fmla="*/ 439387 h 2185059"/>
                <a:gd name="connsiteX51" fmla="*/ 3336966 w 3396349"/>
                <a:gd name="connsiteY51" fmla="*/ 403761 h 2185059"/>
                <a:gd name="connsiteX52" fmla="*/ 3360717 w 3396349"/>
                <a:gd name="connsiteY52" fmla="*/ 332509 h 2185059"/>
                <a:gd name="connsiteX53" fmla="*/ 3384467 w 3396349"/>
                <a:gd name="connsiteY53" fmla="*/ 237506 h 2185059"/>
                <a:gd name="connsiteX54" fmla="*/ 3396343 w 3396349"/>
                <a:gd name="connsiteY54" fmla="*/ 0 h 2185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96349" h="2185059">
                  <a:moveTo>
                    <a:pt x="0" y="2185059"/>
                  </a:moveTo>
                  <a:cubicBezTo>
                    <a:pt x="42762" y="2176507"/>
                    <a:pt x="71120" y="2176251"/>
                    <a:pt x="106878" y="2149433"/>
                  </a:cubicBezTo>
                  <a:cubicBezTo>
                    <a:pt x="124792" y="2135998"/>
                    <a:pt x="139806" y="2118933"/>
                    <a:pt x="154379" y="2101932"/>
                  </a:cubicBezTo>
                  <a:cubicBezTo>
                    <a:pt x="163667" y="2091096"/>
                    <a:pt x="166255" y="2074223"/>
                    <a:pt x="178130" y="2066306"/>
                  </a:cubicBezTo>
                  <a:cubicBezTo>
                    <a:pt x="191710" y="2057253"/>
                    <a:pt x="209573" y="2057351"/>
                    <a:pt x="225631" y="2054431"/>
                  </a:cubicBezTo>
                  <a:cubicBezTo>
                    <a:pt x="253170" y="2049424"/>
                    <a:pt x="281049" y="2046514"/>
                    <a:pt x="308758" y="2042555"/>
                  </a:cubicBezTo>
                  <a:cubicBezTo>
                    <a:pt x="328550" y="2034638"/>
                    <a:pt x="346924" y="2020926"/>
                    <a:pt x="368135" y="2018805"/>
                  </a:cubicBezTo>
                  <a:cubicBezTo>
                    <a:pt x="388219" y="2016797"/>
                    <a:pt x="407844" y="2026141"/>
                    <a:pt x="427511" y="2030680"/>
                  </a:cubicBezTo>
                  <a:cubicBezTo>
                    <a:pt x="514564" y="2050769"/>
                    <a:pt x="499252" y="2046677"/>
                    <a:pt x="558140" y="2066306"/>
                  </a:cubicBezTo>
                  <a:cubicBezTo>
                    <a:pt x="589808" y="2050472"/>
                    <a:pt x="618795" y="2010218"/>
                    <a:pt x="653143" y="2018805"/>
                  </a:cubicBezTo>
                  <a:cubicBezTo>
                    <a:pt x="676306" y="2024596"/>
                    <a:pt x="804902" y="2059146"/>
                    <a:pt x="855023" y="2066306"/>
                  </a:cubicBezTo>
                  <a:cubicBezTo>
                    <a:pt x="890508" y="2071375"/>
                    <a:pt x="926275" y="2074223"/>
                    <a:pt x="961901" y="2078181"/>
                  </a:cubicBezTo>
                  <a:cubicBezTo>
                    <a:pt x="985652" y="2070264"/>
                    <a:pt x="1009908" y="2063729"/>
                    <a:pt x="1033153" y="2054431"/>
                  </a:cubicBezTo>
                  <a:cubicBezTo>
                    <a:pt x="1052945" y="2046514"/>
                    <a:pt x="1071759" y="2035473"/>
                    <a:pt x="1092530" y="2030680"/>
                  </a:cubicBezTo>
                  <a:cubicBezTo>
                    <a:pt x="1123626" y="2023504"/>
                    <a:pt x="1155865" y="2022763"/>
                    <a:pt x="1187532" y="2018805"/>
                  </a:cubicBezTo>
                  <a:cubicBezTo>
                    <a:pt x="1353270" y="2046427"/>
                    <a:pt x="1182291" y="2015985"/>
                    <a:pt x="1306285" y="2042555"/>
                  </a:cubicBezTo>
                  <a:cubicBezTo>
                    <a:pt x="1345758" y="2051013"/>
                    <a:pt x="1425039" y="2066306"/>
                    <a:pt x="1425039" y="2066306"/>
                  </a:cubicBezTo>
                  <a:cubicBezTo>
                    <a:pt x="1467620" y="2060223"/>
                    <a:pt x="1529128" y="2058119"/>
                    <a:pt x="1567543" y="2030680"/>
                  </a:cubicBezTo>
                  <a:cubicBezTo>
                    <a:pt x="1579157" y="2022384"/>
                    <a:pt x="1581201" y="2005146"/>
                    <a:pt x="1591293" y="1995054"/>
                  </a:cubicBezTo>
                  <a:cubicBezTo>
                    <a:pt x="1605288" y="1981059"/>
                    <a:pt x="1622961" y="1971303"/>
                    <a:pt x="1638795" y="1959428"/>
                  </a:cubicBezTo>
                  <a:cubicBezTo>
                    <a:pt x="1662645" y="1923652"/>
                    <a:pt x="1668218" y="1918484"/>
                    <a:pt x="1686296" y="1876301"/>
                  </a:cubicBezTo>
                  <a:cubicBezTo>
                    <a:pt x="1715796" y="1807467"/>
                    <a:pt x="1676277" y="1873516"/>
                    <a:pt x="1721922" y="1805049"/>
                  </a:cubicBezTo>
                  <a:cubicBezTo>
                    <a:pt x="1733993" y="1768834"/>
                    <a:pt x="1735872" y="1750680"/>
                    <a:pt x="1769423" y="1721922"/>
                  </a:cubicBezTo>
                  <a:cubicBezTo>
                    <a:pt x="1782864" y="1710401"/>
                    <a:pt x="1801090" y="1706088"/>
                    <a:pt x="1816924" y="1698171"/>
                  </a:cubicBezTo>
                  <a:cubicBezTo>
                    <a:pt x="1841442" y="1661395"/>
                    <a:pt x="1908657" y="1558696"/>
                    <a:pt x="1923802" y="1555667"/>
                  </a:cubicBezTo>
                  <a:lnTo>
                    <a:pt x="1983179" y="1543792"/>
                  </a:lnTo>
                  <a:cubicBezTo>
                    <a:pt x="1999013" y="1535875"/>
                    <a:pt x="2015310" y="1528824"/>
                    <a:pt x="2030680" y="1520041"/>
                  </a:cubicBezTo>
                  <a:cubicBezTo>
                    <a:pt x="2043072" y="1512960"/>
                    <a:pt x="2053541" y="1502674"/>
                    <a:pt x="2066306" y="1496291"/>
                  </a:cubicBezTo>
                  <a:cubicBezTo>
                    <a:pt x="2077502" y="1490693"/>
                    <a:pt x="2090566" y="1489661"/>
                    <a:pt x="2101932" y="1484415"/>
                  </a:cubicBezTo>
                  <a:cubicBezTo>
                    <a:pt x="2142115" y="1465869"/>
                    <a:pt x="2181101" y="1444831"/>
                    <a:pt x="2220685" y="1425039"/>
                  </a:cubicBezTo>
                  <a:cubicBezTo>
                    <a:pt x="2236519" y="1417122"/>
                    <a:pt x="2251392" y="1406886"/>
                    <a:pt x="2268187" y="1401288"/>
                  </a:cubicBezTo>
                  <a:lnTo>
                    <a:pt x="2303813" y="1389413"/>
                  </a:lnTo>
                  <a:cubicBezTo>
                    <a:pt x="2319647" y="1365662"/>
                    <a:pt x="2342288" y="1345241"/>
                    <a:pt x="2351314" y="1318161"/>
                  </a:cubicBezTo>
                  <a:cubicBezTo>
                    <a:pt x="2355272" y="1306286"/>
                    <a:pt x="2357591" y="1293731"/>
                    <a:pt x="2363189" y="1282535"/>
                  </a:cubicBezTo>
                  <a:cubicBezTo>
                    <a:pt x="2379722" y="1249470"/>
                    <a:pt x="2396303" y="1237546"/>
                    <a:pt x="2422566" y="1211283"/>
                  </a:cubicBezTo>
                  <a:cubicBezTo>
                    <a:pt x="2426524" y="1195449"/>
                    <a:pt x="2428012" y="1178783"/>
                    <a:pt x="2434441" y="1163781"/>
                  </a:cubicBezTo>
                  <a:cubicBezTo>
                    <a:pt x="2440063" y="1150663"/>
                    <a:pt x="2454730" y="1142001"/>
                    <a:pt x="2458192" y="1128155"/>
                  </a:cubicBezTo>
                  <a:cubicBezTo>
                    <a:pt x="2466886" y="1093380"/>
                    <a:pt x="2462007" y="1056205"/>
                    <a:pt x="2470067" y="1021278"/>
                  </a:cubicBezTo>
                  <a:cubicBezTo>
                    <a:pt x="2477525" y="988959"/>
                    <a:pt x="2522315" y="933404"/>
                    <a:pt x="2541319" y="914400"/>
                  </a:cubicBezTo>
                  <a:cubicBezTo>
                    <a:pt x="2551411" y="904308"/>
                    <a:pt x="2565527" y="899212"/>
                    <a:pt x="2576945" y="890649"/>
                  </a:cubicBezTo>
                  <a:cubicBezTo>
                    <a:pt x="2597222" y="875441"/>
                    <a:pt x="2613247" y="853636"/>
                    <a:pt x="2636322" y="843148"/>
                  </a:cubicBezTo>
                  <a:cubicBezTo>
                    <a:pt x="2658242" y="833184"/>
                    <a:pt x="2683823" y="835231"/>
                    <a:pt x="2707574" y="831272"/>
                  </a:cubicBezTo>
                  <a:cubicBezTo>
                    <a:pt x="2715491" y="811480"/>
                    <a:pt x="2718786" y="789136"/>
                    <a:pt x="2731324" y="771896"/>
                  </a:cubicBezTo>
                  <a:cubicBezTo>
                    <a:pt x="2751080" y="744732"/>
                    <a:pt x="2802576" y="700644"/>
                    <a:pt x="2802576" y="700644"/>
                  </a:cubicBezTo>
                  <a:cubicBezTo>
                    <a:pt x="2829720" y="619217"/>
                    <a:pt x="2797671" y="720269"/>
                    <a:pt x="2826327" y="605641"/>
                  </a:cubicBezTo>
                  <a:cubicBezTo>
                    <a:pt x="2829363" y="593497"/>
                    <a:pt x="2828016" y="577291"/>
                    <a:pt x="2838202" y="570015"/>
                  </a:cubicBezTo>
                  <a:cubicBezTo>
                    <a:pt x="2870802" y="546729"/>
                    <a:pt x="2957574" y="539390"/>
                    <a:pt x="2992582" y="534389"/>
                  </a:cubicBezTo>
                  <a:cubicBezTo>
                    <a:pt x="3008416" y="522514"/>
                    <a:pt x="3021706" y="506114"/>
                    <a:pt x="3040083" y="498763"/>
                  </a:cubicBezTo>
                  <a:cubicBezTo>
                    <a:pt x="3062439" y="489821"/>
                    <a:pt x="3087645" y="491195"/>
                    <a:pt x="3111335" y="486888"/>
                  </a:cubicBezTo>
                  <a:cubicBezTo>
                    <a:pt x="3152788" y="479351"/>
                    <a:pt x="3231880" y="462540"/>
                    <a:pt x="3265714" y="451262"/>
                  </a:cubicBezTo>
                  <a:lnTo>
                    <a:pt x="3301340" y="439387"/>
                  </a:lnTo>
                  <a:cubicBezTo>
                    <a:pt x="3313215" y="427512"/>
                    <a:pt x="3328810" y="418442"/>
                    <a:pt x="3336966" y="403761"/>
                  </a:cubicBezTo>
                  <a:cubicBezTo>
                    <a:pt x="3349124" y="381876"/>
                    <a:pt x="3352800" y="356260"/>
                    <a:pt x="3360717" y="332509"/>
                  </a:cubicBezTo>
                  <a:cubicBezTo>
                    <a:pt x="3378974" y="277738"/>
                    <a:pt x="3370138" y="309151"/>
                    <a:pt x="3384467" y="237506"/>
                  </a:cubicBezTo>
                  <a:cubicBezTo>
                    <a:pt x="3397040" y="23771"/>
                    <a:pt x="3396343" y="103036"/>
                    <a:pt x="3396343" y="0"/>
                  </a:cubicBezTo>
                </a:path>
              </a:pathLst>
            </a:custGeom>
            <a:ln w="38100">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en-US"/>
            </a:p>
          </p:txBody>
        </p:sp>
        <p:sp>
          <p:nvSpPr>
            <p:cNvPr id="17" name="Freeform 16"/>
            <p:cNvSpPr/>
            <p:nvPr/>
          </p:nvSpPr>
          <p:spPr>
            <a:xfrm rot="1258780">
              <a:off x="7511069" y="1632196"/>
              <a:ext cx="1563741" cy="777946"/>
            </a:xfrm>
            <a:custGeom>
              <a:avLst/>
              <a:gdLst>
                <a:gd name="connsiteX0" fmla="*/ 0 w 1603169"/>
                <a:gd name="connsiteY0" fmla="*/ 0 h 772147"/>
                <a:gd name="connsiteX1" fmla="*/ 106878 w 1603169"/>
                <a:gd name="connsiteY1" fmla="*/ 95003 h 772147"/>
                <a:gd name="connsiteX2" fmla="*/ 154380 w 1603169"/>
                <a:gd name="connsiteY2" fmla="*/ 166255 h 772147"/>
                <a:gd name="connsiteX3" fmla="*/ 237507 w 1603169"/>
                <a:gd name="connsiteY3" fmla="*/ 237507 h 772147"/>
                <a:gd name="connsiteX4" fmla="*/ 344385 w 1603169"/>
                <a:gd name="connsiteY4" fmla="*/ 308759 h 772147"/>
                <a:gd name="connsiteX5" fmla="*/ 391886 w 1603169"/>
                <a:gd name="connsiteY5" fmla="*/ 356260 h 772147"/>
                <a:gd name="connsiteX6" fmla="*/ 475013 w 1603169"/>
                <a:gd name="connsiteY6" fmla="*/ 403761 h 772147"/>
                <a:gd name="connsiteX7" fmla="*/ 486889 w 1603169"/>
                <a:gd name="connsiteY7" fmla="*/ 451262 h 772147"/>
                <a:gd name="connsiteX8" fmla="*/ 534390 w 1603169"/>
                <a:gd name="connsiteY8" fmla="*/ 475013 h 772147"/>
                <a:gd name="connsiteX9" fmla="*/ 629393 w 1603169"/>
                <a:gd name="connsiteY9" fmla="*/ 522514 h 772147"/>
                <a:gd name="connsiteX10" fmla="*/ 712520 w 1603169"/>
                <a:gd name="connsiteY10" fmla="*/ 570016 h 772147"/>
                <a:gd name="connsiteX11" fmla="*/ 1080655 w 1603169"/>
                <a:gd name="connsiteY11" fmla="*/ 712520 h 772147"/>
                <a:gd name="connsiteX12" fmla="*/ 1246909 w 1603169"/>
                <a:gd name="connsiteY12" fmla="*/ 760021 h 772147"/>
                <a:gd name="connsiteX13" fmla="*/ 1603169 w 1603169"/>
                <a:gd name="connsiteY13" fmla="*/ 771896 h 772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3169" h="772147">
                  <a:moveTo>
                    <a:pt x="0" y="0"/>
                  </a:moveTo>
                  <a:cubicBezTo>
                    <a:pt x="72018" y="43211"/>
                    <a:pt x="54944" y="23594"/>
                    <a:pt x="106878" y="95003"/>
                  </a:cubicBezTo>
                  <a:cubicBezTo>
                    <a:pt x="123667" y="118088"/>
                    <a:pt x="130629" y="150421"/>
                    <a:pt x="154380" y="166255"/>
                  </a:cubicBezTo>
                  <a:cubicBezTo>
                    <a:pt x="291216" y="257477"/>
                    <a:pt x="50353" y="93541"/>
                    <a:pt x="237507" y="237507"/>
                  </a:cubicBezTo>
                  <a:cubicBezTo>
                    <a:pt x="271445" y="263613"/>
                    <a:pt x="314109" y="278483"/>
                    <a:pt x="344385" y="308759"/>
                  </a:cubicBezTo>
                  <a:cubicBezTo>
                    <a:pt x="360219" y="324593"/>
                    <a:pt x="374885" y="341687"/>
                    <a:pt x="391886" y="356260"/>
                  </a:cubicBezTo>
                  <a:cubicBezTo>
                    <a:pt x="415387" y="376404"/>
                    <a:pt x="448054" y="390282"/>
                    <a:pt x="475013" y="403761"/>
                  </a:cubicBezTo>
                  <a:cubicBezTo>
                    <a:pt x="478972" y="419595"/>
                    <a:pt x="476440" y="438724"/>
                    <a:pt x="486889" y="451262"/>
                  </a:cubicBezTo>
                  <a:cubicBezTo>
                    <a:pt x="498222" y="464862"/>
                    <a:pt x="519378" y="465631"/>
                    <a:pt x="534390" y="475013"/>
                  </a:cubicBezTo>
                  <a:cubicBezTo>
                    <a:pt x="615133" y="525478"/>
                    <a:pt x="546045" y="501678"/>
                    <a:pt x="629393" y="522514"/>
                  </a:cubicBezTo>
                  <a:cubicBezTo>
                    <a:pt x="668536" y="548611"/>
                    <a:pt x="666159" y="549153"/>
                    <a:pt x="712520" y="570016"/>
                  </a:cubicBezTo>
                  <a:cubicBezTo>
                    <a:pt x="933357" y="669392"/>
                    <a:pt x="860942" y="639283"/>
                    <a:pt x="1080655" y="712520"/>
                  </a:cubicBezTo>
                  <a:cubicBezTo>
                    <a:pt x="1127115" y="728007"/>
                    <a:pt x="1200320" y="754430"/>
                    <a:pt x="1246909" y="760021"/>
                  </a:cubicBezTo>
                  <a:cubicBezTo>
                    <a:pt x="1371048" y="774918"/>
                    <a:pt x="1479942" y="771896"/>
                    <a:pt x="1603169" y="771896"/>
                  </a:cubicBezTo>
                </a:path>
              </a:pathLst>
            </a:custGeom>
            <a:ln w="76200" cmpd="sng">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en-US"/>
            </a:p>
          </p:txBody>
        </p:sp>
        <p:sp>
          <p:nvSpPr>
            <p:cNvPr id="19" name="Freeform 18"/>
            <p:cNvSpPr/>
            <p:nvPr/>
          </p:nvSpPr>
          <p:spPr>
            <a:xfrm>
              <a:off x="4740785" y="2122779"/>
              <a:ext cx="3430707" cy="3732553"/>
            </a:xfrm>
            <a:custGeom>
              <a:avLst/>
              <a:gdLst>
                <a:gd name="connsiteX0" fmla="*/ 3515096 w 3515096"/>
                <a:gd name="connsiteY0" fmla="*/ 0 h 3705101"/>
                <a:gd name="connsiteX1" fmla="*/ 3372592 w 3515096"/>
                <a:gd name="connsiteY1" fmla="*/ 130629 h 3705101"/>
                <a:gd name="connsiteX2" fmla="*/ 3348842 w 3515096"/>
                <a:gd name="connsiteY2" fmla="*/ 166255 h 3705101"/>
                <a:gd name="connsiteX3" fmla="*/ 3325091 w 3515096"/>
                <a:gd name="connsiteY3" fmla="*/ 296883 h 3705101"/>
                <a:gd name="connsiteX4" fmla="*/ 3301340 w 3515096"/>
                <a:gd name="connsiteY4" fmla="*/ 368135 h 3705101"/>
                <a:gd name="connsiteX5" fmla="*/ 3218213 w 3515096"/>
                <a:gd name="connsiteY5" fmla="*/ 486888 h 3705101"/>
                <a:gd name="connsiteX6" fmla="*/ 3158837 w 3515096"/>
                <a:gd name="connsiteY6" fmla="*/ 546265 h 3705101"/>
                <a:gd name="connsiteX7" fmla="*/ 3099460 w 3515096"/>
                <a:gd name="connsiteY7" fmla="*/ 593766 h 3705101"/>
                <a:gd name="connsiteX8" fmla="*/ 3063834 w 3515096"/>
                <a:gd name="connsiteY8" fmla="*/ 617517 h 3705101"/>
                <a:gd name="connsiteX9" fmla="*/ 2945081 w 3515096"/>
                <a:gd name="connsiteY9" fmla="*/ 712520 h 3705101"/>
                <a:gd name="connsiteX10" fmla="*/ 2933205 w 3515096"/>
                <a:gd name="connsiteY10" fmla="*/ 748145 h 3705101"/>
                <a:gd name="connsiteX11" fmla="*/ 2885704 w 3515096"/>
                <a:gd name="connsiteY11" fmla="*/ 843148 h 3705101"/>
                <a:gd name="connsiteX12" fmla="*/ 2850078 w 3515096"/>
                <a:gd name="connsiteY12" fmla="*/ 926275 h 3705101"/>
                <a:gd name="connsiteX13" fmla="*/ 2838203 w 3515096"/>
                <a:gd name="connsiteY13" fmla="*/ 961901 h 3705101"/>
                <a:gd name="connsiteX14" fmla="*/ 2802577 w 3515096"/>
                <a:gd name="connsiteY14" fmla="*/ 1009403 h 3705101"/>
                <a:gd name="connsiteX15" fmla="*/ 2778826 w 3515096"/>
                <a:gd name="connsiteY15" fmla="*/ 1045029 h 3705101"/>
                <a:gd name="connsiteX16" fmla="*/ 2743200 w 3515096"/>
                <a:gd name="connsiteY16" fmla="*/ 1116281 h 3705101"/>
                <a:gd name="connsiteX17" fmla="*/ 2707574 w 3515096"/>
                <a:gd name="connsiteY17" fmla="*/ 1140031 h 3705101"/>
                <a:gd name="connsiteX18" fmla="*/ 2624447 w 3515096"/>
                <a:gd name="connsiteY18" fmla="*/ 1223158 h 3705101"/>
                <a:gd name="connsiteX19" fmla="*/ 2517569 w 3515096"/>
                <a:gd name="connsiteY19" fmla="*/ 1282535 h 3705101"/>
                <a:gd name="connsiteX20" fmla="*/ 2481943 w 3515096"/>
                <a:gd name="connsiteY20" fmla="*/ 1306286 h 3705101"/>
                <a:gd name="connsiteX21" fmla="*/ 2422566 w 3515096"/>
                <a:gd name="connsiteY21" fmla="*/ 1353787 h 3705101"/>
                <a:gd name="connsiteX22" fmla="*/ 2351315 w 3515096"/>
                <a:gd name="connsiteY22" fmla="*/ 1377538 h 3705101"/>
                <a:gd name="connsiteX23" fmla="*/ 2244437 w 3515096"/>
                <a:gd name="connsiteY23" fmla="*/ 1401288 h 3705101"/>
                <a:gd name="connsiteX24" fmla="*/ 2149434 w 3515096"/>
                <a:gd name="connsiteY24" fmla="*/ 1413164 h 3705101"/>
                <a:gd name="connsiteX25" fmla="*/ 2101933 w 3515096"/>
                <a:gd name="connsiteY25" fmla="*/ 1448790 h 3705101"/>
                <a:gd name="connsiteX26" fmla="*/ 1995055 w 3515096"/>
                <a:gd name="connsiteY26" fmla="*/ 1472540 h 3705101"/>
                <a:gd name="connsiteX27" fmla="*/ 1805050 w 3515096"/>
                <a:gd name="connsiteY27" fmla="*/ 1508166 h 3705101"/>
                <a:gd name="connsiteX28" fmla="*/ 1615044 w 3515096"/>
                <a:gd name="connsiteY28" fmla="*/ 1555668 h 3705101"/>
                <a:gd name="connsiteX29" fmla="*/ 1531917 w 3515096"/>
                <a:gd name="connsiteY29" fmla="*/ 1567543 h 3705101"/>
                <a:gd name="connsiteX30" fmla="*/ 1436915 w 3515096"/>
                <a:gd name="connsiteY30" fmla="*/ 1591294 h 3705101"/>
                <a:gd name="connsiteX31" fmla="*/ 1365663 w 3515096"/>
                <a:gd name="connsiteY31" fmla="*/ 1603169 h 3705101"/>
                <a:gd name="connsiteX32" fmla="*/ 1163782 w 3515096"/>
                <a:gd name="connsiteY32" fmla="*/ 1638795 h 3705101"/>
                <a:gd name="connsiteX33" fmla="*/ 1116281 w 3515096"/>
                <a:gd name="connsiteY33" fmla="*/ 1650670 h 3705101"/>
                <a:gd name="connsiteX34" fmla="*/ 1033153 w 3515096"/>
                <a:gd name="connsiteY34" fmla="*/ 1662545 h 3705101"/>
                <a:gd name="connsiteX35" fmla="*/ 926276 w 3515096"/>
                <a:gd name="connsiteY35" fmla="*/ 1698171 h 3705101"/>
                <a:gd name="connsiteX36" fmla="*/ 783772 w 3515096"/>
                <a:gd name="connsiteY36" fmla="*/ 1710047 h 3705101"/>
                <a:gd name="connsiteX37" fmla="*/ 617517 w 3515096"/>
                <a:gd name="connsiteY37" fmla="*/ 1745673 h 3705101"/>
                <a:gd name="connsiteX38" fmla="*/ 534390 w 3515096"/>
                <a:gd name="connsiteY38" fmla="*/ 1769423 h 3705101"/>
                <a:gd name="connsiteX39" fmla="*/ 463138 w 3515096"/>
                <a:gd name="connsiteY39" fmla="*/ 1781299 h 3705101"/>
                <a:gd name="connsiteX40" fmla="*/ 296883 w 3515096"/>
                <a:gd name="connsiteY40" fmla="*/ 1816925 h 3705101"/>
                <a:gd name="connsiteX41" fmla="*/ 249382 w 3515096"/>
                <a:gd name="connsiteY41" fmla="*/ 1828800 h 3705101"/>
                <a:gd name="connsiteX42" fmla="*/ 178130 w 3515096"/>
                <a:gd name="connsiteY42" fmla="*/ 1852551 h 3705101"/>
                <a:gd name="connsiteX43" fmla="*/ 118753 w 3515096"/>
                <a:gd name="connsiteY43" fmla="*/ 1911927 h 3705101"/>
                <a:gd name="connsiteX44" fmla="*/ 83128 w 3515096"/>
                <a:gd name="connsiteY44" fmla="*/ 1959429 h 3705101"/>
                <a:gd name="connsiteX45" fmla="*/ 23751 w 3515096"/>
                <a:gd name="connsiteY45" fmla="*/ 2042556 h 3705101"/>
                <a:gd name="connsiteX46" fmla="*/ 0 w 3515096"/>
                <a:gd name="connsiteY46" fmla="*/ 2149434 h 3705101"/>
                <a:gd name="connsiteX47" fmla="*/ 11876 w 3515096"/>
                <a:gd name="connsiteY47" fmla="*/ 2315688 h 3705101"/>
                <a:gd name="connsiteX48" fmla="*/ 23751 w 3515096"/>
                <a:gd name="connsiteY48" fmla="*/ 2351314 h 3705101"/>
                <a:gd name="connsiteX49" fmla="*/ 83128 w 3515096"/>
                <a:gd name="connsiteY49" fmla="*/ 2375065 h 3705101"/>
                <a:gd name="connsiteX50" fmla="*/ 154379 w 3515096"/>
                <a:gd name="connsiteY50" fmla="*/ 2410691 h 3705101"/>
                <a:gd name="connsiteX51" fmla="*/ 190005 w 3515096"/>
                <a:gd name="connsiteY51" fmla="*/ 2422566 h 3705101"/>
                <a:gd name="connsiteX52" fmla="*/ 273133 w 3515096"/>
                <a:gd name="connsiteY52" fmla="*/ 2458192 h 3705101"/>
                <a:gd name="connsiteX53" fmla="*/ 332509 w 3515096"/>
                <a:gd name="connsiteY53" fmla="*/ 2470068 h 3705101"/>
                <a:gd name="connsiteX54" fmla="*/ 403761 w 3515096"/>
                <a:gd name="connsiteY54" fmla="*/ 2493818 h 3705101"/>
                <a:gd name="connsiteX55" fmla="*/ 439387 w 3515096"/>
                <a:gd name="connsiteY55" fmla="*/ 2517569 h 3705101"/>
                <a:gd name="connsiteX56" fmla="*/ 570016 w 3515096"/>
                <a:gd name="connsiteY56" fmla="*/ 2565070 h 3705101"/>
                <a:gd name="connsiteX57" fmla="*/ 605642 w 3515096"/>
                <a:gd name="connsiteY57" fmla="*/ 2588821 h 3705101"/>
                <a:gd name="connsiteX58" fmla="*/ 641268 w 3515096"/>
                <a:gd name="connsiteY58" fmla="*/ 2624447 h 3705101"/>
                <a:gd name="connsiteX59" fmla="*/ 712520 w 3515096"/>
                <a:gd name="connsiteY59" fmla="*/ 2648197 h 3705101"/>
                <a:gd name="connsiteX60" fmla="*/ 748146 w 3515096"/>
                <a:gd name="connsiteY60" fmla="*/ 2671948 h 3705101"/>
                <a:gd name="connsiteX61" fmla="*/ 795647 w 3515096"/>
                <a:gd name="connsiteY61" fmla="*/ 2683823 h 3705101"/>
                <a:gd name="connsiteX62" fmla="*/ 890650 w 3515096"/>
                <a:gd name="connsiteY62" fmla="*/ 2766951 h 3705101"/>
                <a:gd name="connsiteX63" fmla="*/ 938151 w 3515096"/>
                <a:gd name="connsiteY63" fmla="*/ 2778826 h 3705101"/>
                <a:gd name="connsiteX64" fmla="*/ 1021278 w 3515096"/>
                <a:gd name="connsiteY64" fmla="*/ 2861953 h 3705101"/>
                <a:gd name="connsiteX65" fmla="*/ 1104405 w 3515096"/>
                <a:gd name="connsiteY65" fmla="*/ 2885704 h 3705101"/>
                <a:gd name="connsiteX66" fmla="*/ 1235034 w 3515096"/>
                <a:gd name="connsiteY66" fmla="*/ 3004457 h 3705101"/>
                <a:gd name="connsiteX67" fmla="*/ 1270660 w 3515096"/>
                <a:gd name="connsiteY67" fmla="*/ 3016333 h 3705101"/>
                <a:gd name="connsiteX68" fmla="*/ 1330037 w 3515096"/>
                <a:gd name="connsiteY68" fmla="*/ 3158836 h 3705101"/>
                <a:gd name="connsiteX69" fmla="*/ 1341912 w 3515096"/>
                <a:gd name="connsiteY69" fmla="*/ 3491345 h 3705101"/>
                <a:gd name="connsiteX70" fmla="*/ 1353787 w 3515096"/>
                <a:gd name="connsiteY70" fmla="*/ 3538847 h 3705101"/>
                <a:gd name="connsiteX71" fmla="*/ 1341912 w 3515096"/>
                <a:gd name="connsiteY71" fmla="*/ 3705101 h 3705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515096" h="3705101">
                  <a:moveTo>
                    <a:pt x="3515096" y="0"/>
                  </a:moveTo>
                  <a:cubicBezTo>
                    <a:pt x="3448464" y="53306"/>
                    <a:pt x="3437551" y="58452"/>
                    <a:pt x="3372592" y="130629"/>
                  </a:cubicBezTo>
                  <a:cubicBezTo>
                    <a:pt x="3363044" y="141238"/>
                    <a:pt x="3356759" y="154380"/>
                    <a:pt x="3348842" y="166255"/>
                  </a:cubicBezTo>
                  <a:cubicBezTo>
                    <a:pt x="3340479" y="224794"/>
                    <a:pt x="3340360" y="245985"/>
                    <a:pt x="3325091" y="296883"/>
                  </a:cubicBezTo>
                  <a:cubicBezTo>
                    <a:pt x="3317897" y="320863"/>
                    <a:pt x="3315227" y="347304"/>
                    <a:pt x="3301340" y="368135"/>
                  </a:cubicBezTo>
                  <a:cubicBezTo>
                    <a:pt x="3285124" y="392459"/>
                    <a:pt x="3241661" y="460508"/>
                    <a:pt x="3218213" y="486888"/>
                  </a:cubicBezTo>
                  <a:cubicBezTo>
                    <a:pt x="3199617" y="507808"/>
                    <a:pt x="3177269" y="525200"/>
                    <a:pt x="3158837" y="546265"/>
                  </a:cubicBezTo>
                  <a:cubicBezTo>
                    <a:pt x="3114602" y="596820"/>
                    <a:pt x="3160502" y="573419"/>
                    <a:pt x="3099460" y="593766"/>
                  </a:cubicBezTo>
                  <a:cubicBezTo>
                    <a:pt x="3087585" y="601683"/>
                    <a:pt x="3075147" y="608815"/>
                    <a:pt x="3063834" y="617517"/>
                  </a:cubicBezTo>
                  <a:cubicBezTo>
                    <a:pt x="3023654" y="648425"/>
                    <a:pt x="2945081" y="712520"/>
                    <a:pt x="2945081" y="712520"/>
                  </a:cubicBezTo>
                  <a:cubicBezTo>
                    <a:pt x="2941122" y="724395"/>
                    <a:pt x="2938385" y="736750"/>
                    <a:pt x="2933205" y="748145"/>
                  </a:cubicBezTo>
                  <a:cubicBezTo>
                    <a:pt x="2918554" y="780377"/>
                    <a:pt x="2896900" y="809559"/>
                    <a:pt x="2885704" y="843148"/>
                  </a:cubicBezTo>
                  <a:cubicBezTo>
                    <a:pt x="2857855" y="926697"/>
                    <a:pt x="2894101" y="823555"/>
                    <a:pt x="2850078" y="926275"/>
                  </a:cubicBezTo>
                  <a:cubicBezTo>
                    <a:pt x="2845147" y="937781"/>
                    <a:pt x="2844413" y="951033"/>
                    <a:pt x="2838203" y="961901"/>
                  </a:cubicBezTo>
                  <a:cubicBezTo>
                    <a:pt x="2828383" y="979086"/>
                    <a:pt x="2814081" y="993297"/>
                    <a:pt x="2802577" y="1009403"/>
                  </a:cubicBezTo>
                  <a:cubicBezTo>
                    <a:pt x="2794281" y="1021017"/>
                    <a:pt x="2786743" y="1033154"/>
                    <a:pt x="2778826" y="1045029"/>
                  </a:cubicBezTo>
                  <a:cubicBezTo>
                    <a:pt x="2769168" y="1074005"/>
                    <a:pt x="2766221" y="1093260"/>
                    <a:pt x="2743200" y="1116281"/>
                  </a:cubicBezTo>
                  <a:cubicBezTo>
                    <a:pt x="2733108" y="1126373"/>
                    <a:pt x="2718183" y="1130483"/>
                    <a:pt x="2707574" y="1140031"/>
                  </a:cubicBezTo>
                  <a:cubicBezTo>
                    <a:pt x="2678447" y="1166245"/>
                    <a:pt x="2657052" y="1201421"/>
                    <a:pt x="2624447" y="1223158"/>
                  </a:cubicBezTo>
                  <a:cubicBezTo>
                    <a:pt x="2542780" y="1277604"/>
                    <a:pt x="2580275" y="1261634"/>
                    <a:pt x="2517569" y="1282535"/>
                  </a:cubicBezTo>
                  <a:cubicBezTo>
                    <a:pt x="2505694" y="1290452"/>
                    <a:pt x="2493361" y="1297723"/>
                    <a:pt x="2481943" y="1306286"/>
                  </a:cubicBezTo>
                  <a:cubicBezTo>
                    <a:pt x="2461666" y="1321494"/>
                    <a:pt x="2444817" y="1341650"/>
                    <a:pt x="2422566" y="1353787"/>
                  </a:cubicBezTo>
                  <a:cubicBezTo>
                    <a:pt x="2400588" y="1365775"/>
                    <a:pt x="2375603" y="1371466"/>
                    <a:pt x="2351315" y="1377538"/>
                  </a:cubicBezTo>
                  <a:cubicBezTo>
                    <a:pt x="2313490" y="1386994"/>
                    <a:pt x="2283634" y="1395258"/>
                    <a:pt x="2244437" y="1401288"/>
                  </a:cubicBezTo>
                  <a:cubicBezTo>
                    <a:pt x="2212894" y="1406141"/>
                    <a:pt x="2181102" y="1409205"/>
                    <a:pt x="2149434" y="1413164"/>
                  </a:cubicBezTo>
                  <a:cubicBezTo>
                    <a:pt x="2133600" y="1425039"/>
                    <a:pt x="2119117" y="1438970"/>
                    <a:pt x="2101933" y="1448790"/>
                  </a:cubicBezTo>
                  <a:cubicBezTo>
                    <a:pt x="2077506" y="1462748"/>
                    <a:pt x="2013174" y="1469246"/>
                    <a:pt x="1995055" y="1472540"/>
                  </a:cubicBezTo>
                  <a:cubicBezTo>
                    <a:pt x="1931656" y="1484067"/>
                    <a:pt x="1868018" y="1494477"/>
                    <a:pt x="1805050" y="1508166"/>
                  </a:cubicBezTo>
                  <a:cubicBezTo>
                    <a:pt x="1540466" y="1565684"/>
                    <a:pt x="1935409" y="1495599"/>
                    <a:pt x="1615044" y="1555668"/>
                  </a:cubicBezTo>
                  <a:cubicBezTo>
                    <a:pt x="1587533" y="1560826"/>
                    <a:pt x="1559364" y="1562054"/>
                    <a:pt x="1531917" y="1567543"/>
                  </a:cubicBezTo>
                  <a:cubicBezTo>
                    <a:pt x="1499909" y="1573945"/>
                    <a:pt x="1468832" y="1584455"/>
                    <a:pt x="1436915" y="1591294"/>
                  </a:cubicBezTo>
                  <a:cubicBezTo>
                    <a:pt x="1413371" y="1596339"/>
                    <a:pt x="1389125" y="1597755"/>
                    <a:pt x="1365663" y="1603169"/>
                  </a:cubicBezTo>
                  <a:cubicBezTo>
                    <a:pt x="1193282" y="1642949"/>
                    <a:pt x="1381615" y="1617012"/>
                    <a:pt x="1163782" y="1638795"/>
                  </a:cubicBezTo>
                  <a:cubicBezTo>
                    <a:pt x="1147948" y="1642753"/>
                    <a:pt x="1132339" y="1647751"/>
                    <a:pt x="1116281" y="1650670"/>
                  </a:cubicBezTo>
                  <a:cubicBezTo>
                    <a:pt x="1088742" y="1655677"/>
                    <a:pt x="1060308" y="1655756"/>
                    <a:pt x="1033153" y="1662545"/>
                  </a:cubicBezTo>
                  <a:cubicBezTo>
                    <a:pt x="958228" y="1681276"/>
                    <a:pt x="994760" y="1689610"/>
                    <a:pt x="926276" y="1698171"/>
                  </a:cubicBezTo>
                  <a:cubicBezTo>
                    <a:pt x="878978" y="1704083"/>
                    <a:pt x="831273" y="1706088"/>
                    <a:pt x="783772" y="1710047"/>
                  </a:cubicBezTo>
                  <a:cubicBezTo>
                    <a:pt x="658741" y="1751723"/>
                    <a:pt x="767322" y="1720705"/>
                    <a:pt x="617517" y="1745673"/>
                  </a:cubicBezTo>
                  <a:cubicBezTo>
                    <a:pt x="514070" y="1762914"/>
                    <a:pt x="619094" y="1750600"/>
                    <a:pt x="534390" y="1769423"/>
                  </a:cubicBezTo>
                  <a:cubicBezTo>
                    <a:pt x="510885" y="1774646"/>
                    <a:pt x="486889" y="1777340"/>
                    <a:pt x="463138" y="1781299"/>
                  </a:cubicBezTo>
                  <a:cubicBezTo>
                    <a:pt x="357258" y="1823650"/>
                    <a:pt x="447180" y="1793802"/>
                    <a:pt x="296883" y="1816925"/>
                  </a:cubicBezTo>
                  <a:cubicBezTo>
                    <a:pt x="280752" y="1819407"/>
                    <a:pt x="265015" y="1824110"/>
                    <a:pt x="249382" y="1828800"/>
                  </a:cubicBezTo>
                  <a:cubicBezTo>
                    <a:pt x="225402" y="1835994"/>
                    <a:pt x="178130" y="1852551"/>
                    <a:pt x="178130" y="1852551"/>
                  </a:cubicBezTo>
                  <a:cubicBezTo>
                    <a:pt x="114789" y="1947562"/>
                    <a:pt x="197927" y="1832751"/>
                    <a:pt x="118753" y="1911927"/>
                  </a:cubicBezTo>
                  <a:cubicBezTo>
                    <a:pt x="104758" y="1925922"/>
                    <a:pt x="96008" y="1944402"/>
                    <a:pt x="83128" y="1959429"/>
                  </a:cubicBezTo>
                  <a:cubicBezTo>
                    <a:pt x="25353" y="2026834"/>
                    <a:pt x="65165" y="1959730"/>
                    <a:pt x="23751" y="2042556"/>
                  </a:cubicBezTo>
                  <a:cubicBezTo>
                    <a:pt x="19172" y="2060873"/>
                    <a:pt x="0" y="2134362"/>
                    <a:pt x="0" y="2149434"/>
                  </a:cubicBezTo>
                  <a:cubicBezTo>
                    <a:pt x="0" y="2204993"/>
                    <a:pt x="5384" y="2260509"/>
                    <a:pt x="11876" y="2315688"/>
                  </a:cubicBezTo>
                  <a:cubicBezTo>
                    <a:pt x="13339" y="2328120"/>
                    <a:pt x="14135" y="2343300"/>
                    <a:pt x="23751" y="2351314"/>
                  </a:cubicBezTo>
                  <a:cubicBezTo>
                    <a:pt x="40127" y="2364961"/>
                    <a:pt x="63722" y="2366244"/>
                    <a:pt x="83128" y="2375065"/>
                  </a:cubicBezTo>
                  <a:cubicBezTo>
                    <a:pt x="107302" y="2386053"/>
                    <a:pt x="130114" y="2399906"/>
                    <a:pt x="154379" y="2410691"/>
                  </a:cubicBezTo>
                  <a:cubicBezTo>
                    <a:pt x="165818" y="2415775"/>
                    <a:pt x="178383" y="2417917"/>
                    <a:pt x="190005" y="2422566"/>
                  </a:cubicBezTo>
                  <a:cubicBezTo>
                    <a:pt x="217996" y="2433762"/>
                    <a:pt x="244533" y="2448659"/>
                    <a:pt x="273133" y="2458192"/>
                  </a:cubicBezTo>
                  <a:cubicBezTo>
                    <a:pt x="292281" y="2464575"/>
                    <a:pt x="313036" y="2464757"/>
                    <a:pt x="332509" y="2470068"/>
                  </a:cubicBezTo>
                  <a:cubicBezTo>
                    <a:pt x="356662" y="2476655"/>
                    <a:pt x="403761" y="2493818"/>
                    <a:pt x="403761" y="2493818"/>
                  </a:cubicBezTo>
                  <a:cubicBezTo>
                    <a:pt x="415636" y="2501735"/>
                    <a:pt x="426345" y="2511772"/>
                    <a:pt x="439387" y="2517569"/>
                  </a:cubicBezTo>
                  <a:cubicBezTo>
                    <a:pt x="539140" y="2561904"/>
                    <a:pt x="480346" y="2520235"/>
                    <a:pt x="570016" y="2565070"/>
                  </a:cubicBezTo>
                  <a:cubicBezTo>
                    <a:pt x="582782" y="2571453"/>
                    <a:pt x="594678" y="2579684"/>
                    <a:pt x="605642" y="2588821"/>
                  </a:cubicBezTo>
                  <a:cubicBezTo>
                    <a:pt x="618544" y="2599572"/>
                    <a:pt x="626587" y="2616291"/>
                    <a:pt x="641268" y="2624447"/>
                  </a:cubicBezTo>
                  <a:cubicBezTo>
                    <a:pt x="663153" y="2636605"/>
                    <a:pt x="688769" y="2640280"/>
                    <a:pt x="712520" y="2648197"/>
                  </a:cubicBezTo>
                  <a:cubicBezTo>
                    <a:pt x="724395" y="2656114"/>
                    <a:pt x="735028" y="2666326"/>
                    <a:pt x="748146" y="2671948"/>
                  </a:cubicBezTo>
                  <a:cubicBezTo>
                    <a:pt x="763147" y="2678377"/>
                    <a:pt x="781807" y="2675173"/>
                    <a:pt x="795647" y="2683823"/>
                  </a:cubicBezTo>
                  <a:cubicBezTo>
                    <a:pt x="893619" y="2745056"/>
                    <a:pt x="792994" y="2718123"/>
                    <a:pt x="890650" y="2766951"/>
                  </a:cubicBezTo>
                  <a:cubicBezTo>
                    <a:pt x="905248" y="2774250"/>
                    <a:pt x="922317" y="2774868"/>
                    <a:pt x="938151" y="2778826"/>
                  </a:cubicBezTo>
                  <a:cubicBezTo>
                    <a:pt x="965860" y="2806535"/>
                    <a:pt x="990679" y="2837473"/>
                    <a:pt x="1021278" y="2861953"/>
                  </a:cubicBezTo>
                  <a:cubicBezTo>
                    <a:pt x="1029024" y="2868150"/>
                    <a:pt x="1101298" y="2884927"/>
                    <a:pt x="1104405" y="2885704"/>
                  </a:cubicBezTo>
                  <a:cubicBezTo>
                    <a:pt x="1140643" y="2921942"/>
                    <a:pt x="1189375" y="2975920"/>
                    <a:pt x="1235034" y="3004457"/>
                  </a:cubicBezTo>
                  <a:cubicBezTo>
                    <a:pt x="1245649" y="3011091"/>
                    <a:pt x="1258785" y="3012374"/>
                    <a:pt x="1270660" y="3016333"/>
                  </a:cubicBezTo>
                  <a:cubicBezTo>
                    <a:pt x="1331517" y="3107618"/>
                    <a:pt x="1313468" y="3059428"/>
                    <a:pt x="1330037" y="3158836"/>
                  </a:cubicBezTo>
                  <a:cubicBezTo>
                    <a:pt x="1333995" y="3269672"/>
                    <a:pt x="1334994" y="3380654"/>
                    <a:pt x="1341912" y="3491345"/>
                  </a:cubicBezTo>
                  <a:cubicBezTo>
                    <a:pt x="1342930" y="3507634"/>
                    <a:pt x="1353787" y="3522526"/>
                    <a:pt x="1353787" y="3538847"/>
                  </a:cubicBezTo>
                  <a:cubicBezTo>
                    <a:pt x="1353787" y="3594406"/>
                    <a:pt x="1341912" y="3705101"/>
                    <a:pt x="1341912" y="3705101"/>
                  </a:cubicBezTo>
                </a:path>
              </a:pathLst>
            </a:custGeom>
            <a:ln w="76200" cmpd="sng">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en-US"/>
            </a:p>
          </p:txBody>
        </p:sp>
        <p:sp>
          <p:nvSpPr>
            <p:cNvPr id="20" name="Freeform 19"/>
            <p:cNvSpPr/>
            <p:nvPr/>
          </p:nvSpPr>
          <p:spPr>
            <a:xfrm>
              <a:off x="3766026" y="3973973"/>
              <a:ext cx="939833" cy="477881"/>
            </a:xfrm>
            <a:custGeom>
              <a:avLst/>
              <a:gdLst>
                <a:gd name="connsiteX0" fmla="*/ 962296 w 962296"/>
                <a:gd name="connsiteY0" fmla="*/ 475013 h 475013"/>
                <a:gd name="connsiteX1" fmla="*/ 902919 w 962296"/>
                <a:gd name="connsiteY1" fmla="*/ 427511 h 475013"/>
                <a:gd name="connsiteX2" fmla="*/ 606036 w 962296"/>
                <a:gd name="connsiteY2" fmla="*/ 415636 h 475013"/>
                <a:gd name="connsiteX3" fmla="*/ 463532 w 962296"/>
                <a:gd name="connsiteY3" fmla="*/ 391885 h 475013"/>
                <a:gd name="connsiteX4" fmla="*/ 380405 w 962296"/>
                <a:gd name="connsiteY4" fmla="*/ 368135 h 475013"/>
                <a:gd name="connsiteX5" fmla="*/ 344779 w 962296"/>
                <a:gd name="connsiteY5" fmla="*/ 356260 h 475013"/>
                <a:gd name="connsiteX6" fmla="*/ 285402 w 962296"/>
                <a:gd name="connsiteY6" fmla="*/ 332509 h 475013"/>
                <a:gd name="connsiteX7" fmla="*/ 214150 w 962296"/>
                <a:gd name="connsiteY7" fmla="*/ 320634 h 475013"/>
                <a:gd name="connsiteX8" fmla="*/ 154774 w 962296"/>
                <a:gd name="connsiteY8" fmla="*/ 285008 h 475013"/>
                <a:gd name="connsiteX9" fmla="*/ 119148 w 962296"/>
                <a:gd name="connsiteY9" fmla="*/ 249382 h 475013"/>
                <a:gd name="connsiteX10" fmla="*/ 83522 w 962296"/>
                <a:gd name="connsiteY10" fmla="*/ 225631 h 475013"/>
                <a:gd name="connsiteX11" fmla="*/ 59771 w 962296"/>
                <a:gd name="connsiteY11" fmla="*/ 190005 h 475013"/>
                <a:gd name="connsiteX12" fmla="*/ 36021 w 962296"/>
                <a:gd name="connsiteY12" fmla="*/ 106878 h 475013"/>
                <a:gd name="connsiteX13" fmla="*/ 12270 w 962296"/>
                <a:gd name="connsiteY13" fmla="*/ 71252 h 475013"/>
                <a:gd name="connsiteX14" fmla="*/ 395 w 962296"/>
                <a:gd name="connsiteY14" fmla="*/ 0 h 475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2296" h="475013">
                  <a:moveTo>
                    <a:pt x="962296" y="475013"/>
                  </a:moveTo>
                  <a:cubicBezTo>
                    <a:pt x="942504" y="459179"/>
                    <a:pt x="926821" y="435947"/>
                    <a:pt x="902919" y="427511"/>
                  </a:cubicBezTo>
                  <a:cubicBezTo>
                    <a:pt x="793320" y="388829"/>
                    <a:pt x="718601" y="406977"/>
                    <a:pt x="606036" y="415636"/>
                  </a:cubicBezTo>
                  <a:cubicBezTo>
                    <a:pt x="558535" y="407719"/>
                    <a:pt x="509217" y="407113"/>
                    <a:pt x="463532" y="391885"/>
                  </a:cubicBezTo>
                  <a:cubicBezTo>
                    <a:pt x="378113" y="363413"/>
                    <a:pt x="484784" y="397957"/>
                    <a:pt x="380405" y="368135"/>
                  </a:cubicBezTo>
                  <a:cubicBezTo>
                    <a:pt x="368369" y="364696"/>
                    <a:pt x="356500" y="360655"/>
                    <a:pt x="344779" y="356260"/>
                  </a:cubicBezTo>
                  <a:cubicBezTo>
                    <a:pt x="324819" y="348775"/>
                    <a:pt x="305968" y="338118"/>
                    <a:pt x="285402" y="332509"/>
                  </a:cubicBezTo>
                  <a:cubicBezTo>
                    <a:pt x="262172" y="326174"/>
                    <a:pt x="237901" y="324592"/>
                    <a:pt x="214150" y="320634"/>
                  </a:cubicBezTo>
                  <a:cubicBezTo>
                    <a:pt x="194358" y="308759"/>
                    <a:pt x="173239" y="298857"/>
                    <a:pt x="154774" y="285008"/>
                  </a:cubicBezTo>
                  <a:cubicBezTo>
                    <a:pt x="141339" y="274931"/>
                    <a:pt x="132050" y="260133"/>
                    <a:pt x="119148" y="249382"/>
                  </a:cubicBezTo>
                  <a:cubicBezTo>
                    <a:pt x="108184" y="240245"/>
                    <a:pt x="95397" y="233548"/>
                    <a:pt x="83522" y="225631"/>
                  </a:cubicBezTo>
                  <a:cubicBezTo>
                    <a:pt x="75605" y="213756"/>
                    <a:pt x="66154" y="202771"/>
                    <a:pt x="59771" y="190005"/>
                  </a:cubicBezTo>
                  <a:cubicBezTo>
                    <a:pt x="36663" y="143789"/>
                    <a:pt x="58849" y="160143"/>
                    <a:pt x="36021" y="106878"/>
                  </a:cubicBezTo>
                  <a:cubicBezTo>
                    <a:pt x="30399" y="93760"/>
                    <a:pt x="20187" y="83127"/>
                    <a:pt x="12270" y="71252"/>
                  </a:cubicBezTo>
                  <a:cubicBezTo>
                    <a:pt x="-3360" y="24360"/>
                    <a:pt x="395" y="48144"/>
                    <a:pt x="395" y="0"/>
                  </a:cubicBezTo>
                </a:path>
              </a:pathLst>
            </a:custGeom>
            <a:ln w="76200">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en-US"/>
            </a:p>
          </p:txBody>
        </p:sp>
        <p:sp>
          <p:nvSpPr>
            <p:cNvPr id="21" name="Text Box 49"/>
            <p:cNvSpPr txBox="1"/>
            <p:nvPr/>
          </p:nvSpPr>
          <p:spPr>
            <a:xfrm>
              <a:off x="937003" y="4056531"/>
              <a:ext cx="1887604" cy="49058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15000"/>
                </a:lnSpc>
                <a:spcBef>
                  <a:spcPts val="0"/>
                </a:spcBef>
                <a:spcAft>
                  <a:spcPts val="1000"/>
                </a:spcAft>
                <a:defRPr/>
              </a:pPr>
              <a:r>
                <a:rPr lang="en-GB" sz="2000">
                  <a:solidFill>
                    <a:srgbClr val="FFFFFF"/>
                  </a:solidFill>
                  <a:latin typeface="Tw Cen MT"/>
                  <a:ea typeface="Calibri"/>
                  <a:cs typeface="Times New Roman"/>
                </a:rPr>
                <a:t>The Mersey</a:t>
              </a:r>
              <a:endParaRPr lang="en-US" sz="1100">
                <a:ea typeface="Calibri"/>
                <a:cs typeface="Times New Roman"/>
              </a:endParaRPr>
            </a:p>
          </p:txBody>
        </p:sp>
        <p:sp>
          <p:nvSpPr>
            <p:cNvPr id="23" name="Text Box 51"/>
            <p:cNvSpPr txBox="1"/>
            <p:nvPr/>
          </p:nvSpPr>
          <p:spPr>
            <a:xfrm>
              <a:off x="2415017" y="1784610"/>
              <a:ext cx="1204954" cy="34769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15000"/>
                </a:lnSpc>
                <a:spcBef>
                  <a:spcPts val="0"/>
                </a:spcBef>
                <a:spcAft>
                  <a:spcPts val="1000"/>
                </a:spcAft>
                <a:defRPr/>
              </a:pPr>
              <a:r>
                <a:rPr lang="en-GB" sz="1600" dirty="0">
                  <a:latin typeface="Tw Cen MT"/>
                  <a:ea typeface="Calibri"/>
                  <a:cs typeface="Times New Roman"/>
                </a:rPr>
                <a:t>St. Helens</a:t>
              </a:r>
              <a:endParaRPr lang="en-US" sz="1100" dirty="0">
                <a:ea typeface="Calibri"/>
                <a:cs typeface="Times New Roman"/>
              </a:endParaRPr>
            </a:p>
          </p:txBody>
        </p:sp>
        <p:sp>
          <p:nvSpPr>
            <p:cNvPr id="27" name="Text Box 55"/>
            <p:cNvSpPr txBox="1"/>
            <p:nvPr/>
          </p:nvSpPr>
          <p:spPr>
            <a:xfrm>
              <a:off x="14634" y="2532391"/>
              <a:ext cx="1887603" cy="49058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15000"/>
                </a:lnSpc>
                <a:spcBef>
                  <a:spcPts val="0"/>
                </a:spcBef>
                <a:spcAft>
                  <a:spcPts val="1000"/>
                </a:spcAft>
                <a:defRPr/>
              </a:pPr>
              <a:r>
                <a:rPr lang="en-GB" b="1" dirty="0">
                  <a:latin typeface="Tw Cen MT"/>
                  <a:ea typeface="Calibri"/>
                  <a:cs typeface="Times New Roman"/>
                </a:rPr>
                <a:t>LIVERPOOL</a:t>
              </a:r>
              <a:endParaRPr lang="en-US" sz="1100" dirty="0">
                <a:ea typeface="Calibri"/>
                <a:cs typeface="Times New Roman"/>
              </a:endParaRPr>
            </a:p>
          </p:txBody>
        </p:sp>
        <p:sp>
          <p:nvSpPr>
            <p:cNvPr id="35" name="Text Box 63"/>
            <p:cNvSpPr txBox="1"/>
            <p:nvPr/>
          </p:nvSpPr>
          <p:spPr>
            <a:xfrm rot="2463308">
              <a:off x="2965898" y="4845590"/>
              <a:ext cx="1377998" cy="34610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15000"/>
                </a:lnSpc>
                <a:spcBef>
                  <a:spcPts val="0"/>
                </a:spcBef>
                <a:spcAft>
                  <a:spcPts val="1000"/>
                </a:spcAft>
                <a:defRPr/>
              </a:pPr>
              <a:r>
                <a:rPr lang="en-GB" sz="1600" i="1" dirty="0">
                  <a:latin typeface="Tw Cen MT"/>
                  <a:ea typeface="Calibri"/>
                  <a:cs typeface="Times New Roman"/>
                </a:rPr>
                <a:t>River Weaver</a:t>
              </a:r>
              <a:endParaRPr lang="en-US" sz="1100" dirty="0">
                <a:ea typeface="Calibri"/>
                <a:cs typeface="Times New Roman"/>
              </a:endParaRPr>
            </a:p>
          </p:txBody>
        </p:sp>
        <p:sp>
          <p:nvSpPr>
            <p:cNvPr id="81962" name="Freeform 40"/>
            <p:cNvSpPr>
              <a:spLocks/>
            </p:cNvSpPr>
            <p:nvPr/>
          </p:nvSpPr>
          <p:spPr bwMode="auto">
            <a:xfrm>
              <a:off x="5974050" y="2161724"/>
              <a:ext cx="1337953" cy="930832"/>
            </a:xfrm>
            <a:custGeom>
              <a:avLst/>
              <a:gdLst>
                <a:gd name="T0" fmla="*/ 1296537 w 1337953"/>
                <a:gd name="T1" fmla="*/ 125614 h 930832"/>
                <a:gd name="T2" fmla="*/ 1187355 w 1337953"/>
                <a:gd name="T3" fmla="*/ 30080 h 930832"/>
                <a:gd name="T4" fmla="*/ 1105469 w 1337953"/>
                <a:gd name="T5" fmla="*/ 57376 h 930832"/>
                <a:gd name="T6" fmla="*/ 873457 w 1337953"/>
                <a:gd name="T7" fmla="*/ 16432 h 930832"/>
                <a:gd name="T8" fmla="*/ 504967 w 1337953"/>
                <a:gd name="T9" fmla="*/ 30080 h 930832"/>
                <a:gd name="T10" fmla="*/ 423081 w 1337953"/>
                <a:gd name="T11" fmla="*/ 57376 h 930832"/>
                <a:gd name="T12" fmla="*/ 382138 w 1337953"/>
                <a:gd name="T13" fmla="*/ 71023 h 930832"/>
                <a:gd name="T14" fmla="*/ 286603 w 1337953"/>
                <a:gd name="T15" fmla="*/ 111967 h 930832"/>
                <a:gd name="T16" fmla="*/ 204717 w 1337953"/>
                <a:gd name="T17" fmla="*/ 139262 h 930832"/>
                <a:gd name="T18" fmla="*/ 150126 w 1337953"/>
                <a:gd name="T19" fmla="*/ 152910 h 930832"/>
                <a:gd name="T20" fmla="*/ 109182 w 1337953"/>
                <a:gd name="T21" fmla="*/ 166558 h 930832"/>
                <a:gd name="T22" fmla="*/ 95535 w 1337953"/>
                <a:gd name="T23" fmla="*/ 207501 h 930832"/>
                <a:gd name="T24" fmla="*/ 40943 w 1337953"/>
                <a:gd name="T25" fmla="*/ 262092 h 930832"/>
                <a:gd name="T26" fmla="*/ 27296 w 1337953"/>
                <a:gd name="T27" fmla="*/ 316683 h 930832"/>
                <a:gd name="T28" fmla="*/ 0 w 1337953"/>
                <a:gd name="T29" fmla="*/ 398570 h 930832"/>
                <a:gd name="T30" fmla="*/ 54591 w 1337953"/>
                <a:gd name="T31" fmla="*/ 494104 h 930832"/>
                <a:gd name="T32" fmla="*/ 122830 w 1337953"/>
                <a:gd name="T33" fmla="*/ 548695 h 930832"/>
                <a:gd name="T34" fmla="*/ 150126 w 1337953"/>
                <a:gd name="T35" fmla="*/ 589638 h 930832"/>
                <a:gd name="T36" fmla="*/ 191069 w 1337953"/>
                <a:gd name="T37" fmla="*/ 603286 h 930832"/>
                <a:gd name="T38" fmla="*/ 218364 w 1337953"/>
                <a:gd name="T39" fmla="*/ 685173 h 930832"/>
                <a:gd name="T40" fmla="*/ 204717 w 1337953"/>
                <a:gd name="T41" fmla="*/ 876241 h 930832"/>
                <a:gd name="T42" fmla="*/ 218364 w 1337953"/>
                <a:gd name="T43" fmla="*/ 917185 h 930832"/>
                <a:gd name="T44" fmla="*/ 423081 w 1337953"/>
                <a:gd name="T45" fmla="*/ 930832 h 930832"/>
                <a:gd name="T46" fmla="*/ 532263 w 1337953"/>
                <a:gd name="T47" fmla="*/ 903537 h 930832"/>
                <a:gd name="T48" fmla="*/ 614149 w 1337953"/>
                <a:gd name="T49" fmla="*/ 848946 h 930832"/>
                <a:gd name="T50" fmla="*/ 641445 w 1337953"/>
                <a:gd name="T51" fmla="*/ 808002 h 930832"/>
                <a:gd name="T52" fmla="*/ 682388 w 1337953"/>
                <a:gd name="T53" fmla="*/ 780707 h 930832"/>
                <a:gd name="T54" fmla="*/ 696036 w 1337953"/>
                <a:gd name="T55" fmla="*/ 739764 h 930832"/>
                <a:gd name="T56" fmla="*/ 777923 w 1337953"/>
                <a:gd name="T57" fmla="*/ 698820 h 930832"/>
                <a:gd name="T58" fmla="*/ 818866 w 1337953"/>
                <a:gd name="T59" fmla="*/ 657877 h 930832"/>
                <a:gd name="T60" fmla="*/ 859809 w 1337953"/>
                <a:gd name="T61" fmla="*/ 644229 h 930832"/>
                <a:gd name="T62" fmla="*/ 887105 w 1337953"/>
                <a:gd name="T63" fmla="*/ 603286 h 930832"/>
                <a:gd name="T64" fmla="*/ 968991 w 1337953"/>
                <a:gd name="T65" fmla="*/ 575991 h 930832"/>
                <a:gd name="T66" fmla="*/ 1023582 w 1337953"/>
                <a:gd name="T67" fmla="*/ 507752 h 930832"/>
                <a:gd name="T68" fmla="*/ 1037230 w 1337953"/>
                <a:gd name="T69" fmla="*/ 466808 h 930832"/>
                <a:gd name="T70" fmla="*/ 1091821 w 1337953"/>
                <a:gd name="T71" fmla="*/ 453161 h 930832"/>
                <a:gd name="T72" fmla="*/ 1160060 w 1337953"/>
                <a:gd name="T73" fmla="*/ 439513 h 930832"/>
                <a:gd name="T74" fmla="*/ 1228299 w 1337953"/>
                <a:gd name="T75" fmla="*/ 371274 h 930832"/>
                <a:gd name="T76" fmla="*/ 1255594 w 1337953"/>
                <a:gd name="T77" fmla="*/ 275740 h 930832"/>
                <a:gd name="T78" fmla="*/ 1269242 w 1337953"/>
                <a:gd name="T79" fmla="*/ 234796 h 930832"/>
                <a:gd name="T80" fmla="*/ 1310185 w 1337953"/>
                <a:gd name="T81" fmla="*/ 207501 h 930832"/>
                <a:gd name="T82" fmla="*/ 1337481 w 1337953"/>
                <a:gd name="T83" fmla="*/ 166558 h 930832"/>
                <a:gd name="T84" fmla="*/ 1296538 w 1337953"/>
                <a:gd name="T85" fmla="*/ 152910 h 930832"/>
                <a:gd name="T86" fmla="*/ 1269242 w 1337953"/>
                <a:gd name="T87" fmla="*/ 111967 h 930832"/>
                <a:gd name="T88" fmla="*/ 1132764 w 1337953"/>
                <a:gd name="T89" fmla="*/ 2785 h 930832"/>
                <a:gd name="T90" fmla="*/ 1119117 w 1337953"/>
                <a:gd name="T91" fmla="*/ 30081 h 93083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37953"/>
                <a:gd name="T139" fmla="*/ 0 h 930832"/>
                <a:gd name="T140" fmla="*/ 1337953 w 1337953"/>
                <a:gd name="T141" fmla="*/ 930832 h 93083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37953" h="930832">
                  <a:moveTo>
                    <a:pt x="1296537" y="125614"/>
                  </a:moveTo>
                  <a:cubicBezTo>
                    <a:pt x="1207594" y="72247"/>
                    <a:pt x="1219200" y="41453"/>
                    <a:pt x="1187355" y="30080"/>
                  </a:cubicBezTo>
                  <a:cubicBezTo>
                    <a:pt x="1155510" y="18707"/>
                    <a:pt x="1105469" y="57376"/>
                    <a:pt x="1105469" y="57376"/>
                  </a:cubicBezTo>
                  <a:cubicBezTo>
                    <a:pt x="937448" y="23771"/>
                    <a:pt x="1014918" y="36641"/>
                    <a:pt x="873457" y="16432"/>
                  </a:cubicBezTo>
                  <a:cubicBezTo>
                    <a:pt x="750627" y="20981"/>
                    <a:pt x="627376" y="18952"/>
                    <a:pt x="504967" y="30080"/>
                  </a:cubicBezTo>
                  <a:cubicBezTo>
                    <a:pt x="476313" y="32685"/>
                    <a:pt x="450376" y="48278"/>
                    <a:pt x="423081" y="57376"/>
                  </a:cubicBezTo>
                  <a:lnTo>
                    <a:pt x="382138" y="71023"/>
                  </a:lnTo>
                  <a:cubicBezTo>
                    <a:pt x="317181" y="114328"/>
                    <a:pt x="366720" y="87932"/>
                    <a:pt x="286603" y="111967"/>
                  </a:cubicBezTo>
                  <a:cubicBezTo>
                    <a:pt x="259045" y="120234"/>
                    <a:pt x="232012" y="130164"/>
                    <a:pt x="204717" y="139262"/>
                  </a:cubicBezTo>
                  <a:cubicBezTo>
                    <a:pt x="186922" y="145193"/>
                    <a:pt x="168161" y="147757"/>
                    <a:pt x="150126" y="152910"/>
                  </a:cubicBezTo>
                  <a:cubicBezTo>
                    <a:pt x="136293" y="156862"/>
                    <a:pt x="122830" y="162009"/>
                    <a:pt x="109182" y="166558"/>
                  </a:cubicBezTo>
                  <a:cubicBezTo>
                    <a:pt x="104633" y="180206"/>
                    <a:pt x="105707" y="197329"/>
                    <a:pt x="95535" y="207501"/>
                  </a:cubicBezTo>
                  <a:cubicBezTo>
                    <a:pt x="30026" y="273010"/>
                    <a:pt x="70057" y="160191"/>
                    <a:pt x="40943" y="262092"/>
                  </a:cubicBezTo>
                  <a:cubicBezTo>
                    <a:pt x="35790" y="280127"/>
                    <a:pt x="32686" y="298717"/>
                    <a:pt x="27296" y="316683"/>
                  </a:cubicBezTo>
                  <a:cubicBezTo>
                    <a:pt x="19028" y="344242"/>
                    <a:pt x="0" y="398570"/>
                    <a:pt x="0" y="398570"/>
                  </a:cubicBezTo>
                  <a:cubicBezTo>
                    <a:pt x="22092" y="486936"/>
                    <a:pt x="-3487" y="424411"/>
                    <a:pt x="54591" y="494104"/>
                  </a:cubicBezTo>
                  <a:cubicBezTo>
                    <a:pt x="102077" y="551087"/>
                    <a:pt x="55617" y="526290"/>
                    <a:pt x="122830" y="548695"/>
                  </a:cubicBezTo>
                  <a:cubicBezTo>
                    <a:pt x="131929" y="562343"/>
                    <a:pt x="137318" y="579391"/>
                    <a:pt x="150126" y="589638"/>
                  </a:cubicBezTo>
                  <a:cubicBezTo>
                    <a:pt x="161360" y="598625"/>
                    <a:pt x="182707" y="591580"/>
                    <a:pt x="191069" y="603286"/>
                  </a:cubicBezTo>
                  <a:cubicBezTo>
                    <a:pt x="207792" y="626699"/>
                    <a:pt x="218364" y="685173"/>
                    <a:pt x="218364" y="685173"/>
                  </a:cubicBezTo>
                  <a:cubicBezTo>
                    <a:pt x="191012" y="821935"/>
                    <a:pt x="178353" y="783963"/>
                    <a:pt x="204717" y="876241"/>
                  </a:cubicBezTo>
                  <a:cubicBezTo>
                    <a:pt x="208669" y="890074"/>
                    <a:pt x="204407" y="913696"/>
                    <a:pt x="218364" y="917185"/>
                  </a:cubicBezTo>
                  <a:cubicBezTo>
                    <a:pt x="284712" y="933772"/>
                    <a:pt x="354842" y="926283"/>
                    <a:pt x="423081" y="930832"/>
                  </a:cubicBezTo>
                  <a:cubicBezTo>
                    <a:pt x="441991" y="927050"/>
                    <a:pt x="508655" y="916653"/>
                    <a:pt x="532263" y="903537"/>
                  </a:cubicBezTo>
                  <a:cubicBezTo>
                    <a:pt x="560940" y="887605"/>
                    <a:pt x="614149" y="848946"/>
                    <a:pt x="614149" y="848946"/>
                  </a:cubicBezTo>
                  <a:cubicBezTo>
                    <a:pt x="623248" y="835298"/>
                    <a:pt x="629846" y="819601"/>
                    <a:pt x="641445" y="808002"/>
                  </a:cubicBezTo>
                  <a:cubicBezTo>
                    <a:pt x="653043" y="796404"/>
                    <a:pt x="672141" y="793515"/>
                    <a:pt x="682388" y="780707"/>
                  </a:cubicBezTo>
                  <a:cubicBezTo>
                    <a:pt x="691375" y="769474"/>
                    <a:pt x="687049" y="750998"/>
                    <a:pt x="696036" y="739764"/>
                  </a:cubicBezTo>
                  <a:cubicBezTo>
                    <a:pt x="715278" y="715711"/>
                    <a:pt x="750950" y="707811"/>
                    <a:pt x="777923" y="698820"/>
                  </a:cubicBezTo>
                  <a:cubicBezTo>
                    <a:pt x="791571" y="685172"/>
                    <a:pt x="802807" y="668583"/>
                    <a:pt x="818866" y="657877"/>
                  </a:cubicBezTo>
                  <a:cubicBezTo>
                    <a:pt x="830836" y="649897"/>
                    <a:pt x="848575" y="653216"/>
                    <a:pt x="859809" y="644229"/>
                  </a:cubicBezTo>
                  <a:cubicBezTo>
                    <a:pt x="872617" y="633982"/>
                    <a:pt x="873196" y="611979"/>
                    <a:pt x="887105" y="603286"/>
                  </a:cubicBezTo>
                  <a:cubicBezTo>
                    <a:pt x="911503" y="588037"/>
                    <a:pt x="968991" y="575991"/>
                    <a:pt x="968991" y="575991"/>
                  </a:cubicBezTo>
                  <a:cubicBezTo>
                    <a:pt x="1003296" y="473076"/>
                    <a:pt x="953031" y="595941"/>
                    <a:pt x="1023582" y="507752"/>
                  </a:cubicBezTo>
                  <a:cubicBezTo>
                    <a:pt x="1032569" y="496518"/>
                    <a:pt x="1025996" y="475795"/>
                    <a:pt x="1037230" y="466808"/>
                  </a:cubicBezTo>
                  <a:cubicBezTo>
                    <a:pt x="1051877" y="455091"/>
                    <a:pt x="1073511" y="457230"/>
                    <a:pt x="1091821" y="453161"/>
                  </a:cubicBezTo>
                  <a:cubicBezTo>
                    <a:pt x="1114465" y="448129"/>
                    <a:pt x="1137314" y="444062"/>
                    <a:pt x="1160060" y="439513"/>
                  </a:cubicBezTo>
                  <a:cubicBezTo>
                    <a:pt x="1201001" y="412218"/>
                    <a:pt x="1205554" y="416765"/>
                    <a:pt x="1228299" y="371274"/>
                  </a:cubicBezTo>
                  <a:cubicBezTo>
                    <a:pt x="1239204" y="349464"/>
                    <a:pt x="1249766" y="296138"/>
                    <a:pt x="1255594" y="275740"/>
                  </a:cubicBezTo>
                  <a:cubicBezTo>
                    <a:pt x="1259546" y="261907"/>
                    <a:pt x="1260255" y="246030"/>
                    <a:pt x="1269242" y="234796"/>
                  </a:cubicBezTo>
                  <a:cubicBezTo>
                    <a:pt x="1279488" y="221988"/>
                    <a:pt x="1296537" y="216599"/>
                    <a:pt x="1310185" y="207501"/>
                  </a:cubicBezTo>
                  <a:cubicBezTo>
                    <a:pt x="1319284" y="193853"/>
                    <a:pt x="1341459" y="182471"/>
                    <a:pt x="1337481" y="166558"/>
                  </a:cubicBezTo>
                  <a:cubicBezTo>
                    <a:pt x="1333992" y="152602"/>
                    <a:pt x="1307772" y="161897"/>
                    <a:pt x="1296538" y="152910"/>
                  </a:cubicBezTo>
                  <a:cubicBezTo>
                    <a:pt x="1283730" y="142663"/>
                    <a:pt x="1280215" y="124159"/>
                    <a:pt x="1269242" y="111967"/>
                  </a:cubicBezTo>
                  <a:cubicBezTo>
                    <a:pt x="1202517" y="37828"/>
                    <a:pt x="1157785" y="16433"/>
                    <a:pt x="1132764" y="2785"/>
                  </a:cubicBezTo>
                  <a:cubicBezTo>
                    <a:pt x="1107743" y="-10863"/>
                    <a:pt x="1123666" y="30081"/>
                    <a:pt x="1119117" y="30081"/>
                  </a:cubicBezTo>
                </a:path>
              </a:pathLst>
            </a:custGeom>
            <a:pattFill prst="dashHorz">
              <a:fgClr>
                <a:srgbClr val="663300"/>
              </a:fgClr>
              <a:bgClr>
                <a:srgbClr val="0070C0"/>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1963" name="Freeform 39"/>
            <p:cNvSpPr>
              <a:spLocks/>
            </p:cNvSpPr>
            <p:nvPr/>
          </p:nvSpPr>
          <p:spPr bwMode="auto">
            <a:xfrm>
              <a:off x="423079" y="2374712"/>
              <a:ext cx="8447965" cy="955343"/>
            </a:xfrm>
            <a:custGeom>
              <a:avLst/>
              <a:gdLst>
                <a:gd name="T0" fmla="*/ 0 w 8447965"/>
                <a:gd name="T1" fmla="*/ 955343 h 955343"/>
                <a:gd name="T2" fmla="*/ 68239 w 8447965"/>
                <a:gd name="T3" fmla="*/ 928048 h 955343"/>
                <a:gd name="T4" fmla="*/ 163774 w 8447965"/>
                <a:gd name="T5" fmla="*/ 900752 h 955343"/>
                <a:gd name="T6" fmla="*/ 218365 w 8447965"/>
                <a:gd name="T7" fmla="*/ 873457 h 955343"/>
                <a:gd name="T8" fmla="*/ 477672 w 8447965"/>
                <a:gd name="T9" fmla="*/ 846161 h 955343"/>
                <a:gd name="T10" fmla="*/ 532263 w 8447965"/>
                <a:gd name="T11" fmla="*/ 832513 h 955343"/>
                <a:gd name="T12" fmla="*/ 723332 w 8447965"/>
                <a:gd name="T13" fmla="*/ 805218 h 955343"/>
                <a:gd name="T14" fmla="*/ 941696 w 8447965"/>
                <a:gd name="T15" fmla="*/ 791570 h 955343"/>
                <a:gd name="T16" fmla="*/ 1064530 w 8447965"/>
                <a:gd name="T17" fmla="*/ 777922 h 955343"/>
                <a:gd name="T18" fmla="*/ 1105473 w 8447965"/>
                <a:gd name="T19" fmla="*/ 750627 h 955343"/>
                <a:gd name="T20" fmla="*/ 1160064 w 8447965"/>
                <a:gd name="T21" fmla="*/ 736979 h 955343"/>
                <a:gd name="T22" fmla="*/ 1201007 w 8447965"/>
                <a:gd name="T23" fmla="*/ 723331 h 955343"/>
                <a:gd name="T24" fmla="*/ 1433019 w 8447965"/>
                <a:gd name="T25" fmla="*/ 682388 h 955343"/>
                <a:gd name="T26" fmla="*/ 1487610 w 8447965"/>
                <a:gd name="T27" fmla="*/ 668740 h 955343"/>
                <a:gd name="T28" fmla="*/ 1583145 w 8447965"/>
                <a:gd name="T29" fmla="*/ 655092 h 955343"/>
                <a:gd name="T30" fmla="*/ 1705975 w 8447965"/>
                <a:gd name="T31" fmla="*/ 627797 h 955343"/>
                <a:gd name="T32" fmla="*/ 1746918 w 8447965"/>
                <a:gd name="T33" fmla="*/ 614149 h 955343"/>
                <a:gd name="T34" fmla="*/ 1828804 w 8447965"/>
                <a:gd name="T35" fmla="*/ 573206 h 955343"/>
                <a:gd name="T36" fmla="*/ 1897043 w 8447965"/>
                <a:gd name="T37" fmla="*/ 559558 h 955343"/>
                <a:gd name="T38" fmla="*/ 1951634 w 8447965"/>
                <a:gd name="T39" fmla="*/ 545910 h 955343"/>
                <a:gd name="T40" fmla="*/ 2169995 w 8447965"/>
                <a:gd name="T41" fmla="*/ 532263 h 955343"/>
                <a:gd name="T42" fmla="*/ 2388359 w 8447965"/>
                <a:gd name="T43" fmla="*/ 504967 h 955343"/>
                <a:gd name="T44" fmla="*/ 2524837 w 8447965"/>
                <a:gd name="T45" fmla="*/ 477672 h 955343"/>
                <a:gd name="T46" fmla="*/ 2634019 w 8447965"/>
                <a:gd name="T47" fmla="*/ 450376 h 955343"/>
                <a:gd name="T48" fmla="*/ 2797791 w 8447965"/>
                <a:gd name="T49" fmla="*/ 436728 h 955343"/>
                <a:gd name="T50" fmla="*/ 3002509 w 8447965"/>
                <a:gd name="T51" fmla="*/ 409433 h 955343"/>
                <a:gd name="T52" fmla="*/ 3289111 w 8447965"/>
                <a:gd name="T53" fmla="*/ 382137 h 955343"/>
                <a:gd name="T54" fmla="*/ 3575715 w 8447965"/>
                <a:gd name="T55" fmla="*/ 354842 h 955343"/>
                <a:gd name="T56" fmla="*/ 3684897 w 8447965"/>
                <a:gd name="T57" fmla="*/ 327546 h 955343"/>
                <a:gd name="T58" fmla="*/ 4380935 w 8447965"/>
                <a:gd name="T59" fmla="*/ 300251 h 955343"/>
                <a:gd name="T60" fmla="*/ 4572003 w 8447965"/>
                <a:gd name="T61" fmla="*/ 259307 h 955343"/>
                <a:gd name="T62" fmla="*/ 4995083 w 8447965"/>
                <a:gd name="T63" fmla="*/ 232012 h 955343"/>
                <a:gd name="T64" fmla="*/ 5131559 w 8447965"/>
                <a:gd name="T65" fmla="*/ 191069 h 955343"/>
                <a:gd name="T66" fmla="*/ 5213447 w 8447965"/>
                <a:gd name="T67" fmla="*/ 163773 h 955343"/>
                <a:gd name="T68" fmla="*/ 5254391 w 8447965"/>
                <a:gd name="T69" fmla="*/ 150125 h 955343"/>
                <a:gd name="T70" fmla="*/ 5363571 w 8447965"/>
                <a:gd name="T71" fmla="*/ 122830 h 955343"/>
                <a:gd name="T72" fmla="*/ 5650175 w 8447965"/>
                <a:gd name="T73" fmla="*/ 109182 h 955343"/>
                <a:gd name="T74" fmla="*/ 5786651 w 8447965"/>
                <a:gd name="T75" fmla="*/ 109182 h 955343"/>
                <a:gd name="T76" fmla="*/ 5895835 w 8447965"/>
                <a:gd name="T77" fmla="*/ 68239 h 955343"/>
                <a:gd name="T78" fmla="*/ 6059607 w 8447965"/>
                <a:gd name="T79" fmla="*/ 40943 h 955343"/>
                <a:gd name="T80" fmla="*/ 6182439 w 8447965"/>
                <a:gd name="T81" fmla="*/ 27295 h 955343"/>
                <a:gd name="T82" fmla="*/ 6605519 w 8447965"/>
                <a:gd name="T83" fmla="*/ 0 h 955343"/>
                <a:gd name="T84" fmla="*/ 6892123 w 8447965"/>
                <a:gd name="T85" fmla="*/ 13648 h 955343"/>
                <a:gd name="T86" fmla="*/ 6946711 w 8447965"/>
                <a:gd name="T87" fmla="*/ 27295 h 955343"/>
                <a:gd name="T88" fmla="*/ 7165075 w 8447965"/>
                <a:gd name="T89" fmla="*/ 40943 h 955343"/>
                <a:gd name="T90" fmla="*/ 7315203 w 8447965"/>
                <a:gd name="T91" fmla="*/ 68239 h 955343"/>
                <a:gd name="T92" fmla="*/ 7397087 w 8447965"/>
                <a:gd name="T93" fmla="*/ 109182 h 955343"/>
                <a:gd name="T94" fmla="*/ 7478975 w 8447965"/>
                <a:gd name="T95" fmla="*/ 136477 h 955343"/>
                <a:gd name="T96" fmla="*/ 7601803 w 8447965"/>
                <a:gd name="T97" fmla="*/ 177421 h 955343"/>
                <a:gd name="T98" fmla="*/ 7670043 w 8447965"/>
                <a:gd name="T99" fmla="*/ 191069 h 955343"/>
                <a:gd name="T100" fmla="*/ 7724635 w 8447965"/>
                <a:gd name="T101" fmla="*/ 204716 h 955343"/>
                <a:gd name="T102" fmla="*/ 7792875 w 8447965"/>
                <a:gd name="T103" fmla="*/ 218364 h 955343"/>
                <a:gd name="T104" fmla="*/ 7874759 w 8447965"/>
                <a:gd name="T105" fmla="*/ 245660 h 955343"/>
                <a:gd name="T106" fmla="*/ 7983943 w 8447965"/>
                <a:gd name="T107" fmla="*/ 300251 h 955343"/>
                <a:gd name="T108" fmla="*/ 8065827 w 8447965"/>
                <a:gd name="T109" fmla="*/ 313898 h 955343"/>
                <a:gd name="T110" fmla="*/ 8147715 w 8447965"/>
                <a:gd name="T111" fmla="*/ 368489 h 955343"/>
                <a:gd name="T112" fmla="*/ 8352431 w 8447965"/>
                <a:gd name="T113" fmla="*/ 409433 h 955343"/>
                <a:gd name="T114" fmla="*/ 8447965 w 8447965"/>
                <a:gd name="T115" fmla="*/ 423080 h 9553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47965"/>
                <a:gd name="T175" fmla="*/ 0 h 955343"/>
                <a:gd name="T176" fmla="*/ 8447965 w 8447965"/>
                <a:gd name="T177" fmla="*/ 955343 h 9553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47965" h="955343">
                  <a:moveTo>
                    <a:pt x="0" y="955343"/>
                  </a:moveTo>
                  <a:cubicBezTo>
                    <a:pt x="22746" y="946245"/>
                    <a:pt x="44998" y="935795"/>
                    <a:pt x="68239" y="928048"/>
                  </a:cubicBezTo>
                  <a:cubicBezTo>
                    <a:pt x="99659" y="917575"/>
                    <a:pt x="132649" y="912070"/>
                    <a:pt x="163774" y="900752"/>
                  </a:cubicBezTo>
                  <a:cubicBezTo>
                    <a:pt x="182894" y="893799"/>
                    <a:pt x="198541" y="878032"/>
                    <a:pt x="218365" y="873457"/>
                  </a:cubicBezTo>
                  <a:cubicBezTo>
                    <a:pt x="232664" y="870157"/>
                    <a:pt x="471084" y="846820"/>
                    <a:pt x="477672" y="846161"/>
                  </a:cubicBezTo>
                  <a:cubicBezTo>
                    <a:pt x="495869" y="841612"/>
                    <a:pt x="513870" y="836191"/>
                    <a:pt x="532263" y="832513"/>
                  </a:cubicBezTo>
                  <a:cubicBezTo>
                    <a:pt x="579767" y="823012"/>
                    <a:pt x="680215" y="808811"/>
                    <a:pt x="723332" y="805218"/>
                  </a:cubicBezTo>
                  <a:cubicBezTo>
                    <a:pt x="796010" y="799161"/>
                    <a:pt x="868998" y="797386"/>
                    <a:pt x="941696" y="791570"/>
                  </a:cubicBezTo>
                  <a:cubicBezTo>
                    <a:pt x="982760" y="788285"/>
                    <a:pt x="1023583" y="782471"/>
                    <a:pt x="1064526" y="777922"/>
                  </a:cubicBezTo>
                  <a:cubicBezTo>
                    <a:pt x="1078174" y="768824"/>
                    <a:pt x="1090393" y="757088"/>
                    <a:pt x="1105469" y="750627"/>
                  </a:cubicBezTo>
                  <a:cubicBezTo>
                    <a:pt x="1122709" y="743238"/>
                    <a:pt x="1142025" y="742132"/>
                    <a:pt x="1160060" y="736979"/>
                  </a:cubicBezTo>
                  <a:cubicBezTo>
                    <a:pt x="1173892" y="733027"/>
                    <a:pt x="1187047" y="726820"/>
                    <a:pt x="1201003" y="723331"/>
                  </a:cubicBezTo>
                  <a:cubicBezTo>
                    <a:pt x="1250011" y="711079"/>
                    <a:pt x="1421722" y="684270"/>
                    <a:pt x="1433015" y="682388"/>
                  </a:cubicBezTo>
                  <a:cubicBezTo>
                    <a:pt x="1451517" y="679304"/>
                    <a:pt x="1469152" y="672095"/>
                    <a:pt x="1487606" y="668740"/>
                  </a:cubicBezTo>
                  <a:cubicBezTo>
                    <a:pt x="1519255" y="662985"/>
                    <a:pt x="1551410" y="660380"/>
                    <a:pt x="1583141" y="655092"/>
                  </a:cubicBezTo>
                  <a:cubicBezTo>
                    <a:pt x="1616922" y="649462"/>
                    <a:pt x="1671612" y="637614"/>
                    <a:pt x="1705971" y="627797"/>
                  </a:cubicBezTo>
                  <a:cubicBezTo>
                    <a:pt x="1719803" y="623845"/>
                    <a:pt x="1734047" y="620583"/>
                    <a:pt x="1746914" y="614149"/>
                  </a:cubicBezTo>
                  <a:cubicBezTo>
                    <a:pt x="1813625" y="580793"/>
                    <a:pt x="1760194" y="590358"/>
                    <a:pt x="1828800" y="573206"/>
                  </a:cubicBezTo>
                  <a:cubicBezTo>
                    <a:pt x="1851304" y="567580"/>
                    <a:pt x="1874395" y="564590"/>
                    <a:pt x="1897039" y="559558"/>
                  </a:cubicBezTo>
                  <a:cubicBezTo>
                    <a:pt x="1915349" y="555489"/>
                    <a:pt x="1932966" y="547776"/>
                    <a:pt x="1951630" y="545910"/>
                  </a:cubicBezTo>
                  <a:cubicBezTo>
                    <a:pt x="2024198" y="538653"/>
                    <a:pt x="2097206" y="536812"/>
                    <a:pt x="2169994" y="532263"/>
                  </a:cubicBezTo>
                  <a:cubicBezTo>
                    <a:pt x="2360197" y="494222"/>
                    <a:pt x="2057669" y="552208"/>
                    <a:pt x="2388359" y="504967"/>
                  </a:cubicBezTo>
                  <a:cubicBezTo>
                    <a:pt x="2434286" y="498406"/>
                    <a:pt x="2479344" y="486770"/>
                    <a:pt x="2524836" y="477672"/>
                  </a:cubicBezTo>
                  <a:cubicBezTo>
                    <a:pt x="2561622" y="470315"/>
                    <a:pt x="2596633" y="453491"/>
                    <a:pt x="2634018" y="450376"/>
                  </a:cubicBezTo>
                  <a:lnTo>
                    <a:pt x="2797791" y="436728"/>
                  </a:lnTo>
                  <a:cubicBezTo>
                    <a:pt x="2928212" y="410643"/>
                    <a:pt x="2808752" y="432227"/>
                    <a:pt x="3002508" y="409433"/>
                  </a:cubicBezTo>
                  <a:cubicBezTo>
                    <a:pt x="3247864" y="380568"/>
                    <a:pt x="2894035" y="410357"/>
                    <a:pt x="3289111" y="382137"/>
                  </a:cubicBezTo>
                  <a:cubicBezTo>
                    <a:pt x="3492879" y="341383"/>
                    <a:pt x="3132937" y="410189"/>
                    <a:pt x="3575714" y="354842"/>
                  </a:cubicBezTo>
                  <a:cubicBezTo>
                    <a:pt x="3612938" y="350189"/>
                    <a:pt x="3647477" y="330219"/>
                    <a:pt x="3684896" y="327546"/>
                  </a:cubicBezTo>
                  <a:cubicBezTo>
                    <a:pt x="4043921" y="301901"/>
                    <a:pt x="3812136" y="315623"/>
                    <a:pt x="4380932" y="300251"/>
                  </a:cubicBezTo>
                  <a:cubicBezTo>
                    <a:pt x="4444621" y="286603"/>
                    <a:pt x="4506946" y="262560"/>
                    <a:pt x="4572000" y="259307"/>
                  </a:cubicBezTo>
                  <a:cubicBezTo>
                    <a:pt x="4895141" y="243151"/>
                    <a:pt x="4754231" y="253908"/>
                    <a:pt x="4995081" y="232012"/>
                  </a:cubicBezTo>
                  <a:cubicBezTo>
                    <a:pt x="5108162" y="194317"/>
                    <a:pt x="4928449" y="253564"/>
                    <a:pt x="5131559" y="191069"/>
                  </a:cubicBezTo>
                  <a:cubicBezTo>
                    <a:pt x="5159059" y="182608"/>
                    <a:pt x="5186150" y="172872"/>
                    <a:pt x="5213445" y="163773"/>
                  </a:cubicBezTo>
                  <a:cubicBezTo>
                    <a:pt x="5227093" y="159224"/>
                    <a:pt x="5240432" y="153614"/>
                    <a:pt x="5254388" y="150125"/>
                  </a:cubicBezTo>
                  <a:lnTo>
                    <a:pt x="5363571" y="122830"/>
                  </a:lnTo>
                  <a:cubicBezTo>
                    <a:pt x="5456358" y="99634"/>
                    <a:pt x="5554640" y="113731"/>
                    <a:pt x="5650174" y="109182"/>
                  </a:cubicBezTo>
                  <a:cubicBezTo>
                    <a:pt x="5776975" y="77481"/>
                    <a:pt x="5619338" y="109182"/>
                    <a:pt x="5786651" y="109182"/>
                  </a:cubicBezTo>
                  <a:cubicBezTo>
                    <a:pt x="5852445" y="109182"/>
                    <a:pt x="5833721" y="83767"/>
                    <a:pt x="5895833" y="68239"/>
                  </a:cubicBezTo>
                  <a:cubicBezTo>
                    <a:pt x="5949525" y="54816"/>
                    <a:pt x="6005015" y="50042"/>
                    <a:pt x="6059606" y="40943"/>
                  </a:cubicBezTo>
                  <a:cubicBezTo>
                    <a:pt x="6100241" y="34170"/>
                    <a:pt x="6141445" y="31394"/>
                    <a:pt x="6182436" y="27295"/>
                  </a:cubicBezTo>
                  <a:cubicBezTo>
                    <a:pt x="6379477" y="7591"/>
                    <a:pt x="6361801" y="12186"/>
                    <a:pt x="6605517" y="0"/>
                  </a:cubicBezTo>
                  <a:cubicBezTo>
                    <a:pt x="6701051" y="4549"/>
                    <a:pt x="6796782" y="6021"/>
                    <a:pt x="6892120" y="13648"/>
                  </a:cubicBezTo>
                  <a:cubicBezTo>
                    <a:pt x="6910817" y="15144"/>
                    <a:pt x="6928047" y="25429"/>
                    <a:pt x="6946711" y="27295"/>
                  </a:cubicBezTo>
                  <a:cubicBezTo>
                    <a:pt x="7019279" y="34552"/>
                    <a:pt x="7092287" y="36394"/>
                    <a:pt x="7165075" y="40943"/>
                  </a:cubicBezTo>
                  <a:cubicBezTo>
                    <a:pt x="7193346" y="44982"/>
                    <a:pt x="7279449" y="53939"/>
                    <a:pt x="7315200" y="68239"/>
                  </a:cubicBezTo>
                  <a:cubicBezTo>
                    <a:pt x="7343535" y="79573"/>
                    <a:pt x="7368917" y="97445"/>
                    <a:pt x="7397087" y="109182"/>
                  </a:cubicBezTo>
                  <a:cubicBezTo>
                    <a:pt x="7423646" y="120248"/>
                    <a:pt x="7451678" y="127379"/>
                    <a:pt x="7478974" y="136477"/>
                  </a:cubicBezTo>
                  <a:lnTo>
                    <a:pt x="7601803" y="177421"/>
                  </a:lnTo>
                  <a:cubicBezTo>
                    <a:pt x="7623809" y="184757"/>
                    <a:pt x="7647398" y="186037"/>
                    <a:pt x="7670042" y="191069"/>
                  </a:cubicBezTo>
                  <a:cubicBezTo>
                    <a:pt x="7688352" y="195138"/>
                    <a:pt x="7706323" y="200647"/>
                    <a:pt x="7724633" y="204716"/>
                  </a:cubicBezTo>
                  <a:cubicBezTo>
                    <a:pt x="7747277" y="209748"/>
                    <a:pt x="7770493" y="212260"/>
                    <a:pt x="7792872" y="218364"/>
                  </a:cubicBezTo>
                  <a:cubicBezTo>
                    <a:pt x="7820630" y="225935"/>
                    <a:pt x="7850819" y="229700"/>
                    <a:pt x="7874759" y="245660"/>
                  </a:cubicBezTo>
                  <a:cubicBezTo>
                    <a:pt x="7918030" y="274507"/>
                    <a:pt x="7927441" y="284842"/>
                    <a:pt x="7983941" y="300251"/>
                  </a:cubicBezTo>
                  <a:cubicBezTo>
                    <a:pt x="8010638" y="307532"/>
                    <a:pt x="8038532" y="309349"/>
                    <a:pt x="8065827" y="313898"/>
                  </a:cubicBezTo>
                  <a:cubicBezTo>
                    <a:pt x="8201279" y="359049"/>
                    <a:pt x="7994371" y="283298"/>
                    <a:pt x="8147714" y="368489"/>
                  </a:cubicBezTo>
                  <a:cubicBezTo>
                    <a:pt x="8208199" y="402092"/>
                    <a:pt x="8287602" y="402230"/>
                    <a:pt x="8352430" y="409433"/>
                  </a:cubicBezTo>
                  <a:cubicBezTo>
                    <a:pt x="8420262" y="426390"/>
                    <a:pt x="8388264" y="423080"/>
                    <a:pt x="8447965" y="423080"/>
                  </a:cubicBezTo>
                </a:path>
              </a:pathLst>
            </a:custGeom>
            <a:noFill/>
            <a:ln w="57150">
              <a:solidFill>
                <a:srgbClr val="9966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 name="Text Box 62"/>
            <p:cNvSpPr txBox="1"/>
            <p:nvPr/>
          </p:nvSpPr>
          <p:spPr>
            <a:xfrm>
              <a:off x="6106082" y="1857641"/>
              <a:ext cx="1206542" cy="34610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15000"/>
                </a:lnSpc>
                <a:spcBef>
                  <a:spcPts val="0"/>
                </a:spcBef>
                <a:spcAft>
                  <a:spcPts val="1000"/>
                </a:spcAft>
                <a:defRPr/>
              </a:pPr>
              <a:r>
                <a:rPr lang="en-GB" sz="1600" i="1" dirty="0">
                  <a:latin typeface="Tw Cen MT"/>
                  <a:ea typeface="Calibri"/>
                  <a:cs typeface="Times New Roman"/>
                </a:rPr>
                <a:t>Chat Moss</a:t>
              </a:r>
              <a:endParaRPr lang="en-US" sz="1100" dirty="0">
                <a:ea typeface="Calibri"/>
                <a:cs typeface="Times New Roman"/>
              </a:endParaRPr>
            </a:p>
          </p:txBody>
        </p:sp>
        <p:sp>
          <p:nvSpPr>
            <p:cNvPr id="42" name="Freeform 41"/>
            <p:cNvSpPr/>
            <p:nvPr/>
          </p:nvSpPr>
          <p:spPr>
            <a:xfrm>
              <a:off x="3575520" y="2143418"/>
              <a:ext cx="1201780" cy="1678141"/>
            </a:xfrm>
            <a:custGeom>
              <a:avLst/>
              <a:gdLst>
                <a:gd name="connsiteX0" fmla="*/ 832514 w 1201003"/>
                <a:gd name="connsiteY0" fmla="*/ 1678674 h 1678674"/>
                <a:gd name="connsiteX1" fmla="*/ 873457 w 1201003"/>
                <a:gd name="connsiteY1" fmla="*/ 1528549 h 1678674"/>
                <a:gd name="connsiteX2" fmla="*/ 887105 w 1201003"/>
                <a:gd name="connsiteY2" fmla="*/ 1487605 h 1678674"/>
                <a:gd name="connsiteX3" fmla="*/ 968991 w 1201003"/>
                <a:gd name="connsiteY3" fmla="*/ 1419367 h 1678674"/>
                <a:gd name="connsiteX4" fmla="*/ 1037230 w 1201003"/>
                <a:gd name="connsiteY4" fmla="*/ 1351128 h 1678674"/>
                <a:gd name="connsiteX5" fmla="*/ 1105469 w 1201003"/>
                <a:gd name="connsiteY5" fmla="*/ 1228298 h 1678674"/>
                <a:gd name="connsiteX6" fmla="*/ 1119117 w 1201003"/>
                <a:gd name="connsiteY6" fmla="*/ 1187355 h 1678674"/>
                <a:gd name="connsiteX7" fmla="*/ 1160060 w 1201003"/>
                <a:gd name="connsiteY7" fmla="*/ 1173707 h 1678674"/>
                <a:gd name="connsiteX8" fmla="*/ 1201003 w 1201003"/>
                <a:gd name="connsiteY8" fmla="*/ 1037229 h 1678674"/>
                <a:gd name="connsiteX9" fmla="*/ 1160060 w 1201003"/>
                <a:gd name="connsiteY9" fmla="*/ 805217 h 1678674"/>
                <a:gd name="connsiteX10" fmla="*/ 1119117 w 1201003"/>
                <a:gd name="connsiteY10" fmla="*/ 791570 h 1678674"/>
                <a:gd name="connsiteX11" fmla="*/ 1091821 w 1201003"/>
                <a:gd name="connsiteY11" fmla="*/ 750626 h 1678674"/>
                <a:gd name="connsiteX12" fmla="*/ 1009935 w 1201003"/>
                <a:gd name="connsiteY12" fmla="*/ 668740 h 1678674"/>
                <a:gd name="connsiteX13" fmla="*/ 941696 w 1201003"/>
                <a:gd name="connsiteY13" fmla="*/ 600501 h 1678674"/>
                <a:gd name="connsiteX14" fmla="*/ 859809 w 1201003"/>
                <a:gd name="connsiteY14" fmla="*/ 477671 h 1678674"/>
                <a:gd name="connsiteX15" fmla="*/ 777923 w 1201003"/>
                <a:gd name="connsiteY15" fmla="*/ 395785 h 1678674"/>
                <a:gd name="connsiteX16" fmla="*/ 764275 w 1201003"/>
                <a:gd name="connsiteY16" fmla="*/ 354841 h 1678674"/>
                <a:gd name="connsiteX17" fmla="*/ 641445 w 1201003"/>
                <a:gd name="connsiteY17" fmla="*/ 286602 h 1678674"/>
                <a:gd name="connsiteX18" fmla="*/ 559559 w 1201003"/>
                <a:gd name="connsiteY18" fmla="*/ 232011 h 1678674"/>
                <a:gd name="connsiteX19" fmla="*/ 491320 w 1201003"/>
                <a:gd name="connsiteY19" fmla="*/ 204716 h 1678674"/>
                <a:gd name="connsiteX20" fmla="*/ 395786 w 1201003"/>
                <a:gd name="connsiteY20" fmla="*/ 163773 h 1678674"/>
                <a:gd name="connsiteX21" fmla="*/ 354842 w 1201003"/>
                <a:gd name="connsiteY21" fmla="*/ 122829 h 1678674"/>
                <a:gd name="connsiteX22" fmla="*/ 313899 w 1201003"/>
                <a:gd name="connsiteY22" fmla="*/ 109182 h 1678674"/>
                <a:gd name="connsiteX23" fmla="*/ 272956 w 1201003"/>
                <a:gd name="connsiteY23" fmla="*/ 81886 h 1678674"/>
                <a:gd name="connsiteX24" fmla="*/ 191069 w 1201003"/>
                <a:gd name="connsiteY24" fmla="*/ 54591 h 1678674"/>
                <a:gd name="connsiteX25" fmla="*/ 150126 w 1201003"/>
                <a:gd name="connsiteY25" fmla="*/ 40943 h 1678674"/>
                <a:gd name="connsiteX26" fmla="*/ 13648 w 1201003"/>
                <a:gd name="connsiteY26" fmla="*/ 13647 h 1678674"/>
                <a:gd name="connsiteX27" fmla="*/ 0 w 1201003"/>
                <a:gd name="connsiteY27" fmla="*/ 0 h 1678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01003" h="1678674">
                  <a:moveTo>
                    <a:pt x="832514" y="1678674"/>
                  </a:moveTo>
                  <a:cubicBezTo>
                    <a:pt x="851805" y="1582223"/>
                    <a:pt x="838827" y="1632440"/>
                    <a:pt x="873457" y="1528549"/>
                  </a:cubicBezTo>
                  <a:cubicBezTo>
                    <a:pt x="878006" y="1514901"/>
                    <a:pt x="875135" y="1495585"/>
                    <a:pt x="887105" y="1487605"/>
                  </a:cubicBezTo>
                  <a:cubicBezTo>
                    <a:pt x="927363" y="1460767"/>
                    <a:pt x="936153" y="1458773"/>
                    <a:pt x="968991" y="1419367"/>
                  </a:cubicBezTo>
                  <a:cubicBezTo>
                    <a:pt x="1025857" y="1351128"/>
                    <a:pt x="962168" y="1401169"/>
                    <a:pt x="1037230" y="1351128"/>
                  </a:cubicBezTo>
                  <a:cubicBezTo>
                    <a:pt x="1061252" y="1279063"/>
                    <a:pt x="1042898" y="1322155"/>
                    <a:pt x="1105469" y="1228298"/>
                  </a:cubicBezTo>
                  <a:cubicBezTo>
                    <a:pt x="1113449" y="1216328"/>
                    <a:pt x="1108945" y="1197527"/>
                    <a:pt x="1119117" y="1187355"/>
                  </a:cubicBezTo>
                  <a:cubicBezTo>
                    <a:pt x="1129289" y="1177183"/>
                    <a:pt x="1146412" y="1178256"/>
                    <a:pt x="1160060" y="1173707"/>
                  </a:cubicBezTo>
                  <a:cubicBezTo>
                    <a:pt x="1193288" y="1074026"/>
                    <a:pt x="1180378" y="1119733"/>
                    <a:pt x="1201003" y="1037229"/>
                  </a:cubicBezTo>
                  <a:cubicBezTo>
                    <a:pt x="1184751" y="858450"/>
                    <a:pt x="1203246" y="934773"/>
                    <a:pt x="1160060" y="805217"/>
                  </a:cubicBezTo>
                  <a:cubicBezTo>
                    <a:pt x="1155511" y="791569"/>
                    <a:pt x="1132765" y="796119"/>
                    <a:pt x="1119117" y="791570"/>
                  </a:cubicBezTo>
                  <a:cubicBezTo>
                    <a:pt x="1110018" y="777922"/>
                    <a:pt x="1102718" y="762886"/>
                    <a:pt x="1091821" y="750626"/>
                  </a:cubicBezTo>
                  <a:cubicBezTo>
                    <a:pt x="1066176" y="721775"/>
                    <a:pt x="1031348" y="700858"/>
                    <a:pt x="1009935" y="668740"/>
                  </a:cubicBezTo>
                  <a:cubicBezTo>
                    <a:pt x="973540" y="614149"/>
                    <a:pt x="996287" y="636896"/>
                    <a:pt x="941696" y="600501"/>
                  </a:cubicBezTo>
                  <a:lnTo>
                    <a:pt x="859809" y="477671"/>
                  </a:lnTo>
                  <a:cubicBezTo>
                    <a:pt x="838396" y="445553"/>
                    <a:pt x="777923" y="395785"/>
                    <a:pt x="777923" y="395785"/>
                  </a:cubicBezTo>
                  <a:cubicBezTo>
                    <a:pt x="773374" y="382137"/>
                    <a:pt x="774448" y="365014"/>
                    <a:pt x="764275" y="354841"/>
                  </a:cubicBezTo>
                  <a:cubicBezTo>
                    <a:pt x="658645" y="249211"/>
                    <a:pt x="718672" y="329507"/>
                    <a:pt x="641445" y="286602"/>
                  </a:cubicBezTo>
                  <a:cubicBezTo>
                    <a:pt x="612768" y="270670"/>
                    <a:pt x="590018" y="244194"/>
                    <a:pt x="559559" y="232011"/>
                  </a:cubicBezTo>
                  <a:cubicBezTo>
                    <a:pt x="536813" y="222913"/>
                    <a:pt x="513707" y="214666"/>
                    <a:pt x="491320" y="204716"/>
                  </a:cubicBezTo>
                  <a:cubicBezTo>
                    <a:pt x="390132" y="159743"/>
                    <a:pt x="479881" y="191803"/>
                    <a:pt x="395786" y="163773"/>
                  </a:cubicBezTo>
                  <a:cubicBezTo>
                    <a:pt x="382138" y="150125"/>
                    <a:pt x="370902" y="133535"/>
                    <a:pt x="354842" y="122829"/>
                  </a:cubicBezTo>
                  <a:cubicBezTo>
                    <a:pt x="342872" y="114849"/>
                    <a:pt x="326766" y="115616"/>
                    <a:pt x="313899" y="109182"/>
                  </a:cubicBezTo>
                  <a:cubicBezTo>
                    <a:pt x="299228" y="101847"/>
                    <a:pt x="287945" y="88548"/>
                    <a:pt x="272956" y="81886"/>
                  </a:cubicBezTo>
                  <a:cubicBezTo>
                    <a:pt x="246664" y="70201"/>
                    <a:pt x="218365" y="63689"/>
                    <a:pt x="191069" y="54591"/>
                  </a:cubicBezTo>
                  <a:lnTo>
                    <a:pt x="150126" y="40943"/>
                  </a:lnTo>
                  <a:cubicBezTo>
                    <a:pt x="69059" y="13920"/>
                    <a:pt x="81988" y="40982"/>
                    <a:pt x="13648" y="13647"/>
                  </a:cubicBezTo>
                  <a:cubicBezTo>
                    <a:pt x="7675" y="11258"/>
                    <a:pt x="4549" y="4549"/>
                    <a:pt x="0" y="0"/>
                  </a:cubicBezTo>
                </a:path>
              </a:pathLst>
            </a:custGeom>
            <a:ln w="57150">
              <a:solidFill>
                <a:schemeClr val="tx2">
                  <a:lumMod val="75000"/>
                </a:schemeClr>
              </a:solidFill>
            </a:ln>
          </p:spPr>
          <p:txBody>
            <a:bodyPr/>
            <a:lstStyle/>
            <a:p>
              <a:pPr>
                <a:spcBef>
                  <a:spcPct val="20000"/>
                </a:spcBef>
                <a:spcAft>
                  <a:spcPct val="75000"/>
                </a:spcAft>
                <a:defRPr/>
              </a:pPr>
              <a:endParaRPr lang="en-US" sz="2400">
                <a:solidFill>
                  <a:schemeClr val="tx1">
                    <a:alpha val="100000"/>
                  </a:schemeClr>
                </a:solidFill>
                <a:latin typeface="Tahoma"/>
              </a:endParaRPr>
            </a:p>
          </p:txBody>
        </p:sp>
        <p:sp>
          <p:nvSpPr>
            <p:cNvPr id="49" name="Oval 48"/>
            <p:cNvSpPr/>
            <p:nvPr/>
          </p:nvSpPr>
          <p:spPr>
            <a:xfrm>
              <a:off x="3534243" y="3129346"/>
              <a:ext cx="177806" cy="18416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50" name="Text Box 51"/>
            <p:cNvSpPr txBox="1"/>
            <p:nvPr/>
          </p:nvSpPr>
          <p:spPr>
            <a:xfrm>
              <a:off x="2970662" y="2843570"/>
              <a:ext cx="1204954" cy="34610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15000"/>
                </a:lnSpc>
                <a:spcBef>
                  <a:spcPts val="0"/>
                </a:spcBef>
                <a:spcAft>
                  <a:spcPts val="1000"/>
                </a:spcAft>
                <a:defRPr/>
              </a:pPr>
              <a:r>
                <a:rPr lang="en-GB" sz="1600" dirty="0" err="1">
                  <a:latin typeface="Tw Cen MT"/>
                  <a:ea typeface="Calibri"/>
                  <a:cs typeface="Times New Roman"/>
                </a:rPr>
                <a:t>Rainhill</a:t>
              </a:r>
              <a:endParaRPr lang="en-US" sz="1100" dirty="0">
                <a:ea typeface="Calibri"/>
                <a:cs typeface="Times New Roman"/>
              </a:endParaRPr>
            </a:p>
          </p:txBody>
        </p:sp>
        <p:sp>
          <p:nvSpPr>
            <p:cNvPr id="12" name="Oval 11"/>
            <p:cNvSpPr/>
            <p:nvPr/>
          </p:nvSpPr>
          <p:spPr>
            <a:xfrm>
              <a:off x="236892" y="3118232"/>
              <a:ext cx="255596" cy="26354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52" name="Text Box 51"/>
            <p:cNvSpPr txBox="1"/>
            <p:nvPr/>
          </p:nvSpPr>
          <p:spPr>
            <a:xfrm>
              <a:off x="224191" y="2822930"/>
              <a:ext cx="1204954" cy="34610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15000"/>
                </a:lnSpc>
                <a:spcBef>
                  <a:spcPts val="0"/>
                </a:spcBef>
                <a:spcAft>
                  <a:spcPts val="1000"/>
                </a:spcAft>
                <a:defRPr/>
              </a:pPr>
              <a:r>
                <a:rPr lang="en-GB" sz="1600" dirty="0" err="1">
                  <a:latin typeface="Tw Cen MT"/>
                  <a:ea typeface="Calibri"/>
                  <a:cs typeface="Times New Roman"/>
                </a:rPr>
                <a:t>Edgehill</a:t>
              </a:r>
              <a:endParaRPr lang="en-US" sz="1100" dirty="0">
                <a:ea typeface="Calibri"/>
                <a:cs typeface="Times New Roman"/>
              </a:endParaRPr>
            </a:p>
          </p:txBody>
        </p:sp>
        <p:sp>
          <p:nvSpPr>
            <p:cNvPr id="81970" name="Rectangle 42"/>
            <p:cNvSpPr>
              <a:spLocks noChangeArrowheads="1"/>
            </p:cNvSpPr>
            <p:nvPr/>
          </p:nvSpPr>
          <p:spPr bwMode="auto">
            <a:xfrm rot="-605208">
              <a:off x="5082023" y="3885578"/>
              <a:ext cx="17668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sz="1600" b="1">
                  <a:solidFill>
                    <a:schemeClr val="bg1"/>
                  </a:solidFill>
                  <a:latin typeface="Tw Cen MT" pitchFamily="34" charset="0"/>
                </a:rPr>
                <a:t>Bridgewater Canal</a:t>
              </a:r>
              <a:endParaRPr lang="en-US" sz="1600" b="1">
                <a:solidFill>
                  <a:schemeClr val="bg1"/>
                </a:solidFill>
                <a:latin typeface="Tw Cen MT" pitchFamily="34" charset="0"/>
              </a:endParaRPr>
            </a:p>
          </p:txBody>
        </p:sp>
        <p:sp>
          <p:nvSpPr>
            <p:cNvPr id="81971" name="Rectangle 53"/>
            <p:cNvSpPr>
              <a:spLocks noChangeArrowheads="1"/>
            </p:cNvSpPr>
            <p:nvPr/>
          </p:nvSpPr>
          <p:spPr bwMode="auto">
            <a:xfrm rot="3503066">
              <a:off x="7578067" y="1734682"/>
              <a:ext cx="12731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sz="1100" b="1">
                  <a:solidFill>
                    <a:schemeClr val="bg1"/>
                  </a:solidFill>
                  <a:latin typeface="Tw Cen MT" pitchFamily="34" charset="0"/>
                </a:rPr>
                <a:t>Bridgewater Canal</a:t>
              </a:r>
              <a:endParaRPr lang="en-US" sz="1100" b="1">
                <a:solidFill>
                  <a:schemeClr val="bg1"/>
                </a:solidFill>
                <a:latin typeface="Tw Cen MT" pitchFamily="34" charset="0"/>
              </a:endParaRPr>
            </a:p>
          </p:txBody>
        </p:sp>
        <p:sp>
          <p:nvSpPr>
            <p:cNvPr id="18" name="Oval 17"/>
            <p:cNvSpPr/>
            <p:nvPr/>
          </p:nvSpPr>
          <p:spPr>
            <a:xfrm>
              <a:off x="8735074" y="2600659"/>
              <a:ext cx="254009" cy="26354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34" name="Text Box 62"/>
            <p:cNvSpPr txBox="1"/>
            <p:nvPr/>
          </p:nvSpPr>
          <p:spPr>
            <a:xfrm rot="3902763">
              <a:off x="3484983" y="2792785"/>
              <a:ext cx="1627336" cy="693761"/>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spcBef>
                  <a:spcPts val="0"/>
                </a:spcBef>
                <a:spcAft>
                  <a:spcPts val="600"/>
                </a:spcAft>
                <a:defRPr/>
              </a:pPr>
              <a:r>
                <a:rPr lang="en-GB" sz="1600" i="1" dirty="0" err="1">
                  <a:latin typeface="Tw Cen MT"/>
                  <a:ea typeface="Calibri"/>
                  <a:cs typeface="Times New Roman"/>
                </a:rPr>
                <a:t>Sankey</a:t>
              </a:r>
              <a:r>
                <a:rPr lang="en-GB" sz="1600" i="1" dirty="0">
                  <a:latin typeface="Tw Cen MT"/>
                  <a:ea typeface="Calibri"/>
                  <a:cs typeface="Times New Roman"/>
                </a:rPr>
                <a:t>         Brook</a:t>
              </a:r>
              <a:endParaRPr lang="en-US" sz="1100" dirty="0">
                <a:ea typeface="Calibri"/>
                <a:cs typeface="Times New Roman"/>
              </a:endParaRPr>
            </a:p>
          </p:txBody>
        </p:sp>
        <p:sp>
          <p:nvSpPr>
            <p:cNvPr id="59" name="Text Box 51"/>
            <p:cNvSpPr txBox="1"/>
            <p:nvPr/>
          </p:nvSpPr>
          <p:spPr>
            <a:xfrm>
              <a:off x="621080" y="3221429"/>
              <a:ext cx="1204954" cy="34769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15000"/>
                </a:lnSpc>
                <a:spcBef>
                  <a:spcPts val="0"/>
                </a:spcBef>
                <a:spcAft>
                  <a:spcPts val="1000"/>
                </a:spcAft>
                <a:defRPr/>
              </a:pPr>
              <a:r>
                <a:rPr lang="en-GB" sz="1600" dirty="0">
                  <a:latin typeface="Tw Cen MT"/>
                  <a:ea typeface="Calibri"/>
                  <a:cs typeface="Times New Roman"/>
                </a:rPr>
                <a:t>Olive Mount</a:t>
              </a:r>
              <a:endParaRPr lang="en-US" sz="1100" dirty="0">
                <a:ea typeface="Calibri"/>
                <a:cs typeface="Times New Roman"/>
              </a:endParaRPr>
            </a:p>
          </p:txBody>
        </p:sp>
        <p:sp>
          <p:nvSpPr>
            <p:cNvPr id="5" name="Freeform 4"/>
            <p:cNvSpPr/>
            <p:nvPr/>
          </p:nvSpPr>
          <p:spPr>
            <a:xfrm>
              <a:off x="3156405" y="3616752"/>
              <a:ext cx="1854264" cy="616006"/>
            </a:xfrm>
            <a:custGeom>
              <a:avLst/>
              <a:gdLst>
                <a:gd name="connsiteX0" fmla="*/ 166538 w 1900610"/>
                <a:gd name="connsiteY0" fmla="*/ 605642 h 611263"/>
                <a:gd name="connsiteX1" fmla="*/ 202164 w 1900610"/>
                <a:gd name="connsiteY1" fmla="*/ 546265 h 611263"/>
                <a:gd name="connsiteX2" fmla="*/ 225915 w 1900610"/>
                <a:gd name="connsiteY2" fmla="*/ 498764 h 611263"/>
                <a:gd name="connsiteX3" fmla="*/ 261541 w 1900610"/>
                <a:gd name="connsiteY3" fmla="*/ 463138 h 611263"/>
                <a:gd name="connsiteX4" fmla="*/ 309042 w 1900610"/>
                <a:gd name="connsiteY4" fmla="*/ 415636 h 611263"/>
                <a:gd name="connsiteX5" fmla="*/ 344668 w 1900610"/>
                <a:gd name="connsiteY5" fmla="*/ 344384 h 611263"/>
                <a:gd name="connsiteX6" fmla="*/ 392169 w 1900610"/>
                <a:gd name="connsiteY6" fmla="*/ 332509 h 611263"/>
                <a:gd name="connsiteX7" fmla="*/ 605925 w 1900610"/>
                <a:gd name="connsiteY7" fmla="*/ 344384 h 611263"/>
                <a:gd name="connsiteX8" fmla="*/ 653426 w 1900610"/>
                <a:gd name="connsiteY8" fmla="*/ 356260 h 611263"/>
                <a:gd name="connsiteX9" fmla="*/ 712803 w 1900610"/>
                <a:gd name="connsiteY9" fmla="*/ 368135 h 611263"/>
                <a:gd name="connsiteX10" fmla="*/ 795930 w 1900610"/>
                <a:gd name="connsiteY10" fmla="*/ 403761 h 611263"/>
                <a:gd name="connsiteX11" fmla="*/ 831556 w 1900610"/>
                <a:gd name="connsiteY11" fmla="*/ 415636 h 611263"/>
                <a:gd name="connsiteX12" fmla="*/ 867182 w 1900610"/>
                <a:gd name="connsiteY12" fmla="*/ 403761 h 611263"/>
                <a:gd name="connsiteX13" fmla="*/ 974060 w 1900610"/>
                <a:gd name="connsiteY13" fmla="*/ 380010 h 611263"/>
                <a:gd name="connsiteX14" fmla="*/ 1033437 w 1900610"/>
                <a:gd name="connsiteY14" fmla="*/ 296883 h 611263"/>
                <a:gd name="connsiteX15" fmla="*/ 1092813 w 1900610"/>
                <a:gd name="connsiteY15" fmla="*/ 225631 h 611263"/>
                <a:gd name="connsiteX16" fmla="*/ 1128439 w 1900610"/>
                <a:gd name="connsiteY16" fmla="*/ 201881 h 611263"/>
                <a:gd name="connsiteX17" fmla="*/ 1235317 w 1900610"/>
                <a:gd name="connsiteY17" fmla="*/ 213756 h 611263"/>
                <a:gd name="connsiteX18" fmla="*/ 1270943 w 1900610"/>
                <a:gd name="connsiteY18" fmla="*/ 225631 h 611263"/>
                <a:gd name="connsiteX19" fmla="*/ 1318444 w 1900610"/>
                <a:gd name="connsiteY19" fmla="*/ 237507 h 611263"/>
                <a:gd name="connsiteX20" fmla="*/ 1354070 w 1900610"/>
                <a:gd name="connsiteY20" fmla="*/ 261257 h 611263"/>
                <a:gd name="connsiteX21" fmla="*/ 1484699 w 1900610"/>
                <a:gd name="connsiteY21" fmla="*/ 225631 h 611263"/>
                <a:gd name="connsiteX22" fmla="*/ 1508450 w 1900610"/>
                <a:gd name="connsiteY22" fmla="*/ 190005 h 611263"/>
                <a:gd name="connsiteX23" fmla="*/ 1555951 w 1900610"/>
                <a:gd name="connsiteY23" fmla="*/ 166255 h 611263"/>
                <a:gd name="connsiteX24" fmla="*/ 1674704 w 1900610"/>
                <a:gd name="connsiteY24" fmla="*/ 142504 h 611263"/>
                <a:gd name="connsiteX25" fmla="*/ 1781582 w 1900610"/>
                <a:gd name="connsiteY25" fmla="*/ 106878 h 611263"/>
                <a:gd name="connsiteX26" fmla="*/ 1817208 w 1900610"/>
                <a:gd name="connsiteY26" fmla="*/ 95003 h 611263"/>
                <a:gd name="connsiteX27" fmla="*/ 1852834 w 1900610"/>
                <a:gd name="connsiteY27" fmla="*/ 59377 h 611263"/>
                <a:gd name="connsiteX28" fmla="*/ 1900335 w 1900610"/>
                <a:gd name="connsiteY28" fmla="*/ 35626 h 611263"/>
                <a:gd name="connsiteX29" fmla="*/ 1864709 w 1900610"/>
                <a:gd name="connsiteY29" fmla="*/ 0 h 611263"/>
                <a:gd name="connsiteX30" fmla="*/ 1793457 w 1900610"/>
                <a:gd name="connsiteY30" fmla="*/ 35626 h 611263"/>
                <a:gd name="connsiteX31" fmla="*/ 1710330 w 1900610"/>
                <a:gd name="connsiteY31" fmla="*/ 59377 h 611263"/>
                <a:gd name="connsiteX32" fmla="*/ 1603452 w 1900610"/>
                <a:gd name="connsiteY32" fmla="*/ 95003 h 611263"/>
                <a:gd name="connsiteX33" fmla="*/ 1567826 w 1900610"/>
                <a:gd name="connsiteY33" fmla="*/ 106878 h 611263"/>
                <a:gd name="connsiteX34" fmla="*/ 1472824 w 1900610"/>
                <a:gd name="connsiteY34" fmla="*/ 118753 h 611263"/>
                <a:gd name="connsiteX35" fmla="*/ 1401572 w 1900610"/>
                <a:gd name="connsiteY35" fmla="*/ 142504 h 611263"/>
                <a:gd name="connsiteX36" fmla="*/ 1354070 w 1900610"/>
                <a:gd name="connsiteY36" fmla="*/ 190005 h 611263"/>
                <a:gd name="connsiteX37" fmla="*/ 1199691 w 1900610"/>
                <a:gd name="connsiteY37" fmla="*/ 142504 h 611263"/>
                <a:gd name="connsiteX38" fmla="*/ 1164065 w 1900610"/>
                <a:gd name="connsiteY38" fmla="*/ 130629 h 611263"/>
                <a:gd name="connsiteX39" fmla="*/ 1021561 w 1900610"/>
                <a:gd name="connsiteY39" fmla="*/ 166255 h 611263"/>
                <a:gd name="connsiteX40" fmla="*/ 950309 w 1900610"/>
                <a:gd name="connsiteY40" fmla="*/ 213756 h 611263"/>
                <a:gd name="connsiteX41" fmla="*/ 926559 w 1900610"/>
                <a:gd name="connsiteY41" fmla="*/ 249382 h 611263"/>
                <a:gd name="connsiteX42" fmla="*/ 855307 w 1900610"/>
                <a:gd name="connsiteY42" fmla="*/ 273132 h 611263"/>
                <a:gd name="connsiteX43" fmla="*/ 712803 w 1900610"/>
                <a:gd name="connsiteY43" fmla="*/ 296883 h 611263"/>
                <a:gd name="connsiteX44" fmla="*/ 653426 w 1900610"/>
                <a:gd name="connsiteY44" fmla="*/ 308758 h 611263"/>
                <a:gd name="connsiteX45" fmla="*/ 499047 w 1900610"/>
                <a:gd name="connsiteY45" fmla="*/ 261257 h 611263"/>
                <a:gd name="connsiteX46" fmla="*/ 463421 w 1900610"/>
                <a:gd name="connsiteY46" fmla="*/ 249382 h 611263"/>
                <a:gd name="connsiteX47" fmla="*/ 297167 w 1900610"/>
                <a:gd name="connsiteY47" fmla="*/ 261257 h 611263"/>
                <a:gd name="connsiteX48" fmla="*/ 261541 w 1900610"/>
                <a:gd name="connsiteY48" fmla="*/ 285008 h 611263"/>
                <a:gd name="connsiteX49" fmla="*/ 225915 w 1900610"/>
                <a:gd name="connsiteY49" fmla="*/ 296883 h 611263"/>
                <a:gd name="connsiteX50" fmla="*/ 202164 w 1900610"/>
                <a:gd name="connsiteY50" fmla="*/ 332509 h 611263"/>
                <a:gd name="connsiteX51" fmla="*/ 83411 w 1900610"/>
                <a:gd name="connsiteY51" fmla="*/ 403761 h 611263"/>
                <a:gd name="connsiteX52" fmla="*/ 24034 w 1900610"/>
                <a:gd name="connsiteY52" fmla="*/ 415636 h 611263"/>
                <a:gd name="connsiteX53" fmla="*/ 283 w 1900610"/>
                <a:gd name="connsiteY53" fmla="*/ 451262 h 611263"/>
                <a:gd name="connsiteX54" fmla="*/ 35909 w 1900610"/>
                <a:gd name="connsiteY54" fmla="*/ 475013 h 611263"/>
                <a:gd name="connsiteX55" fmla="*/ 95286 w 1900610"/>
                <a:gd name="connsiteY55" fmla="*/ 534390 h 611263"/>
                <a:gd name="connsiteX56" fmla="*/ 130912 w 1900610"/>
                <a:gd name="connsiteY56" fmla="*/ 605642 h 611263"/>
                <a:gd name="connsiteX57" fmla="*/ 166538 w 1900610"/>
                <a:gd name="connsiteY57" fmla="*/ 605642 h 61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900610" h="611263">
                  <a:moveTo>
                    <a:pt x="166538" y="605642"/>
                  </a:moveTo>
                  <a:cubicBezTo>
                    <a:pt x="178413" y="595746"/>
                    <a:pt x="190955" y="566442"/>
                    <a:pt x="202164" y="546265"/>
                  </a:cubicBezTo>
                  <a:cubicBezTo>
                    <a:pt x="210761" y="530790"/>
                    <a:pt x="215625" y="513169"/>
                    <a:pt x="225915" y="498764"/>
                  </a:cubicBezTo>
                  <a:cubicBezTo>
                    <a:pt x="235677" y="485098"/>
                    <a:pt x="249666" y="475013"/>
                    <a:pt x="261541" y="463138"/>
                  </a:cubicBezTo>
                  <a:cubicBezTo>
                    <a:pt x="293208" y="368136"/>
                    <a:pt x="245707" y="478972"/>
                    <a:pt x="309042" y="415636"/>
                  </a:cubicBezTo>
                  <a:cubicBezTo>
                    <a:pt x="356460" y="368217"/>
                    <a:pt x="278594" y="388433"/>
                    <a:pt x="344668" y="344384"/>
                  </a:cubicBezTo>
                  <a:cubicBezTo>
                    <a:pt x="358248" y="335331"/>
                    <a:pt x="376335" y="336467"/>
                    <a:pt x="392169" y="332509"/>
                  </a:cubicBezTo>
                  <a:cubicBezTo>
                    <a:pt x="463421" y="336467"/>
                    <a:pt x="534856" y="337923"/>
                    <a:pt x="605925" y="344384"/>
                  </a:cubicBezTo>
                  <a:cubicBezTo>
                    <a:pt x="622179" y="345862"/>
                    <a:pt x="637494" y="352719"/>
                    <a:pt x="653426" y="356260"/>
                  </a:cubicBezTo>
                  <a:cubicBezTo>
                    <a:pt x="673130" y="360639"/>
                    <a:pt x="693011" y="364177"/>
                    <a:pt x="712803" y="368135"/>
                  </a:cubicBezTo>
                  <a:cubicBezTo>
                    <a:pt x="740512" y="380010"/>
                    <a:pt x="767940" y="392565"/>
                    <a:pt x="795930" y="403761"/>
                  </a:cubicBezTo>
                  <a:cubicBezTo>
                    <a:pt x="807552" y="408410"/>
                    <a:pt x="819038" y="415636"/>
                    <a:pt x="831556" y="415636"/>
                  </a:cubicBezTo>
                  <a:cubicBezTo>
                    <a:pt x="844074" y="415636"/>
                    <a:pt x="855146" y="407200"/>
                    <a:pt x="867182" y="403761"/>
                  </a:cubicBezTo>
                  <a:cubicBezTo>
                    <a:pt x="906309" y="392582"/>
                    <a:pt x="933252" y="388172"/>
                    <a:pt x="974060" y="380010"/>
                  </a:cubicBezTo>
                  <a:cubicBezTo>
                    <a:pt x="1030046" y="296031"/>
                    <a:pt x="959770" y="400017"/>
                    <a:pt x="1033437" y="296883"/>
                  </a:cubicBezTo>
                  <a:cubicBezTo>
                    <a:pt x="1060912" y="258418"/>
                    <a:pt x="1053674" y="258247"/>
                    <a:pt x="1092813" y="225631"/>
                  </a:cubicBezTo>
                  <a:cubicBezTo>
                    <a:pt x="1103777" y="216494"/>
                    <a:pt x="1116564" y="209798"/>
                    <a:pt x="1128439" y="201881"/>
                  </a:cubicBezTo>
                  <a:cubicBezTo>
                    <a:pt x="1164065" y="205839"/>
                    <a:pt x="1199959" y="207863"/>
                    <a:pt x="1235317" y="213756"/>
                  </a:cubicBezTo>
                  <a:cubicBezTo>
                    <a:pt x="1247664" y="215814"/>
                    <a:pt x="1258907" y="222192"/>
                    <a:pt x="1270943" y="225631"/>
                  </a:cubicBezTo>
                  <a:cubicBezTo>
                    <a:pt x="1286636" y="230115"/>
                    <a:pt x="1302610" y="233548"/>
                    <a:pt x="1318444" y="237507"/>
                  </a:cubicBezTo>
                  <a:cubicBezTo>
                    <a:pt x="1330319" y="245424"/>
                    <a:pt x="1339869" y="259837"/>
                    <a:pt x="1354070" y="261257"/>
                  </a:cubicBezTo>
                  <a:cubicBezTo>
                    <a:pt x="1413984" y="267248"/>
                    <a:pt x="1437928" y="249017"/>
                    <a:pt x="1484699" y="225631"/>
                  </a:cubicBezTo>
                  <a:cubicBezTo>
                    <a:pt x="1492616" y="213756"/>
                    <a:pt x="1497486" y="199142"/>
                    <a:pt x="1508450" y="190005"/>
                  </a:cubicBezTo>
                  <a:cubicBezTo>
                    <a:pt x="1522050" y="178672"/>
                    <a:pt x="1539680" y="173228"/>
                    <a:pt x="1555951" y="166255"/>
                  </a:cubicBezTo>
                  <a:cubicBezTo>
                    <a:pt x="1597408" y="148488"/>
                    <a:pt x="1625522" y="149530"/>
                    <a:pt x="1674704" y="142504"/>
                  </a:cubicBezTo>
                  <a:lnTo>
                    <a:pt x="1781582" y="106878"/>
                  </a:lnTo>
                  <a:lnTo>
                    <a:pt x="1817208" y="95003"/>
                  </a:lnTo>
                  <a:cubicBezTo>
                    <a:pt x="1829083" y="83128"/>
                    <a:pt x="1839168" y="69139"/>
                    <a:pt x="1852834" y="59377"/>
                  </a:cubicBezTo>
                  <a:cubicBezTo>
                    <a:pt x="1867239" y="49087"/>
                    <a:pt x="1896863" y="52985"/>
                    <a:pt x="1900335" y="35626"/>
                  </a:cubicBezTo>
                  <a:cubicBezTo>
                    <a:pt x="1903629" y="19158"/>
                    <a:pt x="1876584" y="11875"/>
                    <a:pt x="1864709" y="0"/>
                  </a:cubicBezTo>
                  <a:cubicBezTo>
                    <a:pt x="1775162" y="29848"/>
                    <a:pt x="1885540" y="-10415"/>
                    <a:pt x="1793457" y="35626"/>
                  </a:cubicBezTo>
                  <a:cubicBezTo>
                    <a:pt x="1773508" y="45600"/>
                    <a:pt x="1729346" y="53672"/>
                    <a:pt x="1710330" y="59377"/>
                  </a:cubicBezTo>
                  <a:cubicBezTo>
                    <a:pt x="1710245" y="59402"/>
                    <a:pt x="1621307" y="89051"/>
                    <a:pt x="1603452" y="95003"/>
                  </a:cubicBezTo>
                  <a:cubicBezTo>
                    <a:pt x="1591577" y="98961"/>
                    <a:pt x="1580247" y="105325"/>
                    <a:pt x="1567826" y="106878"/>
                  </a:cubicBezTo>
                  <a:lnTo>
                    <a:pt x="1472824" y="118753"/>
                  </a:lnTo>
                  <a:cubicBezTo>
                    <a:pt x="1449073" y="126670"/>
                    <a:pt x="1409489" y="118753"/>
                    <a:pt x="1401572" y="142504"/>
                  </a:cubicBezTo>
                  <a:cubicBezTo>
                    <a:pt x="1385737" y="190005"/>
                    <a:pt x="1401571" y="174172"/>
                    <a:pt x="1354070" y="190005"/>
                  </a:cubicBezTo>
                  <a:cubicBezTo>
                    <a:pt x="1246860" y="159374"/>
                    <a:pt x="1298292" y="175371"/>
                    <a:pt x="1199691" y="142504"/>
                  </a:cubicBezTo>
                  <a:lnTo>
                    <a:pt x="1164065" y="130629"/>
                  </a:lnTo>
                  <a:cubicBezTo>
                    <a:pt x="1069970" y="161993"/>
                    <a:pt x="1117508" y="150263"/>
                    <a:pt x="1021561" y="166255"/>
                  </a:cubicBezTo>
                  <a:cubicBezTo>
                    <a:pt x="997810" y="182089"/>
                    <a:pt x="966142" y="190005"/>
                    <a:pt x="950309" y="213756"/>
                  </a:cubicBezTo>
                  <a:cubicBezTo>
                    <a:pt x="942392" y="225631"/>
                    <a:pt x="938662" y="241818"/>
                    <a:pt x="926559" y="249382"/>
                  </a:cubicBezTo>
                  <a:cubicBezTo>
                    <a:pt x="905329" y="262651"/>
                    <a:pt x="879058" y="265215"/>
                    <a:pt x="855307" y="273132"/>
                  </a:cubicBezTo>
                  <a:cubicBezTo>
                    <a:pt x="778724" y="298660"/>
                    <a:pt x="852027" y="276994"/>
                    <a:pt x="712803" y="296883"/>
                  </a:cubicBezTo>
                  <a:cubicBezTo>
                    <a:pt x="692822" y="299737"/>
                    <a:pt x="673218" y="304800"/>
                    <a:pt x="653426" y="308758"/>
                  </a:cubicBezTo>
                  <a:cubicBezTo>
                    <a:pt x="546216" y="278127"/>
                    <a:pt x="597648" y="294124"/>
                    <a:pt x="499047" y="261257"/>
                  </a:cubicBezTo>
                  <a:lnTo>
                    <a:pt x="463421" y="249382"/>
                  </a:lnTo>
                  <a:cubicBezTo>
                    <a:pt x="408003" y="253340"/>
                    <a:pt x="351881" y="251602"/>
                    <a:pt x="297167" y="261257"/>
                  </a:cubicBezTo>
                  <a:cubicBezTo>
                    <a:pt x="283112" y="263737"/>
                    <a:pt x="274307" y="278625"/>
                    <a:pt x="261541" y="285008"/>
                  </a:cubicBezTo>
                  <a:cubicBezTo>
                    <a:pt x="250345" y="290606"/>
                    <a:pt x="237790" y="292925"/>
                    <a:pt x="225915" y="296883"/>
                  </a:cubicBezTo>
                  <a:cubicBezTo>
                    <a:pt x="217998" y="308758"/>
                    <a:pt x="212905" y="323111"/>
                    <a:pt x="202164" y="332509"/>
                  </a:cubicBezTo>
                  <a:cubicBezTo>
                    <a:pt x="185489" y="347099"/>
                    <a:pt x="113461" y="393744"/>
                    <a:pt x="83411" y="403761"/>
                  </a:cubicBezTo>
                  <a:cubicBezTo>
                    <a:pt x="64263" y="410144"/>
                    <a:pt x="43826" y="411678"/>
                    <a:pt x="24034" y="415636"/>
                  </a:cubicBezTo>
                  <a:cubicBezTo>
                    <a:pt x="16117" y="427511"/>
                    <a:pt x="-2516" y="437267"/>
                    <a:pt x="283" y="451262"/>
                  </a:cubicBezTo>
                  <a:cubicBezTo>
                    <a:pt x="3082" y="465257"/>
                    <a:pt x="25817" y="464921"/>
                    <a:pt x="35909" y="475013"/>
                  </a:cubicBezTo>
                  <a:cubicBezTo>
                    <a:pt x="115078" y="554182"/>
                    <a:pt x="283" y="471054"/>
                    <a:pt x="95286" y="534390"/>
                  </a:cubicBezTo>
                  <a:cubicBezTo>
                    <a:pt x="100285" y="549388"/>
                    <a:pt x="113203" y="598559"/>
                    <a:pt x="130912" y="605642"/>
                  </a:cubicBezTo>
                  <a:cubicBezTo>
                    <a:pt x="142535" y="610291"/>
                    <a:pt x="154663" y="615538"/>
                    <a:pt x="166538" y="605642"/>
                  </a:cubicBezTo>
                  <a:close/>
                </a:path>
              </a:pathLst>
            </a:cu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grpSp>
      <p:sp>
        <p:nvSpPr>
          <p:cNvPr id="28" name="Text Box 56"/>
          <p:cNvSpPr txBox="1"/>
          <p:nvPr/>
        </p:nvSpPr>
        <p:spPr>
          <a:xfrm>
            <a:off x="7624763" y="2890838"/>
            <a:ext cx="1889125" cy="49053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15000"/>
              </a:lnSpc>
              <a:spcBef>
                <a:spcPts val="0"/>
              </a:spcBef>
              <a:spcAft>
                <a:spcPts val="1000"/>
              </a:spcAft>
              <a:defRPr/>
            </a:pPr>
            <a:r>
              <a:rPr lang="en-GB" b="1" dirty="0">
                <a:latin typeface="Tw Cen MT"/>
                <a:ea typeface="Calibri"/>
                <a:cs typeface="Times New Roman"/>
              </a:rPr>
              <a:t>MANCHESTER</a:t>
            </a:r>
            <a:endParaRPr lang="en-US" sz="1100" dirty="0">
              <a:ea typeface="Calibri"/>
              <a:cs typeface="Times New Roman"/>
            </a:endParaRPr>
          </a:p>
        </p:txBody>
      </p:sp>
      <p:sp>
        <p:nvSpPr>
          <p:cNvPr id="44" name="Line Callout 1 43"/>
          <p:cNvSpPr/>
          <p:nvPr/>
        </p:nvSpPr>
        <p:spPr bwMode="auto">
          <a:xfrm>
            <a:off x="165460" y="829920"/>
            <a:ext cx="3472730" cy="1425918"/>
          </a:xfrm>
          <a:prstGeom prst="borderCallout1">
            <a:avLst>
              <a:gd name="adj1" fmla="val 107929"/>
              <a:gd name="adj2" fmla="val 93066"/>
              <a:gd name="adj3" fmla="val 143808"/>
              <a:gd name="adj4" fmla="val 99259"/>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a:lstStyle/>
          <a:p>
            <a:pPr algn="ctr">
              <a:spcBef>
                <a:spcPct val="20000"/>
              </a:spcBef>
              <a:spcAft>
                <a:spcPct val="75000"/>
              </a:spcAft>
              <a:defRPr/>
            </a:pPr>
            <a:r>
              <a:rPr lang="en-GB" sz="2800" b="1" dirty="0" err="1">
                <a:solidFill>
                  <a:schemeClr val="tx1"/>
                </a:solidFill>
                <a:latin typeface="Tw Cen MT" pitchFamily="34" charset="0"/>
              </a:rPr>
              <a:t>Rainhill</a:t>
            </a:r>
            <a:r>
              <a:rPr lang="en-GB" sz="2800" b="1" dirty="0">
                <a:solidFill>
                  <a:schemeClr val="tx1"/>
                </a:solidFill>
                <a:latin typeface="Tw Cen MT" pitchFamily="34" charset="0"/>
              </a:rPr>
              <a:t> Trails </a:t>
            </a:r>
            <a:r>
              <a:rPr lang="en-GB" sz="2800" dirty="0">
                <a:solidFill>
                  <a:schemeClr val="tx1"/>
                </a:solidFill>
                <a:latin typeface="Tw Cen MT" pitchFamily="34" charset="0"/>
              </a:rPr>
              <a:t>1829 to decide which locomotive to use.</a:t>
            </a:r>
            <a:endParaRPr lang="en-US" sz="2800" dirty="0">
              <a:solidFill>
                <a:schemeClr val="tx1"/>
              </a:solidFill>
              <a:latin typeface="Tw Cen MT" pitchFamily="34" charset="0"/>
            </a:endParaRPr>
          </a:p>
        </p:txBody>
      </p:sp>
      <p:sp>
        <p:nvSpPr>
          <p:cNvPr id="56" name="Line Callout 1 55"/>
          <p:cNvSpPr/>
          <p:nvPr/>
        </p:nvSpPr>
        <p:spPr bwMode="auto">
          <a:xfrm>
            <a:off x="5541990" y="159996"/>
            <a:ext cx="3192435" cy="1476000"/>
          </a:xfrm>
          <a:prstGeom prst="borderCallout1">
            <a:avLst>
              <a:gd name="adj1" fmla="val 100581"/>
              <a:gd name="adj2" fmla="val 36621"/>
              <a:gd name="adj3" fmla="val 191520"/>
              <a:gd name="adj4" fmla="val -31994"/>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a:lstStyle/>
          <a:p>
            <a:pPr algn="ctr">
              <a:spcBef>
                <a:spcPct val="20000"/>
              </a:spcBef>
              <a:spcAft>
                <a:spcPct val="75000"/>
              </a:spcAft>
              <a:defRPr/>
            </a:pPr>
            <a:r>
              <a:rPr lang="en-GB" sz="2200" b="1" dirty="0">
                <a:solidFill>
                  <a:schemeClr val="tx1"/>
                </a:solidFill>
                <a:latin typeface="Tw Cen MT" pitchFamily="34" charset="0"/>
              </a:rPr>
              <a:t>PROBLEM 2                 </a:t>
            </a:r>
            <a:r>
              <a:rPr lang="en-GB" sz="2200" b="1" dirty="0" smtClean="0">
                <a:solidFill>
                  <a:schemeClr val="tx1"/>
                </a:solidFill>
                <a:latin typeface="Tw Cen MT" pitchFamily="34" charset="0"/>
              </a:rPr>
              <a:t>The </a:t>
            </a:r>
            <a:r>
              <a:rPr lang="en-GB" sz="2200" b="1" dirty="0" err="1">
                <a:solidFill>
                  <a:schemeClr val="tx1"/>
                </a:solidFill>
                <a:latin typeface="Tw Cen MT" pitchFamily="34" charset="0"/>
              </a:rPr>
              <a:t>Sankey</a:t>
            </a:r>
            <a:r>
              <a:rPr lang="en-GB" sz="2200" b="1" dirty="0">
                <a:solidFill>
                  <a:schemeClr val="tx1"/>
                </a:solidFill>
                <a:latin typeface="Tw Cen MT" pitchFamily="34" charset="0"/>
              </a:rPr>
              <a:t> </a:t>
            </a:r>
            <a:r>
              <a:rPr lang="en-GB" sz="2200" b="1" dirty="0">
                <a:solidFill>
                  <a:schemeClr val="tx1"/>
                </a:solidFill>
                <a:latin typeface="Tw Cen MT" pitchFamily="34" charset="0"/>
                <a:hlinkClick r:id="" action="ppaction://noaction"/>
              </a:rPr>
              <a:t>Viaduct</a:t>
            </a:r>
            <a:r>
              <a:rPr lang="en-GB" sz="2200" b="1" dirty="0">
                <a:solidFill>
                  <a:schemeClr val="tx1"/>
                </a:solidFill>
                <a:latin typeface="Tw Cen MT" pitchFamily="34" charset="0"/>
              </a:rPr>
              <a:t> </a:t>
            </a:r>
            <a:r>
              <a:rPr lang="en-GB" sz="2200" dirty="0">
                <a:solidFill>
                  <a:schemeClr val="tx1"/>
                </a:solidFill>
                <a:latin typeface="Tw Cen MT" pitchFamily="34" charset="0"/>
              </a:rPr>
              <a:t>was built to carry the railway over the </a:t>
            </a:r>
            <a:r>
              <a:rPr lang="en-GB" sz="2200" dirty="0" err="1">
                <a:solidFill>
                  <a:schemeClr val="tx1"/>
                </a:solidFill>
                <a:latin typeface="Tw Cen MT" pitchFamily="34" charset="0"/>
              </a:rPr>
              <a:t>Sankey</a:t>
            </a:r>
            <a:r>
              <a:rPr lang="en-GB" sz="2200" dirty="0">
                <a:solidFill>
                  <a:schemeClr val="tx1"/>
                </a:solidFill>
                <a:latin typeface="Tw Cen MT" pitchFamily="34" charset="0"/>
              </a:rPr>
              <a:t> Brook.</a:t>
            </a:r>
            <a:endParaRPr lang="en-US" sz="2200" dirty="0">
              <a:solidFill>
                <a:schemeClr val="tx1"/>
              </a:solidFill>
              <a:latin typeface="Tw Cen MT" pitchFamily="34" charset="0"/>
            </a:endParaRPr>
          </a:p>
        </p:txBody>
      </p:sp>
      <p:sp>
        <p:nvSpPr>
          <p:cNvPr id="58" name="Line Callout 1 57"/>
          <p:cNvSpPr/>
          <p:nvPr/>
        </p:nvSpPr>
        <p:spPr bwMode="auto">
          <a:xfrm>
            <a:off x="666751" y="4546600"/>
            <a:ext cx="2694778" cy="1404000"/>
          </a:xfrm>
          <a:prstGeom prst="borderCallout1">
            <a:avLst>
              <a:gd name="adj1" fmla="val 437"/>
              <a:gd name="adj2" fmla="val 40478"/>
              <a:gd name="adj3" fmla="val -74928"/>
              <a:gd name="adj4" fmla="val 18300"/>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a:lstStyle/>
          <a:p>
            <a:pPr algn="ctr">
              <a:spcBef>
                <a:spcPct val="20000"/>
              </a:spcBef>
              <a:spcAft>
                <a:spcPct val="75000"/>
              </a:spcAft>
              <a:defRPr/>
            </a:pPr>
            <a:r>
              <a:rPr lang="en-GB" sz="2200" b="1" dirty="0">
                <a:solidFill>
                  <a:schemeClr val="tx1"/>
                </a:solidFill>
                <a:latin typeface="Tw Cen MT" pitchFamily="34" charset="0"/>
              </a:rPr>
              <a:t>PROBLEM 3              Olive Mount </a:t>
            </a:r>
            <a:r>
              <a:rPr lang="en-GB" sz="2200" dirty="0">
                <a:solidFill>
                  <a:schemeClr val="tx1"/>
                </a:solidFill>
                <a:latin typeface="Tw Cen MT" pitchFamily="34" charset="0"/>
                <a:hlinkClick r:id="" action="ppaction://noaction"/>
              </a:rPr>
              <a:t>Navvies</a:t>
            </a:r>
            <a:r>
              <a:rPr lang="en-GB" sz="2200" dirty="0">
                <a:solidFill>
                  <a:schemeClr val="tx1"/>
                </a:solidFill>
                <a:latin typeface="Tw Cen MT" pitchFamily="34" charset="0"/>
              </a:rPr>
              <a:t> had to dig a </a:t>
            </a:r>
            <a:r>
              <a:rPr lang="en-GB" sz="2200" dirty="0" smtClean="0">
                <a:solidFill>
                  <a:schemeClr val="tx1"/>
                </a:solidFill>
                <a:latin typeface="Tw Cen MT" pitchFamily="34" charset="0"/>
              </a:rPr>
              <a:t>wide and deep cutting</a:t>
            </a:r>
            <a:r>
              <a:rPr lang="en-GB" sz="2200" dirty="0">
                <a:solidFill>
                  <a:schemeClr val="tx1"/>
                </a:solidFill>
                <a:latin typeface="Tw Cen MT" pitchFamily="34" charset="0"/>
              </a:rPr>
              <a:t>.</a:t>
            </a:r>
          </a:p>
        </p:txBody>
      </p:sp>
      <p:sp>
        <p:nvSpPr>
          <p:cNvPr id="60" name="Line Callout 1 59"/>
          <p:cNvSpPr/>
          <p:nvPr/>
        </p:nvSpPr>
        <p:spPr bwMode="auto">
          <a:xfrm>
            <a:off x="213074" y="521098"/>
            <a:ext cx="3036539" cy="1512000"/>
          </a:xfrm>
          <a:prstGeom prst="borderCallout1">
            <a:avLst>
              <a:gd name="adj1" fmla="val 99013"/>
              <a:gd name="adj2" fmla="val 77260"/>
              <a:gd name="adj3" fmla="val 167356"/>
              <a:gd name="adj4" fmla="val 32271"/>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a:lstStyle/>
          <a:p>
            <a:pPr algn="ctr">
              <a:spcBef>
                <a:spcPct val="20000"/>
              </a:spcBef>
              <a:spcAft>
                <a:spcPct val="75000"/>
              </a:spcAft>
              <a:defRPr/>
            </a:pPr>
            <a:r>
              <a:rPr lang="en-GB" sz="2200" b="1" dirty="0">
                <a:solidFill>
                  <a:schemeClr val="tx1"/>
                </a:solidFill>
                <a:latin typeface="Tw Cen MT" pitchFamily="34" charset="0"/>
              </a:rPr>
              <a:t>PROBLEM 4            </a:t>
            </a:r>
            <a:r>
              <a:rPr lang="en-GB" sz="2200" b="1" dirty="0" err="1">
                <a:solidFill>
                  <a:schemeClr val="tx1"/>
                </a:solidFill>
                <a:latin typeface="Tw Cen MT" pitchFamily="34" charset="0"/>
              </a:rPr>
              <a:t>Edgehill</a:t>
            </a:r>
            <a:r>
              <a:rPr lang="en-GB" sz="2200" b="1" dirty="0">
                <a:solidFill>
                  <a:schemeClr val="tx1"/>
                </a:solidFill>
                <a:latin typeface="Tw Cen MT" pitchFamily="34" charset="0"/>
              </a:rPr>
              <a:t> </a:t>
            </a:r>
            <a:r>
              <a:rPr lang="en-GB" sz="2200" dirty="0">
                <a:solidFill>
                  <a:schemeClr val="tx1"/>
                </a:solidFill>
                <a:latin typeface="Tw Cen MT" pitchFamily="34" charset="0"/>
                <a:hlinkClick r:id="" action="ppaction://noaction"/>
              </a:rPr>
              <a:t>Navvies</a:t>
            </a:r>
            <a:r>
              <a:rPr lang="en-GB" sz="2200" dirty="0">
                <a:solidFill>
                  <a:schemeClr val="tx1"/>
                </a:solidFill>
                <a:latin typeface="Tw Cen MT" pitchFamily="34" charset="0"/>
              </a:rPr>
              <a:t> had to bore through 2 kilometres of solid rock.</a:t>
            </a:r>
          </a:p>
        </p:txBody>
      </p:sp>
      <p:sp>
        <p:nvSpPr>
          <p:cNvPr id="45" name="TextBox 44"/>
          <p:cNvSpPr txBox="1"/>
          <p:nvPr/>
        </p:nvSpPr>
        <p:spPr>
          <a:xfrm>
            <a:off x="984250" y="1927225"/>
            <a:ext cx="7234238" cy="353853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spAutoFit/>
          </a:bodyPr>
          <a:lstStyle/>
          <a:p>
            <a:pPr algn="ctr">
              <a:defRPr/>
            </a:pPr>
            <a:r>
              <a:rPr lang="en-GB" sz="2800" b="1" dirty="0">
                <a:latin typeface="Tw Cen MT" pitchFamily="34" charset="0"/>
              </a:rPr>
              <a:t>The Liverpool to Manchester Railway</a:t>
            </a:r>
          </a:p>
          <a:p>
            <a:pPr algn="ctr">
              <a:defRPr/>
            </a:pPr>
            <a:r>
              <a:rPr lang="en-GB" sz="2800" b="1" dirty="0">
                <a:latin typeface="Tw Cen MT" pitchFamily="34" charset="0"/>
              </a:rPr>
              <a:t>How was it built?</a:t>
            </a:r>
          </a:p>
          <a:p>
            <a:pPr algn="ctr">
              <a:defRPr/>
            </a:pPr>
            <a:r>
              <a:rPr lang="en-GB" sz="2400" dirty="0">
                <a:latin typeface="Tw Cen MT" pitchFamily="34" charset="0"/>
              </a:rPr>
              <a:t>In the 1820s, Liverpool and Manchester were two of the most important cities in England. Travel between the two was expensive and slow. In 1826, George Stephenson was invited to become the engineer to build a railway. This was a major undertaking. 40 miles separated the two cities and there were some major engineering problems to overcome.</a:t>
            </a:r>
            <a:endParaRPr lang="en-US" sz="2400" dirty="0">
              <a:latin typeface="Tw Cen MT" pitchFamily="34" charset="0"/>
            </a:endParaRPr>
          </a:p>
        </p:txBody>
      </p:sp>
      <p:sp>
        <p:nvSpPr>
          <p:cNvPr id="46" name="TextBox 45"/>
          <p:cNvSpPr txBox="1"/>
          <p:nvPr/>
        </p:nvSpPr>
        <p:spPr>
          <a:xfrm>
            <a:off x="2074863" y="2110294"/>
            <a:ext cx="5010150" cy="30469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defRPr/>
            </a:pPr>
            <a:r>
              <a:rPr lang="en-GB" sz="2400" b="1" dirty="0">
                <a:latin typeface="Tw Cen MT" pitchFamily="34" charset="0"/>
              </a:rPr>
              <a:t>Was the railway a success?</a:t>
            </a:r>
          </a:p>
          <a:p>
            <a:pPr algn="ctr">
              <a:defRPr/>
            </a:pPr>
            <a:r>
              <a:rPr lang="en-GB" sz="2400" dirty="0">
                <a:latin typeface="Tw Cen MT" pitchFamily="34" charset="0"/>
              </a:rPr>
              <a:t>The Liverpool to Manchester line was opened in 1831 and carried 445,000 passengers in 1831. It led to a furious boom period in railway building ‘Railway Mania’. By 1872, Britain had 25,000 km of track, which was carrying 423 million passengers a year.</a:t>
            </a:r>
            <a:endParaRPr lang="en-US" sz="2400" dirty="0">
              <a:latin typeface="Tw Cen MT" pitchFamily="34" charset="0"/>
            </a:endParaRPr>
          </a:p>
        </p:txBody>
      </p:sp>
      <p:sp>
        <p:nvSpPr>
          <p:cNvPr id="9" name="Rectangle 8"/>
          <p:cNvSpPr/>
          <p:nvPr/>
        </p:nvSpPr>
        <p:spPr>
          <a:xfrm>
            <a:off x="137865" y="55209"/>
            <a:ext cx="4627417" cy="400110"/>
          </a:xfrm>
          <a:prstGeom prst="rect">
            <a:avLst/>
          </a:prstGeom>
        </p:spPr>
        <p:style>
          <a:lnRef idx="1">
            <a:schemeClr val="accent2"/>
          </a:lnRef>
          <a:fillRef idx="3">
            <a:schemeClr val="accent2"/>
          </a:fillRef>
          <a:effectRef idx="2">
            <a:schemeClr val="accent2"/>
          </a:effectRef>
          <a:fontRef idx="minor">
            <a:schemeClr val="lt1"/>
          </a:fontRef>
        </p:style>
        <p:txBody>
          <a:bodyPr>
            <a:spAutoFit/>
          </a:bodyPr>
          <a:lstStyle/>
          <a:p>
            <a:pPr algn="ctr">
              <a:defRPr/>
            </a:pPr>
            <a:r>
              <a:rPr lang="en-GB" sz="2000" b="1" dirty="0">
                <a:solidFill>
                  <a:prstClr val="white"/>
                </a:solidFill>
                <a:latin typeface="Tw Cen MT" pitchFamily="34" charset="0"/>
              </a:rPr>
              <a:t>LIVERPOOL TO MANCHESTER RAILWAY</a:t>
            </a:r>
          </a:p>
        </p:txBody>
      </p:sp>
      <p:pic>
        <p:nvPicPr>
          <p:cNvPr id="48" name="Rounded Rectangle 16">
            <a:hlinkClick r:id="rId5" action="ppaction://hlinkfile"/>
          </p:cNvPr>
          <p:cNvPicPr>
            <a:picLocks/>
          </p:cNvPicPr>
          <p:nvPr/>
        </p:nvPicPr>
        <p:blipFill>
          <a:blip r:embed="rId6" cstate="print"/>
          <a:stretch>
            <a:fillRect/>
          </a:stretch>
        </p:blipFill>
        <p:spPr>
          <a:xfrm>
            <a:off x="207108" y="5936614"/>
            <a:ext cx="822960" cy="82296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1946" name="TextBox 11"/>
          <p:cNvSpPr txBox="1">
            <a:spLocks noChangeArrowheads="1"/>
          </p:cNvSpPr>
          <p:nvPr/>
        </p:nvSpPr>
        <p:spPr bwMode="auto">
          <a:xfrm>
            <a:off x="5224463" y="6551613"/>
            <a:ext cx="3400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b="1" i="1">
                <a:latin typeface="Tw Cen MT" pitchFamily="34" charset="0"/>
              </a:rPr>
              <a:t>Key Stage 3 History  Britain 1750-1900  Interactive</a:t>
            </a:r>
          </a:p>
        </p:txBody>
      </p:sp>
      <p:sp>
        <p:nvSpPr>
          <p:cNvPr id="53" name="Rectangle 52"/>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a:t>47</a:t>
            </a:r>
            <a:endParaRPr lang="en-US" sz="1400" b="1" dirty="0"/>
          </a:p>
        </p:txBody>
      </p:sp>
      <p:pic>
        <p:nvPicPr>
          <p:cNvPr id="61" name="Liverpool to.wma">
            <a:hlinkClick r:id="" action="ppaction://media"/>
          </p:cNvPr>
          <p:cNvPicPr>
            <a:picLocks noChangeAspect="1"/>
          </p:cNvPicPr>
          <p:nvPr>
            <a:audioFile r:link="rId1"/>
            <p:extLst>
              <p:ext uri="{DAA4B4D4-6D71-4841-9C94-3DE7FCFB9230}">
                <p14:media xmlns:p14="http://schemas.microsoft.com/office/powerpoint/2010/main" r:embed="rId2">
                  <p14:trim st="511.8015"/>
                  <p14:fade in="500" out="1250"/>
                </p14:media>
              </p:ext>
            </p:extLst>
          </p:nvPr>
        </p:nvPicPr>
        <p:blipFill>
          <a:blip r:embed="rId7">
            <a:extLst>
              <a:ext uri="{28A0092B-C50C-407E-A947-70E740481C1C}">
                <a14:useLocalDpi xmlns:a14="http://schemas.microsoft.com/office/drawing/2010/main" val="0"/>
              </a:ext>
            </a:extLst>
          </a:blip>
          <a:srcRect/>
          <a:stretch>
            <a:fillRect/>
          </a:stretch>
        </p:blipFill>
        <p:spPr bwMode="auto">
          <a:xfrm>
            <a:off x="666750" y="1958975"/>
            <a:ext cx="844550" cy="84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ttp://upload.wikimedia.org/wikipedia/commons/thumb/1/14/Chat_moss.jpg/968px-Chat_moss.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812" y="1333"/>
            <a:ext cx="5843587" cy="6828631"/>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57" name="Line Callout 1 56"/>
          <p:cNvSpPr/>
          <p:nvPr/>
        </p:nvSpPr>
        <p:spPr bwMode="auto">
          <a:xfrm>
            <a:off x="5446370" y="3527508"/>
            <a:ext cx="3615081" cy="2448000"/>
          </a:xfrm>
          <a:prstGeom prst="borderCallout1">
            <a:avLst>
              <a:gd name="adj1" fmla="val 1607"/>
              <a:gd name="adj2" fmla="val 49134"/>
              <a:gd name="adj3" fmla="val -36763"/>
              <a:gd name="adj4" fmla="val 32350"/>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a:lstStyle/>
          <a:p>
            <a:pPr algn="ctr">
              <a:spcBef>
                <a:spcPct val="20000"/>
              </a:spcBef>
              <a:spcAft>
                <a:spcPct val="75000"/>
              </a:spcAft>
              <a:defRPr/>
            </a:pPr>
            <a:r>
              <a:rPr lang="en-GB" sz="2200" b="1" dirty="0">
                <a:solidFill>
                  <a:schemeClr val="tx1"/>
                </a:solidFill>
                <a:latin typeface="Tw Cen MT" pitchFamily="34" charset="0"/>
              </a:rPr>
              <a:t>PROBLEM 1               </a:t>
            </a:r>
            <a:r>
              <a:rPr lang="en-GB" sz="2200" b="1" dirty="0" smtClean="0">
                <a:solidFill>
                  <a:schemeClr val="tx1"/>
                </a:solidFill>
                <a:latin typeface="Tw Cen MT" pitchFamily="34" charset="0"/>
              </a:rPr>
              <a:t>      Chat </a:t>
            </a:r>
            <a:r>
              <a:rPr lang="en-GB" sz="2200" b="1" dirty="0">
                <a:solidFill>
                  <a:schemeClr val="tx1"/>
                </a:solidFill>
                <a:latin typeface="Tw Cen MT" pitchFamily="34" charset="0"/>
              </a:rPr>
              <a:t>Moss </a:t>
            </a:r>
            <a:r>
              <a:rPr lang="en-GB" sz="2200" dirty="0">
                <a:solidFill>
                  <a:schemeClr val="tx1"/>
                </a:solidFill>
                <a:latin typeface="Tw Cen MT" pitchFamily="34" charset="0"/>
              </a:rPr>
              <a:t> was a boggy moorland. Stephenson had to float the track on a raft of brushwood, sand and gravel. Cuttings were made to drain the water away.</a:t>
            </a:r>
            <a:endParaRPr lang="en-GB" sz="2200" b="1" dirty="0">
              <a:solidFill>
                <a:schemeClr val="tx1"/>
              </a:solidFill>
              <a:latin typeface="Tw Cen MT" pitchFamily="34" charset="0"/>
            </a:endParaRPr>
          </a:p>
        </p:txBody>
      </p:sp>
      <p:sp>
        <p:nvSpPr>
          <p:cNvPr id="8" name="TextBox 7"/>
          <p:cNvSpPr txBox="1"/>
          <p:nvPr/>
        </p:nvSpPr>
        <p:spPr>
          <a:xfrm>
            <a:off x="803273" y="5958027"/>
            <a:ext cx="4284663" cy="707886"/>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GB" sz="2000" dirty="0">
                <a:latin typeface="Tw Cen MT" pitchFamily="34" charset="0"/>
              </a:rPr>
              <a:t>Chat Moss, </a:t>
            </a:r>
            <a:r>
              <a:rPr lang="en-GB" sz="2000" dirty="0" smtClean="0">
                <a:latin typeface="Tw Cen MT" pitchFamily="34" charset="0"/>
              </a:rPr>
              <a:t>1843. </a:t>
            </a:r>
            <a:r>
              <a:rPr lang="en-GB" sz="2000" dirty="0">
                <a:latin typeface="Tw Cen MT" pitchFamily="34" charset="0"/>
              </a:rPr>
              <a:t>Ordnance Survey one inch to one mile </a:t>
            </a:r>
            <a:r>
              <a:rPr lang="en-GB" sz="2000" dirty="0" smtClean="0">
                <a:latin typeface="Tw Cen MT" pitchFamily="34" charset="0"/>
              </a:rPr>
              <a:t>map.</a:t>
            </a:r>
            <a:endParaRPr lang="en-GB" sz="2000" dirty="0">
              <a:latin typeface="Tw Cen MT" pitchFamily="34" charset="0"/>
            </a:endParaRPr>
          </a:p>
        </p:txBody>
      </p:sp>
      <p:pic>
        <p:nvPicPr>
          <p:cNvPr id="51" name="Picture 2"/>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242168" y="1377804"/>
            <a:ext cx="8843315" cy="5452159"/>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54" name="TextBox 53"/>
          <p:cNvSpPr txBox="1"/>
          <p:nvPr/>
        </p:nvSpPr>
        <p:spPr>
          <a:xfrm>
            <a:off x="970756" y="1967817"/>
            <a:ext cx="4284663" cy="1015663"/>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GB" sz="2000" dirty="0" smtClean="0">
                <a:latin typeface="Tw Cen MT" pitchFamily="34" charset="0"/>
              </a:rPr>
              <a:t>The viaduct </a:t>
            </a:r>
            <a:r>
              <a:rPr lang="en-GB" sz="2000" dirty="0">
                <a:latin typeface="Tw Cen MT" pitchFamily="34" charset="0"/>
              </a:rPr>
              <a:t>across the </a:t>
            </a:r>
            <a:r>
              <a:rPr lang="en-GB" sz="2000" dirty="0" err="1">
                <a:latin typeface="Tw Cen MT" pitchFamily="34" charset="0"/>
              </a:rPr>
              <a:t>Sankey</a:t>
            </a:r>
            <a:r>
              <a:rPr lang="en-GB" sz="2000" dirty="0">
                <a:latin typeface="Tw Cen MT" pitchFamily="34" charset="0"/>
              </a:rPr>
              <a:t> Valley. </a:t>
            </a:r>
            <a:r>
              <a:rPr lang="en-GB" sz="2000" dirty="0" smtClean="0">
                <a:latin typeface="Tw Cen MT" pitchFamily="34" charset="0"/>
              </a:rPr>
              <a:t>It was 70 </a:t>
            </a:r>
            <a:r>
              <a:rPr lang="en-GB" sz="2000" dirty="0" err="1">
                <a:latin typeface="Tw Cen MT" pitchFamily="34" charset="0"/>
              </a:rPr>
              <a:t>ft</a:t>
            </a:r>
            <a:r>
              <a:rPr lang="en-GB" sz="2000" dirty="0">
                <a:latin typeface="Tw Cen MT" pitchFamily="34" charset="0"/>
              </a:rPr>
              <a:t> (21.3 m</a:t>
            </a:r>
            <a:r>
              <a:rPr lang="en-GB" sz="2000" dirty="0" smtClean="0">
                <a:latin typeface="Tw Cen MT" pitchFamily="34" charset="0"/>
              </a:rPr>
              <a:t>) high, </a:t>
            </a:r>
            <a:r>
              <a:rPr lang="en-GB" sz="2000" dirty="0">
                <a:latin typeface="Tw Cen MT" pitchFamily="34" charset="0"/>
              </a:rPr>
              <a:t>allowing sailing </a:t>
            </a:r>
            <a:r>
              <a:rPr lang="en-GB" sz="2000" dirty="0" smtClean="0">
                <a:latin typeface="Tw Cen MT" pitchFamily="34" charset="0"/>
              </a:rPr>
              <a:t>crafts to </a:t>
            </a:r>
            <a:r>
              <a:rPr lang="en-GB" sz="2000" dirty="0">
                <a:latin typeface="Tw Cen MT" pitchFamily="34" charset="0"/>
              </a:rPr>
              <a:t>pass underneath.</a:t>
            </a:r>
          </a:p>
        </p:txBody>
      </p:sp>
      <p:pic>
        <p:nvPicPr>
          <p:cNvPr id="55" name="Picture 2"/>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3175238" y="58384"/>
            <a:ext cx="6108462" cy="682783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62" name="TextBox 61"/>
          <p:cNvSpPr txBox="1"/>
          <p:nvPr/>
        </p:nvSpPr>
        <p:spPr>
          <a:xfrm>
            <a:off x="4086225" y="99659"/>
            <a:ext cx="4284663" cy="1015663"/>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GB" sz="2000" dirty="0">
                <a:latin typeface="Tw Cen MT" pitchFamily="34" charset="0"/>
              </a:rPr>
              <a:t>Excavation of Olive Mount, 4 Miles from Liverpool. The cutting was 20 </a:t>
            </a:r>
            <a:r>
              <a:rPr lang="en-GB" sz="2000" dirty="0" err="1">
                <a:latin typeface="Tw Cen MT" pitchFamily="34" charset="0"/>
              </a:rPr>
              <a:t>ft</a:t>
            </a:r>
            <a:r>
              <a:rPr lang="en-GB" sz="2000" dirty="0">
                <a:latin typeface="Tw Cen MT" pitchFamily="34" charset="0"/>
              </a:rPr>
              <a:t> (6.1 m) wide and 70 </a:t>
            </a:r>
            <a:r>
              <a:rPr lang="en-GB" sz="2000" dirty="0" err="1">
                <a:latin typeface="Tw Cen MT" pitchFamily="34" charset="0"/>
              </a:rPr>
              <a:t>ft</a:t>
            </a:r>
            <a:r>
              <a:rPr lang="en-GB" sz="2000" dirty="0">
                <a:latin typeface="Tw Cen MT" pitchFamily="34" charset="0"/>
              </a:rPr>
              <a:t> (21.3 m) deep. </a:t>
            </a:r>
          </a:p>
        </p:txBody>
      </p:sp>
      <p:pic>
        <p:nvPicPr>
          <p:cNvPr id="63" name="Picture 2"/>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3327638" y="161925"/>
            <a:ext cx="6108462" cy="67722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4238625" y="252059"/>
            <a:ext cx="4284663" cy="1015663"/>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GB" sz="2000" dirty="0">
                <a:latin typeface="Tw Cen MT" pitchFamily="34" charset="0"/>
              </a:rPr>
              <a:t>The original Edge Hill station </a:t>
            </a:r>
            <a:r>
              <a:rPr lang="en-GB" sz="2000" dirty="0" smtClean="0">
                <a:latin typeface="Tw Cen MT" pitchFamily="34" charset="0"/>
              </a:rPr>
              <a:t>in Liverpool opened </a:t>
            </a:r>
            <a:r>
              <a:rPr lang="en-GB" sz="2000" dirty="0">
                <a:latin typeface="Tw Cen MT" pitchFamily="34" charset="0"/>
              </a:rPr>
              <a:t>in 1830 by the Liverpool and Manchester </a:t>
            </a:r>
            <a:r>
              <a:rPr lang="en-GB" sz="2000" dirty="0" smtClean="0">
                <a:latin typeface="Tw Cen MT" pitchFamily="34" charset="0"/>
              </a:rPr>
              <a:t>Railway.</a:t>
            </a:r>
            <a:endParaRPr lang="en-GB" sz="2000" dirty="0">
              <a:latin typeface="Tw Cen MT" pitchFamily="34" charset="0"/>
            </a:endParaRPr>
          </a:p>
        </p:txBody>
      </p:sp>
      <p:pic>
        <p:nvPicPr>
          <p:cNvPr id="1028" name="Picture 4" descr="http://upload.wikimedia.org/wikipedia/commons/d/d2/Novelty_locomotive.jpg"/>
          <p:cNvPicPr>
            <a:picLocks noChangeAspect="1" noChangeArrowheads="1"/>
          </p:cNvPicPr>
          <p:nvPr/>
        </p:nvPicPr>
        <p:blipFill>
          <a:blip r:embed="rId12">
            <a:extLst>
              <a:ext uri="{BEBA8EAE-BF5A-486C-A8C5-ECC9F3942E4B}">
                <a14:imgProps xmlns:a14="http://schemas.microsoft.com/office/drawing/2010/main">
                  <a14:imgLayer r:embed="rId13">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3721450" y="505619"/>
            <a:ext cx="4781550" cy="470058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873850" y="5198269"/>
            <a:ext cx="4476750" cy="1200329"/>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GB" sz="2400" dirty="0">
                <a:latin typeface="Tw Cen MT" pitchFamily="34" charset="0"/>
              </a:rPr>
              <a:t>Braithwaite &amp; Ericsson's locomotive Novelty, built for the </a:t>
            </a:r>
            <a:r>
              <a:rPr lang="en-GB" sz="2400" dirty="0" err="1">
                <a:latin typeface="Tw Cen MT" pitchFamily="34" charset="0"/>
              </a:rPr>
              <a:t>Rainhill</a:t>
            </a:r>
            <a:r>
              <a:rPr lang="en-GB" sz="2400" dirty="0">
                <a:latin typeface="Tw Cen MT" pitchFamily="34" charset="0"/>
              </a:rPr>
              <a:t> Trials of </a:t>
            </a:r>
            <a:r>
              <a:rPr lang="en-GB" sz="2400" dirty="0" smtClean="0">
                <a:latin typeface="Tw Cen MT" pitchFamily="34" charset="0"/>
              </a:rPr>
              <a:t>1829.</a:t>
            </a:r>
            <a:endParaRPr lang="en-GB" sz="2400" dirty="0">
              <a:latin typeface="Tw Cen MT" pitchFamily="34"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par>
                          <p:cTn id="10" fill="hold" nodeType="afterGroup">
                            <p:stCondLst>
                              <p:cond delay="500"/>
                            </p:stCondLst>
                            <p:childTnLst>
                              <p:par>
                                <p:cTn id="11" presetID="1" presetClass="mediacall" presetSubtype="0" fill="hold" nodeType="afterEffect">
                                  <p:stCondLst>
                                    <p:cond delay="0"/>
                                  </p:stCondLst>
                                  <p:childTnLst>
                                    <p:cmd type="call" cmd="playFrom(0.0)">
                                      <p:cBhvr>
                                        <p:cTn id="12" dur="37800" fill="hold"/>
                                        <p:tgtEl>
                                          <p:spTgt spid="61"/>
                                        </p:tgtEl>
                                      </p:cBhvr>
                                    </p:cmd>
                                  </p:childTnLst>
                                </p:cTn>
                              </p:par>
                            </p:childTnLst>
                          </p:cTn>
                        </p:par>
                      </p:childTnLst>
                    </p:cTn>
                  </p:par>
                  <p:par>
                    <p:cTn id="13" fill="hold" nodeType="clickPar">
                      <p:stCondLst>
                        <p:cond delay="indefinite"/>
                      </p:stCondLst>
                      <p:childTnLst>
                        <p:par>
                          <p:cTn id="14" fill="hold" nodeType="withGroup">
                            <p:stCondLst>
                              <p:cond delay="0"/>
                            </p:stCondLst>
                            <p:childTnLst>
                              <p:par>
                                <p:cTn id="15" presetID="31" presetClass="exit" presetSubtype="0" fill="hold" grpId="1" nodeType="clickEffect">
                                  <p:stCondLst>
                                    <p:cond delay="0"/>
                                  </p:stCondLst>
                                  <p:childTnLst>
                                    <p:anim calcmode="lin" valueType="num">
                                      <p:cBhvr>
                                        <p:cTn id="16" dur="1000"/>
                                        <p:tgtEl>
                                          <p:spTgt spid="45"/>
                                        </p:tgtEl>
                                        <p:attrNameLst>
                                          <p:attrName>ppt_w</p:attrName>
                                        </p:attrNameLst>
                                      </p:cBhvr>
                                      <p:tavLst>
                                        <p:tav tm="0">
                                          <p:val>
                                            <p:strVal val="ppt_w"/>
                                          </p:val>
                                        </p:tav>
                                        <p:tav tm="100000">
                                          <p:val>
                                            <p:fltVal val="0"/>
                                          </p:val>
                                        </p:tav>
                                      </p:tavLst>
                                    </p:anim>
                                    <p:anim calcmode="lin" valueType="num">
                                      <p:cBhvr>
                                        <p:cTn id="17" dur="1000"/>
                                        <p:tgtEl>
                                          <p:spTgt spid="45"/>
                                        </p:tgtEl>
                                        <p:attrNameLst>
                                          <p:attrName>ppt_h</p:attrName>
                                        </p:attrNameLst>
                                      </p:cBhvr>
                                      <p:tavLst>
                                        <p:tav tm="0">
                                          <p:val>
                                            <p:strVal val="ppt_h"/>
                                          </p:val>
                                        </p:tav>
                                        <p:tav tm="100000">
                                          <p:val>
                                            <p:fltVal val="0"/>
                                          </p:val>
                                        </p:tav>
                                      </p:tavLst>
                                    </p:anim>
                                    <p:anim calcmode="lin" valueType="num">
                                      <p:cBhvr>
                                        <p:cTn id="18" dur="1000"/>
                                        <p:tgtEl>
                                          <p:spTgt spid="45"/>
                                        </p:tgtEl>
                                        <p:attrNameLst>
                                          <p:attrName>style.rotation</p:attrName>
                                        </p:attrNameLst>
                                      </p:cBhvr>
                                      <p:tavLst>
                                        <p:tav tm="0">
                                          <p:val>
                                            <p:fltVal val="0"/>
                                          </p:val>
                                        </p:tav>
                                        <p:tav tm="100000">
                                          <p:val>
                                            <p:fltVal val="90"/>
                                          </p:val>
                                        </p:tav>
                                      </p:tavLst>
                                    </p:anim>
                                    <p:animEffect transition="out" filter="fade">
                                      <p:cBhvr>
                                        <p:cTn id="19" dur="1000"/>
                                        <p:tgtEl>
                                          <p:spTgt spid="45"/>
                                        </p:tgtEl>
                                      </p:cBhvr>
                                    </p:animEffect>
                                    <p:set>
                                      <p:cBhvr>
                                        <p:cTn id="20" dur="1" fill="hold">
                                          <p:stCondLst>
                                            <p:cond delay="999"/>
                                          </p:stCondLst>
                                        </p:cTn>
                                        <p:tgtEl>
                                          <p:spTgt spid="45"/>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down)">
                                      <p:cBhvr>
                                        <p:cTn id="25" dur="1000"/>
                                        <p:tgtEl>
                                          <p:spTgt spid="57"/>
                                        </p:tgtEl>
                                      </p:cBhvr>
                                    </p:animEffect>
                                  </p:childTnLst>
                                  <p:subTnLst>
                                    <p:audio>
                                      <p:cMediaNode>
                                        <p:cTn display="0" masterRel="sameClick">
                                          <p:stCondLst>
                                            <p:cond evt="begin" delay="0">
                                              <p:tn val="23"/>
                                            </p:cond>
                                          </p:stCondLst>
                                          <p:endCondLst>
                                            <p:cond evt="onStopAudio" delay="0">
                                              <p:tgtEl>
                                                <p:sldTgt/>
                                              </p:tgtEl>
                                            </p:cond>
                                          </p:endCondLst>
                                        </p:cTn>
                                        <p:tgtEl>
                                          <p:sndTgt r:embed="rId4" name="arrow.wav"/>
                                        </p:tgtEl>
                                      </p:cMediaNode>
                                    </p:audio>
                                  </p:subTnLst>
                                </p:cTn>
                              </p:par>
                            </p:childTnLst>
                          </p:cTn>
                        </p:par>
                      </p:childTnLst>
                    </p:cTn>
                  </p:par>
                  <p:par>
                    <p:cTn id="26" fill="hold" nodeType="clickPar">
                      <p:stCondLst>
                        <p:cond delay="indefinite"/>
                      </p:stCondLst>
                      <p:childTnLst>
                        <p:par>
                          <p:cTn id="27" fill="hold" nodeType="withGroup">
                            <p:stCondLst>
                              <p:cond delay="0"/>
                            </p:stCondLst>
                            <p:childTnLst>
                              <p:par>
                                <p:cTn id="28" presetID="42" presetClass="entr" presetSubtype="0" fill="hold" nodeType="clickEffect">
                                  <p:stCondLst>
                                    <p:cond delay="0"/>
                                  </p:stCondLst>
                                  <p:childTnLst>
                                    <p:set>
                                      <p:cBhvr>
                                        <p:cTn id="29" dur="1" fill="hold">
                                          <p:stCondLst>
                                            <p:cond delay="0"/>
                                          </p:stCondLst>
                                        </p:cTn>
                                        <p:tgtEl>
                                          <p:spTgt spid="1026"/>
                                        </p:tgtEl>
                                        <p:attrNameLst>
                                          <p:attrName>style.visibility</p:attrName>
                                        </p:attrNameLst>
                                      </p:cBhvr>
                                      <p:to>
                                        <p:strVal val="visible"/>
                                      </p:to>
                                    </p:set>
                                    <p:animEffect transition="in" filter="fade">
                                      <p:cBhvr>
                                        <p:cTn id="30" dur="1000"/>
                                        <p:tgtEl>
                                          <p:spTgt spid="1026"/>
                                        </p:tgtEl>
                                      </p:cBhvr>
                                    </p:animEffect>
                                    <p:anim calcmode="lin" valueType="num">
                                      <p:cBhvr>
                                        <p:cTn id="31" dur="1000" fill="hold"/>
                                        <p:tgtEl>
                                          <p:spTgt spid="1026"/>
                                        </p:tgtEl>
                                        <p:attrNameLst>
                                          <p:attrName>ppt_x</p:attrName>
                                        </p:attrNameLst>
                                      </p:cBhvr>
                                      <p:tavLst>
                                        <p:tav tm="0">
                                          <p:val>
                                            <p:strVal val="#ppt_x"/>
                                          </p:val>
                                        </p:tav>
                                        <p:tav tm="100000">
                                          <p:val>
                                            <p:strVal val="#ppt_x"/>
                                          </p:val>
                                        </p:tav>
                                      </p:tavLst>
                                    </p:anim>
                                    <p:anim calcmode="lin" valueType="num">
                                      <p:cBhvr>
                                        <p:cTn id="32" dur="1000" fill="hold"/>
                                        <p:tgtEl>
                                          <p:spTgt spid="1026"/>
                                        </p:tgtEl>
                                        <p:attrNameLst>
                                          <p:attrName>ppt_y</p:attrName>
                                        </p:attrNameLst>
                                      </p:cBhvr>
                                      <p:tavLst>
                                        <p:tav tm="0">
                                          <p:val>
                                            <p:strVal val="#ppt_y+.1"/>
                                          </p:val>
                                        </p:tav>
                                        <p:tav tm="100000">
                                          <p:val>
                                            <p:strVal val="#ppt_y"/>
                                          </p:val>
                                        </p:tav>
                                      </p:tavLst>
                                    </p:anim>
                                  </p:childTnLst>
                                </p:cTn>
                              </p:par>
                              <p:par>
                                <p:cTn id="33" presetID="16" presetClass="entr" presetSubtype="21"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arn(inVertical)">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52" presetClass="exit" presetSubtype="0" fill="hold" nodeType="clickEffect">
                                  <p:stCondLst>
                                    <p:cond delay="0"/>
                                  </p:stCondLst>
                                  <p:childTnLst>
                                    <p:animScale>
                                      <p:cBhvr>
                                        <p:cTn id="39" dur="1000" accel="50000">
                                          <p:stCondLst>
                                            <p:cond delay="0"/>
                                          </p:stCondLst>
                                        </p:cTn>
                                        <p:tgtEl>
                                          <p:spTgt spid="102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40" dur="1000" accel="50000">
                                          <p:stCondLst>
                                            <p:cond delay="0"/>
                                          </p:stCondLst>
                                        </p:cTn>
                                        <p:tgtEl>
                                          <p:spTgt spid="1026"/>
                                        </p:tgtEl>
                                        <p:attrNameLst>
                                          <p:attrName>ppt_x</p:attrName>
                                          <p:attrName>ppt_y</p:attrName>
                                        </p:attrNameLst>
                                      </p:cBhvr>
                                    </p:animMotion>
                                    <p:animEffect transition="out" filter="fade">
                                      <p:cBhvr>
                                        <p:cTn id="41" dur="1000"/>
                                        <p:tgtEl>
                                          <p:spTgt spid="1026"/>
                                        </p:tgtEl>
                                      </p:cBhvr>
                                    </p:animEffect>
                                    <p:set>
                                      <p:cBhvr>
                                        <p:cTn id="42" dur="1" fill="hold">
                                          <p:stCondLst>
                                            <p:cond delay="999"/>
                                          </p:stCondLst>
                                        </p:cTn>
                                        <p:tgtEl>
                                          <p:spTgt spid="1026"/>
                                        </p:tgtEl>
                                        <p:attrNameLst>
                                          <p:attrName>style.visibility</p:attrName>
                                        </p:attrNameLst>
                                      </p:cBhvr>
                                      <p:to>
                                        <p:strVal val="hidden"/>
                                      </p:to>
                                    </p:set>
                                  </p:childTnLst>
                                </p:cTn>
                              </p:par>
                              <p:par>
                                <p:cTn id="43" presetID="52" presetClass="exit" presetSubtype="0" fill="hold" grpId="1" nodeType="withEffect">
                                  <p:stCondLst>
                                    <p:cond delay="0"/>
                                  </p:stCondLst>
                                  <p:childTnLst>
                                    <p:animScale>
                                      <p:cBhvr>
                                        <p:cTn id="44" dur="1000" accel="50000">
                                          <p:stCondLst>
                                            <p:cond delay="0"/>
                                          </p:stCondLst>
                                        </p:cTn>
                                        <p:tgtEl>
                                          <p:spTgt spid="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45" dur="1000" accel="50000">
                                          <p:stCondLst>
                                            <p:cond delay="0"/>
                                          </p:stCondLst>
                                        </p:cTn>
                                        <p:tgtEl>
                                          <p:spTgt spid="8"/>
                                        </p:tgtEl>
                                        <p:attrNameLst>
                                          <p:attrName>ppt_x</p:attrName>
                                          <p:attrName>ppt_y</p:attrName>
                                        </p:attrNameLst>
                                      </p:cBhvr>
                                    </p:animMotion>
                                    <p:animEffect transition="out" filter="fade">
                                      <p:cBhvr>
                                        <p:cTn id="46" dur="1000"/>
                                        <p:tgtEl>
                                          <p:spTgt spid="8"/>
                                        </p:tgtEl>
                                      </p:cBhvr>
                                    </p:animEffect>
                                    <p:set>
                                      <p:cBhvr>
                                        <p:cTn id="47" dur="1" fill="hold">
                                          <p:stCondLst>
                                            <p:cond delay="999"/>
                                          </p:stCondLst>
                                        </p:cTn>
                                        <p:tgtEl>
                                          <p:spTgt spid="8"/>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wipe(up)">
                                      <p:cBhvr>
                                        <p:cTn id="52" dur="1000"/>
                                        <p:tgtEl>
                                          <p:spTgt spid="56"/>
                                        </p:tgtEl>
                                      </p:cBhvr>
                                    </p:animEffect>
                                  </p:childTnLst>
                                  <p:subTnLst>
                                    <p:audio>
                                      <p:cMediaNode>
                                        <p:cTn display="0" masterRel="sameClick">
                                          <p:stCondLst>
                                            <p:cond evt="begin" delay="0">
                                              <p:tn val="50"/>
                                            </p:cond>
                                          </p:stCondLst>
                                          <p:endCondLst>
                                            <p:cond evt="onStopAudio" delay="0">
                                              <p:tgtEl>
                                                <p:sldTgt/>
                                              </p:tgtEl>
                                            </p:cond>
                                          </p:endCondLst>
                                        </p:cTn>
                                        <p:tgtEl>
                                          <p:sndTgt r:embed="rId4" name="arrow.wav"/>
                                        </p:tgtEl>
                                      </p:cMediaNode>
                                    </p:audio>
                                  </p:sub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1000"/>
                                        <p:tgtEl>
                                          <p:spTgt spid="51"/>
                                        </p:tgtEl>
                                      </p:cBhvr>
                                    </p:animEffect>
                                    <p:anim calcmode="lin" valueType="num">
                                      <p:cBhvr>
                                        <p:cTn id="58" dur="1000" fill="hold"/>
                                        <p:tgtEl>
                                          <p:spTgt spid="51"/>
                                        </p:tgtEl>
                                        <p:attrNameLst>
                                          <p:attrName>ppt_x</p:attrName>
                                        </p:attrNameLst>
                                      </p:cBhvr>
                                      <p:tavLst>
                                        <p:tav tm="0">
                                          <p:val>
                                            <p:strVal val="#ppt_x"/>
                                          </p:val>
                                        </p:tav>
                                        <p:tav tm="100000">
                                          <p:val>
                                            <p:strVal val="#ppt_x"/>
                                          </p:val>
                                        </p:tav>
                                      </p:tavLst>
                                    </p:anim>
                                    <p:anim calcmode="lin" valueType="num">
                                      <p:cBhvr>
                                        <p:cTn id="59" dur="1000" fill="hold"/>
                                        <p:tgtEl>
                                          <p:spTgt spid="51"/>
                                        </p:tgtEl>
                                        <p:attrNameLst>
                                          <p:attrName>ppt_y</p:attrName>
                                        </p:attrNameLst>
                                      </p:cBhvr>
                                      <p:tavLst>
                                        <p:tav tm="0">
                                          <p:val>
                                            <p:strVal val="#ppt_y+.1"/>
                                          </p:val>
                                        </p:tav>
                                        <p:tav tm="100000">
                                          <p:val>
                                            <p:strVal val="#ppt_y"/>
                                          </p:val>
                                        </p:tav>
                                      </p:tavLst>
                                    </p:anim>
                                  </p:childTnLst>
                                </p:cTn>
                              </p:par>
                              <p:par>
                                <p:cTn id="60" presetID="16" presetClass="entr" presetSubtype="21"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barn(inVertical)">
                                      <p:cBhvr>
                                        <p:cTn id="62" dur="500"/>
                                        <p:tgtEl>
                                          <p:spTgt spid="54"/>
                                        </p:tgtEl>
                                      </p:cBhvr>
                                    </p:animEffect>
                                  </p:childTnLst>
                                </p:cTn>
                              </p:par>
                            </p:childTnLst>
                          </p:cTn>
                        </p:par>
                      </p:childTnLst>
                    </p:cTn>
                  </p:par>
                  <p:par>
                    <p:cTn id="63" fill="hold">
                      <p:stCondLst>
                        <p:cond delay="indefinite"/>
                      </p:stCondLst>
                      <p:childTnLst>
                        <p:par>
                          <p:cTn id="64" fill="hold">
                            <p:stCondLst>
                              <p:cond delay="0"/>
                            </p:stCondLst>
                            <p:childTnLst>
                              <p:par>
                                <p:cTn id="65" presetID="52" presetClass="exit" presetSubtype="0" fill="hold" nodeType="clickEffect">
                                  <p:stCondLst>
                                    <p:cond delay="0"/>
                                  </p:stCondLst>
                                  <p:childTnLst>
                                    <p:animScale>
                                      <p:cBhvr>
                                        <p:cTn id="66" dur="1000" accel="50000">
                                          <p:stCondLst>
                                            <p:cond delay="0"/>
                                          </p:stCondLst>
                                        </p:cTn>
                                        <p:tgtEl>
                                          <p:spTgt spid="5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67" dur="1000" accel="50000">
                                          <p:stCondLst>
                                            <p:cond delay="0"/>
                                          </p:stCondLst>
                                        </p:cTn>
                                        <p:tgtEl>
                                          <p:spTgt spid="51"/>
                                        </p:tgtEl>
                                        <p:attrNameLst>
                                          <p:attrName>ppt_x</p:attrName>
                                          <p:attrName>ppt_y</p:attrName>
                                        </p:attrNameLst>
                                      </p:cBhvr>
                                    </p:animMotion>
                                    <p:animEffect transition="out" filter="fade">
                                      <p:cBhvr>
                                        <p:cTn id="68" dur="1000"/>
                                        <p:tgtEl>
                                          <p:spTgt spid="51"/>
                                        </p:tgtEl>
                                      </p:cBhvr>
                                    </p:animEffect>
                                    <p:set>
                                      <p:cBhvr>
                                        <p:cTn id="69" dur="1" fill="hold">
                                          <p:stCondLst>
                                            <p:cond delay="999"/>
                                          </p:stCondLst>
                                        </p:cTn>
                                        <p:tgtEl>
                                          <p:spTgt spid="51"/>
                                        </p:tgtEl>
                                        <p:attrNameLst>
                                          <p:attrName>style.visibility</p:attrName>
                                        </p:attrNameLst>
                                      </p:cBhvr>
                                      <p:to>
                                        <p:strVal val="hidden"/>
                                      </p:to>
                                    </p:set>
                                  </p:childTnLst>
                                </p:cTn>
                              </p:par>
                              <p:par>
                                <p:cTn id="70" presetID="52" presetClass="exit" presetSubtype="0" fill="hold" grpId="1" nodeType="withEffect">
                                  <p:stCondLst>
                                    <p:cond delay="0"/>
                                  </p:stCondLst>
                                  <p:childTnLst>
                                    <p:animScale>
                                      <p:cBhvr>
                                        <p:cTn id="71" dur="1000" accel="50000">
                                          <p:stCondLst>
                                            <p:cond delay="0"/>
                                          </p:stCondLst>
                                        </p:cTn>
                                        <p:tgtEl>
                                          <p:spTgt spid="5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72" dur="1000" accel="50000">
                                          <p:stCondLst>
                                            <p:cond delay="0"/>
                                          </p:stCondLst>
                                        </p:cTn>
                                        <p:tgtEl>
                                          <p:spTgt spid="54"/>
                                        </p:tgtEl>
                                        <p:attrNameLst>
                                          <p:attrName>ppt_x</p:attrName>
                                          <p:attrName>ppt_y</p:attrName>
                                        </p:attrNameLst>
                                      </p:cBhvr>
                                    </p:animMotion>
                                    <p:animEffect transition="out" filter="fade">
                                      <p:cBhvr>
                                        <p:cTn id="73" dur="1000"/>
                                        <p:tgtEl>
                                          <p:spTgt spid="54"/>
                                        </p:tgtEl>
                                      </p:cBhvr>
                                    </p:animEffect>
                                    <p:set>
                                      <p:cBhvr>
                                        <p:cTn id="74" dur="1" fill="hold">
                                          <p:stCondLst>
                                            <p:cond delay="999"/>
                                          </p:stCondLst>
                                        </p:cTn>
                                        <p:tgtEl>
                                          <p:spTgt spid="54"/>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down)">
                                      <p:cBhvr>
                                        <p:cTn id="79" dur="1000"/>
                                        <p:tgtEl>
                                          <p:spTgt spid="58"/>
                                        </p:tgtEl>
                                      </p:cBhvr>
                                    </p:animEffect>
                                  </p:childTnLst>
                                  <p:subTnLst>
                                    <p:audio>
                                      <p:cMediaNode>
                                        <p:cTn display="0" masterRel="sameClick">
                                          <p:stCondLst>
                                            <p:cond evt="begin" delay="0">
                                              <p:tn val="77"/>
                                            </p:cond>
                                          </p:stCondLst>
                                          <p:endCondLst>
                                            <p:cond evt="onStopAudio" delay="0">
                                              <p:tgtEl>
                                                <p:sldTgt/>
                                              </p:tgtEl>
                                            </p:cond>
                                          </p:endCondLst>
                                        </p:cTn>
                                        <p:tgtEl>
                                          <p:sndTgt r:embed="rId4" name="arrow.wav"/>
                                        </p:tgtEl>
                                      </p:cMediaNode>
                                    </p:audio>
                                  </p:sub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fade">
                                      <p:cBhvr>
                                        <p:cTn id="84" dur="1000"/>
                                        <p:tgtEl>
                                          <p:spTgt spid="55"/>
                                        </p:tgtEl>
                                      </p:cBhvr>
                                    </p:animEffect>
                                    <p:anim calcmode="lin" valueType="num">
                                      <p:cBhvr>
                                        <p:cTn id="85" dur="1000" fill="hold"/>
                                        <p:tgtEl>
                                          <p:spTgt spid="55"/>
                                        </p:tgtEl>
                                        <p:attrNameLst>
                                          <p:attrName>ppt_x</p:attrName>
                                        </p:attrNameLst>
                                      </p:cBhvr>
                                      <p:tavLst>
                                        <p:tav tm="0">
                                          <p:val>
                                            <p:strVal val="#ppt_x"/>
                                          </p:val>
                                        </p:tav>
                                        <p:tav tm="100000">
                                          <p:val>
                                            <p:strVal val="#ppt_x"/>
                                          </p:val>
                                        </p:tav>
                                      </p:tavLst>
                                    </p:anim>
                                    <p:anim calcmode="lin" valueType="num">
                                      <p:cBhvr>
                                        <p:cTn id="86" dur="1000" fill="hold"/>
                                        <p:tgtEl>
                                          <p:spTgt spid="55"/>
                                        </p:tgtEl>
                                        <p:attrNameLst>
                                          <p:attrName>ppt_y</p:attrName>
                                        </p:attrNameLst>
                                      </p:cBhvr>
                                      <p:tavLst>
                                        <p:tav tm="0">
                                          <p:val>
                                            <p:strVal val="#ppt_y+.1"/>
                                          </p:val>
                                        </p:tav>
                                        <p:tav tm="100000">
                                          <p:val>
                                            <p:strVal val="#ppt_y"/>
                                          </p:val>
                                        </p:tav>
                                      </p:tavLst>
                                    </p:anim>
                                  </p:childTnLst>
                                </p:cTn>
                              </p:par>
                              <p:par>
                                <p:cTn id="87" presetID="16" presetClass="entr" presetSubtype="21" fill="hold" grpId="0" nodeType="withEffect">
                                  <p:stCondLst>
                                    <p:cond delay="0"/>
                                  </p:stCondLst>
                                  <p:childTnLst>
                                    <p:set>
                                      <p:cBhvr>
                                        <p:cTn id="88" dur="1" fill="hold">
                                          <p:stCondLst>
                                            <p:cond delay="0"/>
                                          </p:stCondLst>
                                        </p:cTn>
                                        <p:tgtEl>
                                          <p:spTgt spid="62"/>
                                        </p:tgtEl>
                                        <p:attrNameLst>
                                          <p:attrName>style.visibility</p:attrName>
                                        </p:attrNameLst>
                                      </p:cBhvr>
                                      <p:to>
                                        <p:strVal val="visible"/>
                                      </p:to>
                                    </p:set>
                                    <p:animEffect transition="in" filter="barn(inVertical)">
                                      <p:cBhvr>
                                        <p:cTn id="89" dur="500"/>
                                        <p:tgtEl>
                                          <p:spTgt spid="62"/>
                                        </p:tgtEl>
                                      </p:cBhvr>
                                    </p:animEffect>
                                  </p:childTnLst>
                                </p:cTn>
                              </p:par>
                            </p:childTnLst>
                          </p:cTn>
                        </p:par>
                      </p:childTnLst>
                    </p:cTn>
                  </p:par>
                  <p:par>
                    <p:cTn id="90" fill="hold">
                      <p:stCondLst>
                        <p:cond delay="indefinite"/>
                      </p:stCondLst>
                      <p:childTnLst>
                        <p:par>
                          <p:cTn id="91" fill="hold">
                            <p:stCondLst>
                              <p:cond delay="0"/>
                            </p:stCondLst>
                            <p:childTnLst>
                              <p:par>
                                <p:cTn id="92" presetID="52" presetClass="exit" presetSubtype="0" fill="hold" nodeType="clickEffect">
                                  <p:stCondLst>
                                    <p:cond delay="0"/>
                                  </p:stCondLst>
                                  <p:childTnLst>
                                    <p:animScale>
                                      <p:cBhvr>
                                        <p:cTn id="93" dur="1000" accel="50000">
                                          <p:stCondLst>
                                            <p:cond delay="0"/>
                                          </p:stCondLst>
                                        </p:cTn>
                                        <p:tgtEl>
                                          <p:spTgt spid="5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94" dur="1000" accel="50000">
                                          <p:stCondLst>
                                            <p:cond delay="0"/>
                                          </p:stCondLst>
                                        </p:cTn>
                                        <p:tgtEl>
                                          <p:spTgt spid="55"/>
                                        </p:tgtEl>
                                        <p:attrNameLst>
                                          <p:attrName>ppt_x</p:attrName>
                                          <p:attrName>ppt_y</p:attrName>
                                        </p:attrNameLst>
                                      </p:cBhvr>
                                    </p:animMotion>
                                    <p:animEffect transition="out" filter="fade">
                                      <p:cBhvr>
                                        <p:cTn id="95" dur="1000"/>
                                        <p:tgtEl>
                                          <p:spTgt spid="55"/>
                                        </p:tgtEl>
                                      </p:cBhvr>
                                    </p:animEffect>
                                    <p:set>
                                      <p:cBhvr>
                                        <p:cTn id="96" dur="1" fill="hold">
                                          <p:stCondLst>
                                            <p:cond delay="999"/>
                                          </p:stCondLst>
                                        </p:cTn>
                                        <p:tgtEl>
                                          <p:spTgt spid="55"/>
                                        </p:tgtEl>
                                        <p:attrNameLst>
                                          <p:attrName>style.visibility</p:attrName>
                                        </p:attrNameLst>
                                      </p:cBhvr>
                                      <p:to>
                                        <p:strVal val="hidden"/>
                                      </p:to>
                                    </p:set>
                                  </p:childTnLst>
                                </p:cTn>
                              </p:par>
                              <p:par>
                                <p:cTn id="97" presetID="52" presetClass="exit" presetSubtype="0" fill="hold" grpId="1" nodeType="withEffect">
                                  <p:stCondLst>
                                    <p:cond delay="0"/>
                                  </p:stCondLst>
                                  <p:childTnLst>
                                    <p:animScale>
                                      <p:cBhvr>
                                        <p:cTn id="98" dur="1000" accel="50000">
                                          <p:stCondLst>
                                            <p:cond delay="0"/>
                                          </p:stCondLst>
                                        </p:cTn>
                                        <p:tgtEl>
                                          <p:spTgt spid="6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99" dur="1000" accel="50000">
                                          <p:stCondLst>
                                            <p:cond delay="0"/>
                                          </p:stCondLst>
                                        </p:cTn>
                                        <p:tgtEl>
                                          <p:spTgt spid="62"/>
                                        </p:tgtEl>
                                        <p:attrNameLst>
                                          <p:attrName>ppt_x</p:attrName>
                                          <p:attrName>ppt_y</p:attrName>
                                        </p:attrNameLst>
                                      </p:cBhvr>
                                    </p:animMotion>
                                    <p:animEffect transition="out" filter="fade">
                                      <p:cBhvr>
                                        <p:cTn id="100" dur="1000"/>
                                        <p:tgtEl>
                                          <p:spTgt spid="62"/>
                                        </p:tgtEl>
                                      </p:cBhvr>
                                    </p:animEffect>
                                    <p:set>
                                      <p:cBhvr>
                                        <p:cTn id="101" dur="1" fill="hold">
                                          <p:stCondLst>
                                            <p:cond delay="999"/>
                                          </p:stCondLst>
                                        </p:cTn>
                                        <p:tgtEl>
                                          <p:spTgt spid="62"/>
                                        </p:tgtEl>
                                        <p:attrNameLst>
                                          <p:attrName>style.visibility</p:attrName>
                                        </p:attrNameLst>
                                      </p:cBhvr>
                                      <p:to>
                                        <p:strVal val="hidden"/>
                                      </p:to>
                                    </p:se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nodeType="clickEffect">
                                  <p:stCondLst>
                                    <p:cond delay="0"/>
                                  </p:stCondLst>
                                  <p:childTnLst>
                                    <p:set>
                                      <p:cBhvr>
                                        <p:cTn id="105" dur="1" fill="hold">
                                          <p:stCondLst>
                                            <p:cond delay="0"/>
                                          </p:stCondLst>
                                        </p:cTn>
                                        <p:tgtEl>
                                          <p:spTgt spid="60"/>
                                        </p:tgtEl>
                                        <p:attrNameLst>
                                          <p:attrName>style.visibility</p:attrName>
                                        </p:attrNameLst>
                                      </p:cBhvr>
                                      <p:to>
                                        <p:strVal val="visible"/>
                                      </p:to>
                                    </p:set>
                                    <p:animEffect transition="in" filter="wipe(up)">
                                      <p:cBhvr>
                                        <p:cTn id="106" dur="1000"/>
                                        <p:tgtEl>
                                          <p:spTgt spid="60"/>
                                        </p:tgtEl>
                                      </p:cBhvr>
                                    </p:animEffect>
                                  </p:childTnLst>
                                  <p:subTnLst>
                                    <p:audio>
                                      <p:cMediaNode>
                                        <p:cTn display="0" masterRel="sameClick">
                                          <p:stCondLst>
                                            <p:cond evt="begin" delay="0">
                                              <p:tn val="104"/>
                                            </p:cond>
                                          </p:stCondLst>
                                          <p:endCondLst>
                                            <p:cond evt="onStopAudio" delay="0">
                                              <p:tgtEl>
                                                <p:sldTgt/>
                                              </p:tgtEl>
                                            </p:cond>
                                          </p:endCondLst>
                                        </p:cTn>
                                        <p:tgtEl>
                                          <p:sndTgt r:embed="rId4" name="arrow.wav"/>
                                        </p:tgtEl>
                                      </p:cMediaNode>
                                    </p:audio>
                                  </p:sub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nodeType="clickEffect">
                                  <p:stCondLst>
                                    <p:cond delay="0"/>
                                  </p:stCondLst>
                                  <p:childTnLst>
                                    <p:set>
                                      <p:cBhvr>
                                        <p:cTn id="110" dur="1" fill="hold">
                                          <p:stCondLst>
                                            <p:cond delay="0"/>
                                          </p:stCondLst>
                                        </p:cTn>
                                        <p:tgtEl>
                                          <p:spTgt spid="63"/>
                                        </p:tgtEl>
                                        <p:attrNameLst>
                                          <p:attrName>style.visibility</p:attrName>
                                        </p:attrNameLst>
                                      </p:cBhvr>
                                      <p:to>
                                        <p:strVal val="visible"/>
                                      </p:to>
                                    </p:set>
                                    <p:animEffect transition="in" filter="fade">
                                      <p:cBhvr>
                                        <p:cTn id="111" dur="1000"/>
                                        <p:tgtEl>
                                          <p:spTgt spid="63"/>
                                        </p:tgtEl>
                                      </p:cBhvr>
                                    </p:animEffect>
                                    <p:anim calcmode="lin" valueType="num">
                                      <p:cBhvr>
                                        <p:cTn id="112" dur="1000" fill="hold"/>
                                        <p:tgtEl>
                                          <p:spTgt spid="63"/>
                                        </p:tgtEl>
                                        <p:attrNameLst>
                                          <p:attrName>ppt_x</p:attrName>
                                        </p:attrNameLst>
                                      </p:cBhvr>
                                      <p:tavLst>
                                        <p:tav tm="0">
                                          <p:val>
                                            <p:strVal val="#ppt_x"/>
                                          </p:val>
                                        </p:tav>
                                        <p:tav tm="100000">
                                          <p:val>
                                            <p:strVal val="#ppt_x"/>
                                          </p:val>
                                        </p:tav>
                                      </p:tavLst>
                                    </p:anim>
                                    <p:anim calcmode="lin" valueType="num">
                                      <p:cBhvr>
                                        <p:cTn id="113" dur="1000" fill="hold"/>
                                        <p:tgtEl>
                                          <p:spTgt spid="63"/>
                                        </p:tgtEl>
                                        <p:attrNameLst>
                                          <p:attrName>ppt_y</p:attrName>
                                        </p:attrNameLst>
                                      </p:cBhvr>
                                      <p:tavLst>
                                        <p:tav tm="0">
                                          <p:val>
                                            <p:strVal val="#ppt_y+.1"/>
                                          </p:val>
                                        </p:tav>
                                        <p:tav tm="100000">
                                          <p:val>
                                            <p:strVal val="#ppt_y"/>
                                          </p:val>
                                        </p:tav>
                                      </p:tavLst>
                                    </p:anim>
                                  </p:childTnLst>
                                </p:cTn>
                              </p:par>
                              <p:par>
                                <p:cTn id="114" presetID="16" presetClass="entr" presetSubtype="21" fill="hold" grpId="0" nodeType="with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barn(inVertical)">
                                      <p:cBhvr>
                                        <p:cTn id="116" dur="500"/>
                                        <p:tgtEl>
                                          <p:spTgt spid="64"/>
                                        </p:tgtEl>
                                      </p:cBhvr>
                                    </p:animEffect>
                                  </p:childTnLst>
                                </p:cTn>
                              </p:par>
                            </p:childTnLst>
                          </p:cTn>
                        </p:par>
                      </p:childTnLst>
                    </p:cTn>
                  </p:par>
                  <p:par>
                    <p:cTn id="117" fill="hold">
                      <p:stCondLst>
                        <p:cond delay="indefinite"/>
                      </p:stCondLst>
                      <p:childTnLst>
                        <p:par>
                          <p:cTn id="118" fill="hold">
                            <p:stCondLst>
                              <p:cond delay="0"/>
                            </p:stCondLst>
                            <p:childTnLst>
                              <p:par>
                                <p:cTn id="119" presetID="52" presetClass="exit" presetSubtype="0" fill="hold" nodeType="clickEffect">
                                  <p:stCondLst>
                                    <p:cond delay="0"/>
                                  </p:stCondLst>
                                  <p:childTnLst>
                                    <p:animScale>
                                      <p:cBhvr>
                                        <p:cTn id="120" dur="1000" accel="50000">
                                          <p:stCondLst>
                                            <p:cond delay="0"/>
                                          </p:stCondLst>
                                        </p:cTn>
                                        <p:tgtEl>
                                          <p:spTgt spid="6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1" dur="1000" accel="50000">
                                          <p:stCondLst>
                                            <p:cond delay="0"/>
                                          </p:stCondLst>
                                        </p:cTn>
                                        <p:tgtEl>
                                          <p:spTgt spid="63"/>
                                        </p:tgtEl>
                                        <p:attrNameLst>
                                          <p:attrName>ppt_x</p:attrName>
                                          <p:attrName>ppt_y</p:attrName>
                                        </p:attrNameLst>
                                      </p:cBhvr>
                                    </p:animMotion>
                                    <p:animEffect transition="out" filter="fade">
                                      <p:cBhvr>
                                        <p:cTn id="122" dur="1000"/>
                                        <p:tgtEl>
                                          <p:spTgt spid="63"/>
                                        </p:tgtEl>
                                      </p:cBhvr>
                                    </p:animEffect>
                                    <p:set>
                                      <p:cBhvr>
                                        <p:cTn id="123" dur="1" fill="hold">
                                          <p:stCondLst>
                                            <p:cond delay="999"/>
                                          </p:stCondLst>
                                        </p:cTn>
                                        <p:tgtEl>
                                          <p:spTgt spid="63"/>
                                        </p:tgtEl>
                                        <p:attrNameLst>
                                          <p:attrName>style.visibility</p:attrName>
                                        </p:attrNameLst>
                                      </p:cBhvr>
                                      <p:to>
                                        <p:strVal val="hidden"/>
                                      </p:to>
                                    </p:set>
                                  </p:childTnLst>
                                </p:cTn>
                              </p:par>
                              <p:par>
                                <p:cTn id="124" presetID="52" presetClass="exit" presetSubtype="0" fill="hold" grpId="1" nodeType="withEffect">
                                  <p:stCondLst>
                                    <p:cond delay="0"/>
                                  </p:stCondLst>
                                  <p:childTnLst>
                                    <p:animScale>
                                      <p:cBhvr>
                                        <p:cTn id="125" dur="1000" accel="50000">
                                          <p:stCondLst>
                                            <p:cond delay="0"/>
                                          </p:stCondLst>
                                        </p:cTn>
                                        <p:tgtEl>
                                          <p:spTgt spid="6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6" dur="1000" accel="50000">
                                          <p:stCondLst>
                                            <p:cond delay="0"/>
                                          </p:stCondLst>
                                        </p:cTn>
                                        <p:tgtEl>
                                          <p:spTgt spid="64"/>
                                        </p:tgtEl>
                                        <p:attrNameLst>
                                          <p:attrName>ppt_x</p:attrName>
                                          <p:attrName>ppt_y</p:attrName>
                                        </p:attrNameLst>
                                      </p:cBhvr>
                                    </p:animMotion>
                                    <p:animEffect transition="out" filter="fade">
                                      <p:cBhvr>
                                        <p:cTn id="127" dur="1000"/>
                                        <p:tgtEl>
                                          <p:spTgt spid="64"/>
                                        </p:tgtEl>
                                      </p:cBhvr>
                                    </p:animEffect>
                                    <p:set>
                                      <p:cBhvr>
                                        <p:cTn id="128" dur="1" fill="hold">
                                          <p:stCondLst>
                                            <p:cond delay="999"/>
                                          </p:stCondLst>
                                        </p:cTn>
                                        <p:tgtEl>
                                          <p:spTgt spid="64"/>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16" presetClass="exit" presetSubtype="21" fill="hold" grpId="0" nodeType="clickEffect">
                                  <p:stCondLst>
                                    <p:cond delay="0"/>
                                  </p:stCondLst>
                                  <p:childTnLst>
                                    <p:animEffect transition="out" filter="barn(inVertical)">
                                      <p:cBhvr>
                                        <p:cTn id="132" dur="2250"/>
                                        <p:tgtEl>
                                          <p:spTgt spid="57"/>
                                        </p:tgtEl>
                                      </p:cBhvr>
                                    </p:animEffect>
                                    <p:set>
                                      <p:cBhvr>
                                        <p:cTn id="133" dur="1" fill="hold">
                                          <p:stCondLst>
                                            <p:cond delay="2249"/>
                                          </p:stCondLst>
                                        </p:cTn>
                                        <p:tgtEl>
                                          <p:spTgt spid="57"/>
                                        </p:tgtEl>
                                        <p:attrNameLst>
                                          <p:attrName>style.visibility</p:attrName>
                                        </p:attrNameLst>
                                      </p:cBhvr>
                                      <p:to>
                                        <p:strVal val="hidden"/>
                                      </p:to>
                                    </p:set>
                                  </p:childTnLst>
                                </p:cTn>
                              </p:par>
                              <p:par>
                                <p:cTn id="134" presetID="16" presetClass="exit" presetSubtype="21" fill="hold" grpId="0" nodeType="withEffect">
                                  <p:stCondLst>
                                    <p:cond delay="0"/>
                                  </p:stCondLst>
                                  <p:childTnLst>
                                    <p:animEffect transition="out" filter="barn(inVertical)">
                                      <p:cBhvr>
                                        <p:cTn id="135" dur="2250"/>
                                        <p:tgtEl>
                                          <p:spTgt spid="56"/>
                                        </p:tgtEl>
                                      </p:cBhvr>
                                    </p:animEffect>
                                    <p:set>
                                      <p:cBhvr>
                                        <p:cTn id="136" dur="1" fill="hold">
                                          <p:stCondLst>
                                            <p:cond delay="2249"/>
                                          </p:stCondLst>
                                        </p:cTn>
                                        <p:tgtEl>
                                          <p:spTgt spid="56"/>
                                        </p:tgtEl>
                                        <p:attrNameLst>
                                          <p:attrName>style.visibility</p:attrName>
                                        </p:attrNameLst>
                                      </p:cBhvr>
                                      <p:to>
                                        <p:strVal val="hidden"/>
                                      </p:to>
                                    </p:set>
                                  </p:childTnLst>
                                </p:cTn>
                              </p:par>
                              <p:par>
                                <p:cTn id="137" presetID="16" presetClass="exit" presetSubtype="21" fill="hold" grpId="0" nodeType="withEffect">
                                  <p:stCondLst>
                                    <p:cond delay="0"/>
                                  </p:stCondLst>
                                  <p:childTnLst>
                                    <p:animEffect transition="out" filter="barn(inVertical)">
                                      <p:cBhvr>
                                        <p:cTn id="138" dur="2250"/>
                                        <p:tgtEl>
                                          <p:spTgt spid="58"/>
                                        </p:tgtEl>
                                      </p:cBhvr>
                                    </p:animEffect>
                                    <p:set>
                                      <p:cBhvr>
                                        <p:cTn id="139" dur="1" fill="hold">
                                          <p:stCondLst>
                                            <p:cond delay="2249"/>
                                          </p:stCondLst>
                                        </p:cTn>
                                        <p:tgtEl>
                                          <p:spTgt spid="58"/>
                                        </p:tgtEl>
                                        <p:attrNameLst>
                                          <p:attrName>style.visibility</p:attrName>
                                        </p:attrNameLst>
                                      </p:cBhvr>
                                      <p:to>
                                        <p:strVal val="hidden"/>
                                      </p:to>
                                    </p:set>
                                  </p:childTnLst>
                                </p:cTn>
                              </p:par>
                              <p:par>
                                <p:cTn id="140" presetID="16" presetClass="exit" presetSubtype="21" fill="hold" grpId="0" nodeType="withEffect">
                                  <p:stCondLst>
                                    <p:cond delay="0"/>
                                  </p:stCondLst>
                                  <p:childTnLst>
                                    <p:animEffect transition="out" filter="barn(inVertical)">
                                      <p:cBhvr>
                                        <p:cTn id="141" dur="2250"/>
                                        <p:tgtEl>
                                          <p:spTgt spid="60"/>
                                        </p:tgtEl>
                                      </p:cBhvr>
                                    </p:animEffect>
                                    <p:set>
                                      <p:cBhvr>
                                        <p:cTn id="142" dur="1" fill="hold">
                                          <p:stCondLst>
                                            <p:cond delay="2249"/>
                                          </p:stCondLst>
                                        </p:cTn>
                                        <p:tgtEl>
                                          <p:spTgt spid="60"/>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22" presetClass="entr" presetSubtype="1" fill="hold" nodeType="clickEffect">
                                  <p:stCondLst>
                                    <p:cond delay="0"/>
                                  </p:stCondLst>
                                  <p:childTnLst>
                                    <p:set>
                                      <p:cBhvr>
                                        <p:cTn id="146" dur="1" fill="hold">
                                          <p:stCondLst>
                                            <p:cond delay="0"/>
                                          </p:stCondLst>
                                        </p:cTn>
                                        <p:tgtEl>
                                          <p:spTgt spid="44"/>
                                        </p:tgtEl>
                                        <p:attrNameLst>
                                          <p:attrName>style.visibility</p:attrName>
                                        </p:attrNameLst>
                                      </p:cBhvr>
                                      <p:to>
                                        <p:strVal val="visible"/>
                                      </p:to>
                                    </p:set>
                                    <p:animEffect transition="in" filter="wipe(up)">
                                      <p:cBhvr>
                                        <p:cTn id="147" dur="500"/>
                                        <p:tgtEl>
                                          <p:spTgt spid="44"/>
                                        </p:tgtEl>
                                      </p:cBhvr>
                                    </p:animEffect>
                                  </p:childTnLst>
                                </p:cTn>
                              </p:par>
                            </p:childTnLst>
                          </p:cTn>
                        </p:par>
                      </p:childTnLst>
                    </p:cTn>
                  </p:par>
                  <p:par>
                    <p:cTn id="148" fill="hold">
                      <p:stCondLst>
                        <p:cond delay="indefinite"/>
                      </p:stCondLst>
                      <p:childTnLst>
                        <p:par>
                          <p:cTn id="149" fill="hold">
                            <p:stCondLst>
                              <p:cond delay="0"/>
                            </p:stCondLst>
                            <p:childTnLst>
                              <p:par>
                                <p:cTn id="150" presetID="31" presetClass="entr" presetSubtype="0" fill="hold" nodeType="clickEffect">
                                  <p:stCondLst>
                                    <p:cond delay="0"/>
                                  </p:stCondLst>
                                  <p:childTnLst>
                                    <p:set>
                                      <p:cBhvr>
                                        <p:cTn id="151" dur="1" fill="hold">
                                          <p:stCondLst>
                                            <p:cond delay="0"/>
                                          </p:stCondLst>
                                        </p:cTn>
                                        <p:tgtEl>
                                          <p:spTgt spid="1028"/>
                                        </p:tgtEl>
                                        <p:attrNameLst>
                                          <p:attrName>style.visibility</p:attrName>
                                        </p:attrNameLst>
                                      </p:cBhvr>
                                      <p:to>
                                        <p:strVal val="visible"/>
                                      </p:to>
                                    </p:set>
                                    <p:anim calcmode="lin" valueType="num">
                                      <p:cBhvr>
                                        <p:cTn id="152" dur="1000" fill="hold"/>
                                        <p:tgtEl>
                                          <p:spTgt spid="1028"/>
                                        </p:tgtEl>
                                        <p:attrNameLst>
                                          <p:attrName>ppt_w</p:attrName>
                                        </p:attrNameLst>
                                      </p:cBhvr>
                                      <p:tavLst>
                                        <p:tav tm="0">
                                          <p:val>
                                            <p:fltVal val="0"/>
                                          </p:val>
                                        </p:tav>
                                        <p:tav tm="100000">
                                          <p:val>
                                            <p:strVal val="#ppt_w"/>
                                          </p:val>
                                        </p:tav>
                                      </p:tavLst>
                                    </p:anim>
                                    <p:anim calcmode="lin" valueType="num">
                                      <p:cBhvr>
                                        <p:cTn id="153" dur="1000" fill="hold"/>
                                        <p:tgtEl>
                                          <p:spTgt spid="1028"/>
                                        </p:tgtEl>
                                        <p:attrNameLst>
                                          <p:attrName>ppt_h</p:attrName>
                                        </p:attrNameLst>
                                      </p:cBhvr>
                                      <p:tavLst>
                                        <p:tav tm="0">
                                          <p:val>
                                            <p:fltVal val="0"/>
                                          </p:val>
                                        </p:tav>
                                        <p:tav tm="100000">
                                          <p:val>
                                            <p:strVal val="#ppt_h"/>
                                          </p:val>
                                        </p:tav>
                                      </p:tavLst>
                                    </p:anim>
                                    <p:anim calcmode="lin" valueType="num">
                                      <p:cBhvr>
                                        <p:cTn id="154" dur="1000" fill="hold"/>
                                        <p:tgtEl>
                                          <p:spTgt spid="1028"/>
                                        </p:tgtEl>
                                        <p:attrNameLst>
                                          <p:attrName>style.rotation</p:attrName>
                                        </p:attrNameLst>
                                      </p:cBhvr>
                                      <p:tavLst>
                                        <p:tav tm="0">
                                          <p:val>
                                            <p:fltVal val="90"/>
                                          </p:val>
                                        </p:tav>
                                        <p:tav tm="100000">
                                          <p:val>
                                            <p:fltVal val="0"/>
                                          </p:val>
                                        </p:tav>
                                      </p:tavLst>
                                    </p:anim>
                                    <p:animEffect transition="in" filter="fade">
                                      <p:cBhvr>
                                        <p:cTn id="155" dur="1000"/>
                                        <p:tgtEl>
                                          <p:spTgt spid="1028"/>
                                        </p:tgtEl>
                                      </p:cBhvr>
                                    </p:animEffect>
                                  </p:childTnLst>
                                  <p:subTnLst>
                                    <p:audio>
                                      <p:cMediaNode>
                                        <p:cTn display="0" masterRel="sameClick">
                                          <p:stCondLst>
                                            <p:cond evt="begin" delay="0">
                                              <p:tn val="150"/>
                                            </p:cond>
                                          </p:stCondLst>
                                          <p:endCondLst>
                                            <p:cond evt="onStopAudio" delay="0">
                                              <p:tgtEl>
                                                <p:sldTgt/>
                                              </p:tgtEl>
                                            </p:cond>
                                          </p:endCondLst>
                                        </p:cTn>
                                        <p:tgtEl>
                                          <p:sndTgt r:embed="rId4" name="arrow.wav"/>
                                        </p:tgtEl>
                                      </p:cMediaNode>
                                    </p:audio>
                                  </p:subTnLst>
                                </p:cTn>
                              </p:par>
                              <p:par>
                                <p:cTn id="156" presetID="31" presetClass="entr" presetSubtype="0" fill="hold" grpId="0" nodeType="withEffect">
                                  <p:stCondLst>
                                    <p:cond delay="0"/>
                                  </p:stCondLst>
                                  <p:childTnLst>
                                    <p:set>
                                      <p:cBhvr>
                                        <p:cTn id="157" dur="1" fill="hold">
                                          <p:stCondLst>
                                            <p:cond delay="0"/>
                                          </p:stCondLst>
                                        </p:cTn>
                                        <p:tgtEl>
                                          <p:spTgt spid="11"/>
                                        </p:tgtEl>
                                        <p:attrNameLst>
                                          <p:attrName>style.visibility</p:attrName>
                                        </p:attrNameLst>
                                      </p:cBhvr>
                                      <p:to>
                                        <p:strVal val="visible"/>
                                      </p:to>
                                    </p:set>
                                    <p:anim calcmode="lin" valueType="num">
                                      <p:cBhvr>
                                        <p:cTn id="158" dur="1000" fill="hold"/>
                                        <p:tgtEl>
                                          <p:spTgt spid="11"/>
                                        </p:tgtEl>
                                        <p:attrNameLst>
                                          <p:attrName>ppt_w</p:attrName>
                                        </p:attrNameLst>
                                      </p:cBhvr>
                                      <p:tavLst>
                                        <p:tav tm="0">
                                          <p:val>
                                            <p:fltVal val="0"/>
                                          </p:val>
                                        </p:tav>
                                        <p:tav tm="100000">
                                          <p:val>
                                            <p:strVal val="#ppt_w"/>
                                          </p:val>
                                        </p:tav>
                                      </p:tavLst>
                                    </p:anim>
                                    <p:anim calcmode="lin" valueType="num">
                                      <p:cBhvr>
                                        <p:cTn id="159" dur="1000" fill="hold"/>
                                        <p:tgtEl>
                                          <p:spTgt spid="11"/>
                                        </p:tgtEl>
                                        <p:attrNameLst>
                                          <p:attrName>ppt_h</p:attrName>
                                        </p:attrNameLst>
                                      </p:cBhvr>
                                      <p:tavLst>
                                        <p:tav tm="0">
                                          <p:val>
                                            <p:fltVal val="0"/>
                                          </p:val>
                                        </p:tav>
                                        <p:tav tm="100000">
                                          <p:val>
                                            <p:strVal val="#ppt_h"/>
                                          </p:val>
                                        </p:tav>
                                      </p:tavLst>
                                    </p:anim>
                                    <p:anim calcmode="lin" valueType="num">
                                      <p:cBhvr>
                                        <p:cTn id="160" dur="1000" fill="hold"/>
                                        <p:tgtEl>
                                          <p:spTgt spid="11"/>
                                        </p:tgtEl>
                                        <p:attrNameLst>
                                          <p:attrName>style.rotation</p:attrName>
                                        </p:attrNameLst>
                                      </p:cBhvr>
                                      <p:tavLst>
                                        <p:tav tm="0">
                                          <p:val>
                                            <p:fltVal val="90"/>
                                          </p:val>
                                        </p:tav>
                                        <p:tav tm="100000">
                                          <p:val>
                                            <p:fltVal val="0"/>
                                          </p:val>
                                        </p:tav>
                                      </p:tavLst>
                                    </p:anim>
                                    <p:animEffect transition="in" filter="fade">
                                      <p:cBhvr>
                                        <p:cTn id="161" dur="1000"/>
                                        <p:tgtEl>
                                          <p:spTgt spid="11"/>
                                        </p:tgtEl>
                                      </p:cBhvr>
                                    </p:animEffect>
                                  </p:childTnLst>
                                  <p:subTnLst>
                                    <p:audio>
                                      <p:cMediaNode>
                                        <p:cTn display="0" masterRel="sameClick">
                                          <p:stCondLst>
                                            <p:cond evt="begin" delay="0">
                                              <p:tn val="156"/>
                                            </p:cond>
                                          </p:stCondLst>
                                          <p:endCondLst>
                                            <p:cond evt="onStopAudio" delay="0">
                                              <p:tgtEl>
                                                <p:sldTgt/>
                                              </p:tgtEl>
                                            </p:cond>
                                          </p:endCondLst>
                                        </p:cTn>
                                        <p:tgtEl>
                                          <p:sndTgt r:embed="rId4" name="arrow.wav"/>
                                        </p:tgtEl>
                                      </p:cMediaNode>
                                    </p:audio>
                                  </p:subTnLst>
                                </p:cTn>
                              </p:par>
                            </p:childTnLst>
                          </p:cTn>
                        </p:par>
                      </p:childTnLst>
                    </p:cTn>
                  </p:par>
                  <p:par>
                    <p:cTn id="162" fill="hold">
                      <p:stCondLst>
                        <p:cond delay="indefinite"/>
                      </p:stCondLst>
                      <p:childTnLst>
                        <p:par>
                          <p:cTn id="163" fill="hold">
                            <p:stCondLst>
                              <p:cond delay="0"/>
                            </p:stCondLst>
                            <p:childTnLst>
                              <p:par>
                                <p:cTn id="164" presetID="16" presetClass="exit" presetSubtype="21" fill="hold" nodeType="clickEffect">
                                  <p:stCondLst>
                                    <p:cond delay="0"/>
                                  </p:stCondLst>
                                  <p:childTnLst>
                                    <p:animEffect transition="out" filter="barn(inVertical)">
                                      <p:cBhvr>
                                        <p:cTn id="165" dur="1750"/>
                                        <p:tgtEl>
                                          <p:spTgt spid="1028"/>
                                        </p:tgtEl>
                                      </p:cBhvr>
                                    </p:animEffect>
                                    <p:set>
                                      <p:cBhvr>
                                        <p:cTn id="166" dur="1" fill="hold">
                                          <p:stCondLst>
                                            <p:cond delay="1749"/>
                                          </p:stCondLst>
                                        </p:cTn>
                                        <p:tgtEl>
                                          <p:spTgt spid="1028"/>
                                        </p:tgtEl>
                                        <p:attrNameLst>
                                          <p:attrName>style.visibility</p:attrName>
                                        </p:attrNameLst>
                                      </p:cBhvr>
                                      <p:to>
                                        <p:strVal val="hidden"/>
                                      </p:to>
                                    </p:set>
                                  </p:childTnLst>
                                </p:cTn>
                              </p:par>
                              <p:par>
                                <p:cTn id="167" presetID="16" presetClass="exit" presetSubtype="21" fill="hold" grpId="1" nodeType="withEffect">
                                  <p:stCondLst>
                                    <p:cond delay="0"/>
                                  </p:stCondLst>
                                  <p:childTnLst>
                                    <p:animEffect transition="out" filter="barn(inVertical)">
                                      <p:cBhvr>
                                        <p:cTn id="168" dur="1750"/>
                                        <p:tgtEl>
                                          <p:spTgt spid="11"/>
                                        </p:tgtEl>
                                      </p:cBhvr>
                                    </p:animEffect>
                                    <p:set>
                                      <p:cBhvr>
                                        <p:cTn id="169" dur="1" fill="hold">
                                          <p:stCondLst>
                                            <p:cond delay="1749"/>
                                          </p:stCondLst>
                                        </p:cTn>
                                        <p:tgtEl>
                                          <p:spTgt spid="11"/>
                                        </p:tgtEl>
                                        <p:attrNameLst>
                                          <p:attrName>style.visibility</p:attrName>
                                        </p:attrNameLst>
                                      </p:cBhvr>
                                      <p:to>
                                        <p:strVal val="hidden"/>
                                      </p:to>
                                    </p:set>
                                  </p:childTnLst>
                                </p:cTn>
                              </p:par>
                            </p:childTnLst>
                          </p:cTn>
                        </p:par>
                      </p:childTnLst>
                    </p:cTn>
                  </p:par>
                  <p:par>
                    <p:cTn id="170" fill="hold">
                      <p:stCondLst>
                        <p:cond delay="indefinite"/>
                      </p:stCondLst>
                      <p:childTnLst>
                        <p:par>
                          <p:cTn id="171" fill="hold">
                            <p:stCondLst>
                              <p:cond delay="0"/>
                            </p:stCondLst>
                            <p:childTnLst>
                              <p:par>
                                <p:cTn id="172" presetID="42" presetClass="entr" presetSubtype="0" fill="hold" grpId="0" nodeType="clickEffect">
                                  <p:stCondLst>
                                    <p:cond delay="0"/>
                                  </p:stCondLst>
                                  <p:childTnLst>
                                    <p:set>
                                      <p:cBhvr>
                                        <p:cTn id="173" dur="1" fill="hold">
                                          <p:stCondLst>
                                            <p:cond delay="0"/>
                                          </p:stCondLst>
                                        </p:cTn>
                                        <p:tgtEl>
                                          <p:spTgt spid="46"/>
                                        </p:tgtEl>
                                        <p:attrNameLst>
                                          <p:attrName>style.visibility</p:attrName>
                                        </p:attrNameLst>
                                      </p:cBhvr>
                                      <p:to>
                                        <p:strVal val="visible"/>
                                      </p:to>
                                    </p:set>
                                    <p:animEffect transition="in" filter="fade">
                                      <p:cBhvr>
                                        <p:cTn id="174" dur="1000"/>
                                        <p:tgtEl>
                                          <p:spTgt spid="46"/>
                                        </p:tgtEl>
                                      </p:cBhvr>
                                    </p:animEffect>
                                    <p:anim calcmode="lin" valueType="num">
                                      <p:cBhvr>
                                        <p:cTn id="175" dur="1000" fill="hold"/>
                                        <p:tgtEl>
                                          <p:spTgt spid="46"/>
                                        </p:tgtEl>
                                        <p:attrNameLst>
                                          <p:attrName>ppt_x</p:attrName>
                                        </p:attrNameLst>
                                      </p:cBhvr>
                                      <p:tavLst>
                                        <p:tav tm="0">
                                          <p:val>
                                            <p:strVal val="#ppt_x"/>
                                          </p:val>
                                        </p:tav>
                                        <p:tav tm="100000">
                                          <p:val>
                                            <p:strVal val="#ppt_x"/>
                                          </p:val>
                                        </p:tav>
                                      </p:tavLst>
                                    </p:anim>
                                    <p:anim calcmode="lin" valueType="num">
                                      <p:cBhvr>
                                        <p:cTn id="17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77" fill="hold" display="0">
                  <p:stCondLst>
                    <p:cond delay="indefinite"/>
                  </p:stCondLst>
                  <p:endCondLst>
                    <p:cond evt="onNext" delay="0">
                      <p:tgtEl>
                        <p:sldTgt/>
                      </p:tgtEl>
                    </p:cond>
                    <p:cond evt="onPrev" delay="0">
                      <p:tgtEl>
                        <p:sldTgt/>
                      </p:tgtEl>
                    </p:cond>
                    <p:cond evt="onStopAudio" delay="0">
                      <p:tgtEl>
                        <p:sldTgt/>
                      </p:tgtEl>
                    </p:cond>
                  </p:endCondLst>
                </p:cTn>
                <p:tgtEl>
                  <p:spTgt spid="61"/>
                </p:tgtEl>
              </p:cMediaNode>
            </p:audio>
          </p:childTnLst>
        </p:cTn>
      </p:par>
    </p:tnLst>
    <p:bldLst>
      <p:bldP spid="56" grpId="0" animBg="1"/>
      <p:bldP spid="58" grpId="0" animBg="1"/>
      <p:bldP spid="60" grpId="0" animBg="1"/>
      <p:bldP spid="45" grpId="0" animBg="1"/>
      <p:bldP spid="45" grpId="1" animBg="1"/>
      <p:bldP spid="46" grpId="0" animBg="1"/>
      <p:bldP spid="57" grpId="0" animBg="1"/>
      <p:bldP spid="8" grpId="0" animBg="1"/>
      <p:bldP spid="8" grpId="1" animBg="1"/>
      <p:bldP spid="54" grpId="0" animBg="1"/>
      <p:bldP spid="54" grpId="1" animBg="1"/>
      <p:bldP spid="62" grpId="0" animBg="1"/>
      <p:bldP spid="62" grpId="1" animBg="1"/>
      <p:bldP spid="64" grpId="0" animBg="1"/>
      <p:bldP spid="64" grpId="1" animBg="1"/>
      <p:bldP spid="11" grpId="0" animBg="1"/>
      <p:bldP spid="11" grpId="1"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46163" y="2479675"/>
            <a:ext cx="7091362" cy="2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82600" y="5381625"/>
            <a:ext cx="2286000" cy="8318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en-US" sz="1600" b="1" dirty="0">
                <a:solidFill>
                  <a:prstClr val="black"/>
                </a:solidFill>
                <a:latin typeface="Tw Cen MT" pitchFamily="34" charset="0"/>
              </a:rPr>
              <a:t>3. </a:t>
            </a:r>
            <a:r>
              <a:rPr lang="en-US" sz="1600" dirty="0">
                <a:solidFill>
                  <a:prstClr val="black"/>
                </a:solidFill>
                <a:latin typeface="Tw Cen MT" pitchFamily="34" charset="0"/>
              </a:rPr>
              <a:t>is the</a:t>
            </a:r>
            <a:r>
              <a:rPr lang="en-US" sz="1600" b="1" dirty="0">
                <a:solidFill>
                  <a:prstClr val="black"/>
                </a:solidFill>
                <a:latin typeface="Tw Cen MT" pitchFamily="34" charset="0"/>
              </a:rPr>
              <a:t> </a:t>
            </a:r>
            <a:r>
              <a:rPr lang="en-US" sz="1600" dirty="0">
                <a:solidFill>
                  <a:prstClr val="black"/>
                </a:solidFill>
                <a:latin typeface="Tw Cen MT" pitchFamily="34" charset="0"/>
              </a:rPr>
              <a:t>crank provides the main force to move the valve.</a:t>
            </a:r>
          </a:p>
        </p:txBody>
      </p:sp>
      <p:sp>
        <p:nvSpPr>
          <p:cNvPr id="6" name="Rectangle 5"/>
          <p:cNvSpPr/>
          <p:nvPr/>
        </p:nvSpPr>
        <p:spPr>
          <a:xfrm>
            <a:off x="690563" y="774700"/>
            <a:ext cx="2286000" cy="830263"/>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en-US" sz="1600" b="1" dirty="0">
                <a:solidFill>
                  <a:prstClr val="black"/>
                </a:solidFill>
                <a:latin typeface="Tw Cen MT" pitchFamily="34" charset="0"/>
              </a:rPr>
              <a:t>4. </a:t>
            </a:r>
            <a:r>
              <a:rPr lang="en-US" sz="1600" dirty="0">
                <a:solidFill>
                  <a:prstClr val="black"/>
                </a:solidFill>
                <a:latin typeface="Tw Cen MT" pitchFamily="34" charset="0"/>
              </a:rPr>
              <a:t>The engine moves the pushrod  left and right to move </a:t>
            </a:r>
            <a:r>
              <a:rPr lang="en-US" sz="1600" b="1" dirty="0">
                <a:solidFill>
                  <a:prstClr val="black"/>
                </a:solidFill>
                <a:latin typeface="Tw Cen MT" pitchFamily="34" charset="0"/>
              </a:rPr>
              <a:t>5 </a:t>
            </a:r>
            <a:r>
              <a:rPr lang="en-US" sz="1600" dirty="0">
                <a:solidFill>
                  <a:prstClr val="black"/>
                </a:solidFill>
                <a:latin typeface="Tw Cen MT" pitchFamily="34" charset="0"/>
              </a:rPr>
              <a:t>up and down.</a:t>
            </a:r>
          </a:p>
        </p:txBody>
      </p:sp>
      <p:sp>
        <p:nvSpPr>
          <p:cNvPr id="7" name="Rectangle 6"/>
          <p:cNvSpPr/>
          <p:nvPr/>
        </p:nvSpPr>
        <p:spPr>
          <a:xfrm>
            <a:off x="3592513" y="5386388"/>
            <a:ext cx="2286000" cy="8318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en-US" sz="1600" b="1" dirty="0">
                <a:solidFill>
                  <a:prstClr val="black"/>
                </a:solidFill>
                <a:latin typeface="Tw Cen MT" pitchFamily="34" charset="0"/>
              </a:rPr>
              <a:t>2. </a:t>
            </a:r>
            <a:r>
              <a:rPr lang="en-US" sz="1600" dirty="0">
                <a:solidFill>
                  <a:prstClr val="black"/>
                </a:solidFill>
                <a:latin typeface="Tw Cen MT" pitchFamily="34" charset="0"/>
              </a:rPr>
              <a:t>is the crosshead, the sliding piece that guides the piston rod. </a:t>
            </a:r>
            <a:endParaRPr lang="en-US" sz="1600" dirty="0">
              <a:latin typeface="Tw Cen MT" pitchFamily="34" charset="0"/>
            </a:endParaRPr>
          </a:p>
        </p:txBody>
      </p:sp>
      <p:sp>
        <p:nvSpPr>
          <p:cNvPr id="8" name="Rectangle 7"/>
          <p:cNvSpPr/>
          <p:nvPr/>
        </p:nvSpPr>
        <p:spPr>
          <a:xfrm>
            <a:off x="5346700" y="687388"/>
            <a:ext cx="2286000" cy="1077912"/>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en-US" sz="1600" b="1" dirty="0">
                <a:solidFill>
                  <a:prstClr val="black"/>
                </a:solidFill>
                <a:latin typeface="Tw Cen MT" pitchFamily="34" charset="0"/>
              </a:rPr>
              <a:t>1. </a:t>
            </a:r>
            <a:r>
              <a:rPr lang="en-US" sz="1600" dirty="0">
                <a:solidFill>
                  <a:prstClr val="black"/>
                </a:solidFill>
                <a:latin typeface="Tw Cen MT" pitchFamily="34" charset="0"/>
              </a:rPr>
              <a:t>is the cylinder and valve block. The pink </a:t>
            </a:r>
            <a:r>
              <a:rPr lang="en-US" sz="1600" dirty="0" err="1">
                <a:solidFill>
                  <a:prstClr val="black"/>
                </a:solidFill>
                <a:latin typeface="Tw Cen MT" pitchFamily="34" charset="0"/>
              </a:rPr>
              <a:t>colour</a:t>
            </a:r>
            <a:r>
              <a:rPr lang="en-US" sz="1600" dirty="0">
                <a:solidFill>
                  <a:prstClr val="black"/>
                </a:solidFill>
                <a:latin typeface="Tw Cen MT" pitchFamily="34" charset="0"/>
              </a:rPr>
              <a:t> is steam from the boiler. </a:t>
            </a:r>
            <a:endParaRPr lang="en-US" sz="1600" dirty="0">
              <a:latin typeface="Tw Cen MT" pitchFamily="34" charset="0"/>
            </a:endParaRPr>
          </a:p>
        </p:txBody>
      </p:sp>
      <p:sp>
        <p:nvSpPr>
          <p:cNvPr id="9" name="Rectangle 8"/>
          <p:cNvSpPr/>
          <p:nvPr/>
        </p:nvSpPr>
        <p:spPr>
          <a:xfrm>
            <a:off x="6988175" y="5259388"/>
            <a:ext cx="1633538" cy="1322387"/>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en-US" sz="1600" dirty="0">
                <a:solidFill>
                  <a:prstClr val="black"/>
                </a:solidFill>
                <a:latin typeface="Tw Cen MT" pitchFamily="34" charset="0"/>
              </a:rPr>
              <a:t>Steam is going into the right side of the cylinder pushing the piston to the left. </a:t>
            </a:r>
            <a:endParaRPr lang="en-US" sz="1600" dirty="0">
              <a:latin typeface="Tw Cen MT" pitchFamily="34" charset="0"/>
            </a:endParaRPr>
          </a:p>
        </p:txBody>
      </p:sp>
      <p:sp>
        <p:nvSpPr>
          <p:cNvPr id="10" name="Oval 9"/>
          <p:cNvSpPr/>
          <p:nvPr/>
        </p:nvSpPr>
        <p:spPr bwMode="auto">
          <a:xfrm>
            <a:off x="7784374" y="1693962"/>
            <a:ext cx="507953" cy="443979"/>
          </a:xfrm>
          <a:prstGeom prst="ellipse">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lIns="0" tIns="0" rIns="0" bIns="0"/>
          <a:lstStyle/>
          <a:p>
            <a:pPr algn="ctr">
              <a:spcBef>
                <a:spcPct val="20000"/>
              </a:spcBef>
              <a:spcAft>
                <a:spcPct val="75000"/>
              </a:spcAft>
              <a:defRPr/>
            </a:pPr>
            <a:r>
              <a:rPr lang="en-GB" sz="2400" dirty="0">
                <a:solidFill>
                  <a:schemeClr val="tx1">
                    <a:alpha val="100000"/>
                  </a:schemeClr>
                </a:solidFill>
                <a:latin typeface="Tw Cen MT" pitchFamily="34" charset="0"/>
              </a:rPr>
              <a:t>1</a:t>
            </a:r>
            <a:endParaRPr lang="en-US" sz="2400" dirty="0">
              <a:solidFill>
                <a:schemeClr val="tx1">
                  <a:alpha val="100000"/>
                </a:schemeClr>
              </a:solidFill>
              <a:latin typeface="Tw Cen MT" pitchFamily="34" charset="0"/>
            </a:endParaRPr>
          </a:p>
        </p:txBody>
      </p:sp>
      <p:sp>
        <p:nvSpPr>
          <p:cNvPr id="11" name="Oval 10"/>
          <p:cNvSpPr/>
          <p:nvPr/>
        </p:nvSpPr>
        <p:spPr bwMode="auto">
          <a:xfrm>
            <a:off x="3143782" y="1187414"/>
            <a:ext cx="507953" cy="443979"/>
          </a:xfrm>
          <a:prstGeom prst="ellipse">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lIns="0" tIns="0" rIns="0" bIns="0"/>
          <a:lstStyle/>
          <a:p>
            <a:pPr algn="ctr">
              <a:spcBef>
                <a:spcPct val="20000"/>
              </a:spcBef>
              <a:spcAft>
                <a:spcPct val="75000"/>
              </a:spcAft>
              <a:defRPr/>
            </a:pPr>
            <a:r>
              <a:rPr lang="en-GB" sz="2400" dirty="0">
                <a:solidFill>
                  <a:schemeClr val="tx1">
                    <a:alpha val="100000"/>
                  </a:schemeClr>
                </a:solidFill>
                <a:latin typeface="Tw Cen MT" pitchFamily="34" charset="0"/>
              </a:rPr>
              <a:t>4</a:t>
            </a:r>
            <a:endParaRPr lang="en-US" sz="2400" dirty="0">
              <a:solidFill>
                <a:schemeClr val="tx1">
                  <a:alpha val="100000"/>
                </a:schemeClr>
              </a:solidFill>
              <a:latin typeface="Tw Cen MT" pitchFamily="34" charset="0"/>
            </a:endParaRPr>
          </a:p>
        </p:txBody>
      </p:sp>
      <p:sp>
        <p:nvSpPr>
          <p:cNvPr id="12" name="Oval 11"/>
          <p:cNvSpPr/>
          <p:nvPr/>
        </p:nvSpPr>
        <p:spPr bwMode="auto">
          <a:xfrm>
            <a:off x="2889806" y="5797603"/>
            <a:ext cx="507953" cy="443979"/>
          </a:xfrm>
          <a:prstGeom prst="ellipse">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lIns="0" tIns="0" rIns="0" bIns="0"/>
          <a:lstStyle/>
          <a:p>
            <a:pPr algn="ctr">
              <a:spcBef>
                <a:spcPct val="20000"/>
              </a:spcBef>
              <a:spcAft>
                <a:spcPct val="75000"/>
              </a:spcAft>
              <a:defRPr/>
            </a:pPr>
            <a:r>
              <a:rPr lang="en-GB" sz="2400" dirty="0">
                <a:solidFill>
                  <a:schemeClr val="tx1">
                    <a:alpha val="100000"/>
                  </a:schemeClr>
                </a:solidFill>
                <a:latin typeface="Tw Cen MT" pitchFamily="34" charset="0"/>
              </a:rPr>
              <a:t>3</a:t>
            </a:r>
            <a:endParaRPr lang="en-US" sz="2400" dirty="0">
              <a:solidFill>
                <a:schemeClr val="tx1">
                  <a:alpha val="100000"/>
                </a:schemeClr>
              </a:solidFill>
              <a:latin typeface="Tw Cen MT" pitchFamily="34" charset="0"/>
            </a:endParaRPr>
          </a:p>
        </p:txBody>
      </p:sp>
      <p:sp>
        <p:nvSpPr>
          <p:cNvPr id="13" name="Oval 12"/>
          <p:cNvSpPr/>
          <p:nvPr/>
        </p:nvSpPr>
        <p:spPr bwMode="auto">
          <a:xfrm>
            <a:off x="6235081" y="5841544"/>
            <a:ext cx="507953" cy="443979"/>
          </a:xfrm>
          <a:prstGeom prst="ellipse">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lIns="0" tIns="0" rIns="0" bIns="0"/>
          <a:lstStyle/>
          <a:p>
            <a:pPr algn="ctr">
              <a:spcBef>
                <a:spcPct val="20000"/>
              </a:spcBef>
              <a:spcAft>
                <a:spcPct val="75000"/>
              </a:spcAft>
              <a:defRPr/>
            </a:pPr>
            <a:r>
              <a:rPr lang="en-GB" sz="2400" dirty="0">
                <a:solidFill>
                  <a:schemeClr val="tx1">
                    <a:alpha val="100000"/>
                  </a:schemeClr>
                </a:solidFill>
                <a:latin typeface="Tw Cen MT" pitchFamily="34" charset="0"/>
              </a:rPr>
              <a:t>2</a:t>
            </a:r>
            <a:endParaRPr lang="en-US" sz="2400" dirty="0">
              <a:solidFill>
                <a:schemeClr val="tx1">
                  <a:alpha val="100000"/>
                </a:schemeClr>
              </a:solidFill>
              <a:latin typeface="Tw Cen MT" pitchFamily="34" charset="0"/>
            </a:endParaRPr>
          </a:p>
        </p:txBody>
      </p:sp>
      <p:sp>
        <p:nvSpPr>
          <p:cNvPr id="14" name="Oval 13"/>
          <p:cNvSpPr/>
          <p:nvPr/>
        </p:nvSpPr>
        <p:spPr bwMode="auto">
          <a:xfrm>
            <a:off x="4401317" y="1402491"/>
            <a:ext cx="507953" cy="443979"/>
          </a:xfrm>
          <a:prstGeom prst="ellipse">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lIns="0" tIns="0" rIns="0" bIns="0"/>
          <a:lstStyle/>
          <a:p>
            <a:pPr algn="ctr">
              <a:spcBef>
                <a:spcPct val="20000"/>
              </a:spcBef>
              <a:spcAft>
                <a:spcPct val="75000"/>
              </a:spcAft>
              <a:defRPr/>
            </a:pPr>
            <a:r>
              <a:rPr lang="en-GB" sz="2400" dirty="0">
                <a:solidFill>
                  <a:schemeClr val="tx1">
                    <a:alpha val="100000"/>
                  </a:schemeClr>
                </a:solidFill>
                <a:latin typeface="Tw Cen MT" pitchFamily="34" charset="0"/>
              </a:rPr>
              <a:t>5</a:t>
            </a:r>
            <a:endParaRPr lang="en-US" sz="2400" dirty="0">
              <a:solidFill>
                <a:schemeClr val="tx1">
                  <a:alpha val="100000"/>
                </a:schemeClr>
              </a:solidFill>
              <a:latin typeface="Tw Cen MT" pitchFamily="34" charset="0"/>
            </a:endParaRPr>
          </a:p>
        </p:txBody>
      </p:sp>
      <p:cxnSp>
        <p:nvCxnSpPr>
          <p:cNvPr id="16" name="Straight Connector 15"/>
          <p:cNvCxnSpPr>
            <a:cxnSpLocks noChangeShapeType="1"/>
          </p:cNvCxnSpPr>
          <p:nvPr/>
        </p:nvCxnSpPr>
        <p:spPr bwMode="auto">
          <a:xfrm flipH="1">
            <a:off x="7621588" y="2133600"/>
            <a:ext cx="325437" cy="1670050"/>
          </a:xfrm>
          <a:prstGeom prst="line">
            <a:avLst/>
          </a:prstGeom>
          <a:noFill/>
          <a:ln w="38100" algn="ctr">
            <a:solidFill>
              <a:schemeClr val="accent1"/>
            </a:solidFill>
            <a:round/>
            <a:headEnd/>
            <a:tailEnd/>
          </a:ln>
          <a:extLst>
            <a:ext uri="{909E8E84-426E-40DD-AFC4-6F175D3DCCD1}">
              <a14:hiddenFill xmlns:a14="http://schemas.microsoft.com/office/drawing/2010/main">
                <a:noFill/>
              </a14:hiddenFill>
            </a:ext>
          </a:extLst>
        </p:spPr>
      </p:cxnSp>
      <p:cxnSp>
        <p:nvCxnSpPr>
          <p:cNvPr id="17" name="Straight Connector 16"/>
          <p:cNvCxnSpPr>
            <a:cxnSpLocks noChangeShapeType="1"/>
          </p:cNvCxnSpPr>
          <p:nvPr/>
        </p:nvCxnSpPr>
        <p:spPr bwMode="auto">
          <a:xfrm>
            <a:off x="3397250" y="1631950"/>
            <a:ext cx="452438" cy="1336675"/>
          </a:xfrm>
          <a:prstGeom prst="line">
            <a:avLst/>
          </a:prstGeom>
          <a:noFill/>
          <a:ln w="38100" algn="ctr">
            <a:solidFill>
              <a:schemeClr val="accent1"/>
            </a:solidFill>
            <a:round/>
            <a:headEnd/>
            <a:tailEnd/>
          </a:ln>
          <a:extLst>
            <a:ext uri="{909E8E84-426E-40DD-AFC4-6F175D3DCCD1}">
              <a14:hiddenFill xmlns:a14="http://schemas.microsoft.com/office/drawing/2010/main">
                <a:noFill/>
              </a14:hiddenFill>
            </a:ext>
          </a:extLst>
        </p:spPr>
      </p:cxnSp>
      <p:cxnSp>
        <p:nvCxnSpPr>
          <p:cNvPr id="18" name="Straight Connector 17"/>
          <p:cNvCxnSpPr>
            <a:cxnSpLocks noChangeShapeType="1"/>
          </p:cNvCxnSpPr>
          <p:nvPr/>
        </p:nvCxnSpPr>
        <p:spPr bwMode="auto">
          <a:xfrm>
            <a:off x="5846763" y="4294188"/>
            <a:ext cx="642937" cy="1547812"/>
          </a:xfrm>
          <a:prstGeom prst="line">
            <a:avLst/>
          </a:prstGeom>
          <a:noFill/>
          <a:ln w="38100" algn="ctr">
            <a:solidFill>
              <a:schemeClr val="accent1"/>
            </a:solidFill>
            <a:round/>
            <a:headEnd/>
            <a:tailEnd/>
          </a:ln>
          <a:extLst>
            <a:ext uri="{909E8E84-426E-40DD-AFC4-6F175D3DCCD1}">
              <a14:hiddenFill xmlns:a14="http://schemas.microsoft.com/office/drawing/2010/main">
                <a:noFill/>
              </a14:hiddenFill>
            </a:ext>
          </a:extLst>
        </p:spPr>
      </p:cxnSp>
      <p:cxnSp>
        <p:nvCxnSpPr>
          <p:cNvPr id="19" name="Straight Connector 18"/>
          <p:cNvCxnSpPr>
            <a:cxnSpLocks noChangeShapeType="1"/>
          </p:cNvCxnSpPr>
          <p:nvPr/>
        </p:nvCxnSpPr>
        <p:spPr bwMode="auto">
          <a:xfrm flipH="1">
            <a:off x="3143250" y="4325938"/>
            <a:ext cx="204788" cy="1471612"/>
          </a:xfrm>
          <a:prstGeom prst="line">
            <a:avLst/>
          </a:prstGeom>
          <a:noFill/>
          <a:ln w="38100" algn="ctr">
            <a:solidFill>
              <a:schemeClr val="accent1"/>
            </a:solidFill>
            <a:round/>
            <a:headEnd/>
            <a:tailEnd/>
          </a:ln>
          <a:extLst>
            <a:ext uri="{909E8E84-426E-40DD-AFC4-6F175D3DCCD1}">
              <a14:hiddenFill xmlns:a14="http://schemas.microsoft.com/office/drawing/2010/main">
                <a:noFill/>
              </a14:hiddenFill>
            </a:ext>
          </a:extLst>
        </p:spPr>
      </p:cxnSp>
      <p:cxnSp>
        <p:nvCxnSpPr>
          <p:cNvPr id="23" name="Straight Connector 22"/>
          <p:cNvCxnSpPr>
            <a:cxnSpLocks noChangeShapeType="1"/>
          </p:cNvCxnSpPr>
          <p:nvPr/>
        </p:nvCxnSpPr>
        <p:spPr bwMode="auto">
          <a:xfrm>
            <a:off x="4768850" y="1846263"/>
            <a:ext cx="731838" cy="1554162"/>
          </a:xfrm>
          <a:prstGeom prst="line">
            <a:avLst/>
          </a:prstGeom>
          <a:noFill/>
          <a:ln w="38100" algn="ctr">
            <a:solidFill>
              <a:schemeClr val="accent1"/>
            </a:solidFill>
            <a:round/>
            <a:headEnd/>
            <a:tailEnd/>
          </a:ln>
          <a:extLst>
            <a:ext uri="{909E8E84-426E-40DD-AFC4-6F175D3DCCD1}">
              <a14:hiddenFill xmlns:a14="http://schemas.microsoft.com/office/drawing/2010/main">
                <a:noFill/>
              </a14:hiddenFill>
            </a:ext>
          </a:extLst>
        </p:spPr>
      </p:cxnSp>
      <p:cxnSp>
        <p:nvCxnSpPr>
          <p:cNvPr id="32" name="Straight Connector 31"/>
          <p:cNvCxnSpPr>
            <a:cxnSpLocks noChangeShapeType="1"/>
          </p:cNvCxnSpPr>
          <p:nvPr/>
        </p:nvCxnSpPr>
        <p:spPr bwMode="auto">
          <a:xfrm>
            <a:off x="7294563" y="4294188"/>
            <a:ext cx="998537" cy="965200"/>
          </a:xfrm>
          <a:prstGeom prst="line">
            <a:avLst/>
          </a:prstGeom>
          <a:noFill/>
          <a:ln w="38100" algn="ctr">
            <a:solidFill>
              <a:schemeClr val="accent1"/>
            </a:solidFill>
            <a:round/>
            <a:headEnd/>
            <a:tailEnd/>
          </a:ln>
          <a:extLst>
            <a:ext uri="{909E8E84-426E-40DD-AFC4-6F175D3DCCD1}">
              <a14:hiddenFill xmlns:a14="http://schemas.microsoft.com/office/drawing/2010/main">
                <a:noFill/>
              </a14:hiddenFill>
            </a:ext>
          </a:extLst>
        </p:spPr>
      </p:cxnSp>
      <p:pic>
        <p:nvPicPr>
          <p:cNvPr id="34" name="Picture 3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2550" y="1227138"/>
            <a:ext cx="5995988" cy="397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34"/>
          <p:cNvSpPr txBox="1"/>
          <p:nvPr/>
        </p:nvSpPr>
        <p:spPr>
          <a:xfrm>
            <a:off x="6097588" y="676275"/>
            <a:ext cx="2892425" cy="5018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lang="en-US" sz="2000" dirty="0">
                <a:latin typeface="Tw Cen MT" pitchFamily="34" charset="0"/>
              </a:rPr>
              <a:t>The Rocket was the first ever powered, passenger service and was produced at a time when many felt that such a performance could not be achieved. Maximum speeds were increased from around 10 to 37 miles per hour and journeys of 70 miles were completed in a mater of hours. This represented a revolution in travel and was reported on the front page of newspapers around the world. </a:t>
            </a:r>
            <a:endParaRPr lang="en-US" sz="2400" dirty="0">
              <a:latin typeface="Tw Cen MT" pitchFamily="34" charset="0"/>
            </a:endParaRPr>
          </a:p>
        </p:txBody>
      </p:sp>
      <p:pic>
        <p:nvPicPr>
          <p:cNvPr id="15" name="Picture 14"/>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a:off x="0" y="0"/>
            <a:ext cx="9220200" cy="6858000"/>
          </a:xfrm>
          <a:prstGeom prst="rect">
            <a:avLst/>
          </a:prstGeom>
        </p:spPr>
      </p:pic>
      <p:sp>
        <p:nvSpPr>
          <p:cNvPr id="20" name="TextBox 19"/>
          <p:cNvSpPr txBox="1"/>
          <p:nvPr/>
        </p:nvSpPr>
        <p:spPr>
          <a:xfrm>
            <a:off x="2115344" y="2806700"/>
            <a:ext cx="5240338" cy="1107996"/>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en-GB" sz="2200" dirty="0">
                <a:latin typeface="Tw Cen MT" pitchFamily="34" charset="0"/>
              </a:rPr>
              <a:t>The first passenger carriage in Europe, </a:t>
            </a:r>
            <a:r>
              <a:rPr lang="en-GB" sz="2200" dirty="0" smtClean="0">
                <a:latin typeface="Tw Cen MT" pitchFamily="34" charset="0"/>
              </a:rPr>
              <a:t>1830. </a:t>
            </a:r>
            <a:r>
              <a:rPr lang="en-GB" sz="2200" dirty="0">
                <a:latin typeface="Tw Cen MT" pitchFamily="34" charset="0"/>
              </a:rPr>
              <a:t>George Stephenson´s steam locomotive, Liverpool and Manchester </a:t>
            </a:r>
            <a:r>
              <a:rPr lang="en-GB" sz="2200" dirty="0" smtClean="0">
                <a:latin typeface="Tw Cen MT" pitchFamily="34" charset="0"/>
              </a:rPr>
              <a:t>Railway.</a:t>
            </a:r>
            <a:endParaRPr lang="en-GB" sz="2200" dirty="0">
              <a:latin typeface="Tw Cen MT" pitchFamily="34" charset="0"/>
            </a:endParaRPr>
          </a:p>
        </p:txBody>
      </p:sp>
      <p:graphicFrame>
        <p:nvGraphicFramePr>
          <p:cNvPr id="36" name="Diagram 35"/>
          <p:cNvGraphicFramePr/>
          <p:nvPr>
            <p:extLst>
              <p:ext uri="{D42A27DB-BD31-4B8C-83A1-F6EECF244321}">
                <p14:modId xmlns:p14="http://schemas.microsoft.com/office/powerpoint/2010/main" val="3317547367"/>
              </p:ext>
            </p:extLst>
          </p:nvPr>
        </p:nvGraphicFramePr>
        <p:xfrm>
          <a:off x="693619" y="191069"/>
          <a:ext cx="8570794" cy="631891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37" name="TextBox 36"/>
          <p:cNvSpPr txBox="1"/>
          <p:nvPr/>
        </p:nvSpPr>
        <p:spPr>
          <a:xfrm>
            <a:off x="98425" y="171450"/>
            <a:ext cx="3254375" cy="13843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spAutoFit/>
          </a:bodyPr>
          <a:lstStyle/>
          <a:p>
            <a:pPr algn="ctr">
              <a:defRPr/>
            </a:pPr>
            <a:r>
              <a:rPr lang="en-GB" sz="2800" b="1" dirty="0">
                <a:latin typeface="Tw Cen MT" pitchFamily="34" charset="0"/>
              </a:rPr>
              <a:t>How did the railways change society?</a:t>
            </a:r>
          </a:p>
        </p:txBody>
      </p:sp>
      <p:sp>
        <p:nvSpPr>
          <p:cNvPr id="3" name="Rectangle 2"/>
          <p:cNvSpPr/>
          <p:nvPr/>
        </p:nvSpPr>
        <p:spPr bwMode="auto">
          <a:xfrm>
            <a:off x="690563" y="95250"/>
            <a:ext cx="4673600" cy="450850"/>
          </a:xfrm>
          <a:prstGeom prst="rect">
            <a:avLst/>
          </a:prstGeom>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a:lstStyle/>
          <a:p>
            <a:pPr algn="ctr">
              <a:spcBef>
                <a:spcPct val="20000"/>
              </a:spcBef>
              <a:spcAft>
                <a:spcPct val="75000"/>
              </a:spcAft>
              <a:defRPr/>
            </a:pPr>
            <a:r>
              <a:rPr lang="en-GB" sz="2400" b="1" dirty="0">
                <a:solidFill>
                  <a:schemeClr val="tx1">
                    <a:alpha val="100000"/>
                  </a:schemeClr>
                </a:solidFill>
                <a:latin typeface="Tw Cen MT" pitchFamily="34" charset="0"/>
              </a:rPr>
              <a:t>How steam locomotives worked</a:t>
            </a:r>
            <a:endParaRPr lang="en-US" sz="2400" b="1" dirty="0">
              <a:solidFill>
                <a:schemeClr val="tx1">
                  <a:alpha val="100000"/>
                </a:schemeClr>
              </a:solidFill>
              <a:latin typeface="Tw Cen MT" pitchFamily="34" charset="0"/>
            </a:endParaRPr>
          </a:p>
        </p:txBody>
      </p:sp>
      <p:sp>
        <p:nvSpPr>
          <p:cNvPr id="24" name="Rectangle 23"/>
          <p:cNvSpPr/>
          <p:nvPr/>
        </p:nvSpPr>
        <p:spPr bwMode="auto">
          <a:xfrm>
            <a:off x="696913" y="249238"/>
            <a:ext cx="4672012" cy="450850"/>
          </a:xfrm>
          <a:prstGeom prst="rect">
            <a:avLst/>
          </a:prstGeom>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a:lstStyle/>
          <a:p>
            <a:pPr algn="ctr">
              <a:spcBef>
                <a:spcPct val="20000"/>
              </a:spcBef>
              <a:spcAft>
                <a:spcPct val="75000"/>
              </a:spcAft>
              <a:defRPr/>
            </a:pPr>
            <a:r>
              <a:rPr lang="en-GB" sz="2400" b="1" dirty="0">
                <a:solidFill>
                  <a:schemeClr val="tx1">
                    <a:alpha val="100000"/>
                  </a:schemeClr>
                </a:solidFill>
                <a:latin typeface="Tw Cen MT" pitchFamily="34" charset="0"/>
              </a:rPr>
              <a:t>Robert Stevenson’s Rocket</a:t>
            </a:r>
            <a:endParaRPr lang="en-US" sz="2400" b="1" dirty="0">
              <a:solidFill>
                <a:schemeClr val="tx1">
                  <a:alpha val="100000"/>
                </a:schemeClr>
              </a:solidFill>
              <a:latin typeface="Tw Cen MT" pitchFamily="34" charset="0"/>
            </a:endParaRPr>
          </a:p>
        </p:txBody>
      </p:sp>
      <p:sp>
        <p:nvSpPr>
          <p:cNvPr id="82980" name="TextBox 11"/>
          <p:cNvSpPr txBox="1">
            <a:spLocks noChangeArrowheads="1"/>
          </p:cNvSpPr>
          <p:nvPr/>
        </p:nvSpPr>
        <p:spPr bwMode="auto">
          <a:xfrm>
            <a:off x="5224463" y="6551613"/>
            <a:ext cx="3400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b="1" i="1">
                <a:latin typeface="Tw Cen MT" pitchFamily="34" charset="0"/>
              </a:rPr>
              <a:t>Key Stage 3 History  Britain 1750-1900  Interactive</a:t>
            </a:r>
          </a:p>
        </p:txBody>
      </p:sp>
      <p:sp>
        <p:nvSpPr>
          <p:cNvPr id="28" name="Rectangle 27"/>
          <p:cNvSpPr/>
          <p:nvPr/>
        </p:nvSpPr>
        <p:spPr>
          <a:xfrm>
            <a:off x="8529638" y="6451600"/>
            <a:ext cx="434975" cy="374650"/>
          </a:xfrm>
          <a:prstGeom prst="rect">
            <a:avLst/>
          </a:prstGeom>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r>
              <a:rPr lang="en-GB" sz="1400" b="1" dirty="0"/>
              <a:t>48</a:t>
            </a:r>
            <a:endParaRPr lang="en-US" sz="1400" b="1" dirty="0"/>
          </a:p>
        </p:txBody>
      </p:sp>
      <p:pic>
        <p:nvPicPr>
          <p:cNvPr id="4" name="4556488.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extLst>
              <a:ext uri="{28A0092B-C50C-407E-A947-70E740481C1C}">
                <a14:useLocalDpi xmlns:a14="http://schemas.microsoft.com/office/drawing/2010/main" val="0"/>
              </a:ext>
            </a:extLst>
          </a:blip>
          <a:srcRect/>
          <a:stretch>
            <a:fillRect/>
          </a:stretch>
        </p:blipFill>
        <p:spPr bwMode="auto">
          <a:xfrm>
            <a:off x="5487988" y="192088"/>
            <a:ext cx="747712"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Rounded Rectangle 16">
            <a:hlinkClick r:id="rId15" action="ppaction://hlinkfile"/>
          </p:cNvPr>
          <p:cNvPicPr>
            <a:picLocks noChangeAspect="1"/>
          </p:cNvPicPr>
          <p:nvPr/>
        </p:nvPicPr>
        <p:blipFill>
          <a:blip r:embed="rId16" cstate="print"/>
          <a:stretch>
            <a:fillRect/>
          </a:stretch>
        </p:blipFill>
        <p:spPr>
          <a:xfrm>
            <a:off x="97885" y="6063588"/>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 name="Picture 1" descr="C:\Documents and Settings\Anthony Robinson\Local Settings\Temporary Internet Files\Content.IE5\ACXLHXR9\MCj02931600000[1].wmf">
            <a:hlinkClick r:id="rId17" action="ppaction://hlinkfile"/>
          </p:cNvPr>
          <p:cNvPicPr>
            <a:picLocks noChangeArrowheads="1"/>
          </p:cNvPicPr>
          <p:nvPr/>
        </p:nvPicPr>
        <p:blipFill>
          <a:blip r:embed="rId18" cstate="print"/>
          <a:srcRect/>
          <a:stretch>
            <a:fillRect/>
          </a:stretch>
        </p:blipFill>
        <p:spPr bwMode="auto">
          <a:xfrm>
            <a:off x="889994" y="6064636"/>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0" name="Picture 2" descr="C:\Documents and Settings\Anthony Robinson\Local Settings\Temporary Internet Files\Content.IE5\GBBTHQWP\MCBD07215_0000[1].wmf">
            <a:hlinkClick r:id="rId19" action="ppaction://hlinkfile"/>
          </p:cNvPr>
          <p:cNvPicPr>
            <a:picLocks noChangeArrowheads="1"/>
          </p:cNvPicPr>
          <p:nvPr/>
        </p:nvPicPr>
        <p:blipFill>
          <a:blip r:embed="rId20" cstate="print"/>
          <a:srcRect/>
          <a:stretch>
            <a:fillRect/>
          </a:stretch>
        </p:blipFill>
        <p:spPr bwMode="auto">
          <a:xfrm>
            <a:off x="1713125" y="6068161"/>
            <a:ext cx="684000" cy="684000"/>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xit" presetSubtype="4" fill="hold" nodeType="clickEffect">
                                  <p:stCondLst>
                                    <p:cond delay="0"/>
                                  </p:stCondLst>
                                  <p:childTnLst>
                                    <p:anim calcmode="lin" valueType="num">
                                      <p:cBhvr additive="base">
                                        <p:cTn id="10" dur="500"/>
                                        <p:tgtEl>
                                          <p:spTgt spid="2"/>
                                        </p:tgtEl>
                                        <p:attrNameLst>
                                          <p:attrName>ppt_x</p:attrName>
                                        </p:attrNameLst>
                                      </p:cBhvr>
                                      <p:tavLst>
                                        <p:tav tm="0">
                                          <p:val>
                                            <p:strVal val="ppt_x"/>
                                          </p:val>
                                        </p:tav>
                                        <p:tav tm="100000">
                                          <p:val>
                                            <p:strVal val="ppt_x"/>
                                          </p:val>
                                        </p:tav>
                                      </p:tavLst>
                                    </p:anim>
                                    <p:anim calcmode="lin" valueType="num">
                                      <p:cBhvr additive="base">
                                        <p:cTn id="11" dur="500"/>
                                        <p:tgtEl>
                                          <p:spTgt spid="2"/>
                                        </p:tgtEl>
                                        <p:attrNameLst>
                                          <p:attrName>ppt_y</p:attrName>
                                        </p:attrNameLst>
                                      </p:cBhvr>
                                      <p:tavLst>
                                        <p:tav tm="0">
                                          <p:val>
                                            <p:strVal val="ppt_y"/>
                                          </p:val>
                                        </p:tav>
                                        <p:tav tm="100000">
                                          <p:val>
                                            <p:strVal val="1+ppt_h/2"/>
                                          </p:val>
                                        </p:tav>
                                      </p:tavLst>
                                    </p:anim>
                                    <p:set>
                                      <p:cBhvr>
                                        <p:cTn id="12" dur="1" fill="hold">
                                          <p:stCondLst>
                                            <p:cond delay="499"/>
                                          </p:stCondLst>
                                        </p:cTn>
                                        <p:tgtEl>
                                          <p:spTgt spid="2"/>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5"/>
                                        </p:tgtEl>
                                        <p:attrNameLst>
                                          <p:attrName>ppt_x</p:attrName>
                                        </p:attrNameLst>
                                      </p:cBhvr>
                                      <p:tavLst>
                                        <p:tav tm="0">
                                          <p:val>
                                            <p:strVal val="ppt_x"/>
                                          </p:val>
                                        </p:tav>
                                        <p:tav tm="100000">
                                          <p:val>
                                            <p:strVal val="ppt_x"/>
                                          </p:val>
                                        </p:tav>
                                      </p:tavLst>
                                    </p:anim>
                                    <p:anim calcmode="lin" valueType="num">
                                      <p:cBhvr additive="base">
                                        <p:cTn id="15" dur="500"/>
                                        <p:tgtEl>
                                          <p:spTgt spid="5"/>
                                        </p:tgtEl>
                                        <p:attrNameLst>
                                          <p:attrName>ppt_y</p:attrName>
                                        </p:attrNameLst>
                                      </p:cBhvr>
                                      <p:tavLst>
                                        <p:tav tm="0">
                                          <p:val>
                                            <p:strVal val="ppt_y"/>
                                          </p:val>
                                        </p:tav>
                                        <p:tav tm="100000">
                                          <p:val>
                                            <p:strVal val="1+ppt_h/2"/>
                                          </p:val>
                                        </p:tav>
                                      </p:tavLst>
                                    </p:anim>
                                    <p:set>
                                      <p:cBhvr>
                                        <p:cTn id="16" dur="1" fill="hold">
                                          <p:stCondLst>
                                            <p:cond delay="499"/>
                                          </p:stCondLst>
                                        </p:cTn>
                                        <p:tgtEl>
                                          <p:spTgt spid="5"/>
                                        </p:tgtEl>
                                        <p:attrNameLst>
                                          <p:attrName>style.visibility</p:attrName>
                                        </p:attrNameLst>
                                      </p:cBhvr>
                                      <p:to>
                                        <p:strVal val="hidden"/>
                                      </p:to>
                                    </p:set>
                                  </p:childTnLst>
                                </p:cTn>
                              </p:par>
                              <p:par>
                                <p:cTn id="17" presetID="2" presetClass="exit" presetSubtype="4" fill="hold" grpId="0" nodeType="withEffect">
                                  <p:stCondLst>
                                    <p:cond delay="0"/>
                                  </p:stCondLst>
                                  <p:childTnLst>
                                    <p:anim calcmode="lin" valueType="num">
                                      <p:cBhvr additive="base">
                                        <p:cTn id="18" dur="500"/>
                                        <p:tgtEl>
                                          <p:spTgt spid="6"/>
                                        </p:tgtEl>
                                        <p:attrNameLst>
                                          <p:attrName>ppt_x</p:attrName>
                                        </p:attrNameLst>
                                      </p:cBhvr>
                                      <p:tavLst>
                                        <p:tav tm="0">
                                          <p:val>
                                            <p:strVal val="ppt_x"/>
                                          </p:val>
                                        </p:tav>
                                        <p:tav tm="100000">
                                          <p:val>
                                            <p:strVal val="ppt_x"/>
                                          </p:val>
                                        </p:tav>
                                      </p:tavLst>
                                    </p:anim>
                                    <p:anim calcmode="lin" valueType="num">
                                      <p:cBhvr additive="base">
                                        <p:cTn id="19" dur="500"/>
                                        <p:tgtEl>
                                          <p:spTgt spid="6"/>
                                        </p:tgtEl>
                                        <p:attrNameLst>
                                          <p:attrName>ppt_y</p:attrName>
                                        </p:attrNameLst>
                                      </p:cBhvr>
                                      <p:tavLst>
                                        <p:tav tm="0">
                                          <p:val>
                                            <p:strVal val="ppt_y"/>
                                          </p:val>
                                        </p:tav>
                                        <p:tav tm="100000">
                                          <p:val>
                                            <p:strVal val="1+ppt_h/2"/>
                                          </p:val>
                                        </p:tav>
                                      </p:tavLst>
                                    </p:anim>
                                    <p:set>
                                      <p:cBhvr>
                                        <p:cTn id="20" dur="1" fill="hold">
                                          <p:stCondLst>
                                            <p:cond delay="499"/>
                                          </p:stCondLst>
                                        </p:cTn>
                                        <p:tgtEl>
                                          <p:spTgt spid="6"/>
                                        </p:tgtEl>
                                        <p:attrNameLst>
                                          <p:attrName>style.visibility</p:attrName>
                                        </p:attrNameLst>
                                      </p:cBhvr>
                                      <p:to>
                                        <p:strVal val="hidden"/>
                                      </p:to>
                                    </p:set>
                                  </p:childTnLst>
                                </p:cTn>
                              </p:par>
                              <p:par>
                                <p:cTn id="21" presetID="2" presetClass="exit" presetSubtype="4" fill="hold" grpId="0" nodeType="withEffect">
                                  <p:stCondLst>
                                    <p:cond delay="0"/>
                                  </p:stCondLst>
                                  <p:childTnLst>
                                    <p:anim calcmode="lin" valueType="num">
                                      <p:cBhvr additive="base">
                                        <p:cTn id="22" dur="500"/>
                                        <p:tgtEl>
                                          <p:spTgt spid="7"/>
                                        </p:tgtEl>
                                        <p:attrNameLst>
                                          <p:attrName>ppt_x</p:attrName>
                                        </p:attrNameLst>
                                      </p:cBhvr>
                                      <p:tavLst>
                                        <p:tav tm="0">
                                          <p:val>
                                            <p:strVal val="ppt_x"/>
                                          </p:val>
                                        </p:tav>
                                        <p:tav tm="100000">
                                          <p:val>
                                            <p:strVal val="ppt_x"/>
                                          </p:val>
                                        </p:tav>
                                      </p:tavLst>
                                    </p:anim>
                                    <p:anim calcmode="lin" valueType="num">
                                      <p:cBhvr additive="base">
                                        <p:cTn id="23" dur="500"/>
                                        <p:tgtEl>
                                          <p:spTgt spid="7"/>
                                        </p:tgtEl>
                                        <p:attrNameLst>
                                          <p:attrName>ppt_y</p:attrName>
                                        </p:attrNameLst>
                                      </p:cBhvr>
                                      <p:tavLst>
                                        <p:tav tm="0">
                                          <p:val>
                                            <p:strVal val="ppt_y"/>
                                          </p:val>
                                        </p:tav>
                                        <p:tav tm="100000">
                                          <p:val>
                                            <p:strVal val="1+ppt_h/2"/>
                                          </p:val>
                                        </p:tav>
                                      </p:tavLst>
                                    </p:anim>
                                    <p:set>
                                      <p:cBhvr>
                                        <p:cTn id="24" dur="1" fill="hold">
                                          <p:stCondLst>
                                            <p:cond delay="499"/>
                                          </p:stCondLst>
                                        </p:cTn>
                                        <p:tgtEl>
                                          <p:spTgt spid="7"/>
                                        </p:tgtEl>
                                        <p:attrNameLst>
                                          <p:attrName>style.visibility</p:attrName>
                                        </p:attrNameLst>
                                      </p:cBhvr>
                                      <p:to>
                                        <p:strVal val="hidden"/>
                                      </p:to>
                                    </p:set>
                                  </p:childTnLst>
                                </p:cTn>
                              </p:par>
                              <p:par>
                                <p:cTn id="25" presetID="2" presetClass="exit" presetSubtype="4" fill="hold" grpId="0" nodeType="withEffect">
                                  <p:stCondLst>
                                    <p:cond delay="0"/>
                                  </p:stCondLst>
                                  <p:childTnLst>
                                    <p:anim calcmode="lin" valueType="num">
                                      <p:cBhvr additive="base">
                                        <p:cTn id="26" dur="500"/>
                                        <p:tgtEl>
                                          <p:spTgt spid="8"/>
                                        </p:tgtEl>
                                        <p:attrNameLst>
                                          <p:attrName>ppt_x</p:attrName>
                                        </p:attrNameLst>
                                      </p:cBhvr>
                                      <p:tavLst>
                                        <p:tav tm="0">
                                          <p:val>
                                            <p:strVal val="ppt_x"/>
                                          </p:val>
                                        </p:tav>
                                        <p:tav tm="100000">
                                          <p:val>
                                            <p:strVal val="ppt_x"/>
                                          </p:val>
                                        </p:tav>
                                      </p:tavLst>
                                    </p:anim>
                                    <p:anim calcmode="lin" valueType="num">
                                      <p:cBhvr additive="base">
                                        <p:cTn id="27" dur="500"/>
                                        <p:tgtEl>
                                          <p:spTgt spid="8"/>
                                        </p:tgtEl>
                                        <p:attrNameLst>
                                          <p:attrName>ppt_y</p:attrName>
                                        </p:attrNameLst>
                                      </p:cBhvr>
                                      <p:tavLst>
                                        <p:tav tm="0">
                                          <p:val>
                                            <p:strVal val="ppt_y"/>
                                          </p:val>
                                        </p:tav>
                                        <p:tav tm="100000">
                                          <p:val>
                                            <p:strVal val="1+ppt_h/2"/>
                                          </p:val>
                                        </p:tav>
                                      </p:tavLst>
                                    </p:anim>
                                    <p:set>
                                      <p:cBhvr>
                                        <p:cTn id="28" dur="1" fill="hold">
                                          <p:stCondLst>
                                            <p:cond delay="499"/>
                                          </p:stCondLst>
                                        </p:cTn>
                                        <p:tgtEl>
                                          <p:spTgt spid="8"/>
                                        </p:tgtEl>
                                        <p:attrNameLst>
                                          <p:attrName>style.visibility</p:attrName>
                                        </p:attrNameLst>
                                      </p:cBhvr>
                                      <p:to>
                                        <p:strVal val="hidden"/>
                                      </p:to>
                                    </p:set>
                                  </p:childTnLst>
                                </p:cTn>
                              </p:par>
                              <p:par>
                                <p:cTn id="29" presetID="2" presetClass="exit" presetSubtype="4" fill="hold" grpId="0" nodeType="withEffect">
                                  <p:stCondLst>
                                    <p:cond delay="0"/>
                                  </p:stCondLst>
                                  <p:childTnLst>
                                    <p:anim calcmode="lin" valueType="num">
                                      <p:cBhvr additive="base">
                                        <p:cTn id="30" dur="500"/>
                                        <p:tgtEl>
                                          <p:spTgt spid="9"/>
                                        </p:tgtEl>
                                        <p:attrNameLst>
                                          <p:attrName>ppt_x</p:attrName>
                                        </p:attrNameLst>
                                      </p:cBhvr>
                                      <p:tavLst>
                                        <p:tav tm="0">
                                          <p:val>
                                            <p:strVal val="ppt_x"/>
                                          </p:val>
                                        </p:tav>
                                        <p:tav tm="100000">
                                          <p:val>
                                            <p:strVal val="ppt_x"/>
                                          </p:val>
                                        </p:tav>
                                      </p:tavLst>
                                    </p:anim>
                                    <p:anim calcmode="lin" valueType="num">
                                      <p:cBhvr additive="base">
                                        <p:cTn id="31" dur="500"/>
                                        <p:tgtEl>
                                          <p:spTgt spid="9"/>
                                        </p:tgtEl>
                                        <p:attrNameLst>
                                          <p:attrName>ppt_y</p:attrName>
                                        </p:attrNameLst>
                                      </p:cBhvr>
                                      <p:tavLst>
                                        <p:tav tm="0">
                                          <p:val>
                                            <p:strVal val="ppt_y"/>
                                          </p:val>
                                        </p:tav>
                                        <p:tav tm="100000">
                                          <p:val>
                                            <p:strVal val="1+ppt_h/2"/>
                                          </p:val>
                                        </p:tav>
                                      </p:tavLst>
                                    </p:anim>
                                    <p:set>
                                      <p:cBhvr>
                                        <p:cTn id="32" dur="1" fill="hold">
                                          <p:stCondLst>
                                            <p:cond delay="499"/>
                                          </p:stCondLst>
                                        </p:cTn>
                                        <p:tgtEl>
                                          <p:spTgt spid="9"/>
                                        </p:tgtEl>
                                        <p:attrNameLst>
                                          <p:attrName>style.visibility</p:attrName>
                                        </p:attrNameLst>
                                      </p:cBhvr>
                                      <p:to>
                                        <p:strVal val="hidden"/>
                                      </p:to>
                                    </p:set>
                                  </p:childTnLst>
                                </p:cTn>
                              </p:par>
                              <p:par>
                                <p:cTn id="33" presetID="2" presetClass="exit" presetSubtype="4" fill="hold" nodeType="withEffect">
                                  <p:stCondLst>
                                    <p:cond delay="0"/>
                                  </p:stCondLst>
                                  <p:childTnLst>
                                    <p:anim calcmode="lin" valueType="num">
                                      <p:cBhvr additive="base">
                                        <p:cTn id="34" dur="500"/>
                                        <p:tgtEl>
                                          <p:spTgt spid="10"/>
                                        </p:tgtEl>
                                        <p:attrNameLst>
                                          <p:attrName>ppt_x</p:attrName>
                                        </p:attrNameLst>
                                      </p:cBhvr>
                                      <p:tavLst>
                                        <p:tav tm="0">
                                          <p:val>
                                            <p:strVal val="ppt_x"/>
                                          </p:val>
                                        </p:tav>
                                        <p:tav tm="100000">
                                          <p:val>
                                            <p:strVal val="ppt_x"/>
                                          </p:val>
                                        </p:tav>
                                      </p:tavLst>
                                    </p:anim>
                                    <p:anim calcmode="lin" valueType="num">
                                      <p:cBhvr additive="base">
                                        <p:cTn id="35" dur="500"/>
                                        <p:tgtEl>
                                          <p:spTgt spid="10"/>
                                        </p:tgtEl>
                                        <p:attrNameLst>
                                          <p:attrName>ppt_y</p:attrName>
                                        </p:attrNameLst>
                                      </p:cBhvr>
                                      <p:tavLst>
                                        <p:tav tm="0">
                                          <p:val>
                                            <p:strVal val="ppt_y"/>
                                          </p:val>
                                        </p:tav>
                                        <p:tav tm="100000">
                                          <p:val>
                                            <p:strVal val="1+ppt_h/2"/>
                                          </p:val>
                                        </p:tav>
                                      </p:tavLst>
                                    </p:anim>
                                    <p:set>
                                      <p:cBhvr>
                                        <p:cTn id="36" dur="1" fill="hold">
                                          <p:stCondLst>
                                            <p:cond delay="499"/>
                                          </p:stCondLst>
                                        </p:cTn>
                                        <p:tgtEl>
                                          <p:spTgt spid="10"/>
                                        </p:tgtEl>
                                        <p:attrNameLst>
                                          <p:attrName>style.visibility</p:attrName>
                                        </p:attrNameLst>
                                      </p:cBhvr>
                                      <p:to>
                                        <p:strVal val="hidden"/>
                                      </p:to>
                                    </p:set>
                                  </p:childTnLst>
                                </p:cTn>
                              </p:par>
                              <p:par>
                                <p:cTn id="37" presetID="2" presetClass="exit" presetSubtype="4" fill="hold" nodeType="withEffect">
                                  <p:stCondLst>
                                    <p:cond delay="0"/>
                                  </p:stCondLst>
                                  <p:childTnLst>
                                    <p:anim calcmode="lin" valueType="num">
                                      <p:cBhvr additive="base">
                                        <p:cTn id="38" dur="500"/>
                                        <p:tgtEl>
                                          <p:spTgt spid="11"/>
                                        </p:tgtEl>
                                        <p:attrNameLst>
                                          <p:attrName>ppt_x</p:attrName>
                                        </p:attrNameLst>
                                      </p:cBhvr>
                                      <p:tavLst>
                                        <p:tav tm="0">
                                          <p:val>
                                            <p:strVal val="ppt_x"/>
                                          </p:val>
                                        </p:tav>
                                        <p:tav tm="100000">
                                          <p:val>
                                            <p:strVal val="ppt_x"/>
                                          </p:val>
                                        </p:tav>
                                      </p:tavLst>
                                    </p:anim>
                                    <p:anim calcmode="lin" valueType="num">
                                      <p:cBhvr additive="base">
                                        <p:cTn id="39" dur="500"/>
                                        <p:tgtEl>
                                          <p:spTgt spid="11"/>
                                        </p:tgtEl>
                                        <p:attrNameLst>
                                          <p:attrName>ppt_y</p:attrName>
                                        </p:attrNameLst>
                                      </p:cBhvr>
                                      <p:tavLst>
                                        <p:tav tm="0">
                                          <p:val>
                                            <p:strVal val="ppt_y"/>
                                          </p:val>
                                        </p:tav>
                                        <p:tav tm="100000">
                                          <p:val>
                                            <p:strVal val="1+ppt_h/2"/>
                                          </p:val>
                                        </p:tav>
                                      </p:tavLst>
                                    </p:anim>
                                    <p:set>
                                      <p:cBhvr>
                                        <p:cTn id="40" dur="1" fill="hold">
                                          <p:stCondLst>
                                            <p:cond delay="499"/>
                                          </p:stCondLst>
                                        </p:cTn>
                                        <p:tgtEl>
                                          <p:spTgt spid="11"/>
                                        </p:tgtEl>
                                        <p:attrNameLst>
                                          <p:attrName>style.visibility</p:attrName>
                                        </p:attrNameLst>
                                      </p:cBhvr>
                                      <p:to>
                                        <p:strVal val="hidden"/>
                                      </p:to>
                                    </p:set>
                                  </p:childTnLst>
                                </p:cTn>
                              </p:par>
                              <p:par>
                                <p:cTn id="41" presetID="2" presetClass="exit" presetSubtype="4" fill="hold" nodeType="withEffect">
                                  <p:stCondLst>
                                    <p:cond delay="0"/>
                                  </p:stCondLst>
                                  <p:childTnLst>
                                    <p:anim calcmode="lin" valueType="num">
                                      <p:cBhvr additive="base">
                                        <p:cTn id="42" dur="500"/>
                                        <p:tgtEl>
                                          <p:spTgt spid="12"/>
                                        </p:tgtEl>
                                        <p:attrNameLst>
                                          <p:attrName>ppt_x</p:attrName>
                                        </p:attrNameLst>
                                      </p:cBhvr>
                                      <p:tavLst>
                                        <p:tav tm="0">
                                          <p:val>
                                            <p:strVal val="ppt_x"/>
                                          </p:val>
                                        </p:tav>
                                        <p:tav tm="100000">
                                          <p:val>
                                            <p:strVal val="ppt_x"/>
                                          </p:val>
                                        </p:tav>
                                      </p:tavLst>
                                    </p:anim>
                                    <p:anim calcmode="lin" valueType="num">
                                      <p:cBhvr additive="base">
                                        <p:cTn id="43" dur="500"/>
                                        <p:tgtEl>
                                          <p:spTgt spid="12"/>
                                        </p:tgtEl>
                                        <p:attrNameLst>
                                          <p:attrName>ppt_y</p:attrName>
                                        </p:attrNameLst>
                                      </p:cBhvr>
                                      <p:tavLst>
                                        <p:tav tm="0">
                                          <p:val>
                                            <p:strVal val="ppt_y"/>
                                          </p:val>
                                        </p:tav>
                                        <p:tav tm="100000">
                                          <p:val>
                                            <p:strVal val="1+ppt_h/2"/>
                                          </p:val>
                                        </p:tav>
                                      </p:tavLst>
                                    </p:anim>
                                    <p:set>
                                      <p:cBhvr>
                                        <p:cTn id="44" dur="1" fill="hold">
                                          <p:stCondLst>
                                            <p:cond delay="499"/>
                                          </p:stCondLst>
                                        </p:cTn>
                                        <p:tgtEl>
                                          <p:spTgt spid="12"/>
                                        </p:tgtEl>
                                        <p:attrNameLst>
                                          <p:attrName>style.visibility</p:attrName>
                                        </p:attrNameLst>
                                      </p:cBhvr>
                                      <p:to>
                                        <p:strVal val="hidden"/>
                                      </p:to>
                                    </p:set>
                                  </p:childTnLst>
                                </p:cTn>
                              </p:par>
                              <p:par>
                                <p:cTn id="45" presetID="2" presetClass="exit" presetSubtype="4" fill="hold" nodeType="withEffect">
                                  <p:stCondLst>
                                    <p:cond delay="0"/>
                                  </p:stCondLst>
                                  <p:childTnLst>
                                    <p:anim calcmode="lin" valueType="num">
                                      <p:cBhvr additive="base">
                                        <p:cTn id="46" dur="500"/>
                                        <p:tgtEl>
                                          <p:spTgt spid="13"/>
                                        </p:tgtEl>
                                        <p:attrNameLst>
                                          <p:attrName>ppt_x</p:attrName>
                                        </p:attrNameLst>
                                      </p:cBhvr>
                                      <p:tavLst>
                                        <p:tav tm="0">
                                          <p:val>
                                            <p:strVal val="ppt_x"/>
                                          </p:val>
                                        </p:tav>
                                        <p:tav tm="100000">
                                          <p:val>
                                            <p:strVal val="ppt_x"/>
                                          </p:val>
                                        </p:tav>
                                      </p:tavLst>
                                    </p:anim>
                                    <p:anim calcmode="lin" valueType="num">
                                      <p:cBhvr additive="base">
                                        <p:cTn id="47" dur="500"/>
                                        <p:tgtEl>
                                          <p:spTgt spid="13"/>
                                        </p:tgtEl>
                                        <p:attrNameLst>
                                          <p:attrName>ppt_y</p:attrName>
                                        </p:attrNameLst>
                                      </p:cBhvr>
                                      <p:tavLst>
                                        <p:tav tm="0">
                                          <p:val>
                                            <p:strVal val="ppt_y"/>
                                          </p:val>
                                        </p:tav>
                                        <p:tav tm="100000">
                                          <p:val>
                                            <p:strVal val="1+ppt_h/2"/>
                                          </p:val>
                                        </p:tav>
                                      </p:tavLst>
                                    </p:anim>
                                    <p:set>
                                      <p:cBhvr>
                                        <p:cTn id="48" dur="1" fill="hold">
                                          <p:stCondLst>
                                            <p:cond delay="499"/>
                                          </p:stCondLst>
                                        </p:cTn>
                                        <p:tgtEl>
                                          <p:spTgt spid="13"/>
                                        </p:tgtEl>
                                        <p:attrNameLst>
                                          <p:attrName>style.visibility</p:attrName>
                                        </p:attrNameLst>
                                      </p:cBhvr>
                                      <p:to>
                                        <p:strVal val="hidden"/>
                                      </p:to>
                                    </p:set>
                                  </p:childTnLst>
                                </p:cTn>
                              </p:par>
                              <p:par>
                                <p:cTn id="49" presetID="2" presetClass="exit" presetSubtype="4" fill="hold" nodeType="withEffect">
                                  <p:stCondLst>
                                    <p:cond delay="0"/>
                                  </p:stCondLst>
                                  <p:childTnLst>
                                    <p:anim calcmode="lin" valueType="num">
                                      <p:cBhvr additive="base">
                                        <p:cTn id="50" dur="500"/>
                                        <p:tgtEl>
                                          <p:spTgt spid="14"/>
                                        </p:tgtEl>
                                        <p:attrNameLst>
                                          <p:attrName>ppt_x</p:attrName>
                                        </p:attrNameLst>
                                      </p:cBhvr>
                                      <p:tavLst>
                                        <p:tav tm="0">
                                          <p:val>
                                            <p:strVal val="ppt_x"/>
                                          </p:val>
                                        </p:tav>
                                        <p:tav tm="100000">
                                          <p:val>
                                            <p:strVal val="ppt_x"/>
                                          </p:val>
                                        </p:tav>
                                      </p:tavLst>
                                    </p:anim>
                                    <p:anim calcmode="lin" valueType="num">
                                      <p:cBhvr additive="base">
                                        <p:cTn id="51" dur="500"/>
                                        <p:tgtEl>
                                          <p:spTgt spid="14"/>
                                        </p:tgtEl>
                                        <p:attrNameLst>
                                          <p:attrName>ppt_y</p:attrName>
                                        </p:attrNameLst>
                                      </p:cBhvr>
                                      <p:tavLst>
                                        <p:tav tm="0">
                                          <p:val>
                                            <p:strVal val="ppt_y"/>
                                          </p:val>
                                        </p:tav>
                                        <p:tav tm="100000">
                                          <p:val>
                                            <p:strVal val="1+ppt_h/2"/>
                                          </p:val>
                                        </p:tav>
                                      </p:tavLst>
                                    </p:anim>
                                    <p:set>
                                      <p:cBhvr>
                                        <p:cTn id="52" dur="1" fill="hold">
                                          <p:stCondLst>
                                            <p:cond delay="499"/>
                                          </p:stCondLst>
                                        </p:cTn>
                                        <p:tgtEl>
                                          <p:spTgt spid="14"/>
                                        </p:tgtEl>
                                        <p:attrNameLst>
                                          <p:attrName>style.visibility</p:attrName>
                                        </p:attrNameLst>
                                      </p:cBhvr>
                                      <p:to>
                                        <p:strVal val="hidden"/>
                                      </p:to>
                                    </p:set>
                                  </p:childTnLst>
                                </p:cTn>
                              </p:par>
                              <p:par>
                                <p:cTn id="53" presetID="2" presetClass="exit" presetSubtype="4" fill="hold" nodeType="withEffect">
                                  <p:stCondLst>
                                    <p:cond delay="0"/>
                                  </p:stCondLst>
                                  <p:childTnLst>
                                    <p:anim calcmode="lin" valueType="num">
                                      <p:cBhvr additive="base">
                                        <p:cTn id="54" dur="500"/>
                                        <p:tgtEl>
                                          <p:spTgt spid="16"/>
                                        </p:tgtEl>
                                        <p:attrNameLst>
                                          <p:attrName>ppt_x</p:attrName>
                                        </p:attrNameLst>
                                      </p:cBhvr>
                                      <p:tavLst>
                                        <p:tav tm="0">
                                          <p:val>
                                            <p:strVal val="ppt_x"/>
                                          </p:val>
                                        </p:tav>
                                        <p:tav tm="100000">
                                          <p:val>
                                            <p:strVal val="ppt_x"/>
                                          </p:val>
                                        </p:tav>
                                      </p:tavLst>
                                    </p:anim>
                                    <p:anim calcmode="lin" valueType="num">
                                      <p:cBhvr additive="base">
                                        <p:cTn id="55" dur="500"/>
                                        <p:tgtEl>
                                          <p:spTgt spid="16"/>
                                        </p:tgtEl>
                                        <p:attrNameLst>
                                          <p:attrName>ppt_y</p:attrName>
                                        </p:attrNameLst>
                                      </p:cBhvr>
                                      <p:tavLst>
                                        <p:tav tm="0">
                                          <p:val>
                                            <p:strVal val="ppt_y"/>
                                          </p:val>
                                        </p:tav>
                                        <p:tav tm="100000">
                                          <p:val>
                                            <p:strVal val="1+ppt_h/2"/>
                                          </p:val>
                                        </p:tav>
                                      </p:tavLst>
                                    </p:anim>
                                    <p:set>
                                      <p:cBhvr>
                                        <p:cTn id="56" dur="1" fill="hold">
                                          <p:stCondLst>
                                            <p:cond delay="499"/>
                                          </p:stCondLst>
                                        </p:cTn>
                                        <p:tgtEl>
                                          <p:spTgt spid="16"/>
                                        </p:tgtEl>
                                        <p:attrNameLst>
                                          <p:attrName>style.visibility</p:attrName>
                                        </p:attrNameLst>
                                      </p:cBhvr>
                                      <p:to>
                                        <p:strVal val="hidden"/>
                                      </p:to>
                                    </p:set>
                                  </p:childTnLst>
                                </p:cTn>
                              </p:par>
                              <p:par>
                                <p:cTn id="57" presetID="2" presetClass="exit" presetSubtype="4" fill="hold" nodeType="withEffect">
                                  <p:stCondLst>
                                    <p:cond delay="0"/>
                                  </p:stCondLst>
                                  <p:childTnLst>
                                    <p:anim calcmode="lin" valueType="num">
                                      <p:cBhvr additive="base">
                                        <p:cTn id="58" dur="500"/>
                                        <p:tgtEl>
                                          <p:spTgt spid="17"/>
                                        </p:tgtEl>
                                        <p:attrNameLst>
                                          <p:attrName>ppt_x</p:attrName>
                                        </p:attrNameLst>
                                      </p:cBhvr>
                                      <p:tavLst>
                                        <p:tav tm="0">
                                          <p:val>
                                            <p:strVal val="ppt_x"/>
                                          </p:val>
                                        </p:tav>
                                        <p:tav tm="100000">
                                          <p:val>
                                            <p:strVal val="ppt_x"/>
                                          </p:val>
                                        </p:tav>
                                      </p:tavLst>
                                    </p:anim>
                                    <p:anim calcmode="lin" valueType="num">
                                      <p:cBhvr additive="base">
                                        <p:cTn id="59" dur="500"/>
                                        <p:tgtEl>
                                          <p:spTgt spid="17"/>
                                        </p:tgtEl>
                                        <p:attrNameLst>
                                          <p:attrName>ppt_y</p:attrName>
                                        </p:attrNameLst>
                                      </p:cBhvr>
                                      <p:tavLst>
                                        <p:tav tm="0">
                                          <p:val>
                                            <p:strVal val="ppt_y"/>
                                          </p:val>
                                        </p:tav>
                                        <p:tav tm="100000">
                                          <p:val>
                                            <p:strVal val="1+ppt_h/2"/>
                                          </p:val>
                                        </p:tav>
                                      </p:tavLst>
                                    </p:anim>
                                    <p:set>
                                      <p:cBhvr>
                                        <p:cTn id="60" dur="1" fill="hold">
                                          <p:stCondLst>
                                            <p:cond delay="499"/>
                                          </p:stCondLst>
                                        </p:cTn>
                                        <p:tgtEl>
                                          <p:spTgt spid="17"/>
                                        </p:tgtEl>
                                        <p:attrNameLst>
                                          <p:attrName>style.visibility</p:attrName>
                                        </p:attrNameLst>
                                      </p:cBhvr>
                                      <p:to>
                                        <p:strVal val="hidden"/>
                                      </p:to>
                                    </p:set>
                                  </p:childTnLst>
                                </p:cTn>
                              </p:par>
                              <p:par>
                                <p:cTn id="61" presetID="2" presetClass="exit" presetSubtype="4" fill="hold" nodeType="withEffect">
                                  <p:stCondLst>
                                    <p:cond delay="0"/>
                                  </p:stCondLst>
                                  <p:childTnLst>
                                    <p:anim calcmode="lin" valueType="num">
                                      <p:cBhvr additive="base">
                                        <p:cTn id="62" dur="500"/>
                                        <p:tgtEl>
                                          <p:spTgt spid="18"/>
                                        </p:tgtEl>
                                        <p:attrNameLst>
                                          <p:attrName>ppt_x</p:attrName>
                                        </p:attrNameLst>
                                      </p:cBhvr>
                                      <p:tavLst>
                                        <p:tav tm="0">
                                          <p:val>
                                            <p:strVal val="ppt_x"/>
                                          </p:val>
                                        </p:tav>
                                        <p:tav tm="100000">
                                          <p:val>
                                            <p:strVal val="ppt_x"/>
                                          </p:val>
                                        </p:tav>
                                      </p:tavLst>
                                    </p:anim>
                                    <p:anim calcmode="lin" valueType="num">
                                      <p:cBhvr additive="base">
                                        <p:cTn id="63" dur="500"/>
                                        <p:tgtEl>
                                          <p:spTgt spid="18"/>
                                        </p:tgtEl>
                                        <p:attrNameLst>
                                          <p:attrName>ppt_y</p:attrName>
                                        </p:attrNameLst>
                                      </p:cBhvr>
                                      <p:tavLst>
                                        <p:tav tm="0">
                                          <p:val>
                                            <p:strVal val="ppt_y"/>
                                          </p:val>
                                        </p:tav>
                                        <p:tav tm="100000">
                                          <p:val>
                                            <p:strVal val="1+ppt_h/2"/>
                                          </p:val>
                                        </p:tav>
                                      </p:tavLst>
                                    </p:anim>
                                    <p:set>
                                      <p:cBhvr>
                                        <p:cTn id="64" dur="1" fill="hold">
                                          <p:stCondLst>
                                            <p:cond delay="499"/>
                                          </p:stCondLst>
                                        </p:cTn>
                                        <p:tgtEl>
                                          <p:spTgt spid="18"/>
                                        </p:tgtEl>
                                        <p:attrNameLst>
                                          <p:attrName>style.visibility</p:attrName>
                                        </p:attrNameLst>
                                      </p:cBhvr>
                                      <p:to>
                                        <p:strVal val="hidden"/>
                                      </p:to>
                                    </p:set>
                                  </p:childTnLst>
                                </p:cTn>
                              </p:par>
                              <p:par>
                                <p:cTn id="65" presetID="2" presetClass="exit" presetSubtype="4" fill="hold" nodeType="withEffect">
                                  <p:stCondLst>
                                    <p:cond delay="0"/>
                                  </p:stCondLst>
                                  <p:childTnLst>
                                    <p:anim calcmode="lin" valueType="num">
                                      <p:cBhvr additive="base">
                                        <p:cTn id="66" dur="500"/>
                                        <p:tgtEl>
                                          <p:spTgt spid="19"/>
                                        </p:tgtEl>
                                        <p:attrNameLst>
                                          <p:attrName>ppt_x</p:attrName>
                                        </p:attrNameLst>
                                      </p:cBhvr>
                                      <p:tavLst>
                                        <p:tav tm="0">
                                          <p:val>
                                            <p:strVal val="ppt_x"/>
                                          </p:val>
                                        </p:tav>
                                        <p:tav tm="100000">
                                          <p:val>
                                            <p:strVal val="ppt_x"/>
                                          </p:val>
                                        </p:tav>
                                      </p:tavLst>
                                    </p:anim>
                                    <p:anim calcmode="lin" valueType="num">
                                      <p:cBhvr additive="base">
                                        <p:cTn id="67" dur="500"/>
                                        <p:tgtEl>
                                          <p:spTgt spid="19"/>
                                        </p:tgtEl>
                                        <p:attrNameLst>
                                          <p:attrName>ppt_y</p:attrName>
                                        </p:attrNameLst>
                                      </p:cBhvr>
                                      <p:tavLst>
                                        <p:tav tm="0">
                                          <p:val>
                                            <p:strVal val="ppt_y"/>
                                          </p:val>
                                        </p:tav>
                                        <p:tav tm="100000">
                                          <p:val>
                                            <p:strVal val="1+ppt_h/2"/>
                                          </p:val>
                                        </p:tav>
                                      </p:tavLst>
                                    </p:anim>
                                    <p:set>
                                      <p:cBhvr>
                                        <p:cTn id="68" dur="1" fill="hold">
                                          <p:stCondLst>
                                            <p:cond delay="499"/>
                                          </p:stCondLst>
                                        </p:cTn>
                                        <p:tgtEl>
                                          <p:spTgt spid="19"/>
                                        </p:tgtEl>
                                        <p:attrNameLst>
                                          <p:attrName>style.visibility</p:attrName>
                                        </p:attrNameLst>
                                      </p:cBhvr>
                                      <p:to>
                                        <p:strVal val="hidden"/>
                                      </p:to>
                                    </p:set>
                                  </p:childTnLst>
                                </p:cTn>
                              </p:par>
                              <p:par>
                                <p:cTn id="69" presetID="2" presetClass="exit" presetSubtype="4" fill="hold" nodeType="withEffect">
                                  <p:stCondLst>
                                    <p:cond delay="0"/>
                                  </p:stCondLst>
                                  <p:childTnLst>
                                    <p:anim calcmode="lin" valueType="num">
                                      <p:cBhvr additive="base">
                                        <p:cTn id="70" dur="500"/>
                                        <p:tgtEl>
                                          <p:spTgt spid="23"/>
                                        </p:tgtEl>
                                        <p:attrNameLst>
                                          <p:attrName>ppt_x</p:attrName>
                                        </p:attrNameLst>
                                      </p:cBhvr>
                                      <p:tavLst>
                                        <p:tav tm="0">
                                          <p:val>
                                            <p:strVal val="ppt_x"/>
                                          </p:val>
                                        </p:tav>
                                        <p:tav tm="100000">
                                          <p:val>
                                            <p:strVal val="ppt_x"/>
                                          </p:val>
                                        </p:tav>
                                      </p:tavLst>
                                    </p:anim>
                                    <p:anim calcmode="lin" valueType="num">
                                      <p:cBhvr additive="base">
                                        <p:cTn id="71" dur="500"/>
                                        <p:tgtEl>
                                          <p:spTgt spid="23"/>
                                        </p:tgtEl>
                                        <p:attrNameLst>
                                          <p:attrName>ppt_y</p:attrName>
                                        </p:attrNameLst>
                                      </p:cBhvr>
                                      <p:tavLst>
                                        <p:tav tm="0">
                                          <p:val>
                                            <p:strVal val="ppt_y"/>
                                          </p:val>
                                        </p:tav>
                                        <p:tav tm="100000">
                                          <p:val>
                                            <p:strVal val="1+ppt_h/2"/>
                                          </p:val>
                                        </p:tav>
                                      </p:tavLst>
                                    </p:anim>
                                    <p:set>
                                      <p:cBhvr>
                                        <p:cTn id="72" dur="1" fill="hold">
                                          <p:stCondLst>
                                            <p:cond delay="499"/>
                                          </p:stCondLst>
                                        </p:cTn>
                                        <p:tgtEl>
                                          <p:spTgt spid="23"/>
                                        </p:tgtEl>
                                        <p:attrNameLst>
                                          <p:attrName>style.visibility</p:attrName>
                                        </p:attrNameLst>
                                      </p:cBhvr>
                                      <p:to>
                                        <p:strVal val="hidden"/>
                                      </p:to>
                                    </p:set>
                                  </p:childTnLst>
                                </p:cTn>
                              </p:par>
                              <p:par>
                                <p:cTn id="73" presetID="2" presetClass="exit" presetSubtype="4" fill="hold" nodeType="withEffect">
                                  <p:stCondLst>
                                    <p:cond delay="0"/>
                                  </p:stCondLst>
                                  <p:childTnLst>
                                    <p:anim calcmode="lin" valueType="num">
                                      <p:cBhvr additive="base">
                                        <p:cTn id="74" dur="500"/>
                                        <p:tgtEl>
                                          <p:spTgt spid="32"/>
                                        </p:tgtEl>
                                        <p:attrNameLst>
                                          <p:attrName>ppt_x</p:attrName>
                                        </p:attrNameLst>
                                      </p:cBhvr>
                                      <p:tavLst>
                                        <p:tav tm="0">
                                          <p:val>
                                            <p:strVal val="ppt_x"/>
                                          </p:val>
                                        </p:tav>
                                        <p:tav tm="100000">
                                          <p:val>
                                            <p:strVal val="ppt_x"/>
                                          </p:val>
                                        </p:tav>
                                      </p:tavLst>
                                    </p:anim>
                                    <p:anim calcmode="lin" valueType="num">
                                      <p:cBhvr additive="base">
                                        <p:cTn id="75" dur="500"/>
                                        <p:tgtEl>
                                          <p:spTgt spid="32"/>
                                        </p:tgtEl>
                                        <p:attrNameLst>
                                          <p:attrName>ppt_y</p:attrName>
                                        </p:attrNameLst>
                                      </p:cBhvr>
                                      <p:tavLst>
                                        <p:tav tm="0">
                                          <p:val>
                                            <p:strVal val="ppt_y"/>
                                          </p:val>
                                        </p:tav>
                                        <p:tav tm="100000">
                                          <p:val>
                                            <p:strVal val="1+ppt_h/2"/>
                                          </p:val>
                                        </p:tav>
                                      </p:tavLst>
                                    </p:anim>
                                    <p:set>
                                      <p:cBhvr>
                                        <p:cTn id="76" dur="1" fill="hold">
                                          <p:stCondLst>
                                            <p:cond delay="499"/>
                                          </p:stCondLst>
                                        </p:cTn>
                                        <p:tgtEl>
                                          <p:spTgt spid="32"/>
                                        </p:tgtEl>
                                        <p:attrNameLst>
                                          <p:attrName>style.visibility</p:attrName>
                                        </p:attrNameLst>
                                      </p:cBhvr>
                                      <p:to>
                                        <p:strVal val="hidden"/>
                                      </p:to>
                                    </p:set>
                                  </p:childTnLst>
                                </p:cTn>
                              </p:par>
                              <p:par>
                                <p:cTn id="77" presetID="2" presetClass="exit" presetSubtype="4" fill="hold" grpId="0" nodeType="withEffect">
                                  <p:stCondLst>
                                    <p:cond delay="0"/>
                                  </p:stCondLst>
                                  <p:childTnLst>
                                    <p:anim calcmode="lin" valueType="num">
                                      <p:cBhvr additive="base">
                                        <p:cTn id="78" dur="500"/>
                                        <p:tgtEl>
                                          <p:spTgt spid="3"/>
                                        </p:tgtEl>
                                        <p:attrNameLst>
                                          <p:attrName>ppt_x</p:attrName>
                                        </p:attrNameLst>
                                      </p:cBhvr>
                                      <p:tavLst>
                                        <p:tav tm="0">
                                          <p:val>
                                            <p:strVal val="ppt_x"/>
                                          </p:val>
                                        </p:tav>
                                        <p:tav tm="100000">
                                          <p:val>
                                            <p:strVal val="ppt_x"/>
                                          </p:val>
                                        </p:tav>
                                      </p:tavLst>
                                    </p:anim>
                                    <p:anim calcmode="lin" valueType="num">
                                      <p:cBhvr additive="base">
                                        <p:cTn id="79" dur="500"/>
                                        <p:tgtEl>
                                          <p:spTgt spid="3"/>
                                        </p:tgtEl>
                                        <p:attrNameLst>
                                          <p:attrName>ppt_y</p:attrName>
                                        </p:attrNameLst>
                                      </p:cBhvr>
                                      <p:tavLst>
                                        <p:tav tm="0">
                                          <p:val>
                                            <p:strVal val="ppt_y"/>
                                          </p:val>
                                        </p:tav>
                                        <p:tav tm="100000">
                                          <p:val>
                                            <p:strVal val="1+ppt_h/2"/>
                                          </p:val>
                                        </p:tav>
                                      </p:tavLst>
                                    </p:anim>
                                    <p:set>
                                      <p:cBhvr>
                                        <p:cTn id="80" dur="1" fill="hold">
                                          <p:stCondLst>
                                            <p:cond delay="499"/>
                                          </p:stCondLst>
                                        </p:cTn>
                                        <p:tgtEl>
                                          <p:spTgt spid="3"/>
                                        </p:tgtEl>
                                        <p:attrNameLst>
                                          <p:attrName>style.visibility</p:attrName>
                                        </p:attrNameLst>
                                      </p:cBhvr>
                                      <p:to>
                                        <p:strVal val="hidden"/>
                                      </p:to>
                                    </p:set>
                                  </p:childTnLst>
                                </p:cTn>
                              </p:par>
                            </p:childTnLst>
                          </p:cTn>
                        </p:par>
                        <p:par>
                          <p:cTn id="81" fill="hold" nodeType="afterGroup">
                            <p:stCondLst>
                              <p:cond delay="500"/>
                            </p:stCondLst>
                            <p:childTnLst>
                              <p:par>
                                <p:cTn id="82" presetID="55" presetClass="entr" presetSubtype="0" fill="hold"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p:cTn id="84" dur="1000" fill="hold"/>
                                        <p:tgtEl>
                                          <p:spTgt spid="25"/>
                                        </p:tgtEl>
                                        <p:attrNameLst>
                                          <p:attrName>ppt_w</p:attrName>
                                        </p:attrNameLst>
                                      </p:cBhvr>
                                      <p:tavLst>
                                        <p:tav tm="0">
                                          <p:val>
                                            <p:strVal val="#ppt_w*0.70"/>
                                          </p:val>
                                        </p:tav>
                                        <p:tav tm="100000">
                                          <p:val>
                                            <p:strVal val="#ppt_w"/>
                                          </p:val>
                                        </p:tav>
                                      </p:tavLst>
                                    </p:anim>
                                    <p:anim calcmode="lin" valueType="num">
                                      <p:cBhvr>
                                        <p:cTn id="85" dur="1000" fill="hold"/>
                                        <p:tgtEl>
                                          <p:spTgt spid="25"/>
                                        </p:tgtEl>
                                        <p:attrNameLst>
                                          <p:attrName>ppt_h</p:attrName>
                                        </p:attrNameLst>
                                      </p:cBhvr>
                                      <p:tavLst>
                                        <p:tav tm="0">
                                          <p:val>
                                            <p:strVal val="#ppt_h"/>
                                          </p:val>
                                        </p:tav>
                                        <p:tav tm="100000">
                                          <p:val>
                                            <p:strVal val="#ppt_h"/>
                                          </p:val>
                                        </p:tav>
                                      </p:tavLst>
                                    </p:anim>
                                    <p:animEffect transition="in" filter="fade">
                                      <p:cBhvr>
                                        <p:cTn id="86" dur="1000"/>
                                        <p:tgtEl>
                                          <p:spTgt spid="25"/>
                                        </p:tgtEl>
                                      </p:cBhvr>
                                    </p:animEffect>
                                  </p:childTnLst>
                                </p:cTn>
                              </p:par>
                              <p:par>
                                <p:cTn id="87" presetID="55" presetClass="entr" presetSubtype="0" fill="hold" nodeType="with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p:cTn id="89" dur="1000" fill="hold"/>
                                        <p:tgtEl>
                                          <p:spTgt spid="29"/>
                                        </p:tgtEl>
                                        <p:attrNameLst>
                                          <p:attrName>ppt_w</p:attrName>
                                        </p:attrNameLst>
                                      </p:cBhvr>
                                      <p:tavLst>
                                        <p:tav tm="0">
                                          <p:val>
                                            <p:strVal val="#ppt_w*0.70"/>
                                          </p:val>
                                        </p:tav>
                                        <p:tav tm="100000">
                                          <p:val>
                                            <p:strVal val="#ppt_w"/>
                                          </p:val>
                                        </p:tav>
                                      </p:tavLst>
                                    </p:anim>
                                    <p:anim calcmode="lin" valueType="num">
                                      <p:cBhvr>
                                        <p:cTn id="90" dur="1000" fill="hold"/>
                                        <p:tgtEl>
                                          <p:spTgt spid="29"/>
                                        </p:tgtEl>
                                        <p:attrNameLst>
                                          <p:attrName>ppt_h</p:attrName>
                                        </p:attrNameLst>
                                      </p:cBhvr>
                                      <p:tavLst>
                                        <p:tav tm="0">
                                          <p:val>
                                            <p:strVal val="#ppt_h"/>
                                          </p:val>
                                        </p:tav>
                                        <p:tav tm="100000">
                                          <p:val>
                                            <p:strVal val="#ppt_h"/>
                                          </p:val>
                                        </p:tav>
                                      </p:tavLst>
                                    </p:anim>
                                    <p:animEffect transition="in" filter="fade">
                                      <p:cBhvr>
                                        <p:cTn id="91" dur="1000"/>
                                        <p:tgtEl>
                                          <p:spTgt spid="29"/>
                                        </p:tgtEl>
                                      </p:cBhvr>
                                    </p:animEffect>
                                  </p:childTnLst>
                                </p:cTn>
                              </p:par>
                              <p:par>
                                <p:cTn id="92" presetID="55" presetClass="entr" presetSubtype="0" fill="hold"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p:cTn id="94" dur="1000" fill="hold"/>
                                        <p:tgtEl>
                                          <p:spTgt spid="30"/>
                                        </p:tgtEl>
                                        <p:attrNameLst>
                                          <p:attrName>ppt_w</p:attrName>
                                        </p:attrNameLst>
                                      </p:cBhvr>
                                      <p:tavLst>
                                        <p:tav tm="0">
                                          <p:val>
                                            <p:strVal val="#ppt_w*0.70"/>
                                          </p:val>
                                        </p:tav>
                                        <p:tav tm="100000">
                                          <p:val>
                                            <p:strVal val="#ppt_w"/>
                                          </p:val>
                                        </p:tav>
                                      </p:tavLst>
                                    </p:anim>
                                    <p:anim calcmode="lin" valueType="num">
                                      <p:cBhvr>
                                        <p:cTn id="95" dur="1000" fill="hold"/>
                                        <p:tgtEl>
                                          <p:spTgt spid="30"/>
                                        </p:tgtEl>
                                        <p:attrNameLst>
                                          <p:attrName>ppt_h</p:attrName>
                                        </p:attrNameLst>
                                      </p:cBhvr>
                                      <p:tavLst>
                                        <p:tav tm="0">
                                          <p:val>
                                            <p:strVal val="#ppt_h"/>
                                          </p:val>
                                        </p:tav>
                                        <p:tav tm="100000">
                                          <p:val>
                                            <p:strVal val="#ppt_h"/>
                                          </p:val>
                                        </p:tav>
                                      </p:tavLst>
                                    </p:anim>
                                    <p:animEffect transition="in" filter="fade">
                                      <p:cBhvr>
                                        <p:cTn id="96" dur="1000"/>
                                        <p:tgtEl>
                                          <p:spTgt spid="30"/>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53" presetClass="entr" presetSubtype="16" fill="hold" nodeType="clickEffect">
                                  <p:stCondLst>
                                    <p:cond delay="0"/>
                                  </p:stCondLst>
                                  <p:childTnLst>
                                    <p:set>
                                      <p:cBhvr>
                                        <p:cTn id="100" dur="1" fill="hold">
                                          <p:stCondLst>
                                            <p:cond delay="0"/>
                                          </p:stCondLst>
                                        </p:cTn>
                                        <p:tgtEl>
                                          <p:spTgt spid="34"/>
                                        </p:tgtEl>
                                        <p:attrNameLst>
                                          <p:attrName>style.visibility</p:attrName>
                                        </p:attrNameLst>
                                      </p:cBhvr>
                                      <p:to>
                                        <p:strVal val="visible"/>
                                      </p:to>
                                    </p:set>
                                    <p:anim calcmode="lin" valueType="num">
                                      <p:cBhvr>
                                        <p:cTn id="101" dur="500" fill="hold"/>
                                        <p:tgtEl>
                                          <p:spTgt spid="34"/>
                                        </p:tgtEl>
                                        <p:attrNameLst>
                                          <p:attrName>ppt_w</p:attrName>
                                        </p:attrNameLst>
                                      </p:cBhvr>
                                      <p:tavLst>
                                        <p:tav tm="0">
                                          <p:val>
                                            <p:fltVal val="0"/>
                                          </p:val>
                                        </p:tav>
                                        <p:tav tm="100000">
                                          <p:val>
                                            <p:strVal val="#ppt_w"/>
                                          </p:val>
                                        </p:tav>
                                      </p:tavLst>
                                    </p:anim>
                                    <p:anim calcmode="lin" valueType="num">
                                      <p:cBhvr>
                                        <p:cTn id="102" dur="500" fill="hold"/>
                                        <p:tgtEl>
                                          <p:spTgt spid="34"/>
                                        </p:tgtEl>
                                        <p:attrNameLst>
                                          <p:attrName>ppt_h</p:attrName>
                                        </p:attrNameLst>
                                      </p:cBhvr>
                                      <p:tavLst>
                                        <p:tav tm="0">
                                          <p:val>
                                            <p:fltVal val="0"/>
                                          </p:val>
                                        </p:tav>
                                        <p:tav tm="100000">
                                          <p:val>
                                            <p:strVal val="#ppt_h"/>
                                          </p:val>
                                        </p:tav>
                                      </p:tavLst>
                                    </p:anim>
                                    <p:animEffect transition="in" filter="fade">
                                      <p:cBhvr>
                                        <p:cTn id="103" dur="500"/>
                                        <p:tgtEl>
                                          <p:spTgt spid="34"/>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500" fill="hold"/>
                                        <p:tgtEl>
                                          <p:spTgt spid="35"/>
                                        </p:tgtEl>
                                        <p:attrNameLst>
                                          <p:attrName>ppt_w</p:attrName>
                                        </p:attrNameLst>
                                      </p:cBhvr>
                                      <p:tavLst>
                                        <p:tav tm="0">
                                          <p:val>
                                            <p:fltVal val="0"/>
                                          </p:val>
                                        </p:tav>
                                        <p:tav tm="100000">
                                          <p:val>
                                            <p:strVal val="#ppt_w"/>
                                          </p:val>
                                        </p:tav>
                                      </p:tavLst>
                                    </p:anim>
                                    <p:anim calcmode="lin" valueType="num">
                                      <p:cBhvr>
                                        <p:cTn id="107" dur="500" fill="hold"/>
                                        <p:tgtEl>
                                          <p:spTgt spid="35"/>
                                        </p:tgtEl>
                                        <p:attrNameLst>
                                          <p:attrName>ppt_h</p:attrName>
                                        </p:attrNameLst>
                                      </p:cBhvr>
                                      <p:tavLst>
                                        <p:tav tm="0">
                                          <p:val>
                                            <p:fltVal val="0"/>
                                          </p:val>
                                        </p:tav>
                                        <p:tav tm="100000">
                                          <p:val>
                                            <p:strVal val="#ppt_h"/>
                                          </p:val>
                                        </p:tav>
                                      </p:tavLst>
                                    </p:anim>
                                    <p:animEffect transition="in" filter="fade">
                                      <p:cBhvr>
                                        <p:cTn id="108" dur="500"/>
                                        <p:tgtEl>
                                          <p:spTgt spid="35"/>
                                        </p:tgtEl>
                                      </p:cBhvr>
                                    </p:animEffect>
                                  </p:childTnLst>
                                </p:cTn>
                              </p:par>
                            </p:childTnLst>
                          </p:cTn>
                        </p:par>
                        <p:par>
                          <p:cTn id="109" fill="hold" nodeType="afterGroup">
                            <p:stCondLst>
                              <p:cond delay="500"/>
                            </p:stCondLst>
                            <p:childTnLst>
                              <p:par>
                                <p:cTn id="110" presetID="22" presetClass="entr" presetSubtype="8" fill="hold" grpId="0" nodeType="after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wipe(left)">
                                      <p:cBhvr>
                                        <p:cTn id="112" dur="500"/>
                                        <p:tgtEl>
                                          <p:spTgt spid="24"/>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55" presetClass="exit" presetSubtype="0" fill="hold" nodeType="clickEffect">
                                  <p:stCondLst>
                                    <p:cond delay="0"/>
                                  </p:stCondLst>
                                  <p:childTnLst>
                                    <p:anim calcmode="lin" valueType="num">
                                      <p:cBhvr>
                                        <p:cTn id="116" dur="1000"/>
                                        <p:tgtEl>
                                          <p:spTgt spid="34"/>
                                        </p:tgtEl>
                                        <p:attrNameLst>
                                          <p:attrName>ppt_w</p:attrName>
                                        </p:attrNameLst>
                                      </p:cBhvr>
                                      <p:tavLst>
                                        <p:tav tm="0">
                                          <p:val>
                                            <p:strVal val="ppt_w"/>
                                          </p:val>
                                        </p:tav>
                                        <p:tav tm="100000">
                                          <p:val>
                                            <p:strVal val="ppt_w*0.70"/>
                                          </p:val>
                                        </p:tav>
                                      </p:tavLst>
                                    </p:anim>
                                    <p:anim calcmode="lin" valueType="num">
                                      <p:cBhvr>
                                        <p:cTn id="117" dur="1000"/>
                                        <p:tgtEl>
                                          <p:spTgt spid="34"/>
                                        </p:tgtEl>
                                        <p:attrNameLst>
                                          <p:attrName>ppt_h</p:attrName>
                                        </p:attrNameLst>
                                      </p:cBhvr>
                                      <p:tavLst>
                                        <p:tav tm="0">
                                          <p:val>
                                            <p:strVal val="ppt_h"/>
                                          </p:val>
                                        </p:tav>
                                        <p:tav tm="100000">
                                          <p:val>
                                            <p:strVal val="ppt_h"/>
                                          </p:val>
                                        </p:tav>
                                      </p:tavLst>
                                    </p:anim>
                                    <p:animEffect transition="out" filter="fade">
                                      <p:cBhvr>
                                        <p:cTn id="118" dur="1000"/>
                                        <p:tgtEl>
                                          <p:spTgt spid="34"/>
                                        </p:tgtEl>
                                      </p:cBhvr>
                                    </p:animEffect>
                                    <p:set>
                                      <p:cBhvr>
                                        <p:cTn id="119" dur="1" fill="hold">
                                          <p:stCondLst>
                                            <p:cond delay="999"/>
                                          </p:stCondLst>
                                        </p:cTn>
                                        <p:tgtEl>
                                          <p:spTgt spid="34"/>
                                        </p:tgtEl>
                                        <p:attrNameLst>
                                          <p:attrName>style.visibility</p:attrName>
                                        </p:attrNameLst>
                                      </p:cBhvr>
                                      <p:to>
                                        <p:strVal val="hidden"/>
                                      </p:to>
                                    </p:set>
                                  </p:childTnLst>
                                </p:cTn>
                              </p:par>
                              <p:par>
                                <p:cTn id="120" presetID="55" presetClass="exit" presetSubtype="0" fill="hold" grpId="1" nodeType="withEffect">
                                  <p:stCondLst>
                                    <p:cond delay="0"/>
                                  </p:stCondLst>
                                  <p:childTnLst>
                                    <p:anim calcmode="lin" valueType="num">
                                      <p:cBhvr>
                                        <p:cTn id="121" dur="1000"/>
                                        <p:tgtEl>
                                          <p:spTgt spid="35"/>
                                        </p:tgtEl>
                                        <p:attrNameLst>
                                          <p:attrName>ppt_w</p:attrName>
                                        </p:attrNameLst>
                                      </p:cBhvr>
                                      <p:tavLst>
                                        <p:tav tm="0">
                                          <p:val>
                                            <p:strVal val="ppt_w"/>
                                          </p:val>
                                        </p:tav>
                                        <p:tav tm="100000">
                                          <p:val>
                                            <p:strVal val="ppt_w*0.70"/>
                                          </p:val>
                                        </p:tav>
                                      </p:tavLst>
                                    </p:anim>
                                    <p:anim calcmode="lin" valueType="num">
                                      <p:cBhvr>
                                        <p:cTn id="122" dur="1000"/>
                                        <p:tgtEl>
                                          <p:spTgt spid="35"/>
                                        </p:tgtEl>
                                        <p:attrNameLst>
                                          <p:attrName>ppt_h</p:attrName>
                                        </p:attrNameLst>
                                      </p:cBhvr>
                                      <p:tavLst>
                                        <p:tav tm="0">
                                          <p:val>
                                            <p:strVal val="ppt_h"/>
                                          </p:val>
                                        </p:tav>
                                        <p:tav tm="100000">
                                          <p:val>
                                            <p:strVal val="ppt_h"/>
                                          </p:val>
                                        </p:tav>
                                      </p:tavLst>
                                    </p:anim>
                                    <p:animEffect transition="out" filter="fade">
                                      <p:cBhvr>
                                        <p:cTn id="123" dur="1000"/>
                                        <p:tgtEl>
                                          <p:spTgt spid="35"/>
                                        </p:tgtEl>
                                      </p:cBhvr>
                                    </p:animEffect>
                                    <p:set>
                                      <p:cBhvr>
                                        <p:cTn id="124" dur="1" fill="hold">
                                          <p:stCondLst>
                                            <p:cond delay="999"/>
                                          </p:stCondLst>
                                        </p:cTn>
                                        <p:tgtEl>
                                          <p:spTgt spid="35"/>
                                        </p:tgtEl>
                                        <p:attrNameLst>
                                          <p:attrName>style.visibility</p:attrName>
                                        </p:attrNameLst>
                                      </p:cBhvr>
                                      <p:to>
                                        <p:strVal val="hidden"/>
                                      </p:to>
                                    </p:set>
                                  </p:childTnLst>
                                </p:cTn>
                              </p:par>
                              <p:par>
                                <p:cTn id="125" presetID="55" presetClass="exit" presetSubtype="0" fill="hold" grpId="1" nodeType="withEffect">
                                  <p:stCondLst>
                                    <p:cond delay="0"/>
                                  </p:stCondLst>
                                  <p:childTnLst>
                                    <p:anim calcmode="lin" valueType="num">
                                      <p:cBhvr>
                                        <p:cTn id="126" dur="1000"/>
                                        <p:tgtEl>
                                          <p:spTgt spid="24"/>
                                        </p:tgtEl>
                                        <p:attrNameLst>
                                          <p:attrName>ppt_w</p:attrName>
                                        </p:attrNameLst>
                                      </p:cBhvr>
                                      <p:tavLst>
                                        <p:tav tm="0">
                                          <p:val>
                                            <p:strVal val="ppt_w"/>
                                          </p:val>
                                        </p:tav>
                                        <p:tav tm="100000">
                                          <p:val>
                                            <p:strVal val="ppt_w*0.70"/>
                                          </p:val>
                                        </p:tav>
                                      </p:tavLst>
                                    </p:anim>
                                    <p:anim calcmode="lin" valueType="num">
                                      <p:cBhvr>
                                        <p:cTn id="127" dur="1000"/>
                                        <p:tgtEl>
                                          <p:spTgt spid="24"/>
                                        </p:tgtEl>
                                        <p:attrNameLst>
                                          <p:attrName>ppt_h</p:attrName>
                                        </p:attrNameLst>
                                      </p:cBhvr>
                                      <p:tavLst>
                                        <p:tav tm="0">
                                          <p:val>
                                            <p:strVal val="ppt_h"/>
                                          </p:val>
                                        </p:tav>
                                        <p:tav tm="100000">
                                          <p:val>
                                            <p:strVal val="ppt_h"/>
                                          </p:val>
                                        </p:tav>
                                      </p:tavLst>
                                    </p:anim>
                                    <p:animEffect transition="out" filter="fade">
                                      <p:cBhvr>
                                        <p:cTn id="128" dur="1000"/>
                                        <p:tgtEl>
                                          <p:spTgt spid="24"/>
                                        </p:tgtEl>
                                      </p:cBhvr>
                                    </p:animEffect>
                                    <p:set>
                                      <p:cBhvr>
                                        <p:cTn id="129" dur="1" fill="hold">
                                          <p:stCondLst>
                                            <p:cond delay="999"/>
                                          </p:stCondLst>
                                        </p:cTn>
                                        <p:tgtEl>
                                          <p:spTgt spid="24"/>
                                        </p:tgtEl>
                                        <p:attrNameLst>
                                          <p:attrName>style.visibility</p:attrName>
                                        </p:attrNameLst>
                                      </p:cBhvr>
                                      <p:to>
                                        <p:strVal val="hidden"/>
                                      </p:to>
                                    </p:set>
                                  </p:childTnLst>
                                </p:cTn>
                              </p:par>
                            </p:childTnLst>
                          </p:cTn>
                        </p:par>
                      </p:childTnLst>
                    </p:cTn>
                  </p:par>
                  <p:par>
                    <p:cTn id="130" fill="hold">
                      <p:stCondLst>
                        <p:cond delay="indefinite"/>
                      </p:stCondLst>
                      <p:childTnLst>
                        <p:par>
                          <p:cTn id="131" fill="hold">
                            <p:stCondLst>
                              <p:cond delay="0"/>
                            </p:stCondLst>
                            <p:childTnLst>
                              <p:par>
                                <p:cTn id="132" presetID="31" presetClass="entr" presetSubtype="0" fill="hold" nodeType="clickEffect">
                                  <p:stCondLst>
                                    <p:cond delay="0"/>
                                  </p:stCondLst>
                                  <p:childTnLst>
                                    <p:set>
                                      <p:cBhvr>
                                        <p:cTn id="133" dur="1" fill="hold">
                                          <p:stCondLst>
                                            <p:cond delay="0"/>
                                          </p:stCondLst>
                                        </p:cTn>
                                        <p:tgtEl>
                                          <p:spTgt spid="15"/>
                                        </p:tgtEl>
                                        <p:attrNameLst>
                                          <p:attrName>style.visibility</p:attrName>
                                        </p:attrNameLst>
                                      </p:cBhvr>
                                      <p:to>
                                        <p:strVal val="visible"/>
                                      </p:to>
                                    </p:set>
                                    <p:anim calcmode="lin" valueType="num">
                                      <p:cBhvr>
                                        <p:cTn id="134" dur="1000" fill="hold"/>
                                        <p:tgtEl>
                                          <p:spTgt spid="15"/>
                                        </p:tgtEl>
                                        <p:attrNameLst>
                                          <p:attrName>ppt_w</p:attrName>
                                        </p:attrNameLst>
                                      </p:cBhvr>
                                      <p:tavLst>
                                        <p:tav tm="0">
                                          <p:val>
                                            <p:fltVal val="0"/>
                                          </p:val>
                                        </p:tav>
                                        <p:tav tm="100000">
                                          <p:val>
                                            <p:strVal val="#ppt_w"/>
                                          </p:val>
                                        </p:tav>
                                      </p:tavLst>
                                    </p:anim>
                                    <p:anim calcmode="lin" valueType="num">
                                      <p:cBhvr>
                                        <p:cTn id="135" dur="1000" fill="hold"/>
                                        <p:tgtEl>
                                          <p:spTgt spid="15"/>
                                        </p:tgtEl>
                                        <p:attrNameLst>
                                          <p:attrName>ppt_h</p:attrName>
                                        </p:attrNameLst>
                                      </p:cBhvr>
                                      <p:tavLst>
                                        <p:tav tm="0">
                                          <p:val>
                                            <p:fltVal val="0"/>
                                          </p:val>
                                        </p:tav>
                                        <p:tav tm="100000">
                                          <p:val>
                                            <p:strVal val="#ppt_h"/>
                                          </p:val>
                                        </p:tav>
                                      </p:tavLst>
                                    </p:anim>
                                    <p:anim calcmode="lin" valueType="num">
                                      <p:cBhvr>
                                        <p:cTn id="136" dur="1000" fill="hold"/>
                                        <p:tgtEl>
                                          <p:spTgt spid="15"/>
                                        </p:tgtEl>
                                        <p:attrNameLst>
                                          <p:attrName>style.rotation</p:attrName>
                                        </p:attrNameLst>
                                      </p:cBhvr>
                                      <p:tavLst>
                                        <p:tav tm="0">
                                          <p:val>
                                            <p:fltVal val="90"/>
                                          </p:val>
                                        </p:tav>
                                        <p:tav tm="100000">
                                          <p:val>
                                            <p:fltVal val="0"/>
                                          </p:val>
                                        </p:tav>
                                      </p:tavLst>
                                    </p:anim>
                                    <p:animEffect transition="in" filter="fade">
                                      <p:cBhvr>
                                        <p:cTn id="137" dur="1000"/>
                                        <p:tgtEl>
                                          <p:spTgt spid="15"/>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8" fill="hold" grpId="0" nodeType="clickEffect">
                                  <p:stCondLst>
                                    <p:cond delay="0"/>
                                  </p:stCondLst>
                                  <p:childTnLst>
                                    <p:set>
                                      <p:cBhvr>
                                        <p:cTn id="141" dur="1" fill="hold">
                                          <p:stCondLst>
                                            <p:cond delay="0"/>
                                          </p:stCondLst>
                                        </p:cTn>
                                        <p:tgtEl>
                                          <p:spTgt spid="20"/>
                                        </p:tgtEl>
                                        <p:attrNameLst>
                                          <p:attrName>style.visibility</p:attrName>
                                        </p:attrNameLst>
                                      </p:cBhvr>
                                      <p:to>
                                        <p:strVal val="visible"/>
                                      </p:to>
                                    </p:set>
                                    <p:animEffect transition="in" filter="wipe(left)">
                                      <p:cBhvr>
                                        <p:cTn id="142" dur="2000"/>
                                        <p:tgtEl>
                                          <p:spTgt spid="20"/>
                                        </p:tgtEl>
                                      </p:cBhvr>
                                    </p:animEffect>
                                  </p:childTnLst>
                                </p:cTn>
                              </p:par>
                            </p:childTnLst>
                          </p:cTn>
                        </p:par>
                      </p:childTnLst>
                    </p:cTn>
                  </p:par>
                  <p:par>
                    <p:cTn id="143" fill="hold">
                      <p:stCondLst>
                        <p:cond delay="indefinite"/>
                      </p:stCondLst>
                      <p:childTnLst>
                        <p:par>
                          <p:cTn id="144" fill="hold">
                            <p:stCondLst>
                              <p:cond delay="0"/>
                            </p:stCondLst>
                            <p:childTnLst>
                              <p:par>
                                <p:cTn id="145" presetID="42" presetClass="exit" presetSubtype="0" fill="hold" grpId="1" nodeType="clickEffect">
                                  <p:stCondLst>
                                    <p:cond delay="0"/>
                                  </p:stCondLst>
                                  <p:childTnLst>
                                    <p:animEffect transition="out" filter="fade">
                                      <p:cBhvr>
                                        <p:cTn id="146" dur="1000"/>
                                        <p:tgtEl>
                                          <p:spTgt spid="20"/>
                                        </p:tgtEl>
                                      </p:cBhvr>
                                    </p:animEffect>
                                    <p:anim calcmode="lin" valueType="num">
                                      <p:cBhvr>
                                        <p:cTn id="147" dur="1000"/>
                                        <p:tgtEl>
                                          <p:spTgt spid="20"/>
                                        </p:tgtEl>
                                        <p:attrNameLst>
                                          <p:attrName>ppt_x</p:attrName>
                                        </p:attrNameLst>
                                      </p:cBhvr>
                                      <p:tavLst>
                                        <p:tav tm="0">
                                          <p:val>
                                            <p:strVal val="ppt_x"/>
                                          </p:val>
                                        </p:tav>
                                        <p:tav tm="100000">
                                          <p:val>
                                            <p:strVal val="ppt_x"/>
                                          </p:val>
                                        </p:tav>
                                      </p:tavLst>
                                    </p:anim>
                                    <p:anim calcmode="lin" valueType="num">
                                      <p:cBhvr>
                                        <p:cTn id="148" dur="1000"/>
                                        <p:tgtEl>
                                          <p:spTgt spid="20"/>
                                        </p:tgtEl>
                                        <p:attrNameLst>
                                          <p:attrName>ppt_y</p:attrName>
                                        </p:attrNameLst>
                                      </p:cBhvr>
                                      <p:tavLst>
                                        <p:tav tm="0">
                                          <p:val>
                                            <p:strVal val="ppt_y"/>
                                          </p:val>
                                        </p:tav>
                                        <p:tav tm="100000">
                                          <p:val>
                                            <p:strVal val="ppt_y+.1"/>
                                          </p:val>
                                        </p:tav>
                                      </p:tavLst>
                                    </p:anim>
                                    <p:set>
                                      <p:cBhvr>
                                        <p:cTn id="149" dur="1" fill="hold">
                                          <p:stCondLst>
                                            <p:cond delay="999"/>
                                          </p:stCondLst>
                                        </p:cTn>
                                        <p:tgtEl>
                                          <p:spTgt spid="20"/>
                                        </p:tgtEl>
                                        <p:attrNameLst>
                                          <p:attrName>style.visibility</p:attrName>
                                        </p:attrNameLst>
                                      </p:cBhvr>
                                      <p:to>
                                        <p:strVal val="hidden"/>
                                      </p:to>
                                    </p:set>
                                  </p:childTnLst>
                                </p:cTn>
                              </p:par>
                              <p:par>
                                <p:cTn id="150" presetID="31" presetClass="entr" presetSubtype="0" fill="hold" grpId="0" nodeType="withEffect">
                                  <p:stCondLst>
                                    <p:cond delay="0"/>
                                  </p:stCondLst>
                                  <p:childTnLst>
                                    <p:set>
                                      <p:cBhvr>
                                        <p:cTn id="151" dur="1" fill="hold">
                                          <p:stCondLst>
                                            <p:cond delay="0"/>
                                          </p:stCondLst>
                                        </p:cTn>
                                        <p:tgtEl>
                                          <p:spTgt spid="37"/>
                                        </p:tgtEl>
                                        <p:attrNameLst>
                                          <p:attrName>style.visibility</p:attrName>
                                        </p:attrNameLst>
                                      </p:cBhvr>
                                      <p:to>
                                        <p:strVal val="visible"/>
                                      </p:to>
                                    </p:set>
                                    <p:anim calcmode="lin" valueType="num">
                                      <p:cBhvr>
                                        <p:cTn id="152" dur="1000" fill="hold"/>
                                        <p:tgtEl>
                                          <p:spTgt spid="37"/>
                                        </p:tgtEl>
                                        <p:attrNameLst>
                                          <p:attrName>ppt_w</p:attrName>
                                        </p:attrNameLst>
                                      </p:cBhvr>
                                      <p:tavLst>
                                        <p:tav tm="0">
                                          <p:val>
                                            <p:fltVal val="0"/>
                                          </p:val>
                                        </p:tav>
                                        <p:tav tm="100000">
                                          <p:val>
                                            <p:strVal val="#ppt_w"/>
                                          </p:val>
                                        </p:tav>
                                      </p:tavLst>
                                    </p:anim>
                                    <p:anim calcmode="lin" valueType="num">
                                      <p:cBhvr>
                                        <p:cTn id="153" dur="1000" fill="hold"/>
                                        <p:tgtEl>
                                          <p:spTgt spid="37"/>
                                        </p:tgtEl>
                                        <p:attrNameLst>
                                          <p:attrName>ppt_h</p:attrName>
                                        </p:attrNameLst>
                                      </p:cBhvr>
                                      <p:tavLst>
                                        <p:tav tm="0">
                                          <p:val>
                                            <p:fltVal val="0"/>
                                          </p:val>
                                        </p:tav>
                                        <p:tav tm="100000">
                                          <p:val>
                                            <p:strVal val="#ppt_h"/>
                                          </p:val>
                                        </p:tav>
                                      </p:tavLst>
                                    </p:anim>
                                    <p:anim calcmode="lin" valueType="num">
                                      <p:cBhvr>
                                        <p:cTn id="154" dur="1000" fill="hold"/>
                                        <p:tgtEl>
                                          <p:spTgt spid="37"/>
                                        </p:tgtEl>
                                        <p:attrNameLst>
                                          <p:attrName>style.rotation</p:attrName>
                                        </p:attrNameLst>
                                      </p:cBhvr>
                                      <p:tavLst>
                                        <p:tav tm="0">
                                          <p:val>
                                            <p:fltVal val="90"/>
                                          </p:val>
                                        </p:tav>
                                        <p:tav tm="100000">
                                          <p:val>
                                            <p:fltVal val="0"/>
                                          </p:val>
                                        </p:tav>
                                      </p:tavLst>
                                    </p:anim>
                                    <p:animEffect transition="in" filter="fade">
                                      <p:cBhvr>
                                        <p:cTn id="155" dur="1000"/>
                                        <p:tgtEl>
                                          <p:spTgt spid="37"/>
                                        </p:tgtEl>
                                      </p:cBhvr>
                                    </p:animEffect>
                                  </p:childTnLst>
                                </p:cTn>
                              </p:par>
                            </p:childTnLst>
                          </p:cTn>
                        </p:par>
                      </p:childTnLst>
                    </p:cTn>
                  </p:par>
                  <p:par>
                    <p:cTn id="156" fill="hold">
                      <p:stCondLst>
                        <p:cond delay="indefinite"/>
                      </p:stCondLst>
                      <p:childTnLst>
                        <p:par>
                          <p:cTn id="157" fill="hold">
                            <p:stCondLst>
                              <p:cond delay="0"/>
                            </p:stCondLst>
                            <p:childTnLst>
                              <p:par>
                                <p:cTn id="158" presetID="42" presetClass="entr" presetSubtype="0" fill="hold" grpId="0" nodeType="clickEffect">
                                  <p:stCondLst>
                                    <p:cond delay="0"/>
                                  </p:stCondLst>
                                  <p:childTnLst>
                                    <p:set>
                                      <p:cBhvr>
                                        <p:cTn id="159" dur="1" fill="hold">
                                          <p:stCondLst>
                                            <p:cond delay="0"/>
                                          </p:stCondLst>
                                        </p:cTn>
                                        <p:tgtEl>
                                          <p:spTgt spid="36">
                                            <p:graphicEl>
                                              <a:dgm id="{C26EDC96-C97D-4D1C-94EA-C09BD4E9D0A6}"/>
                                            </p:graphicEl>
                                          </p:spTgt>
                                        </p:tgtEl>
                                        <p:attrNameLst>
                                          <p:attrName>style.visibility</p:attrName>
                                        </p:attrNameLst>
                                      </p:cBhvr>
                                      <p:to>
                                        <p:strVal val="visible"/>
                                      </p:to>
                                    </p:set>
                                    <p:animEffect transition="in" filter="fade">
                                      <p:cBhvr>
                                        <p:cTn id="160" dur="1000"/>
                                        <p:tgtEl>
                                          <p:spTgt spid="36">
                                            <p:graphicEl>
                                              <a:dgm id="{C26EDC96-C97D-4D1C-94EA-C09BD4E9D0A6}"/>
                                            </p:graphicEl>
                                          </p:spTgt>
                                        </p:tgtEl>
                                      </p:cBhvr>
                                    </p:animEffect>
                                    <p:anim calcmode="lin" valueType="num">
                                      <p:cBhvr>
                                        <p:cTn id="161" dur="1000" fill="hold"/>
                                        <p:tgtEl>
                                          <p:spTgt spid="36">
                                            <p:graphicEl>
                                              <a:dgm id="{C26EDC96-C97D-4D1C-94EA-C09BD4E9D0A6}"/>
                                            </p:graphicEl>
                                          </p:spTgt>
                                        </p:tgtEl>
                                        <p:attrNameLst>
                                          <p:attrName>ppt_x</p:attrName>
                                        </p:attrNameLst>
                                      </p:cBhvr>
                                      <p:tavLst>
                                        <p:tav tm="0">
                                          <p:val>
                                            <p:strVal val="#ppt_x"/>
                                          </p:val>
                                        </p:tav>
                                        <p:tav tm="100000">
                                          <p:val>
                                            <p:strVal val="#ppt_x"/>
                                          </p:val>
                                        </p:tav>
                                      </p:tavLst>
                                    </p:anim>
                                    <p:anim calcmode="lin" valueType="num">
                                      <p:cBhvr>
                                        <p:cTn id="162" dur="1000" fill="hold"/>
                                        <p:tgtEl>
                                          <p:spTgt spid="36">
                                            <p:graphicEl>
                                              <a:dgm id="{C26EDC96-C97D-4D1C-94EA-C09BD4E9D0A6}"/>
                                            </p:graphic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8"/>
                                            </p:cond>
                                          </p:stCondLst>
                                          <p:endCondLst>
                                            <p:cond evt="onStopAudio" delay="0">
                                              <p:tgtEl>
                                                <p:sldTgt/>
                                              </p:tgtEl>
                                            </p:cond>
                                          </p:endCondLst>
                                        </p:cTn>
                                        <p:tgtEl>
                                          <p:sndTgt r:embed="rId4" name="arrow.wav"/>
                                        </p:tgtEl>
                                      </p:cMediaNode>
                                    </p:audio>
                                  </p:subTnLst>
                                </p:cTn>
                              </p:par>
                            </p:childTnLst>
                          </p:cTn>
                        </p:par>
                      </p:childTnLst>
                    </p:cTn>
                  </p:par>
                  <p:par>
                    <p:cTn id="163" fill="hold">
                      <p:stCondLst>
                        <p:cond delay="indefinite"/>
                      </p:stCondLst>
                      <p:childTnLst>
                        <p:par>
                          <p:cTn id="164" fill="hold">
                            <p:stCondLst>
                              <p:cond delay="0"/>
                            </p:stCondLst>
                            <p:childTnLst>
                              <p:par>
                                <p:cTn id="165" presetID="42" presetClass="entr" presetSubtype="0" fill="hold" grpId="0" nodeType="clickEffect">
                                  <p:stCondLst>
                                    <p:cond delay="0"/>
                                  </p:stCondLst>
                                  <p:childTnLst>
                                    <p:set>
                                      <p:cBhvr>
                                        <p:cTn id="166" dur="1" fill="hold">
                                          <p:stCondLst>
                                            <p:cond delay="0"/>
                                          </p:stCondLst>
                                        </p:cTn>
                                        <p:tgtEl>
                                          <p:spTgt spid="36">
                                            <p:graphicEl>
                                              <a:dgm id="{0A7AC2D1-4A94-4ED4-9029-004B66D490E9}"/>
                                            </p:graphicEl>
                                          </p:spTgt>
                                        </p:tgtEl>
                                        <p:attrNameLst>
                                          <p:attrName>style.visibility</p:attrName>
                                        </p:attrNameLst>
                                      </p:cBhvr>
                                      <p:to>
                                        <p:strVal val="visible"/>
                                      </p:to>
                                    </p:set>
                                    <p:animEffect transition="in" filter="fade">
                                      <p:cBhvr>
                                        <p:cTn id="167" dur="1000"/>
                                        <p:tgtEl>
                                          <p:spTgt spid="36">
                                            <p:graphicEl>
                                              <a:dgm id="{0A7AC2D1-4A94-4ED4-9029-004B66D490E9}"/>
                                            </p:graphicEl>
                                          </p:spTgt>
                                        </p:tgtEl>
                                      </p:cBhvr>
                                    </p:animEffect>
                                    <p:anim calcmode="lin" valueType="num">
                                      <p:cBhvr>
                                        <p:cTn id="168" dur="1000" fill="hold"/>
                                        <p:tgtEl>
                                          <p:spTgt spid="36">
                                            <p:graphicEl>
                                              <a:dgm id="{0A7AC2D1-4A94-4ED4-9029-004B66D490E9}"/>
                                            </p:graphicEl>
                                          </p:spTgt>
                                        </p:tgtEl>
                                        <p:attrNameLst>
                                          <p:attrName>ppt_x</p:attrName>
                                        </p:attrNameLst>
                                      </p:cBhvr>
                                      <p:tavLst>
                                        <p:tav tm="0">
                                          <p:val>
                                            <p:strVal val="#ppt_x"/>
                                          </p:val>
                                        </p:tav>
                                        <p:tav tm="100000">
                                          <p:val>
                                            <p:strVal val="#ppt_x"/>
                                          </p:val>
                                        </p:tav>
                                      </p:tavLst>
                                    </p:anim>
                                    <p:anim calcmode="lin" valueType="num">
                                      <p:cBhvr>
                                        <p:cTn id="169" dur="1000" fill="hold"/>
                                        <p:tgtEl>
                                          <p:spTgt spid="36">
                                            <p:graphicEl>
                                              <a:dgm id="{0A7AC2D1-4A94-4ED4-9029-004B66D490E9}"/>
                                            </p:graphic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65"/>
                                            </p:cond>
                                          </p:stCondLst>
                                          <p:endCondLst>
                                            <p:cond evt="onStopAudio" delay="0">
                                              <p:tgtEl>
                                                <p:sldTgt/>
                                              </p:tgtEl>
                                            </p:cond>
                                          </p:endCondLst>
                                        </p:cTn>
                                        <p:tgtEl>
                                          <p:sndTgt r:embed="rId4" name="arrow.wav"/>
                                        </p:tgtEl>
                                      </p:cMediaNode>
                                    </p:audio>
                                  </p:subTnLst>
                                </p:cTn>
                              </p:par>
                              <p:par>
                                <p:cTn id="170" presetID="42" presetClass="entr" presetSubtype="0" fill="hold" grpId="0" nodeType="withEffect">
                                  <p:stCondLst>
                                    <p:cond delay="0"/>
                                  </p:stCondLst>
                                  <p:childTnLst>
                                    <p:set>
                                      <p:cBhvr>
                                        <p:cTn id="171" dur="1" fill="hold">
                                          <p:stCondLst>
                                            <p:cond delay="0"/>
                                          </p:stCondLst>
                                        </p:cTn>
                                        <p:tgtEl>
                                          <p:spTgt spid="36">
                                            <p:graphicEl>
                                              <a:dgm id="{8C00386C-E187-4848-9643-7E4581AD568A}"/>
                                            </p:graphicEl>
                                          </p:spTgt>
                                        </p:tgtEl>
                                        <p:attrNameLst>
                                          <p:attrName>style.visibility</p:attrName>
                                        </p:attrNameLst>
                                      </p:cBhvr>
                                      <p:to>
                                        <p:strVal val="visible"/>
                                      </p:to>
                                    </p:set>
                                    <p:animEffect transition="in" filter="fade">
                                      <p:cBhvr>
                                        <p:cTn id="172" dur="1000"/>
                                        <p:tgtEl>
                                          <p:spTgt spid="36">
                                            <p:graphicEl>
                                              <a:dgm id="{8C00386C-E187-4848-9643-7E4581AD568A}"/>
                                            </p:graphicEl>
                                          </p:spTgt>
                                        </p:tgtEl>
                                      </p:cBhvr>
                                    </p:animEffect>
                                    <p:anim calcmode="lin" valueType="num">
                                      <p:cBhvr>
                                        <p:cTn id="173" dur="1000" fill="hold"/>
                                        <p:tgtEl>
                                          <p:spTgt spid="36">
                                            <p:graphicEl>
                                              <a:dgm id="{8C00386C-E187-4848-9643-7E4581AD568A}"/>
                                            </p:graphicEl>
                                          </p:spTgt>
                                        </p:tgtEl>
                                        <p:attrNameLst>
                                          <p:attrName>ppt_x</p:attrName>
                                        </p:attrNameLst>
                                      </p:cBhvr>
                                      <p:tavLst>
                                        <p:tav tm="0">
                                          <p:val>
                                            <p:strVal val="#ppt_x"/>
                                          </p:val>
                                        </p:tav>
                                        <p:tav tm="100000">
                                          <p:val>
                                            <p:strVal val="#ppt_x"/>
                                          </p:val>
                                        </p:tav>
                                      </p:tavLst>
                                    </p:anim>
                                    <p:anim calcmode="lin" valueType="num">
                                      <p:cBhvr>
                                        <p:cTn id="174" dur="1000" fill="hold"/>
                                        <p:tgtEl>
                                          <p:spTgt spid="36">
                                            <p:graphicEl>
                                              <a:dgm id="{8C00386C-E187-4848-9643-7E4581AD568A}"/>
                                            </p:graphic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70"/>
                                            </p:cond>
                                          </p:stCondLst>
                                          <p:endCondLst>
                                            <p:cond evt="onStopAudio" delay="0">
                                              <p:tgtEl>
                                                <p:sldTgt/>
                                              </p:tgtEl>
                                            </p:cond>
                                          </p:endCondLst>
                                        </p:cTn>
                                        <p:tgtEl>
                                          <p:sndTgt r:embed="rId4" name="arrow.wav"/>
                                        </p:tgtEl>
                                      </p:cMediaNode>
                                    </p:audio>
                                  </p:subTnLst>
                                </p:cTn>
                              </p:par>
                            </p:childTnLst>
                          </p:cTn>
                        </p:par>
                      </p:childTnLst>
                    </p:cTn>
                  </p:par>
                  <p:par>
                    <p:cTn id="175" fill="hold">
                      <p:stCondLst>
                        <p:cond delay="indefinite"/>
                      </p:stCondLst>
                      <p:childTnLst>
                        <p:par>
                          <p:cTn id="176" fill="hold">
                            <p:stCondLst>
                              <p:cond delay="0"/>
                            </p:stCondLst>
                            <p:childTnLst>
                              <p:par>
                                <p:cTn id="177" presetID="42" presetClass="entr" presetSubtype="0" fill="hold" grpId="0" nodeType="clickEffect">
                                  <p:stCondLst>
                                    <p:cond delay="0"/>
                                  </p:stCondLst>
                                  <p:childTnLst>
                                    <p:set>
                                      <p:cBhvr>
                                        <p:cTn id="178" dur="1" fill="hold">
                                          <p:stCondLst>
                                            <p:cond delay="0"/>
                                          </p:stCondLst>
                                        </p:cTn>
                                        <p:tgtEl>
                                          <p:spTgt spid="36">
                                            <p:graphicEl>
                                              <a:dgm id="{ACCAE92E-8548-42E5-B98E-7842FA7D151F}"/>
                                            </p:graphicEl>
                                          </p:spTgt>
                                        </p:tgtEl>
                                        <p:attrNameLst>
                                          <p:attrName>style.visibility</p:attrName>
                                        </p:attrNameLst>
                                      </p:cBhvr>
                                      <p:to>
                                        <p:strVal val="visible"/>
                                      </p:to>
                                    </p:set>
                                    <p:animEffect transition="in" filter="fade">
                                      <p:cBhvr>
                                        <p:cTn id="179" dur="1000"/>
                                        <p:tgtEl>
                                          <p:spTgt spid="36">
                                            <p:graphicEl>
                                              <a:dgm id="{ACCAE92E-8548-42E5-B98E-7842FA7D151F}"/>
                                            </p:graphicEl>
                                          </p:spTgt>
                                        </p:tgtEl>
                                      </p:cBhvr>
                                    </p:animEffect>
                                    <p:anim calcmode="lin" valueType="num">
                                      <p:cBhvr>
                                        <p:cTn id="180" dur="1000" fill="hold"/>
                                        <p:tgtEl>
                                          <p:spTgt spid="36">
                                            <p:graphicEl>
                                              <a:dgm id="{ACCAE92E-8548-42E5-B98E-7842FA7D151F}"/>
                                            </p:graphicEl>
                                          </p:spTgt>
                                        </p:tgtEl>
                                        <p:attrNameLst>
                                          <p:attrName>ppt_x</p:attrName>
                                        </p:attrNameLst>
                                      </p:cBhvr>
                                      <p:tavLst>
                                        <p:tav tm="0">
                                          <p:val>
                                            <p:strVal val="#ppt_x"/>
                                          </p:val>
                                        </p:tav>
                                        <p:tav tm="100000">
                                          <p:val>
                                            <p:strVal val="#ppt_x"/>
                                          </p:val>
                                        </p:tav>
                                      </p:tavLst>
                                    </p:anim>
                                    <p:anim calcmode="lin" valueType="num">
                                      <p:cBhvr>
                                        <p:cTn id="181" dur="1000" fill="hold"/>
                                        <p:tgtEl>
                                          <p:spTgt spid="36">
                                            <p:graphicEl>
                                              <a:dgm id="{ACCAE92E-8548-42E5-B98E-7842FA7D151F}"/>
                                            </p:graphic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77"/>
                                            </p:cond>
                                          </p:stCondLst>
                                          <p:endCondLst>
                                            <p:cond evt="onStopAudio" delay="0">
                                              <p:tgtEl>
                                                <p:sldTgt/>
                                              </p:tgtEl>
                                            </p:cond>
                                          </p:endCondLst>
                                        </p:cTn>
                                        <p:tgtEl>
                                          <p:sndTgt r:embed="rId4" name="arrow.wav"/>
                                        </p:tgtEl>
                                      </p:cMediaNode>
                                    </p:audio>
                                  </p:subTnLst>
                                </p:cTn>
                              </p:par>
                            </p:childTnLst>
                          </p:cTn>
                        </p:par>
                      </p:childTnLst>
                    </p:cTn>
                  </p:par>
                  <p:par>
                    <p:cTn id="182" fill="hold">
                      <p:stCondLst>
                        <p:cond delay="indefinite"/>
                      </p:stCondLst>
                      <p:childTnLst>
                        <p:par>
                          <p:cTn id="183" fill="hold">
                            <p:stCondLst>
                              <p:cond delay="0"/>
                            </p:stCondLst>
                            <p:childTnLst>
                              <p:par>
                                <p:cTn id="184" presetID="42" presetClass="entr" presetSubtype="0" fill="hold" grpId="0" nodeType="clickEffect">
                                  <p:stCondLst>
                                    <p:cond delay="0"/>
                                  </p:stCondLst>
                                  <p:childTnLst>
                                    <p:set>
                                      <p:cBhvr>
                                        <p:cTn id="185" dur="1" fill="hold">
                                          <p:stCondLst>
                                            <p:cond delay="0"/>
                                          </p:stCondLst>
                                        </p:cTn>
                                        <p:tgtEl>
                                          <p:spTgt spid="36">
                                            <p:graphicEl>
                                              <a:dgm id="{509B3524-FD5F-463F-8B95-B45172271712}"/>
                                            </p:graphicEl>
                                          </p:spTgt>
                                        </p:tgtEl>
                                        <p:attrNameLst>
                                          <p:attrName>style.visibility</p:attrName>
                                        </p:attrNameLst>
                                      </p:cBhvr>
                                      <p:to>
                                        <p:strVal val="visible"/>
                                      </p:to>
                                    </p:set>
                                    <p:animEffect transition="in" filter="fade">
                                      <p:cBhvr>
                                        <p:cTn id="186" dur="1000"/>
                                        <p:tgtEl>
                                          <p:spTgt spid="36">
                                            <p:graphicEl>
                                              <a:dgm id="{509B3524-FD5F-463F-8B95-B45172271712}"/>
                                            </p:graphicEl>
                                          </p:spTgt>
                                        </p:tgtEl>
                                      </p:cBhvr>
                                    </p:animEffect>
                                    <p:anim calcmode="lin" valueType="num">
                                      <p:cBhvr>
                                        <p:cTn id="187" dur="1000" fill="hold"/>
                                        <p:tgtEl>
                                          <p:spTgt spid="36">
                                            <p:graphicEl>
                                              <a:dgm id="{509B3524-FD5F-463F-8B95-B45172271712}"/>
                                            </p:graphicEl>
                                          </p:spTgt>
                                        </p:tgtEl>
                                        <p:attrNameLst>
                                          <p:attrName>ppt_x</p:attrName>
                                        </p:attrNameLst>
                                      </p:cBhvr>
                                      <p:tavLst>
                                        <p:tav tm="0">
                                          <p:val>
                                            <p:strVal val="#ppt_x"/>
                                          </p:val>
                                        </p:tav>
                                        <p:tav tm="100000">
                                          <p:val>
                                            <p:strVal val="#ppt_x"/>
                                          </p:val>
                                        </p:tav>
                                      </p:tavLst>
                                    </p:anim>
                                    <p:anim calcmode="lin" valueType="num">
                                      <p:cBhvr>
                                        <p:cTn id="188" dur="1000" fill="hold"/>
                                        <p:tgtEl>
                                          <p:spTgt spid="36">
                                            <p:graphicEl>
                                              <a:dgm id="{509B3524-FD5F-463F-8B95-B45172271712}"/>
                                            </p:graphic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84"/>
                                            </p:cond>
                                          </p:stCondLst>
                                          <p:endCondLst>
                                            <p:cond evt="onStopAudio" delay="0">
                                              <p:tgtEl>
                                                <p:sldTgt/>
                                              </p:tgtEl>
                                            </p:cond>
                                          </p:endCondLst>
                                        </p:cTn>
                                        <p:tgtEl>
                                          <p:sndTgt r:embed="rId4" name="arrow.wav"/>
                                        </p:tgtEl>
                                      </p:cMediaNode>
                                    </p:audio>
                                  </p:subTnLst>
                                </p:cTn>
                              </p:par>
                            </p:childTnLst>
                          </p:cTn>
                        </p:par>
                      </p:childTnLst>
                    </p:cTn>
                  </p:par>
                  <p:par>
                    <p:cTn id="189" fill="hold">
                      <p:stCondLst>
                        <p:cond delay="indefinite"/>
                      </p:stCondLst>
                      <p:childTnLst>
                        <p:par>
                          <p:cTn id="190" fill="hold">
                            <p:stCondLst>
                              <p:cond delay="0"/>
                            </p:stCondLst>
                            <p:childTnLst>
                              <p:par>
                                <p:cTn id="191" presetID="42" presetClass="entr" presetSubtype="0" fill="hold" grpId="0" nodeType="clickEffect">
                                  <p:stCondLst>
                                    <p:cond delay="0"/>
                                  </p:stCondLst>
                                  <p:childTnLst>
                                    <p:set>
                                      <p:cBhvr>
                                        <p:cTn id="192" dur="1" fill="hold">
                                          <p:stCondLst>
                                            <p:cond delay="0"/>
                                          </p:stCondLst>
                                        </p:cTn>
                                        <p:tgtEl>
                                          <p:spTgt spid="36">
                                            <p:graphicEl>
                                              <a:dgm id="{51F8C38B-1D1D-40C0-ACDA-5577928DD0E8}"/>
                                            </p:graphicEl>
                                          </p:spTgt>
                                        </p:tgtEl>
                                        <p:attrNameLst>
                                          <p:attrName>style.visibility</p:attrName>
                                        </p:attrNameLst>
                                      </p:cBhvr>
                                      <p:to>
                                        <p:strVal val="visible"/>
                                      </p:to>
                                    </p:set>
                                    <p:animEffect transition="in" filter="fade">
                                      <p:cBhvr>
                                        <p:cTn id="193" dur="1000"/>
                                        <p:tgtEl>
                                          <p:spTgt spid="36">
                                            <p:graphicEl>
                                              <a:dgm id="{51F8C38B-1D1D-40C0-ACDA-5577928DD0E8}"/>
                                            </p:graphicEl>
                                          </p:spTgt>
                                        </p:tgtEl>
                                      </p:cBhvr>
                                    </p:animEffect>
                                    <p:anim calcmode="lin" valueType="num">
                                      <p:cBhvr>
                                        <p:cTn id="194" dur="1000" fill="hold"/>
                                        <p:tgtEl>
                                          <p:spTgt spid="36">
                                            <p:graphicEl>
                                              <a:dgm id="{51F8C38B-1D1D-40C0-ACDA-5577928DD0E8}"/>
                                            </p:graphicEl>
                                          </p:spTgt>
                                        </p:tgtEl>
                                        <p:attrNameLst>
                                          <p:attrName>ppt_x</p:attrName>
                                        </p:attrNameLst>
                                      </p:cBhvr>
                                      <p:tavLst>
                                        <p:tav tm="0">
                                          <p:val>
                                            <p:strVal val="#ppt_x"/>
                                          </p:val>
                                        </p:tav>
                                        <p:tav tm="100000">
                                          <p:val>
                                            <p:strVal val="#ppt_x"/>
                                          </p:val>
                                        </p:tav>
                                      </p:tavLst>
                                    </p:anim>
                                    <p:anim calcmode="lin" valueType="num">
                                      <p:cBhvr>
                                        <p:cTn id="195" dur="1000" fill="hold"/>
                                        <p:tgtEl>
                                          <p:spTgt spid="36">
                                            <p:graphicEl>
                                              <a:dgm id="{51F8C38B-1D1D-40C0-ACDA-5577928DD0E8}"/>
                                            </p:graphic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91"/>
                                            </p:cond>
                                          </p:stCondLst>
                                          <p:endCondLst>
                                            <p:cond evt="onStopAudio" delay="0">
                                              <p:tgtEl>
                                                <p:sldTgt/>
                                              </p:tgtEl>
                                            </p:cond>
                                          </p:endCondLst>
                                        </p:cTn>
                                        <p:tgtEl>
                                          <p:sndTgt r:embed="rId4"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6" fill="hold" display="0">
                  <p:stCondLst>
                    <p:cond delay="indefinite"/>
                  </p:stCondLst>
                  <p:endCondLst>
                    <p:cond evt="onStopAudio" delay="0">
                      <p:tgtEl>
                        <p:sldTgt/>
                      </p:tgtEl>
                    </p:cond>
                  </p:endCondLst>
                </p:cTn>
                <p:tgtEl>
                  <p:spTgt spid="4"/>
                </p:tgtEl>
              </p:cMediaNode>
            </p:audio>
          </p:childTnLst>
        </p:cTn>
      </p:par>
    </p:tnLst>
    <p:bldLst>
      <p:bldP spid="5" grpId="0" animBg="1"/>
      <p:bldP spid="6" grpId="0" animBg="1"/>
      <p:bldP spid="7" grpId="0" animBg="1"/>
      <p:bldP spid="8" grpId="0" animBg="1"/>
      <p:bldP spid="9" grpId="0" animBg="1"/>
      <p:bldP spid="35" grpId="0" animBg="1"/>
      <p:bldP spid="35" grpId="1" animBg="1"/>
      <p:bldP spid="20" grpId="0" animBg="1"/>
      <p:bldP spid="20" grpId="1" animBg="1"/>
      <p:bldGraphic spid="36" grpId="0">
        <p:bldSub>
          <a:bldDgm bld="one"/>
        </p:bldSub>
      </p:bldGraphic>
      <p:bldP spid="37" grpId="0" animBg="1"/>
      <p:bldP spid="3" grpId="0" animBg="1"/>
      <p:bldP spid="24" grpId="0" animBg="1"/>
      <p:bldP spid="24" grpId="1" animBg="1"/>
    </p:bld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aining presentation- PowerPoint 2003 — Playing movies">
  <a:themeElements>
    <a:clrScheme name="Agriculture">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FFFF00"/>
      </a:hlink>
      <a:folHlink>
        <a:srgbClr val="00B0F0"/>
      </a:folHlink>
    </a:clrScheme>
    <a:fontScheme name="Microsoft Office Training">
      <a:majorFont>
        <a:latin typeface="Tahoma"/>
        <a:ea typeface=""/>
        <a:cs typeface=""/>
      </a:majorFont>
      <a:minorFont>
        <a:latin typeface="Tahoma"/>
        <a:ea typeface=""/>
        <a:cs typeface=""/>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anchor="t" compatLnSpc="1"/>
      <a:lstStyle>
        <a:defPPr marL="0" marR="0" indent="0" algn="l" defTabSz="914400" rtl="0" eaLnBrk="1" fontAlgn="base" latinLnBrk="0" hangingPunct="1">
          <a:lnSpc>
            <a:spcPct val="100000"/>
          </a:lnSpc>
          <a:spcBef>
            <a:spcPct val="20000"/>
          </a:spcBef>
          <a:spcAft>
            <a:spcPct val="75000"/>
          </a:spcAft>
          <a:buNone/>
          <a:tabLst/>
          <a:defRPr kumimoji="0" lang="en-US" sz="2400" b="0" i="0" u="none" strike="noStrike" baseline="0">
            <a:solidFill>
              <a:schemeClr val="tx1">
                <a:alpha val="100000"/>
              </a:schemeClr>
            </a:solidFill>
            <a:effectLst/>
            <a:latin typeface="Tahoma"/>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anchor="t" compatLnSpc="1"/>
      <a:lstStyle>
        <a:defPPr marL="0" marR="0" indent="0" algn="l" defTabSz="914400" rtl="0" eaLnBrk="1" fontAlgn="base" latinLnBrk="0" hangingPunct="1">
          <a:lnSpc>
            <a:spcPct val="100000"/>
          </a:lnSpc>
          <a:spcBef>
            <a:spcPct val="20000"/>
          </a:spcBef>
          <a:spcAft>
            <a:spcPct val="75000"/>
          </a:spcAft>
          <a:buNone/>
          <a:tabLst/>
          <a:defRPr kumimoji="0" lang="en-US" sz="2400" b="0" i="0" u="none" strike="noStrike" baseline="0">
            <a:solidFill>
              <a:schemeClr val="tx1">
                <a:alpha val="100000"/>
              </a:schemeClr>
            </a:solidFill>
            <a:effectLst/>
            <a:latin typeface="Tahoma"/>
          </a:defRPr>
        </a:defPPr>
      </a:lstStyle>
    </a:lnDef>
  </a:objectDefaults>
  <a:extraClrSchemeLst>
    <a:extraClrScheme>
      <a:clrScheme name="Microsoft Office Trai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icrosoft Office Trai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icrosoft Office Trai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icrosoft Office Trai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icrosoft Office Trai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icrosoft Office Trai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icrosoft Office Trai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icrosoft Office Trai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icrosoft Office Trai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icrosoft Office Trai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icrosoft Office Trai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icrosoft Office Trai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icrosoft Office Training 13">
        <a:dk1>
          <a:srgbClr val="7B7A8E"/>
        </a:dk1>
        <a:lt1>
          <a:srgbClr val="FFFFFF"/>
        </a:lt1>
        <a:dk2>
          <a:srgbClr val="9B9AB3"/>
        </a:dk2>
        <a:lt2>
          <a:srgbClr val="FFFFFF"/>
        </a:lt2>
        <a:accent1>
          <a:srgbClr val="807EB0"/>
        </a:accent1>
        <a:accent2>
          <a:srgbClr val="333399"/>
        </a:accent2>
        <a:accent3>
          <a:srgbClr val="CBCAD6"/>
        </a:accent3>
        <a:accent4>
          <a:srgbClr val="DADADA"/>
        </a:accent4>
        <a:accent5>
          <a:srgbClr val="C0C0D4"/>
        </a:accent5>
        <a:accent6>
          <a:srgbClr val="2D2D8A"/>
        </a:accent6>
        <a:hlink>
          <a:srgbClr val="DEE8F9"/>
        </a:hlink>
        <a:folHlink>
          <a:srgbClr val="D1CFFB"/>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Paper">
  <a:themeElements>
    <a:clrScheme name="Custom 24">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FF00"/>
      </a:hlink>
      <a:folHlink>
        <a:srgbClr val="00B05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1794</Words>
  <Application>Microsoft Office PowerPoint</Application>
  <PresentationFormat>On-screen Show (4:3)</PresentationFormat>
  <Paragraphs>170</Paragraphs>
  <Slides>10</Slides>
  <Notes>4</Notes>
  <HiddenSlides>0</HiddenSlides>
  <MMClips>7</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Arial</vt:lpstr>
      <vt:lpstr>Tahoma</vt:lpstr>
      <vt:lpstr>Wingdings 2</vt:lpstr>
      <vt:lpstr>Constantia</vt:lpstr>
      <vt:lpstr>Calibri</vt:lpstr>
      <vt:lpstr>Times New Roman</vt:lpstr>
      <vt:lpstr>Tw Cen MT</vt:lpstr>
      <vt:lpstr>Training presentation- PowerPoint 2003 — Playing movies</vt:lpstr>
      <vt:lpstr>1_Paper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
  <cp:revision>2</cp:revision>
  <dcterms:created xsi:type="dcterms:W3CDTF">2006-08-10T19:42:31Z</dcterms:created>
  <dcterms:modified xsi:type="dcterms:W3CDTF">2020-05-07T11:54:27Z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TC012111621033</vt:lpwstr>
  </property>
</Properties>
</file>