
<file path=[Content_Types].xml><?xml version="1.0" encoding="utf-8"?>
<Types xmlns="http://schemas.openxmlformats.org/package/2006/content-types">
  <Default Extension="mp3" ContentType="audio/unknown"/>
  <Default Extension="png" ContentType="image/png"/>
  <Default Extension="jpeg" ContentType="image/jpeg"/>
  <Default Extension="wmf" ContentType="image/x-wmf"/>
  <Default Extension="wma" ContentType="audio/x-ms-wma"/>
  <Default Extension="rels" ContentType="application/vnd.openxmlformats-package.relationships+xml"/>
  <Default Extension="xml" ContentType="application/xml"/>
  <Default Extension="fntdata" ContentType="application/x-fontdata"/>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73" r:id="rId1"/>
    <p:sldMasterId id="2147483985" r:id="rId2"/>
  </p:sldMasterIdLst>
  <p:notesMasterIdLst>
    <p:notesMasterId r:id="rId18"/>
  </p:notesMasterIdLst>
  <p:sldIdLst>
    <p:sldId id="256" r:id="rId3"/>
    <p:sldId id="480" r:id="rId4"/>
    <p:sldId id="266" r:id="rId5"/>
    <p:sldId id="375" r:id="rId6"/>
    <p:sldId id="462" r:id="rId7"/>
    <p:sldId id="263" r:id="rId8"/>
    <p:sldId id="372" r:id="rId9"/>
    <p:sldId id="466" r:id="rId10"/>
    <p:sldId id="472" r:id="rId11"/>
    <p:sldId id="447" r:id="rId12"/>
    <p:sldId id="373" r:id="rId13"/>
    <p:sldId id="392" r:id="rId14"/>
    <p:sldId id="478" r:id="rId15"/>
    <p:sldId id="479" r:id="rId16"/>
    <p:sldId id="455" r:id="rId17"/>
  </p:sldIdLst>
  <p:sldSz cx="9144000" cy="6858000" type="screen4x3"/>
  <p:notesSz cx="6858000" cy="9144000"/>
  <p:embeddedFontLst>
    <p:embeddedFont>
      <p:font typeface="Tw Cen MT" panose="020B0602020104020603" pitchFamily="34" charset="0"/>
      <p:regular r:id="rId19"/>
      <p:bold r:id="rId20"/>
      <p:italic r:id="rId21"/>
      <p:boldItalic r:id="rId22"/>
    </p:embeddedFont>
    <p:embeddedFont>
      <p:font typeface="Impact" panose="020B0806030902050204" pitchFamily="34" charset="0"/>
      <p:regular r:id="rId23"/>
    </p:embeddedFont>
    <p:embeddedFont>
      <p:font typeface="Wingdings 2" panose="05020102010507070707" pitchFamily="18" charset="2"/>
      <p:regular r:id="rId24"/>
    </p:embeddedFont>
    <p:embeddedFont>
      <p:font typeface="Aharoni" panose="02010803020104030203" pitchFamily="2" charset="-79"/>
      <p:bold r:id="rId25"/>
    </p:embeddedFont>
    <p:embeddedFont>
      <p:font typeface="Constantia" panose="02030602050306030303" pitchFamily="18" charset="0"/>
      <p:regular r:id="rId26"/>
      <p:bold r:id="rId27"/>
      <p:italic r:id="rId28"/>
      <p:boldItalic r:id="rId29"/>
    </p:embeddedFont>
    <p:embeddedFont>
      <p:font typeface="Calibri" panose="020F0502020204030204" pitchFamily="34" charset="0"/>
      <p:regular r:id="rId30"/>
      <p:bold r:id="rId31"/>
      <p:italic r:id="rId32"/>
      <p:boldItalic r:id="rId33"/>
    </p:embeddedFont>
    <p:embeddedFont>
      <p:font typeface="Apple Boy BTN" panose="020C0904040107040205" pitchFamily="3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B2ED51"/>
    <a:srgbClr val="FFFF66"/>
    <a:srgbClr val="6B4723"/>
    <a:srgbClr val="FF7C80"/>
    <a:srgbClr val="FF3399"/>
    <a:srgbClr val="55DA26"/>
    <a:srgbClr val="CC9900"/>
    <a:srgbClr val="FFD521"/>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33" autoAdjust="0"/>
  </p:normalViewPr>
  <p:slideViewPr>
    <p:cSldViewPr>
      <p:cViewPr>
        <p:scale>
          <a:sx n="80" d="100"/>
          <a:sy n="80" d="100"/>
        </p:scale>
        <p:origin x="-2514" y="-1086"/>
      </p:cViewPr>
      <p:guideLst>
        <p:guide orient="horz" pos="2160"/>
        <p:guide pos="2880"/>
      </p:guideLst>
    </p:cSldViewPr>
  </p:slideViewPr>
  <p:notesTextViewPr>
    <p:cViewPr>
      <p:scale>
        <a:sx n="1" d="1"/>
        <a:sy n="1" d="1"/>
      </p:scale>
      <p:origin x="0" y="0"/>
    </p:cViewPr>
  </p:notesTextViewPr>
  <p:sorterViewPr>
    <p:cViewPr>
      <p:scale>
        <a:sx n="100" d="100"/>
        <a:sy n="100" d="100"/>
      </p:scale>
      <p:origin x="0" y="99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g"/><Relationship Id="rId1" Type="http://schemas.openxmlformats.org/officeDocument/2006/relationships/image" Target="../media/image52.jpg"/></Relationships>
</file>

<file path=ppt/diagrams/_rels/data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image" Target="../media/image78.jpg"/><Relationship Id="rId4" Type="http://schemas.openxmlformats.org/officeDocument/2006/relationships/image" Target="../media/image8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g"/><Relationship Id="rId1" Type="http://schemas.openxmlformats.org/officeDocument/2006/relationships/image" Target="../media/image52.jpg"/></Relationships>
</file>

<file path=ppt/diagrams/_rels/drawing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image" Target="../media/image78.jpg"/><Relationship Id="rId4" Type="http://schemas.openxmlformats.org/officeDocument/2006/relationships/image" Target="../media/image81.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0FBEB6-1814-4C8C-BA96-185882341B9B}" type="doc">
      <dgm:prSet loTypeId="urn:microsoft.com/office/officeart/2005/8/layout/pList2" loCatId="list" qsTypeId="urn:microsoft.com/office/officeart/2005/8/quickstyle/simple1" qsCatId="simple" csTypeId="urn:microsoft.com/office/officeart/2005/8/colors/accent0_3" csCatId="mainScheme" phldr="1"/>
      <dgm:spPr/>
    </dgm:pt>
    <dgm:pt modelId="{9F69408C-D3DF-4CE8-A2D5-9A8F25AFC68E}">
      <dgm:prSet phldrT="[Text]" custT="1"/>
      <dgm:spPr/>
      <dgm:t>
        <a:bodyPr lIns="252000" tIns="252000"/>
        <a:lstStyle/>
        <a:p>
          <a:r>
            <a:rPr lang="en-GB" sz="4000" dirty="0" smtClean="0">
              <a:latin typeface="Tw Cen MT" panose="020B0602020104020603" pitchFamily="34" charset="0"/>
            </a:rPr>
            <a:t>Flat land, light and sun.</a:t>
          </a:r>
          <a:endParaRPr lang="en-GB" sz="4000" dirty="0">
            <a:latin typeface="Tw Cen MT" panose="020B0602020104020603" pitchFamily="34" charset="0"/>
          </a:endParaRPr>
        </a:p>
      </dgm:t>
    </dgm:pt>
    <dgm:pt modelId="{2BCC94D8-2EDA-462A-B856-986D8F5E8418}" type="parTrans" cxnId="{48B448B1-4ABC-4E3C-99DD-68319C7EA495}">
      <dgm:prSet/>
      <dgm:spPr/>
      <dgm:t>
        <a:bodyPr/>
        <a:lstStyle/>
        <a:p>
          <a:endParaRPr lang="en-GB"/>
        </a:p>
      </dgm:t>
    </dgm:pt>
    <dgm:pt modelId="{8220358A-7A3C-4025-92E1-FAB239B8333C}" type="sibTrans" cxnId="{48B448B1-4ABC-4E3C-99DD-68319C7EA495}">
      <dgm:prSet/>
      <dgm:spPr/>
      <dgm:t>
        <a:bodyPr/>
        <a:lstStyle/>
        <a:p>
          <a:endParaRPr lang="en-GB"/>
        </a:p>
      </dgm:t>
    </dgm:pt>
    <dgm:pt modelId="{8DB2532B-874C-49C0-AFEC-D79050D9791A}">
      <dgm:prSet phldrT="[Text]" custT="1"/>
      <dgm:spPr/>
      <dgm:t>
        <a:bodyPr/>
        <a:lstStyle/>
        <a:p>
          <a:r>
            <a:rPr lang="en-GB" sz="4000" dirty="0" smtClean="0">
              <a:latin typeface="Tw Cen MT" panose="020B0602020104020603" pitchFamily="34" charset="0"/>
            </a:rPr>
            <a:t>Good soil for growing.</a:t>
          </a:r>
          <a:endParaRPr lang="en-GB" sz="4000" dirty="0">
            <a:latin typeface="Tw Cen MT" panose="020B0602020104020603" pitchFamily="34" charset="0"/>
          </a:endParaRPr>
        </a:p>
      </dgm:t>
    </dgm:pt>
    <dgm:pt modelId="{F062640F-A983-435B-9340-26DD6821A9C0}" type="parTrans" cxnId="{E9E28BBC-5299-4BAD-B368-2C6FCA24A5E8}">
      <dgm:prSet/>
      <dgm:spPr/>
      <dgm:t>
        <a:bodyPr/>
        <a:lstStyle/>
        <a:p>
          <a:endParaRPr lang="en-GB"/>
        </a:p>
      </dgm:t>
    </dgm:pt>
    <dgm:pt modelId="{D255D799-EA72-4599-BAF5-7089B91572DB}" type="sibTrans" cxnId="{E9E28BBC-5299-4BAD-B368-2C6FCA24A5E8}">
      <dgm:prSet/>
      <dgm:spPr/>
      <dgm:t>
        <a:bodyPr/>
        <a:lstStyle/>
        <a:p>
          <a:endParaRPr lang="en-GB"/>
        </a:p>
      </dgm:t>
    </dgm:pt>
    <dgm:pt modelId="{FDAA5CC3-0515-4CD1-90A7-E16EE46A2170}">
      <dgm:prSet phldrT="[Text]" custT="1"/>
      <dgm:spPr/>
      <dgm:t>
        <a:bodyPr/>
        <a:lstStyle/>
        <a:p>
          <a:r>
            <a:rPr lang="en-GB" sz="4000" dirty="0" smtClean="0">
              <a:latin typeface="Tw Cen MT" panose="020B0602020104020603" pitchFamily="34" charset="0"/>
            </a:rPr>
            <a:t>Plenty of water nearby.</a:t>
          </a:r>
          <a:endParaRPr lang="en-GB" sz="4000" dirty="0">
            <a:latin typeface="Tw Cen MT" panose="020B0602020104020603" pitchFamily="34" charset="0"/>
          </a:endParaRPr>
        </a:p>
      </dgm:t>
    </dgm:pt>
    <dgm:pt modelId="{5FC011F1-684A-48CB-B0DA-C9618622BA41}" type="parTrans" cxnId="{6CF12023-041A-4924-B7EA-A88354736CF3}">
      <dgm:prSet/>
      <dgm:spPr/>
      <dgm:t>
        <a:bodyPr/>
        <a:lstStyle/>
        <a:p>
          <a:endParaRPr lang="en-GB"/>
        </a:p>
      </dgm:t>
    </dgm:pt>
    <dgm:pt modelId="{62D26F37-6EA2-47EC-9008-F755106F5935}" type="sibTrans" cxnId="{6CF12023-041A-4924-B7EA-A88354736CF3}">
      <dgm:prSet/>
      <dgm:spPr/>
      <dgm:t>
        <a:bodyPr/>
        <a:lstStyle/>
        <a:p>
          <a:endParaRPr lang="en-GB"/>
        </a:p>
      </dgm:t>
    </dgm:pt>
    <dgm:pt modelId="{0BD7146E-1A86-447C-87FB-7FF30C527E10}" type="pres">
      <dgm:prSet presAssocID="{9D0FBEB6-1814-4C8C-BA96-185882341B9B}" presName="Name0" presStyleCnt="0">
        <dgm:presLayoutVars>
          <dgm:dir/>
          <dgm:resizeHandles val="exact"/>
        </dgm:presLayoutVars>
      </dgm:prSet>
      <dgm:spPr/>
    </dgm:pt>
    <dgm:pt modelId="{C4A581CA-19A7-464B-830A-8B5342302923}" type="pres">
      <dgm:prSet presAssocID="{9D0FBEB6-1814-4C8C-BA96-185882341B9B}" presName="bkgdShp" presStyleLbl="alignAccFollowNode1" presStyleIdx="0" presStyleCnt="1" custScaleY="170548" custLinFactNeighborY="-2912"/>
      <dgm:spPr/>
    </dgm:pt>
    <dgm:pt modelId="{F234089B-0258-43DD-8C2A-F0BADE27FD67}" type="pres">
      <dgm:prSet presAssocID="{9D0FBEB6-1814-4C8C-BA96-185882341B9B}" presName="linComp" presStyleCnt="0"/>
      <dgm:spPr/>
    </dgm:pt>
    <dgm:pt modelId="{DEFDEBD4-88B2-44A9-9175-C9D9C708688A}" type="pres">
      <dgm:prSet presAssocID="{9F69408C-D3DF-4CE8-A2D5-9A8F25AFC68E}" presName="compNode" presStyleCnt="0"/>
      <dgm:spPr/>
    </dgm:pt>
    <dgm:pt modelId="{4492AB0A-1241-4817-A765-B4A041EC515B}" type="pres">
      <dgm:prSet presAssocID="{9F69408C-D3DF-4CE8-A2D5-9A8F25AFC68E}" presName="node" presStyleLbl="node1" presStyleIdx="0" presStyleCnt="3" custScaleY="81762">
        <dgm:presLayoutVars>
          <dgm:bulletEnabled val="1"/>
        </dgm:presLayoutVars>
      </dgm:prSet>
      <dgm:spPr/>
      <dgm:t>
        <a:bodyPr/>
        <a:lstStyle/>
        <a:p>
          <a:endParaRPr lang="en-GB"/>
        </a:p>
      </dgm:t>
    </dgm:pt>
    <dgm:pt modelId="{EA63AF16-0E07-44AD-AD4E-039D6CF2EBFB}" type="pres">
      <dgm:prSet presAssocID="{9F69408C-D3DF-4CE8-A2D5-9A8F25AFC68E}" presName="invisiNode" presStyleLbl="node1" presStyleIdx="0" presStyleCnt="3"/>
      <dgm:spPr/>
    </dgm:pt>
    <dgm:pt modelId="{1B249B98-AE58-4B1E-9968-67047D9C624C}" type="pres">
      <dgm:prSet presAssocID="{9F69408C-D3DF-4CE8-A2D5-9A8F25AFC68E}" presName="imagNode" presStyleLbl="fgImgPlace1" presStyleIdx="0" presStyleCnt="3" custScaleY="160917"/>
      <dgm:spPr>
        <a:blipFill>
          <a:blip xmlns:r="http://schemas.openxmlformats.org/officeDocument/2006/relationships" r:embed="rId1">
            <a:extLst>
              <a:ext uri="{28A0092B-C50C-407E-A947-70E740481C1C}">
                <a14:useLocalDpi xmlns:a14="http://schemas.microsoft.com/office/drawing/2010/main" val="0"/>
              </a:ext>
            </a:extLst>
          </a:blip>
          <a:srcRect/>
          <a:stretch>
            <a:fillRect l="-24000" r="-24000"/>
          </a:stretch>
        </a:blipFill>
      </dgm:spPr>
    </dgm:pt>
    <dgm:pt modelId="{8558719A-41AB-44DD-A583-5D8B486B906B}" type="pres">
      <dgm:prSet presAssocID="{8220358A-7A3C-4025-92E1-FAB239B8333C}" presName="sibTrans" presStyleLbl="sibTrans2D1" presStyleIdx="0" presStyleCnt="0"/>
      <dgm:spPr/>
      <dgm:t>
        <a:bodyPr/>
        <a:lstStyle/>
        <a:p>
          <a:endParaRPr lang="en-GB"/>
        </a:p>
      </dgm:t>
    </dgm:pt>
    <dgm:pt modelId="{F46A5DD6-CCAA-4352-AD7C-1EDCE5AA2C29}" type="pres">
      <dgm:prSet presAssocID="{8DB2532B-874C-49C0-AFEC-D79050D9791A}" presName="compNode" presStyleCnt="0"/>
      <dgm:spPr/>
    </dgm:pt>
    <dgm:pt modelId="{402913A5-98E2-4881-8FAC-B73D558D817B}" type="pres">
      <dgm:prSet presAssocID="{8DB2532B-874C-49C0-AFEC-D79050D9791A}" presName="node" presStyleLbl="node1" presStyleIdx="1" presStyleCnt="3" custScaleY="81762">
        <dgm:presLayoutVars>
          <dgm:bulletEnabled val="1"/>
        </dgm:presLayoutVars>
      </dgm:prSet>
      <dgm:spPr/>
      <dgm:t>
        <a:bodyPr/>
        <a:lstStyle/>
        <a:p>
          <a:endParaRPr lang="en-GB"/>
        </a:p>
      </dgm:t>
    </dgm:pt>
    <dgm:pt modelId="{1DA6732F-14FF-459A-9A10-50A9332E0FDD}" type="pres">
      <dgm:prSet presAssocID="{8DB2532B-874C-49C0-AFEC-D79050D9791A}" presName="invisiNode" presStyleLbl="node1" presStyleIdx="1" presStyleCnt="3"/>
      <dgm:spPr/>
    </dgm:pt>
    <dgm:pt modelId="{F0D54B92-7308-4A7E-9CA0-AC247C1A636F}" type="pres">
      <dgm:prSet presAssocID="{8DB2532B-874C-49C0-AFEC-D79050D9791A}" presName="imagNode" presStyleLbl="fgImgPlace1" presStyleIdx="1" presStyleCnt="3" custScaleY="160917"/>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pt>
    <dgm:pt modelId="{57B4E94C-539B-4205-B91D-C6DCB20A91D5}" type="pres">
      <dgm:prSet presAssocID="{D255D799-EA72-4599-BAF5-7089B91572DB}" presName="sibTrans" presStyleLbl="sibTrans2D1" presStyleIdx="0" presStyleCnt="0"/>
      <dgm:spPr/>
      <dgm:t>
        <a:bodyPr/>
        <a:lstStyle/>
        <a:p>
          <a:endParaRPr lang="en-GB"/>
        </a:p>
      </dgm:t>
    </dgm:pt>
    <dgm:pt modelId="{21DEC015-26F6-46FD-AF10-4F670B5F74F7}" type="pres">
      <dgm:prSet presAssocID="{FDAA5CC3-0515-4CD1-90A7-E16EE46A2170}" presName="compNode" presStyleCnt="0"/>
      <dgm:spPr/>
    </dgm:pt>
    <dgm:pt modelId="{7E3B77F0-C84C-4AC8-A139-BB17548C295D}" type="pres">
      <dgm:prSet presAssocID="{FDAA5CC3-0515-4CD1-90A7-E16EE46A2170}" presName="node" presStyleLbl="node1" presStyleIdx="2" presStyleCnt="3" custScaleY="81762">
        <dgm:presLayoutVars>
          <dgm:bulletEnabled val="1"/>
        </dgm:presLayoutVars>
      </dgm:prSet>
      <dgm:spPr/>
      <dgm:t>
        <a:bodyPr/>
        <a:lstStyle/>
        <a:p>
          <a:endParaRPr lang="en-GB"/>
        </a:p>
      </dgm:t>
    </dgm:pt>
    <dgm:pt modelId="{2151DB7C-7DFB-4843-B136-DE53F141E632}" type="pres">
      <dgm:prSet presAssocID="{FDAA5CC3-0515-4CD1-90A7-E16EE46A2170}" presName="invisiNode" presStyleLbl="node1" presStyleIdx="2" presStyleCnt="3"/>
      <dgm:spPr/>
    </dgm:pt>
    <dgm:pt modelId="{0D0C8ACF-B2A3-416E-AC85-8E28616F18C5}" type="pres">
      <dgm:prSet presAssocID="{FDAA5CC3-0515-4CD1-90A7-E16EE46A2170}" presName="imagNode" presStyleLbl="fgImgPlace1" presStyleIdx="2" presStyleCnt="3" custScaleY="160917"/>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4000" b="-24000"/>
          </a:stretch>
        </a:blipFill>
      </dgm:spPr>
    </dgm:pt>
  </dgm:ptLst>
  <dgm:cxnLst>
    <dgm:cxn modelId="{D67602AA-918C-4B58-B5FF-BCD35D200715}" type="presOf" srcId="{8220358A-7A3C-4025-92E1-FAB239B8333C}" destId="{8558719A-41AB-44DD-A583-5D8B486B906B}" srcOrd="0" destOrd="0" presId="urn:microsoft.com/office/officeart/2005/8/layout/pList2"/>
    <dgm:cxn modelId="{3B822AA7-F231-42B8-A773-BCBC75472C7A}" type="presOf" srcId="{FDAA5CC3-0515-4CD1-90A7-E16EE46A2170}" destId="{7E3B77F0-C84C-4AC8-A139-BB17548C295D}" srcOrd="0" destOrd="0" presId="urn:microsoft.com/office/officeart/2005/8/layout/pList2"/>
    <dgm:cxn modelId="{48B448B1-4ABC-4E3C-99DD-68319C7EA495}" srcId="{9D0FBEB6-1814-4C8C-BA96-185882341B9B}" destId="{9F69408C-D3DF-4CE8-A2D5-9A8F25AFC68E}" srcOrd="0" destOrd="0" parTransId="{2BCC94D8-2EDA-462A-B856-986D8F5E8418}" sibTransId="{8220358A-7A3C-4025-92E1-FAB239B8333C}"/>
    <dgm:cxn modelId="{FC5B30D4-B1E3-46AF-B85D-A91A1A9F4CC8}" type="presOf" srcId="{8DB2532B-874C-49C0-AFEC-D79050D9791A}" destId="{402913A5-98E2-4881-8FAC-B73D558D817B}" srcOrd="0" destOrd="0" presId="urn:microsoft.com/office/officeart/2005/8/layout/pList2"/>
    <dgm:cxn modelId="{E9E28BBC-5299-4BAD-B368-2C6FCA24A5E8}" srcId="{9D0FBEB6-1814-4C8C-BA96-185882341B9B}" destId="{8DB2532B-874C-49C0-AFEC-D79050D9791A}" srcOrd="1" destOrd="0" parTransId="{F062640F-A983-435B-9340-26DD6821A9C0}" sibTransId="{D255D799-EA72-4599-BAF5-7089B91572DB}"/>
    <dgm:cxn modelId="{D03BB663-A341-4849-9FF7-8AD09EE2224D}" type="presOf" srcId="{9F69408C-D3DF-4CE8-A2D5-9A8F25AFC68E}" destId="{4492AB0A-1241-4817-A765-B4A041EC515B}" srcOrd="0" destOrd="0" presId="urn:microsoft.com/office/officeart/2005/8/layout/pList2"/>
    <dgm:cxn modelId="{6CF12023-041A-4924-B7EA-A88354736CF3}" srcId="{9D0FBEB6-1814-4C8C-BA96-185882341B9B}" destId="{FDAA5CC3-0515-4CD1-90A7-E16EE46A2170}" srcOrd="2" destOrd="0" parTransId="{5FC011F1-684A-48CB-B0DA-C9618622BA41}" sibTransId="{62D26F37-6EA2-47EC-9008-F755106F5935}"/>
    <dgm:cxn modelId="{F640FD0B-9C89-4290-B520-E7E2443DB550}" type="presOf" srcId="{9D0FBEB6-1814-4C8C-BA96-185882341B9B}" destId="{0BD7146E-1A86-447C-87FB-7FF30C527E10}" srcOrd="0" destOrd="0" presId="urn:microsoft.com/office/officeart/2005/8/layout/pList2"/>
    <dgm:cxn modelId="{15A75FA2-A799-4C14-A4F3-EC0779BA1238}" type="presOf" srcId="{D255D799-EA72-4599-BAF5-7089B91572DB}" destId="{57B4E94C-539B-4205-B91D-C6DCB20A91D5}" srcOrd="0" destOrd="0" presId="urn:microsoft.com/office/officeart/2005/8/layout/pList2"/>
    <dgm:cxn modelId="{F0FD526C-DFA8-4C33-A3E3-76002C510501}" type="presParOf" srcId="{0BD7146E-1A86-447C-87FB-7FF30C527E10}" destId="{C4A581CA-19A7-464B-830A-8B5342302923}" srcOrd="0" destOrd="0" presId="urn:microsoft.com/office/officeart/2005/8/layout/pList2"/>
    <dgm:cxn modelId="{ED80E8A6-CA29-467A-BA05-2158D71CBE6D}" type="presParOf" srcId="{0BD7146E-1A86-447C-87FB-7FF30C527E10}" destId="{F234089B-0258-43DD-8C2A-F0BADE27FD67}" srcOrd="1" destOrd="0" presId="urn:microsoft.com/office/officeart/2005/8/layout/pList2"/>
    <dgm:cxn modelId="{B7A96839-BFFB-401E-A8DE-AEC969A2F03F}" type="presParOf" srcId="{F234089B-0258-43DD-8C2A-F0BADE27FD67}" destId="{DEFDEBD4-88B2-44A9-9175-C9D9C708688A}" srcOrd="0" destOrd="0" presId="urn:microsoft.com/office/officeart/2005/8/layout/pList2"/>
    <dgm:cxn modelId="{B889DCE4-3161-4D0C-8A0B-6DC5CD89A866}" type="presParOf" srcId="{DEFDEBD4-88B2-44A9-9175-C9D9C708688A}" destId="{4492AB0A-1241-4817-A765-B4A041EC515B}" srcOrd="0" destOrd="0" presId="urn:microsoft.com/office/officeart/2005/8/layout/pList2"/>
    <dgm:cxn modelId="{B0390597-923C-45B0-A6F5-0F83BAEBC322}" type="presParOf" srcId="{DEFDEBD4-88B2-44A9-9175-C9D9C708688A}" destId="{EA63AF16-0E07-44AD-AD4E-039D6CF2EBFB}" srcOrd="1" destOrd="0" presId="urn:microsoft.com/office/officeart/2005/8/layout/pList2"/>
    <dgm:cxn modelId="{4C0063C9-30F3-4D3E-9896-05C06C184AD8}" type="presParOf" srcId="{DEFDEBD4-88B2-44A9-9175-C9D9C708688A}" destId="{1B249B98-AE58-4B1E-9968-67047D9C624C}" srcOrd="2" destOrd="0" presId="urn:microsoft.com/office/officeart/2005/8/layout/pList2"/>
    <dgm:cxn modelId="{59299116-A1F0-4CCD-9E1D-F177695F465B}" type="presParOf" srcId="{F234089B-0258-43DD-8C2A-F0BADE27FD67}" destId="{8558719A-41AB-44DD-A583-5D8B486B906B}" srcOrd="1" destOrd="0" presId="urn:microsoft.com/office/officeart/2005/8/layout/pList2"/>
    <dgm:cxn modelId="{38B6FA8F-AF86-4D45-ACBA-40333306994C}" type="presParOf" srcId="{F234089B-0258-43DD-8C2A-F0BADE27FD67}" destId="{F46A5DD6-CCAA-4352-AD7C-1EDCE5AA2C29}" srcOrd="2" destOrd="0" presId="urn:microsoft.com/office/officeart/2005/8/layout/pList2"/>
    <dgm:cxn modelId="{6BEC01F4-9283-4173-ACA4-D567EDFE206D}" type="presParOf" srcId="{F46A5DD6-CCAA-4352-AD7C-1EDCE5AA2C29}" destId="{402913A5-98E2-4881-8FAC-B73D558D817B}" srcOrd="0" destOrd="0" presId="urn:microsoft.com/office/officeart/2005/8/layout/pList2"/>
    <dgm:cxn modelId="{405BF7E6-641E-49A5-A93A-D8C701CE03A8}" type="presParOf" srcId="{F46A5DD6-CCAA-4352-AD7C-1EDCE5AA2C29}" destId="{1DA6732F-14FF-459A-9A10-50A9332E0FDD}" srcOrd="1" destOrd="0" presId="urn:microsoft.com/office/officeart/2005/8/layout/pList2"/>
    <dgm:cxn modelId="{7B346868-CFF5-4B02-924C-6B54EF7F65C8}" type="presParOf" srcId="{F46A5DD6-CCAA-4352-AD7C-1EDCE5AA2C29}" destId="{F0D54B92-7308-4A7E-9CA0-AC247C1A636F}" srcOrd="2" destOrd="0" presId="urn:microsoft.com/office/officeart/2005/8/layout/pList2"/>
    <dgm:cxn modelId="{B09CD885-39E1-47F1-843B-0E58B6813FC0}" type="presParOf" srcId="{F234089B-0258-43DD-8C2A-F0BADE27FD67}" destId="{57B4E94C-539B-4205-B91D-C6DCB20A91D5}" srcOrd="3" destOrd="0" presId="urn:microsoft.com/office/officeart/2005/8/layout/pList2"/>
    <dgm:cxn modelId="{7A557532-F273-465B-BD91-FB0E2D6AEAF5}" type="presParOf" srcId="{F234089B-0258-43DD-8C2A-F0BADE27FD67}" destId="{21DEC015-26F6-46FD-AF10-4F670B5F74F7}" srcOrd="4" destOrd="0" presId="urn:microsoft.com/office/officeart/2005/8/layout/pList2"/>
    <dgm:cxn modelId="{D158F551-6FBF-4696-8407-B644DF9CD5A8}" type="presParOf" srcId="{21DEC015-26F6-46FD-AF10-4F670B5F74F7}" destId="{7E3B77F0-C84C-4AC8-A139-BB17548C295D}" srcOrd="0" destOrd="0" presId="urn:microsoft.com/office/officeart/2005/8/layout/pList2"/>
    <dgm:cxn modelId="{EE84A8B3-47E3-47C1-8598-DB9508C3E4AE}" type="presParOf" srcId="{21DEC015-26F6-46FD-AF10-4F670B5F74F7}" destId="{2151DB7C-7DFB-4843-B136-DE53F141E632}" srcOrd="1" destOrd="0" presId="urn:microsoft.com/office/officeart/2005/8/layout/pList2"/>
    <dgm:cxn modelId="{501B4F21-2331-4509-9CDC-0C36CC8788A7}" type="presParOf" srcId="{21DEC015-26F6-46FD-AF10-4F670B5F74F7}" destId="{0D0C8ACF-B2A3-416E-AC85-8E28616F18C5}" srcOrd="2" destOrd="0" presId="urn:microsoft.com/office/officeart/2005/8/layout/p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4B74DA-ADE2-4037-9C71-E9EE1AB1E231}" type="doc">
      <dgm:prSet loTypeId="urn:microsoft.com/office/officeart/2005/8/layout/vList6" loCatId="list" qsTypeId="urn:microsoft.com/office/officeart/2005/8/quickstyle/simple1" qsCatId="simple" csTypeId="urn:microsoft.com/office/officeart/2005/8/colors/accent0_3" csCatId="mainScheme" phldr="1"/>
      <dgm:spPr/>
      <dgm:t>
        <a:bodyPr/>
        <a:lstStyle/>
        <a:p>
          <a:endParaRPr lang="en-GB"/>
        </a:p>
      </dgm:t>
    </dgm:pt>
    <dgm:pt modelId="{AF45556A-2992-4033-969A-CA29BD977C6E}">
      <dgm:prSet phldrT="[Text]"/>
      <dgm:spPr/>
      <dgm:t>
        <a:bodyPr/>
        <a:lstStyle/>
        <a:p>
          <a:r>
            <a:rPr lang="en-GB" dirty="0" smtClean="0">
              <a:latin typeface="Tw Cen MT" panose="020B0602020104020603" pitchFamily="34" charset="0"/>
            </a:rPr>
            <a:t>Animals in the mountains</a:t>
          </a:r>
          <a:endParaRPr lang="en-GB" dirty="0">
            <a:latin typeface="Tw Cen MT" panose="020B0602020104020603" pitchFamily="34" charset="0"/>
          </a:endParaRPr>
        </a:p>
      </dgm:t>
    </dgm:pt>
    <dgm:pt modelId="{F3FFB075-994B-4D20-A986-6C6BBE8DA65A}" type="parTrans" cxnId="{44A53301-328B-4C5C-9D21-EB26A64C45B1}">
      <dgm:prSet/>
      <dgm:spPr/>
      <dgm:t>
        <a:bodyPr/>
        <a:lstStyle/>
        <a:p>
          <a:endParaRPr lang="en-GB">
            <a:latin typeface="Tw Cen MT" panose="020B0602020104020603" pitchFamily="34" charset="0"/>
          </a:endParaRPr>
        </a:p>
      </dgm:t>
    </dgm:pt>
    <dgm:pt modelId="{13DE8AC2-FD21-4C9A-9D03-D9D440C01867}" type="sibTrans" cxnId="{44A53301-328B-4C5C-9D21-EB26A64C45B1}">
      <dgm:prSet/>
      <dgm:spPr/>
      <dgm:t>
        <a:bodyPr/>
        <a:lstStyle/>
        <a:p>
          <a:endParaRPr lang="en-GB">
            <a:latin typeface="Tw Cen MT" panose="020B0602020104020603" pitchFamily="34" charset="0"/>
          </a:endParaRPr>
        </a:p>
      </dgm:t>
    </dgm:pt>
    <dgm:pt modelId="{EEB920B2-7E1C-45A8-AD1A-1E306188CCF9}">
      <dgm:prSet phldrT="[Text]"/>
      <dgm:spPr/>
      <dgm:t>
        <a:bodyPr/>
        <a:lstStyle/>
        <a:p>
          <a:r>
            <a:rPr lang="en-GB" dirty="0" smtClean="0">
              <a:latin typeface="Tw Cen MT" panose="020B0602020104020603" pitchFamily="34" charset="0"/>
            </a:rPr>
            <a:t>Deer</a:t>
          </a:r>
          <a:endParaRPr lang="en-GB" dirty="0">
            <a:latin typeface="Tw Cen MT" panose="020B0602020104020603" pitchFamily="34" charset="0"/>
          </a:endParaRPr>
        </a:p>
      </dgm:t>
    </dgm:pt>
    <dgm:pt modelId="{4517773B-0FC1-4BF2-87B6-68212DAB3D1A}" type="parTrans" cxnId="{31F0C6CF-5290-4B8B-A2CF-2EF02A5B68FC}">
      <dgm:prSet/>
      <dgm:spPr/>
      <dgm:t>
        <a:bodyPr/>
        <a:lstStyle/>
        <a:p>
          <a:endParaRPr lang="en-GB">
            <a:latin typeface="Tw Cen MT" panose="020B0602020104020603" pitchFamily="34" charset="0"/>
          </a:endParaRPr>
        </a:p>
      </dgm:t>
    </dgm:pt>
    <dgm:pt modelId="{8279F735-7F3B-4DB7-A609-88EA143C0D06}" type="sibTrans" cxnId="{31F0C6CF-5290-4B8B-A2CF-2EF02A5B68FC}">
      <dgm:prSet/>
      <dgm:spPr/>
      <dgm:t>
        <a:bodyPr/>
        <a:lstStyle/>
        <a:p>
          <a:endParaRPr lang="en-GB">
            <a:latin typeface="Tw Cen MT" panose="020B0602020104020603" pitchFamily="34" charset="0"/>
          </a:endParaRPr>
        </a:p>
      </dgm:t>
    </dgm:pt>
    <dgm:pt modelId="{41BA1781-8D5B-43F9-A2FB-EF227E82A943}">
      <dgm:prSet phldrT="[Text]"/>
      <dgm:spPr/>
      <dgm:t>
        <a:bodyPr/>
        <a:lstStyle/>
        <a:p>
          <a:r>
            <a:rPr lang="en-GB" dirty="0" smtClean="0">
              <a:latin typeface="Tw Cen MT" panose="020B0602020104020603" pitchFamily="34" charset="0"/>
            </a:rPr>
            <a:t>Rabbits</a:t>
          </a:r>
          <a:endParaRPr lang="en-GB" dirty="0">
            <a:latin typeface="Tw Cen MT" panose="020B0602020104020603" pitchFamily="34" charset="0"/>
          </a:endParaRPr>
        </a:p>
      </dgm:t>
    </dgm:pt>
    <dgm:pt modelId="{B8D3DC79-981D-4D4C-8093-109338EC69FF}" type="parTrans" cxnId="{BF753AF3-3DC9-4069-A795-2888A0326D38}">
      <dgm:prSet/>
      <dgm:spPr/>
      <dgm:t>
        <a:bodyPr/>
        <a:lstStyle/>
        <a:p>
          <a:endParaRPr lang="en-GB">
            <a:latin typeface="Tw Cen MT" panose="020B0602020104020603" pitchFamily="34" charset="0"/>
          </a:endParaRPr>
        </a:p>
      </dgm:t>
    </dgm:pt>
    <dgm:pt modelId="{51B8413A-80C4-4D1F-BE0B-B9A7B9BD523A}" type="sibTrans" cxnId="{BF753AF3-3DC9-4069-A795-2888A0326D38}">
      <dgm:prSet/>
      <dgm:spPr/>
      <dgm:t>
        <a:bodyPr/>
        <a:lstStyle/>
        <a:p>
          <a:endParaRPr lang="en-GB">
            <a:latin typeface="Tw Cen MT" panose="020B0602020104020603" pitchFamily="34" charset="0"/>
          </a:endParaRPr>
        </a:p>
      </dgm:t>
    </dgm:pt>
    <dgm:pt modelId="{A04F681D-D0C7-41BC-ABEA-3C5D69E07F36}">
      <dgm:prSet phldrT="[Text]"/>
      <dgm:spPr/>
      <dgm:t>
        <a:bodyPr/>
        <a:lstStyle/>
        <a:p>
          <a:r>
            <a:rPr lang="en-GB" dirty="0" smtClean="0">
              <a:latin typeface="Tw Cen MT" panose="020B0602020104020603" pitchFamily="34" charset="0"/>
            </a:rPr>
            <a:t>Animals in the rivers</a:t>
          </a:r>
          <a:endParaRPr lang="en-GB" dirty="0">
            <a:latin typeface="Tw Cen MT" panose="020B0602020104020603" pitchFamily="34" charset="0"/>
          </a:endParaRPr>
        </a:p>
      </dgm:t>
    </dgm:pt>
    <dgm:pt modelId="{0F7F97C0-C3DA-43FF-BDCD-CAC126ABC7F1}" type="parTrans" cxnId="{3D330594-4866-4B5E-ACC1-9575EA5054D5}">
      <dgm:prSet/>
      <dgm:spPr/>
      <dgm:t>
        <a:bodyPr/>
        <a:lstStyle/>
        <a:p>
          <a:endParaRPr lang="en-GB">
            <a:latin typeface="Tw Cen MT" panose="020B0602020104020603" pitchFamily="34" charset="0"/>
          </a:endParaRPr>
        </a:p>
      </dgm:t>
    </dgm:pt>
    <dgm:pt modelId="{8058AF69-7A33-4101-81CC-86542BCC1FD1}" type="sibTrans" cxnId="{3D330594-4866-4B5E-ACC1-9575EA5054D5}">
      <dgm:prSet/>
      <dgm:spPr/>
      <dgm:t>
        <a:bodyPr/>
        <a:lstStyle/>
        <a:p>
          <a:endParaRPr lang="en-GB">
            <a:latin typeface="Tw Cen MT" panose="020B0602020104020603" pitchFamily="34" charset="0"/>
          </a:endParaRPr>
        </a:p>
      </dgm:t>
    </dgm:pt>
    <dgm:pt modelId="{ED1F54E6-4ADE-4A74-8DD9-AFFA9D677CB9}">
      <dgm:prSet phldrT="[Text]"/>
      <dgm:spPr/>
      <dgm:t>
        <a:bodyPr/>
        <a:lstStyle/>
        <a:p>
          <a:r>
            <a:rPr lang="en-GB" dirty="0" smtClean="0">
              <a:latin typeface="Tw Cen MT" panose="020B0602020104020603" pitchFamily="34" charset="0"/>
            </a:rPr>
            <a:t>Turtles</a:t>
          </a:r>
          <a:endParaRPr lang="en-GB" dirty="0">
            <a:latin typeface="Tw Cen MT" panose="020B0602020104020603" pitchFamily="34" charset="0"/>
          </a:endParaRPr>
        </a:p>
      </dgm:t>
    </dgm:pt>
    <dgm:pt modelId="{F95C6E6F-0F5C-471A-A7B5-A476A00E124C}" type="parTrans" cxnId="{066B282C-3907-4A50-AB9C-EA3CFBB7191A}">
      <dgm:prSet/>
      <dgm:spPr/>
      <dgm:t>
        <a:bodyPr/>
        <a:lstStyle/>
        <a:p>
          <a:endParaRPr lang="en-GB">
            <a:latin typeface="Tw Cen MT" panose="020B0602020104020603" pitchFamily="34" charset="0"/>
          </a:endParaRPr>
        </a:p>
      </dgm:t>
    </dgm:pt>
    <dgm:pt modelId="{1C8DC85C-1E82-4849-A781-F3F9301BCA83}" type="sibTrans" cxnId="{066B282C-3907-4A50-AB9C-EA3CFBB7191A}">
      <dgm:prSet/>
      <dgm:spPr/>
      <dgm:t>
        <a:bodyPr/>
        <a:lstStyle/>
        <a:p>
          <a:endParaRPr lang="en-GB">
            <a:latin typeface="Tw Cen MT" panose="020B0602020104020603" pitchFamily="34" charset="0"/>
          </a:endParaRPr>
        </a:p>
      </dgm:t>
    </dgm:pt>
    <dgm:pt modelId="{A9D85C89-C88C-43DC-9ABA-BDCE3164C955}">
      <dgm:prSet phldrT="[Text]"/>
      <dgm:spPr/>
      <dgm:t>
        <a:bodyPr/>
        <a:lstStyle/>
        <a:p>
          <a:r>
            <a:rPr lang="en-GB" dirty="0" smtClean="0">
              <a:latin typeface="Tw Cen MT" panose="020B0602020104020603" pitchFamily="34" charset="0"/>
            </a:rPr>
            <a:t>Fish</a:t>
          </a:r>
          <a:endParaRPr lang="en-GB" dirty="0">
            <a:latin typeface="Tw Cen MT" panose="020B0602020104020603" pitchFamily="34" charset="0"/>
          </a:endParaRPr>
        </a:p>
      </dgm:t>
    </dgm:pt>
    <dgm:pt modelId="{D50DCB21-3FEB-421C-A8FE-68CFF15DC5E9}" type="parTrans" cxnId="{B2811813-FD08-4451-9343-EF14E0F79634}">
      <dgm:prSet/>
      <dgm:spPr/>
      <dgm:t>
        <a:bodyPr/>
        <a:lstStyle/>
        <a:p>
          <a:endParaRPr lang="en-GB">
            <a:latin typeface="Tw Cen MT" panose="020B0602020104020603" pitchFamily="34" charset="0"/>
          </a:endParaRPr>
        </a:p>
      </dgm:t>
    </dgm:pt>
    <dgm:pt modelId="{F8AEF729-3727-4B2F-BAFD-67E0211CD99B}" type="sibTrans" cxnId="{B2811813-FD08-4451-9343-EF14E0F79634}">
      <dgm:prSet/>
      <dgm:spPr/>
      <dgm:t>
        <a:bodyPr/>
        <a:lstStyle/>
        <a:p>
          <a:endParaRPr lang="en-GB">
            <a:latin typeface="Tw Cen MT" panose="020B0602020104020603" pitchFamily="34" charset="0"/>
          </a:endParaRPr>
        </a:p>
      </dgm:t>
    </dgm:pt>
    <dgm:pt modelId="{D5A46F02-83D7-4E9C-9E8B-AA81A112FA2A}">
      <dgm:prSet/>
      <dgm:spPr/>
      <dgm:t>
        <a:bodyPr/>
        <a:lstStyle/>
        <a:p>
          <a:r>
            <a:rPr lang="en-GB" dirty="0" smtClean="0">
              <a:latin typeface="Tw Cen MT" panose="020B0602020104020603" pitchFamily="34" charset="0"/>
            </a:rPr>
            <a:t>Animals in the rainforest</a:t>
          </a:r>
          <a:endParaRPr lang="en-GB" dirty="0">
            <a:latin typeface="Tw Cen MT" panose="020B0602020104020603" pitchFamily="34" charset="0"/>
          </a:endParaRPr>
        </a:p>
      </dgm:t>
    </dgm:pt>
    <dgm:pt modelId="{AF88B0CA-840C-4C1A-B1BA-91B4D03CB940}" type="parTrans" cxnId="{4D5670DE-CDEF-4538-AC5D-F9A7EB14039D}">
      <dgm:prSet/>
      <dgm:spPr/>
      <dgm:t>
        <a:bodyPr/>
        <a:lstStyle/>
        <a:p>
          <a:endParaRPr lang="en-GB">
            <a:latin typeface="Tw Cen MT" panose="020B0602020104020603" pitchFamily="34" charset="0"/>
          </a:endParaRPr>
        </a:p>
      </dgm:t>
    </dgm:pt>
    <dgm:pt modelId="{8E7C9F6C-24B1-42DC-9D25-E041BD79E016}" type="sibTrans" cxnId="{4D5670DE-CDEF-4538-AC5D-F9A7EB14039D}">
      <dgm:prSet/>
      <dgm:spPr/>
      <dgm:t>
        <a:bodyPr/>
        <a:lstStyle/>
        <a:p>
          <a:endParaRPr lang="en-GB">
            <a:latin typeface="Tw Cen MT" panose="020B0602020104020603" pitchFamily="34" charset="0"/>
          </a:endParaRPr>
        </a:p>
      </dgm:t>
    </dgm:pt>
    <dgm:pt modelId="{FD53D1F2-B70B-48F3-8071-57B600B87683}">
      <dgm:prSet phldrT="[Text]"/>
      <dgm:spPr/>
      <dgm:t>
        <a:bodyPr/>
        <a:lstStyle/>
        <a:p>
          <a:r>
            <a:rPr lang="en-GB" dirty="0" smtClean="0">
              <a:latin typeface="Tw Cen MT" panose="020B0602020104020603" pitchFamily="34" charset="0"/>
            </a:rPr>
            <a:t>Foxes</a:t>
          </a:r>
          <a:endParaRPr lang="en-GB" dirty="0">
            <a:latin typeface="Tw Cen MT" panose="020B0602020104020603" pitchFamily="34" charset="0"/>
          </a:endParaRPr>
        </a:p>
      </dgm:t>
    </dgm:pt>
    <dgm:pt modelId="{DB5985E7-7E3A-462F-A4C0-EC5812BDC458}" type="parTrans" cxnId="{1A5F47F8-A936-4687-9815-36250AE6C001}">
      <dgm:prSet/>
      <dgm:spPr/>
      <dgm:t>
        <a:bodyPr/>
        <a:lstStyle/>
        <a:p>
          <a:endParaRPr lang="en-GB">
            <a:latin typeface="Tw Cen MT" panose="020B0602020104020603" pitchFamily="34" charset="0"/>
          </a:endParaRPr>
        </a:p>
      </dgm:t>
    </dgm:pt>
    <dgm:pt modelId="{73F8ECC0-4146-43B1-9B11-1433F545D2FB}" type="sibTrans" cxnId="{1A5F47F8-A936-4687-9815-36250AE6C001}">
      <dgm:prSet/>
      <dgm:spPr/>
      <dgm:t>
        <a:bodyPr/>
        <a:lstStyle/>
        <a:p>
          <a:endParaRPr lang="en-GB">
            <a:latin typeface="Tw Cen MT" panose="020B0602020104020603" pitchFamily="34" charset="0"/>
          </a:endParaRPr>
        </a:p>
      </dgm:t>
    </dgm:pt>
    <dgm:pt modelId="{5101CCC7-9E94-4C58-9A4E-44D75F1C5D95}">
      <dgm:prSet phldrT="[Text]"/>
      <dgm:spPr/>
      <dgm:t>
        <a:bodyPr/>
        <a:lstStyle/>
        <a:p>
          <a:r>
            <a:rPr lang="en-GB" dirty="0" smtClean="0">
              <a:latin typeface="Tw Cen MT" panose="020B0602020104020603" pitchFamily="34" charset="0"/>
            </a:rPr>
            <a:t>Dolphins</a:t>
          </a:r>
          <a:endParaRPr lang="en-GB" dirty="0">
            <a:latin typeface="Tw Cen MT" panose="020B0602020104020603" pitchFamily="34" charset="0"/>
          </a:endParaRPr>
        </a:p>
      </dgm:t>
    </dgm:pt>
    <dgm:pt modelId="{284FA572-90A5-431A-A6E9-7AF2B43A18BE}" type="parTrans" cxnId="{AE2EE34A-95CB-4ABF-AC36-93B984387DB7}">
      <dgm:prSet/>
      <dgm:spPr/>
      <dgm:t>
        <a:bodyPr/>
        <a:lstStyle/>
        <a:p>
          <a:endParaRPr lang="en-GB">
            <a:latin typeface="Tw Cen MT" panose="020B0602020104020603" pitchFamily="34" charset="0"/>
          </a:endParaRPr>
        </a:p>
      </dgm:t>
    </dgm:pt>
    <dgm:pt modelId="{A8FDEC35-232E-4284-BA08-81BBC59C38A7}" type="sibTrans" cxnId="{AE2EE34A-95CB-4ABF-AC36-93B984387DB7}">
      <dgm:prSet/>
      <dgm:spPr/>
      <dgm:t>
        <a:bodyPr/>
        <a:lstStyle/>
        <a:p>
          <a:endParaRPr lang="en-GB">
            <a:latin typeface="Tw Cen MT" panose="020B0602020104020603" pitchFamily="34" charset="0"/>
          </a:endParaRPr>
        </a:p>
      </dgm:t>
    </dgm:pt>
    <dgm:pt modelId="{3D1C9879-BC72-4ACC-9F4C-279003EFFEEE}">
      <dgm:prSet/>
      <dgm:spPr/>
      <dgm:t>
        <a:bodyPr/>
        <a:lstStyle/>
        <a:p>
          <a:r>
            <a:rPr lang="en-GB" dirty="0" smtClean="0">
              <a:latin typeface="Tw Cen MT" panose="020B0602020104020603" pitchFamily="34" charset="0"/>
            </a:rPr>
            <a:t>Puma</a:t>
          </a:r>
          <a:endParaRPr lang="en-GB" dirty="0">
            <a:latin typeface="Tw Cen MT" panose="020B0602020104020603" pitchFamily="34" charset="0"/>
          </a:endParaRPr>
        </a:p>
      </dgm:t>
    </dgm:pt>
    <dgm:pt modelId="{E7BFB956-A906-48E6-B778-B40859D42A31}" type="parTrans" cxnId="{8F7A2831-F3A7-4350-9481-66CC0CBB9780}">
      <dgm:prSet/>
      <dgm:spPr/>
      <dgm:t>
        <a:bodyPr/>
        <a:lstStyle/>
        <a:p>
          <a:endParaRPr lang="en-GB">
            <a:latin typeface="Tw Cen MT" panose="020B0602020104020603" pitchFamily="34" charset="0"/>
          </a:endParaRPr>
        </a:p>
      </dgm:t>
    </dgm:pt>
    <dgm:pt modelId="{9DAE1466-1E91-4636-BFAF-3DBB45197ADF}" type="sibTrans" cxnId="{8F7A2831-F3A7-4350-9481-66CC0CBB9780}">
      <dgm:prSet/>
      <dgm:spPr/>
      <dgm:t>
        <a:bodyPr/>
        <a:lstStyle/>
        <a:p>
          <a:endParaRPr lang="en-GB">
            <a:latin typeface="Tw Cen MT" panose="020B0602020104020603" pitchFamily="34" charset="0"/>
          </a:endParaRPr>
        </a:p>
      </dgm:t>
    </dgm:pt>
    <dgm:pt modelId="{3592F0FC-986B-4CA5-AB04-54EDEED2CFC7}">
      <dgm:prSet/>
      <dgm:spPr/>
      <dgm:t>
        <a:bodyPr/>
        <a:lstStyle/>
        <a:p>
          <a:r>
            <a:rPr lang="en-GB" dirty="0" smtClean="0">
              <a:latin typeface="Tw Cen MT" panose="020B0602020104020603" pitchFamily="34" charset="0"/>
            </a:rPr>
            <a:t>Jaguar</a:t>
          </a:r>
          <a:endParaRPr lang="en-GB" dirty="0">
            <a:latin typeface="Tw Cen MT" panose="020B0602020104020603" pitchFamily="34" charset="0"/>
          </a:endParaRPr>
        </a:p>
      </dgm:t>
    </dgm:pt>
    <dgm:pt modelId="{54CDE53E-7CDA-40B2-B468-7A75ADF15469}" type="parTrans" cxnId="{45A05376-1EF2-4BBF-B89B-072906240094}">
      <dgm:prSet/>
      <dgm:spPr/>
      <dgm:t>
        <a:bodyPr/>
        <a:lstStyle/>
        <a:p>
          <a:endParaRPr lang="en-GB">
            <a:latin typeface="Tw Cen MT" panose="020B0602020104020603" pitchFamily="34" charset="0"/>
          </a:endParaRPr>
        </a:p>
      </dgm:t>
    </dgm:pt>
    <dgm:pt modelId="{1E7A3B35-0A89-4BD5-86BA-B906F35CDE96}" type="sibTrans" cxnId="{45A05376-1EF2-4BBF-B89B-072906240094}">
      <dgm:prSet/>
      <dgm:spPr/>
      <dgm:t>
        <a:bodyPr/>
        <a:lstStyle/>
        <a:p>
          <a:endParaRPr lang="en-GB">
            <a:latin typeface="Tw Cen MT" panose="020B0602020104020603" pitchFamily="34" charset="0"/>
          </a:endParaRPr>
        </a:p>
      </dgm:t>
    </dgm:pt>
    <dgm:pt modelId="{6906511B-4C7A-45E3-9F5F-16B020910CEA}">
      <dgm:prSet/>
      <dgm:spPr/>
      <dgm:t>
        <a:bodyPr/>
        <a:lstStyle/>
        <a:p>
          <a:r>
            <a:rPr lang="en-GB" dirty="0" smtClean="0">
              <a:latin typeface="Tw Cen MT" panose="020B0602020104020603" pitchFamily="34" charset="0"/>
            </a:rPr>
            <a:t>Wild boar</a:t>
          </a:r>
          <a:endParaRPr lang="en-GB" dirty="0">
            <a:latin typeface="Tw Cen MT" panose="020B0602020104020603" pitchFamily="34" charset="0"/>
          </a:endParaRPr>
        </a:p>
      </dgm:t>
    </dgm:pt>
    <dgm:pt modelId="{10604C85-2F76-4E9D-9494-89D02CBDB1C5}" type="parTrans" cxnId="{2B69A954-6779-426F-ADEC-87386948F591}">
      <dgm:prSet/>
      <dgm:spPr/>
      <dgm:t>
        <a:bodyPr/>
        <a:lstStyle/>
        <a:p>
          <a:endParaRPr lang="en-GB">
            <a:latin typeface="Tw Cen MT" panose="020B0602020104020603" pitchFamily="34" charset="0"/>
          </a:endParaRPr>
        </a:p>
      </dgm:t>
    </dgm:pt>
    <dgm:pt modelId="{8A8D3222-8894-40EA-9B8A-3D6DC5657EFC}" type="sibTrans" cxnId="{2B69A954-6779-426F-ADEC-87386948F591}">
      <dgm:prSet/>
      <dgm:spPr/>
      <dgm:t>
        <a:bodyPr/>
        <a:lstStyle/>
        <a:p>
          <a:endParaRPr lang="en-GB">
            <a:latin typeface="Tw Cen MT" panose="020B0602020104020603" pitchFamily="34" charset="0"/>
          </a:endParaRPr>
        </a:p>
      </dgm:t>
    </dgm:pt>
    <dgm:pt modelId="{38EDE115-C6F6-41B3-A870-F83ED5344D7F}" type="pres">
      <dgm:prSet presAssocID="{6C4B74DA-ADE2-4037-9C71-E9EE1AB1E231}" presName="Name0" presStyleCnt="0">
        <dgm:presLayoutVars>
          <dgm:dir/>
          <dgm:animLvl val="lvl"/>
          <dgm:resizeHandles/>
        </dgm:presLayoutVars>
      </dgm:prSet>
      <dgm:spPr/>
      <dgm:t>
        <a:bodyPr/>
        <a:lstStyle/>
        <a:p>
          <a:endParaRPr lang="en-GB"/>
        </a:p>
      </dgm:t>
    </dgm:pt>
    <dgm:pt modelId="{78B43D2B-D5AC-4170-A9A8-D32E74346BA8}" type="pres">
      <dgm:prSet presAssocID="{AF45556A-2992-4033-969A-CA29BD977C6E}" presName="linNode" presStyleCnt="0"/>
      <dgm:spPr/>
      <dgm:t>
        <a:bodyPr/>
        <a:lstStyle/>
        <a:p>
          <a:endParaRPr lang="en-GB"/>
        </a:p>
      </dgm:t>
    </dgm:pt>
    <dgm:pt modelId="{56FB5639-3930-48BE-9802-CE1491448CBD}" type="pres">
      <dgm:prSet presAssocID="{AF45556A-2992-4033-969A-CA29BD977C6E}" presName="parentShp" presStyleLbl="node1" presStyleIdx="0" presStyleCnt="3">
        <dgm:presLayoutVars>
          <dgm:bulletEnabled val="1"/>
        </dgm:presLayoutVars>
      </dgm:prSet>
      <dgm:spPr/>
      <dgm:t>
        <a:bodyPr/>
        <a:lstStyle/>
        <a:p>
          <a:endParaRPr lang="en-GB"/>
        </a:p>
      </dgm:t>
    </dgm:pt>
    <dgm:pt modelId="{E111E03B-1BDB-49EC-B1BF-8D1BCA3C063F}" type="pres">
      <dgm:prSet presAssocID="{AF45556A-2992-4033-969A-CA29BD977C6E}" presName="childShp" presStyleLbl="bgAccFollowNode1" presStyleIdx="0" presStyleCnt="3">
        <dgm:presLayoutVars>
          <dgm:bulletEnabled val="1"/>
        </dgm:presLayoutVars>
      </dgm:prSet>
      <dgm:spPr/>
      <dgm:t>
        <a:bodyPr/>
        <a:lstStyle/>
        <a:p>
          <a:endParaRPr lang="en-GB"/>
        </a:p>
      </dgm:t>
    </dgm:pt>
    <dgm:pt modelId="{4FF5C826-4168-45A5-8B03-9A53126946D7}" type="pres">
      <dgm:prSet presAssocID="{13DE8AC2-FD21-4C9A-9D03-D9D440C01867}" presName="spacing" presStyleCnt="0"/>
      <dgm:spPr/>
      <dgm:t>
        <a:bodyPr/>
        <a:lstStyle/>
        <a:p>
          <a:endParaRPr lang="en-GB"/>
        </a:p>
      </dgm:t>
    </dgm:pt>
    <dgm:pt modelId="{72B842CB-F15D-4F50-8A4C-FED6B5FDA6C3}" type="pres">
      <dgm:prSet presAssocID="{D5A46F02-83D7-4E9C-9E8B-AA81A112FA2A}" presName="linNode" presStyleCnt="0"/>
      <dgm:spPr/>
      <dgm:t>
        <a:bodyPr/>
        <a:lstStyle/>
        <a:p>
          <a:endParaRPr lang="en-GB"/>
        </a:p>
      </dgm:t>
    </dgm:pt>
    <dgm:pt modelId="{2DD62FDB-36EF-4473-A9C9-13AF6E7642E6}" type="pres">
      <dgm:prSet presAssocID="{D5A46F02-83D7-4E9C-9E8B-AA81A112FA2A}" presName="parentShp" presStyleLbl="node1" presStyleIdx="1" presStyleCnt="3">
        <dgm:presLayoutVars>
          <dgm:bulletEnabled val="1"/>
        </dgm:presLayoutVars>
      </dgm:prSet>
      <dgm:spPr/>
      <dgm:t>
        <a:bodyPr/>
        <a:lstStyle/>
        <a:p>
          <a:endParaRPr lang="en-GB"/>
        </a:p>
      </dgm:t>
    </dgm:pt>
    <dgm:pt modelId="{CB4718B0-F530-4E66-A919-2AA14D46F16A}" type="pres">
      <dgm:prSet presAssocID="{D5A46F02-83D7-4E9C-9E8B-AA81A112FA2A}" presName="childShp" presStyleLbl="bgAccFollowNode1" presStyleIdx="1" presStyleCnt="3">
        <dgm:presLayoutVars>
          <dgm:bulletEnabled val="1"/>
        </dgm:presLayoutVars>
      </dgm:prSet>
      <dgm:spPr/>
      <dgm:t>
        <a:bodyPr/>
        <a:lstStyle/>
        <a:p>
          <a:endParaRPr lang="en-GB"/>
        </a:p>
      </dgm:t>
    </dgm:pt>
    <dgm:pt modelId="{7DD27D9B-251D-4D3D-B95E-0E9EFD81DE8F}" type="pres">
      <dgm:prSet presAssocID="{8E7C9F6C-24B1-42DC-9D25-E041BD79E016}" presName="spacing" presStyleCnt="0"/>
      <dgm:spPr/>
      <dgm:t>
        <a:bodyPr/>
        <a:lstStyle/>
        <a:p>
          <a:endParaRPr lang="en-GB"/>
        </a:p>
      </dgm:t>
    </dgm:pt>
    <dgm:pt modelId="{14DD8ED9-181A-458B-B1D6-9849EE599F18}" type="pres">
      <dgm:prSet presAssocID="{A04F681D-D0C7-41BC-ABEA-3C5D69E07F36}" presName="linNode" presStyleCnt="0"/>
      <dgm:spPr/>
      <dgm:t>
        <a:bodyPr/>
        <a:lstStyle/>
        <a:p>
          <a:endParaRPr lang="en-GB"/>
        </a:p>
      </dgm:t>
    </dgm:pt>
    <dgm:pt modelId="{407AA80B-647A-4E59-A507-12EACC62DFA8}" type="pres">
      <dgm:prSet presAssocID="{A04F681D-D0C7-41BC-ABEA-3C5D69E07F36}" presName="parentShp" presStyleLbl="node1" presStyleIdx="2" presStyleCnt="3">
        <dgm:presLayoutVars>
          <dgm:bulletEnabled val="1"/>
        </dgm:presLayoutVars>
      </dgm:prSet>
      <dgm:spPr/>
      <dgm:t>
        <a:bodyPr/>
        <a:lstStyle/>
        <a:p>
          <a:endParaRPr lang="en-GB"/>
        </a:p>
      </dgm:t>
    </dgm:pt>
    <dgm:pt modelId="{E315D459-6A28-4666-889E-4523064A63E6}" type="pres">
      <dgm:prSet presAssocID="{A04F681D-D0C7-41BC-ABEA-3C5D69E07F36}" presName="childShp" presStyleLbl="bgAccFollowNode1" presStyleIdx="2" presStyleCnt="3">
        <dgm:presLayoutVars>
          <dgm:bulletEnabled val="1"/>
        </dgm:presLayoutVars>
      </dgm:prSet>
      <dgm:spPr/>
      <dgm:t>
        <a:bodyPr/>
        <a:lstStyle/>
        <a:p>
          <a:endParaRPr lang="en-GB"/>
        </a:p>
      </dgm:t>
    </dgm:pt>
  </dgm:ptLst>
  <dgm:cxnLst>
    <dgm:cxn modelId="{066B282C-3907-4A50-AB9C-EA3CFBB7191A}" srcId="{A04F681D-D0C7-41BC-ABEA-3C5D69E07F36}" destId="{ED1F54E6-4ADE-4A74-8DD9-AFFA9D677CB9}" srcOrd="0" destOrd="0" parTransId="{F95C6E6F-0F5C-471A-A7B5-A476A00E124C}" sibTransId="{1C8DC85C-1E82-4849-A781-F3F9301BCA83}"/>
    <dgm:cxn modelId="{8F7A2831-F3A7-4350-9481-66CC0CBB9780}" srcId="{D5A46F02-83D7-4E9C-9E8B-AA81A112FA2A}" destId="{3D1C9879-BC72-4ACC-9F4C-279003EFFEEE}" srcOrd="0" destOrd="0" parTransId="{E7BFB956-A906-48E6-B778-B40859D42A31}" sibTransId="{9DAE1466-1E91-4636-BFAF-3DBB45197ADF}"/>
    <dgm:cxn modelId="{98CB79AF-E651-4177-B39B-AB1C8235364B}" type="presOf" srcId="{3D1C9879-BC72-4ACC-9F4C-279003EFFEEE}" destId="{CB4718B0-F530-4E66-A919-2AA14D46F16A}" srcOrd="0" destOrd="0" presId="urn:microsoft.com/office/officeart/2005/8/layout/vList6"/>
    <dgm:cxn modelId="{AE2EE34A-95CB-4ABF-AC36-93B984387DB7}" srcId="{A04F681D-D0C7-41BC-ABEA-3C5D69E07F36}" destId="{5101CCC7-9E94-4C58-9A4E-44D75F1C5D95}" srcOrd="2" destOrd="0" parTransId="{284FA572-90A5-431A-A6E9-7AF2B43A18BE}" sibTransId="{A8FDEC35-232E-4284-BA08-81BBC59C38A7}"/>
    <dgm:cxn modelId="{F0595FFC-1B61-459B-91FD-0F03087407E3}" type="presOf" srcId="{D5A46F02-83D7-4E9C-9E8B-AA81A112FA2A}" destId="{2DD62FDB-36EF-4473-A9C9-13AF6E7642E6}" srcOrd="0" destOrd="0" presId="urn:microsoft.com/office/officeart/2005/8/layout/vList6"/>
    <dgm:cxn modelId="{1981E53E-50A4-4BE7-9FA1-9EE68952E596}" type="presOf" srcId="{A9D85C89-C88C-43DC-9ABA-BDCE3164C955}" destId="{E315D459-6A28-4666-889E-4523064A63E6}" srcOrd="0" destOrd="1" presId="urn:microsoft.com/office/officeart/2005/8/layout/vList6"/>
    <dgm:cxn modelId="{B2811813-FD08-4451-9343-EF14E0F79634}" srcId="{A04F681D-D0C7-41BC-ABEA-3C5D69E07F36}" destId="{A9D85C89-C88C-43DC-9ABA-BDCE3164C955}" srcOrd="1" destOrd="0" parTransId="{D50DCB21-3FEB-421C-A8FE-68CFF15DC5E9}" sibTransId="{F8AEF729-3727-4B2F-BAFD-67E0211CD99B}"/>
    <dgm:cxn modelId="{C7743E90-ECE7-4E55-8786-2DB91123BFF6}" type="presOf" srcId="{3592F0FC-986B-4CA5-AB04-54EDEED2CFC7}" destId="{CB4718B0-F530-4E66-A919-2AA14D46F16A}" srcOrd="0" destOrd="1" presId="urn:microsoft.com/office/officeart/2005/8/layout/vList6"/>
    <dgm:cxn modelId="{B506265E-ED4F-4D2E-87EA-EA47D7883B8A}" type="presOf" srcId="{ED1F54E6-4ADE-4A74-8DD9-AFFA9D677CB9}" destId="{E315D459-6A28-4666-889E-4523064A63E6}" srcOrd="0" destOrd="0" presId="urn:microsoft.com/office/officeart/2005/8/layout/vList6"/>
    <dgm:cxn modelId="{BF753AF3-3DC9-4069-A795-2888A0326D38}" srcId="{AF45556A-2992-4033-969A-CA29BD977C6E}" destId="{41BA1781-8D5B-43F9-A2FB-EF227E82A943}" srcOrd="1" destOrd="0" parTransId="{B8D3DC79-981D-4D4C-8093-109338EC69FF}" sibTransId="{51B8413A-80C4-4D1F-BE0B-B9A7B9BD523A}"/>
    <dgm:cxn modelId="{44A53301-328B-4C5C-9D21-EB26A64C45B1}" srcId="{6C4B74DA-ADE2-4037-9C71-E9EE1AB1E231}" destId="{AF45556A-2992-4033-969A-CA29BD977C6E}" srcOrd="0" destOrd="0" parTransId="{F3FFB075-994B-4D20-A986-6C6BBE8DA65A}" sibTransId="{13DE8AC2-FD21-4C9A-9D03-D9D440C01867}"/>
    <dgm:cxn modelId="{848C5174-807D-4F96-9D17-1844F2D74718}" type="presOf" srcId="{6906511B-4C7A-45E3-9F5F-16B020910CEA}" destId="{CB4718B0-F530-4E66-A919-2AA14D46F16A}" srcOrd="0" destOrd="2" presId="urn:microsoft.com/office/officeart/2005/8/layout/vList6"/>
    <dgm:cxn modelId="{1A5F47F8-A936-4687-9815-36250AE6C001}" srcId="{AF45556A-2992-4033-969A-CA29BD977C6E}" destId="{FD53D1F2-B70B-48F3-8071-57B600B87683}" srcOrd="2" destOrd="0" parTransId="{DB5985E7-7E3A-462F-A4C0-EC5812BDC458}" sibTransId="{73F8ECC0-4146-43B1-9B11-1433F545D2FB}"/>
    <dgm:cxn modelId="{EC52E899-56F3-4C05-ACDA-6AD3896EF47A}" type="presOf" srcId="{5101CCC7-9E94-4C58-9A4E-44D75F1C5D95}" destId="{E315D459-6A28-4666-889E-4523064A63E6}" srcOrd="0" destOrd="2" presId="urn:microsoft.com/office/officeart/2005/8/layout/vList6"/>
    <dgm:cxn modelId="{BA1211E3-AC7B-4A69-99A1-A39328C23A0A}" type="presOf" srcId="{6C4B74DA-ADE2-4037-9C71-E9EE1AB1E231}" destId="{38EDE115-C6F6-41B3-A870-F83ED5344D7F}" srcOrd="0" destOrd="0" presId="urn:microsoft.com/office/officeart/2005/8/layout/vList6"/>
    <dgm:cxn modelId="{EC193193-94F8-4AB3-902E-6EEBF936D1D8}" type="presOf" srcId="{EEB920B2-7E1C-45A8-AD1A-1E306188CCF9}" destId="{E111E03B-1BDB-49EC-B1BF-8D1BCA3C063F}" srcOrd="0" destOrd="0" presId="urn:microsoft.com/office/officeart/2005/8/layout/vList6"/>
    <dgm:cxn modelId="{3D330594-4866-4B5E-ACC1-9575EA5054D5}" srcId="{6C4B74DA-ADE2-4037-9C71-E9EE1AB1E231}" destId="{A04F681D-D0C7-41BC-ABEA-3C5D69E07F36}" srcOrd="2" destOrd="0" parTransId="{0F7F97C0-C3DA-43FF-BDCD-CAC126ABC7F1}" sibTransId="{8058AF69-7A33-4101-81CC-86542BCC1FD1}"/>
    <dgm:cxn modelId="{0173B6C5-76F6-4A62-A5A0-E83A3B7BF515}" type="presOf" srcId="{AF45556A-2992-4033-969A-CA29BD977C6E}" destId="{56FB5639-3930-48BE-9802-CE1491448CBD}" srcOrd="0" destOrd="0" presId="urn:microsoft.com/office/officeart/2005/8/layout/vList6"/>
    <dgm:cxn modelId="{4D5670DE-CDEF-4538-AC5D-F9A7EB14039D}" srcId="{6C4B74DA-ADE2-4037-9C71-E9EE1AB1E231}" destId="{D5A46F02-83D7-4E9C-9E8B-AA81A112FA2A}" srcOrd="1" destOrd="0" parTransId="{AF88B0CA-840C-4C1A-B1BA-91B4D03CB940}" sibTransId="{8E7C9F6C-24B1-42DC-9D25-E041BD79E016}"/>
    <dgm:cxn modelId="{A7C66327-8271-40E1-AA99-244CA0A7DEE2}" type="presOf" srcId="{41BA1781-8D5B-43F9-A2FB-EF227E82A943}" destId="{E111E03B-1BDB-49EC-B1BF-8D1BCA3C063F}" srcOrd="0" destOrd="1" presId="urn:microsoft.com/office/officeart/2005/8/layout/vList6"/>
    <dgm:cxn modelId="{7117979E-F3BE-4BBD-924F-76E7278E8A6B}" type="presOf" srcId="{FD53D1F2-B70B-48F3-8071-57B600B87683}" destId="{E111E03B-1BDB-49EC-B1BF-8D1BCA3C063F}" srcOrd="0" destOrd="2" presId="urn:microsoft.com/office/officeart/2005/8/layout/vList6"/>
    <dgm:cxn modelId="{31F0C6CF-5290-4B8B-A2CF-2EF02A5B68FC}" srcId="{AF45556A-2992-4033-969A-CA29BD977C6E}" destId="{EEB920B2-7E1C-45A8-AD1A-1E306188CCF9}" srcOrd="0" destOrd="0" parTransId="{4517773B-0FC1-4BF2-87B6-68212DAB3D1A}" sibTransId="{8279F735-7F3B-4DB7-A609-88EA143C0D06}"/>
    <dgm:cxn modelId="{2B69A954-6779-426F-ADEC-87386948F591}" srcId="{D5A46F02-83D7-4E9C-9E8B-AA81A112FA2A}" destId="{6906511B-4C7A-45E3-9F5F-16B020910CEA}" srcOrd="2" destOrd="0" parTransId="{10604C85-2F76-4E9D-9494-89D02CBDB1C5}" sibTransId="{8A8D3222-8894-40EA-9B8A-3D6DC5657EFC}"/>
    <dgm:cxn modelId="{ED378EEB-0F0A-467A-8AAE-9D1BD224722D}" type="presOf" srcId="{A04F681D-D0C7-41BC-ABEA-3C5D69E07F36}" destId="{407AA80B-647A-4E59-A507-12EACC62DFA8}" srcOrd="0" destOrd="0" presId="urn:microsoft.com/office/officeart/2005/8/layout/vList6"/>
    <dgm:cxn modelId="{45A05376-1EF2-4BBF-B89B-072906240094}" srcId="{D5A46F02-83D7-4E9C-9E8B-AA81A112FA2A}" destId="{3592F0FC-986B-4CA5-AB04-54EDEED2CFC7}" srcOrd="1" destOrd="0" parTransId="{54CDE53E-7CDA-40B2-B468-7A75ADF15469}" sibTransId="{1E7A3B35-0A89-4BD5-86BA-B906F35CDE96}"/>
    <dgm:cxn modelId="{AEFC7E11-1C4C-4C2A-9FB9-007B7FB59769}" type="presParOf" srcId="{38EDE115-C6F6-41B3-A870-F83ED5344D7F}" destId="{78B43D2B-D5AC-4170-A9A8-D32E74346BA8}" srcOrd="0" destOrd="0" presId="urn:microsoft.com/office/officeart/2005/8/layout/vList6"/>
    <dgm:cxn modelId="{55971A26-FC27-4DCB-B874-F2A154255AE7}" type="presParOf" srcId="{78B43D2B-D5AC-4170-A9A8-D32E74346BA8}" destId="{56FB5639-3930-48BE-9802-CE1491448CBD}" srcOrd="0" destOrd="0" presId="urn:microsoft.com/office/officeart/2005/8/layout/vList6"/>
    <dgm:cxn modelId="{5A658644-4FF8-4651-92A9-5CC66713544A}" type="presParOf" srcId="{78B43D2B-D5AC-4170-A9A8-D32E74346BA8}" destId="{E111E03B-1BDB-49EC-B1BF-8D1BCA3C063F}" srcOrd="1" destOrd="0" presId="urn:microsoft.com/office/officeart/2005/8/layout/vList6"/>
    <dgm:cxn modelId="{A775C281-773B-4B87-AD64-D2BBBFE1FECF}" type="presParOf" srcId="{38EDE115-C6F6-41B3-A870-F83ED5344D7F}" destId="{4FF5C826-4168-45A5-8B03-9A53126946D7}" srcOrd="1" destOrd="0" presId="urn:microsoft.com/office/officeart/2005/8/layout/vList6"/>
    <dgm:cxn modelId="{2192F1CD-EE20-4BEF-9179-27431A7BCF67}" type="presParOf" srcId="{38EDE115-C6F6-41B3-A870-F83ED5344D7F}" destId="{72B842CB-F15D-4F50-8A4C-FED6B5FDA6C3}" srcOrd="2" destOrd="0" presId="urn:microsoft.com/office/officeart/2005/8/layout/vList6"/>
    <dgm:cxn modelId="{2AF5BC3B-8E28-4154-9275-D4115A90E984}" type="presParOf" srcId="{72B842CB-F15D-4F50-8A4C-FED6B5FDA6C3}" destId="{2DD62FDB-36EF-4473-A9C9-13AF6E7642E6}" srcOrd="0" destOrd="0" presId="urn:microsoft.com/office/officeart/2005/8/layout/vList6"/>
    <dgm:cxn modelId="{10598A91-404D-4081-AEAE-4868619BC783}" type="presParOf" srcId="{72B842CB-F15D-4F50-8A4C-FED6B5FDA6C3}" destId="{CB4718B0-F530-4E66-A919-2AA14D46F16A}" srcOrd="1" destOrd="0" presId="urn:microsoft.com/office/officeart/2005/8/layout/vList6"/>
    <dgm:cxn modelId="{2B5D33B6-74E1-4C19-B053-C335C87CC731}" type="presParOf" srcId="{38EDE115-C6F6-41B3-A870-F83ED5344D7F}" destId="{7DD27D9B-251D-4D3D-B95E-0E9EFD81DE8F}" srcOrd="3" destOrd="0" presId="urn:microsoft.com/office/officeart/2005/8/layout/vList6"/>
    <dgm:cxn modelId="{D04024AF-6D80-42C2-8ED9-AB6BDFE60228}" type="presParOf" srcId="{38EDE115-C6F6-41B3-A870-F83ED5344D7F}" destId="{14DD8ED9-181A-458B-B1D6-9849EE599F18}" srcOrd="4" destOrd="0" presId="urn:microsoft.com/office/officeart/2005/8/layout/vList6"/>
    <dgm:cxn modelId="{3E14F4C8-637A-4342-A30D-3F6BC1114ED9}" type="presParOf" srcId="{14DD8ED9-181A-458B-B1D6-9849EE599F18}" destId="{407AA80B-647A-4E59-A507-12EACC62DFA8}" srcOrd="0" destOrd="0" presId="urn:microsoft.com/office/officeart/2005/8/layout/vList6"/>
    <dgm:cxn modelId="{44886A48-3CF6-4BAD-9DF7-E280153EF999}" type="presParOf" srcId="{14DD8ED9-181A-458B-B1D6-9849EE599F18}" destId="{E315D459-6A28-4666-889E-4523064A63E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4CF895-2FC9-4E69-B0E1-27907ED6FA29}" type="doc">
      <dgm:prSet loTypeId="urn:microsoft.com/office/officeart/2005/8/layout/pList2" loCatId="list" qsTypeId="urn:microsoft.com/office/officeart/2005/8/quickstyle/simple1" qsCatId="simple" csTypeId="urn:microsoft.com/office/officeart/2005/8/colors/accent0_3" csCatId="mainScheme" phldr="1"/>
      <dgm:spPr/>
      <dgm:t>
        <a:bodyPr/>
        <a:lstStyle/>
        <a:p>
          <a:endParaRPr lang="en-GB"/>
        </a:p>
      </dgm:t>
    </dgm:pt>
    <dgm:pt modelId="{B25E468A-A26A-4B0D-9AEC-A640B6D0809C}">
      <dgm:prSet phldrT="[Text]"/>
      <dgm:spPr/>
      <dgm:t>
        <a:bodyPr/>
        <a:lstStyle/>
        <a:p>
          <a:r>
            <a:rPr lang="en-GB" dirty="0" smtClean="0">
              <a:latin typeface="Tw Cen MT" panose="020B0604020202020204" charset="0"/>
            </a:rPr>
            <a:t>They used, stone tools (drills, axes, chisels) and rope.</a:t>
          </a:r>
          <a:endParaRPr lang="en-GB" dirty="0">
            <a:latin typeface="Tw Cen MT" panose="020B0604020202020204" charset="0"/>
          </a:endParaRPr>
        </a:p>
      </dgm:t>
    </dgm:pt>
    <dgm:pt modelId="{825A64A8-943A-4A8B-935E-071699C4E600}" type="parTrans" cxnId="{6C8AF202-9439-4AD8-A597-972E9D9E1FA5}">
      <dgm:prSet/>
      <dgm:spPr/>
      <dgm:t>
        <a:bodyPr/>
        <a:lstStyle/>
        <a:p>
          <a:endParaRPr lang="en-GB">
            <a:latin typeface="Tw Cen MT" panose="020B0604020202020204" charset="0"/>
          </a:endParaRPr>
        </a:p>
      </dgm:t>
    </dgm:pt>
    <dgm:pt modelId="{4D13C9F1-824C-4556-95BA-C250FA073B3C}" type="sibTrans" cxnId="{6C8AF202-9439-4AD8-A597-972E9D9E1FA5}">
      <dgm:prSet/>
      <dgm:spPr/>
      <dgm:t>
        <a:bodyPr/>
        <a:lstStyle/>
        <a:p>
          <a:endParaRPr lang="en-GB">
            <a:latin typeface="Tw Cen MT" panose="020B0604020202020204" charset="0"/>
          </a:endParaRPr>
        </a:p>
      </dgm:t>
    </dgm:pt>
    <dgm:pt modelId="{BDF3B878-6115-49AC-B73F-38A33FC7A78A}">
      <dgm:prSet phldrT="[Text]"/>
      <dgm:spPr/>
      <dgm:t>
        <a:bodyPr/>
        <a:lstStyle/>
        <a:p>
          <a:r>
            <a:rPr lang="en-GB" dirty="0" smtClean="0">
              <a:latin typeface="Tw Cen MT" panose="020B0604020202020204" charset="0"/>
            </a:rPr>
            <a:t>They used mainly </a:t>
          </a:r>
          <a:r>
            <a:rPr lang="en-GB" dirty="0" smtClean="0">
              <a:latin typeface="Tw Cen MT" panose="020B0604020202020204" charset="0"/>
              <a:hlinkClick xmlns:r="http://schemas.openxmlformats.org/officeDocument/2006/relationships" r:id="" action="ppaction://noaction"/>
            </a:rPr>
            <a:t>limestone</a:t>
          </a:r>
          <a:r>
            <a:rPr lang="en-GB" dirty="0" smtClean="0">
              <a:latin typeface="Tw Cen MT" panose="020B0604020202020204" charset="0"/>
            </a:rPr>
            <a:t> which had to be cut and shaped.</a:t>
          </a:r>
          <a:endParaRPr lang="en-GB" dirty="0">
            <a:latin typeface="Tw Cen MT" panose="020B0604020202020204" charset="0"/>
          </a:endParaRPr>
        </a:p>
      </dgm:t>
    </dgm:pt>
    <dgm:pt modelId="{9B1252B6-9B84-4C4D-9FCA-6DA739F4DB4B}" type="parTrans" cxnId="{80DC1534-09E8-48B3-A4C6-FA13910F7BB8}">
      <dgm:prSet/>
      <dgm:spPr/>
      <dgm:t>
        <a:bodyPr/>
        <a:lstStyle/>
        <a:p>
          <a:endParaRPr lang="en-GB">
            <a:latin typeface="Tw Cen MT" panose="020B0604020202020204" charset="0"/>
          </a:endParaRPr>
        </a:p>
      </dgm:t>
    </dgm:pt>
    <dgm:pt modelId="{2464FDF4-E4E4-4E57-A0F8-F26E4E51FB48}" type="sibTrans" cxnId="{80DC1534-09E8-48B3-A4C6-FA13910F7BB8}">
      <dgm:prSet/>
      <dgm:spPr/>
      <dgm:t>
        <a:bodyPr/>
        <a:lstStyle/>
        <a:p>
          <a:endParaRPr lang="en-GB">
            <a:latin typeface="Tw Cen MT" panose="020B0604020202020204" charset="0"/>
          </a:endParaRPr>
        </a:p>
      </dgm:t>
    </dgm:pt>
    <dgm:pt modelId="{C8BD06C0-8CC3-43B3-90BD-6F184B354E3C}">
      <dgm:prSet phldrT="[Text]"/>
      <dgm:spPr/>
      <dgm:t>
        <a:bodyPr/>
        <a:lstStyle/>
        <a:p>
          <a:r>
            <a:rPr lang="en-GB" dirty="0" smtClean="0">
              <a:latin typeface="Tw Cen MT" panose="020B0604020202020204" charset="0"/>
            </a:rPr>
            <a:t>Some of their temples were 200 metres high.</a:t>
          </a:r>
          <a:endParaRPr lang="en-GB" dirty="0">
            <a:latin typeface="Tw Cen MT" panose="020B0604020202020204" charset="0"/>
          </a:endParaRPr>
        </a:p>
      </dgm:t>
    </dgm:pt>
    <dgm:pt modelId="{85684D32-C9FE-44D8-B885-6BC0500FB18C}" type="parTrans" cxnId="{C582A1A4-4483-4AD0-BCDF-3036A4A7122F}">
      <dgm:prSet/>
      <dgm:spPr/>
      <dgm:t>
        <a:bodyPr/>
        <a:lstStyle/>
        <a:p>
          <a:endParaRPr lang="en-GB">
            <a:latin typeface="Tw Cen MT" panose="020B0604020202020204" charset="0"/>
          </a:endParaRPr>
        </a:p>
      </dgm:t>
    </dgm:pt>
    <dgm:pt modelId="{5AB13539-4C9C-4700-958D-D85E4F62B94D}" type="sibTrans" cxnId="{C582A1A4-4483-4AD0-BCDF-3036A4A7122F}">
      <dgm:prSet/>
      <dgm:spPr/>
      <dgm:t>
        <a:bodyPr/>
        <a:lstStyle/>
        <a:p>
          <a:endParaRPr lang="en-GB">
            <a:latin typeface="Tw Cen MT" panose="020B0604020202020204" charset="0"/>
          </a:endParaRPr>
        </a:p>
      </dgm:t>
    </dgm:pt>
    <dgm:pt modelId="{75DC085D-EB1F-4CFA-B4E0-A2A068CDB459}">
      <dgm:prSet/>
      <dgm:spPr/>
      <dgm:t>
        <a:bodyPr/>
        <a:lstStyle/>
        <a:p>
          <a:r>
            <a:rPr lang="en-GB" dirty="0" smtClean="0">
              <a:latin typeface="Tw Cen MT" panose="020B0604020202020204" charset="0"/>
            </a:rPr>
            <a:t>They did not have the use of the wheel or animals for transport. </a:t>
          </a:r>
          <a:endParaRPr lang="en-GB" dirty="0">
            <a:latin typeface="Tw Cen MT" panose="020B0604020202020204" charset="0"/>
          </a:endParaRPr>
        </a:p>
      </dgm:t>
    </dgm:pt>
    <dgm:pt modelId="{A413E895-F1AA-4AA2-9FCB-95C8AFFBA027}" type="parTrans" cxnId="{885F07C5-F075-42FF-8486-76F1008DBCC6}">
      <dgm:prSet/>
      <dgm:spPr/>
      <dgm:t>
        <a:bodyPr/>
        <a:lstStyle/>
        <a:p>
          <a:endParaRPr lang="en-GB">
            <a:latin typeface="Tw Cen MT" panose="020B0604020202020204" charset="0"/>
          </a:endParaRPr>
        </a:p>
      </dgm:t>
    </dgm:pt>
    <dgm:pt modelId="{97696FB8-0232-4D47-861D-0DBDAFAAC300}" type="sibTrans" cxnId="{885F07C5-F075-42FF-8486-76F1008DBCC6}">
      <dgm:prSet/>
      <dgm:spPr/>
      <dgm:t>
        <a:bodyPr/>
        <a:lstStyle/>
        <a:p>
          <a:endParaRPr lang="en-GB">
            <a:latin typeface="Tw Cen MT" panose="020B0604020202020204" charset="0"/>
          </a:endParaRPr>
        </a:p>
      </dgm:t>
    </dgm:pt>
    <dgm:pt modelId="{D8EA6FFE-66A8-4FB9-91D4-D08C1467FC5D}" type="pres">
      <dgm:prSet presAssocID="{924CF895-2FC9-4E69-B0E1-27907ED6FA29}" presName="Name0" presStyleCnt="0">
        <dgm:presLayoutVars>
          <dgm:dir/>
          <dgm:resizeHandles val="exact"/>
        </dgm:presLayoutVars>
      </dgm:prSet>
      <dgm:spPr/>
      <dgm:t>
        <a:bodyPr/>
        <a:lstStyle/>
        <a:p>
          <a:endParaRPr lang="en-GB"/>
        </a:p>
      </dgm:t>
    </dgm:pt>
    <dgm:pt modelId="{263DABAB-C0F8-45C3-921E-04FEFB84D997}" type="pres">
      <dgm:prSet presAssocID="{924CF895-2FC9-4E69-B0E1-27907ED6FA29}" presName="bkgdShp" presStyleLbl="alignAccFollowNode1" presStyleIdx="0" presStyleCnt="1" custLinFactNeighborX="-855"/>
      <dgm:spPr/>
      <dgm:t>
        <a:bodyPr/>
        <a:lstStyle/>
        <a:p>
          <a:endParaRPr lang="en-GB"/>
        </a:p>
      </dgm:t>
    </dgm:pt>
    <dgm:pt modelId="{F062B445-1268-4BA0-B59D-19999155E255}" type="pres">
      <dgm:prSet presAssocID="{924CF895-2FC9-4E69-B0E1-27907ED6FA29}" presName="linComp" presStyleCnt="0"/>
      <dgm:spPr/>
      <dgm:t>
        <a:bodyPr/>
        <a:lstStyle/>
        <a:p>
          <a:endParaRPr lang="en-GB"/>
        </a:p>
      </dgm:t>
    </dgm:pt>
    <dgm:pt modelId="{693665BA-EFF8-447A-8CF7-6311E97013F5}" type="pres">
      <dgm:prSet presAssocID="{B25E468A-A26A-4B0D-9AEC-A640B6D0809C}" presName="compNode" presStyleCnt="0"/>
      <dgm:spPr/>
      <dgm:t>
        <a:bodyPr/>
        <a:lstStyle/>
        <a:p>
          <a:endParaRPr lang="en-GB"/>
        </a:p>
      </dgm:t>
    </dgm:pt>
    <dgm:pt modelId="{CE9F69F6-C053-4A92-B4A7-5019C0794B92}" type="pres">
      <dgm:prSet presAssocID="{B25E468A-A26A-4B0D-9AEC-A640B6D0809C}" presName="node" presStyleLbl="node1" presStyleIdx="0" presStyleCnt="4" custScaleY="85832">
        <dgm:presLayoutVars>
          <dgm:bulletEnabled val="1"/>
        </dgm:presLayoutVars>
      </dgm:prSet>
      <dgm:spPr/>
      <dgm:t>
        <a:bodyPr/>
        <a:lstStyle/>
        <a:p>
          <a:endParaRPr lang="en-GB"/>
        </a:p>
      </dgm:t>
    </dgm:pt>
    <dgm:pt modelId="{61E65C7A-A976-4F19-9F0A-048439A28F2B}" type="pres">
      <dgm:prSet presAssocID="{B25E468A-A26A-4B0D-9AEC-A640B6D0809C}" presName="invisiNode" presStyleLbl="node1" presStyleIdx="0" presStyleCnt="4"/>
      <dgm:spPr/>
      <dgm:t>
        <a:bodyPr/>
        <a:lstStyle/>
        <a:p>
          <a:endParaRPr lang="en-GB"/>
        </a:p>
      </dgm:t>
    </dgm:pt>
    <dgm:pt modelId="{A9FE641F-BC0F-4B10-9470-C87828907E4F}" type="pres">
      <dgm:prSet presAssocID="{B25E468A-A26A-4B0D-9AEC-A640B6D0809C}" presName="imagNode" presStyleLbl="fgImgPlace1" presStyleIdx="0" presStyleCnt="4" custLinFactNeighborY="30382"/>
      <dgm:spPr>
        <a:blipFill>
          <a:blip xmlns:r="http://schemas.openxmlformats.org/officeDocument/2006/relationships" r:embed="rId1">
            <a:extLst>
              <a:ext uri="{28A0092B-C50C-407E-A947-70E740481C1C}">
                <a14:useLocalDpi xmlns:a14="http://schemas.microsoft.com/office/drawing/2010/main" val="0"/>
              </a:ext>
            </a:extLst>
          </a:blip>
          <a:srcRect/>
          <a:stretch>
            <a:fillRect t="-6000" b="-6000"/>
          </a:stretch>
        </a:blipFill>
      </dgm:spPr>
      <dgm:t>
        <a:bodyPr/>
        <a:lstStyle/>
        <a:p>
          <a:endParaRPr lang="en-GB"/>
        </a:p>
      </dgm:t>
    </dgm:pt>
    <dgm:pt modelId="{C4D302E0-3D09-4F80-9224-1AA64D9D6AA3}" type="pres">
      <dgm:prSet presAssocID="{4D13C9F1-824C-4556-95BA-C250FA073B3C}" presName="sibTrans" presStyleLbl="sibTrans2D1" presStyleIdx="0" presStyleCnt="0"/>
      <dgm:spPr/>
      <dgm:t>
        <a:bodyPr/>
        <a:lstStyle/>
        <a:p>
          <a:endParaRPr lang="en-GB"/>
        </a:p>
      </dgm:t>
    </dgm:pt>
    <dgm:pt modelId="{40C3A603-C2C7-4018-9133-81EB5B075CE3}" type="pres">
      <dgm:prSet presAssocID="{BDF3B878-6115-49AC-B73F-38A33FC7A78A}" presName="compNode" presStyleCnt="0"/>
      <dgm:spPr/>
      <dgm:t>
        <a:bodyPr/>
        <a:lstStyle/>
        <a:p>
          <a:endParaRPr lang="en-GB"/>
        </a:p>
      </dgm:t>
    </dgm:pt>
    <dgm:pt modelId="{7E5D30B9-7C2F-45D7-9514-BAA4A4A015D5}" type="pres">
      <dgm:prSet presAssocID="{BDF3B878-6115-49AC-B73F-38A33FC7A78A}" presName="node" presStyleLbl="node1" presStyleIdx="1" presStyleCnt="4" custScaleY="85832">
        <dgm:presLayoutVars>
          <dgm:bulletEnabled val="1"/>
        </dgm:presLayoutVars>
      </dgm:prSet>
      <dgm:spPr/>
      <dgm:t>
        <a:bodyPr/>
        <a:lstStyle/>
        <a:p>
          <a:endParaRPr lang="en-GB"/>
        </a:p>
      </dgm:t>
    </dgm:pt>
    <dgm:pt modelId="{A74276E1-0C79-477E-A55D-86E2647802FA}" type="pres">
      <dgm:prSet presAssocID="{BDF3B878-6115-49AC-B73F-38A33FC7A78A}" presName="invisiNode" presStyleLbl="node1" presStyleIdx="1" presStyleCnt="4"/>
      <dgm:spPr/>
      <dgm:t>
        <a:bodyPr/>
        <a:lstStyle/>
        <a:p>
          <a:endParaRPr lang="en-GB"/>
        </a:p>
      </dgm:t>
    </dgm:pt>
    <dgm:pt modelId="{AB0E28BE-BCFF-4A1E-9342-6E4B09EF3FBE}" type="pres">
      <dgm:prSet presAssocID="{BDF3B878-6115-49AC-B73F-38A33FC7A78A}" presName="imagNode" presStyleLbl="fgImgPlace1" presStyleIdx="1" presStyleCnt="4" custLinFactNeighborY="3038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8000" r="-8000"/>
          </a:stretch>
        </a:blipFill>
      </dgm:spPr>
      <dgm:t>
        <a:bodyPr/>
        <a:lstStyle/>
        <a:p>
          <a:endParaRPr lang="en-GB"/>
        </a:p>
      </dgm:t>
    </dgm:pt>
    <dgm:pt modelId="{FB39FB9B-87A8-4A10-ABD0-47799C276564}" type="pres">
      <dgm:prSet presAssocID="{2464FDF4-E4E4-4E57-A0F8-F26E4E51FB48}" presName="sibTrans" presStyleLbl="sibTrans2D1" presStyleIdx="0" presStyleCnt="0"/>
      <dgm:spPr/>
      <dgm:t>
        <a:bodyPr/>
        <a:lstStyle/>
        <a:p>
          <a:endParaRPr lang="en-GB"/>
        </a:p>
      </dgm:t>
    </dgm:pt>
    <dgm:pt modelId="{571EF061-BB83-405A-8E7D-31DB2759AA0C}" type="pres">
      <dgm:prSet presAssocID="{C8BD06C0-8CC3-43B3-90BD-6F184B354E3C}" presName="compNode" presStyleCnt="0"/>
      <dgm:spPr/>
      <dgm:t>
        <a:bodyPr/>
        <a:lstStyle/>
        <a:p>
          <a:endParaRPr lang="en-GB"/>
        </a:p>
      </dgm:t>
    </dgm:pt>
    <dgm:pt modelId="{CC293A94-3BB0-4F84-96A0-775C0E8479E6}" type="pres">
      <dgm:prSet presAssocID="{C8BD06C0-8CC3-43B3-90BD-6F184B354E3C}" presName="node" presStyleLbl="node1" presStyleIdx="2" presStyleCnt="4" custScaleY="85832">
        <dgm:presLayoutVars>
          <dgm:bulletEnabled val="1"/>
        </dgm:presLayoutVars>
      </dgm:prSet>
      <dgm:spPr/>
      <dgm:t>
        <a:bodyPr/>
        <a:lstStyle/>
        <a:p>
          <a:endParaRPr lang="en-GB"/>
        </a:p>
      </dgm:t>
    </dgm:pt>
    <dgm:pt modelId="{FA2A8C93-4F30-42BB-B0DF-D5DD87EEDF73}" type="pres">
      <dgm:prSet presAssocID="{C8BD06C0-8CC3-43B3-90BD-6F184B354E3C}" presName="invisiNode" presStyleLbl="node1" presStyleIdx="2" presStyleCnt="4"/>
      <dgm:spPr/>
      <dgm:t>
        <a:bodyPr/>
        <a:lstStyle/>
        <a:p>
          <a:endParaRPr lang="en-GB"/>
        </a:p>
      </dgm:t>
    </dgm:pt>
    <dgm:pt modelId="{ED201B2D-B0E3-4E60-AA1B-7AEE4DF8EB3A}" type="pres">
      <dgm:prSet presAssocID="{C8BD06C0-8CC3-43B3-90BD-6F184B354E3C}" presName="imagNode" presStyleLbl="fgImgPlace1" presStyleIdx="2" presStyleCnt="4" custLinFactNeighborY="30382"/>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t>
        <a:bodyPr/>
        <a:lstStyle/>
        <a:p>
          <a:endParaRPr lang="en-GB"/>
        </a:p>
      </dgm:t>
    </dgm:pt>
    <dgm:pt modelId="{241D1C7A-A521-45F8-9023-B86DAF9B5BAD}" type="pres">
      <dgm:prSet presAssocID="{5AB13539-4C9C-4700-958D-D85E4F62B94D}" presName="sibTrans" presStyleLbl="sibTrans2D1" presStyleIdx="0" presStyleCnt="0"/>
      <dgm:spPr/>
      <dgm:t>
        <a:bodyPr/>
        <a:lstStyle/>
        <a:p>
          <a:endParaRPr lang="en-GB"/>
        </a:p>
      </dgm:t>
    </dgm:pt>
    <dgm:pt modelId="{C138B20A-46D6-4C75-AF27-ABD91A7884C1}" type="pres">
      <dgm:prSet presAssocID="{75DC085D-EB1F-4CFA-B4E0-A2A068CDB459}" presName="compNode" presStyleCnt="0"/>
      <dgm:spPr/>
      <dgm:t>
        <a:bodyPr/>
        <a:lstStyle/>
        <a:p>
          <a:endParaRPr lang="en-GB"/>
        </a:p>
      </dgm:t>
    </dgm:pt>
    <dgm:pt modelId="{06908248-81E3-4D14-A1FA-5D7583FEB6A1}" type="pres">
      <dgm:prSet presAssocID="{75DC085D-EB1F-4CFA-B4E0-A2A068CDB459}" presName="node" presStyleLbl="node1" presStyleIdx="3" presStyleCnt="4" custScaleY="85832">
        <dgm:presLayoutVars>
          <dgm:bulletEnabled val="1"/>
        </dgm:presLayoutVars>
      </dgm:prSet>
      <dgm:spPr/>
      <dgm:t>
        <a:bodyPr/>
        <a:lstStyle/>
        <a:p>
          <a:endParaRPr lang="en-GB"/>
        </a:p>
      </dgm:t>
    </dgm:pt>
    <dgm:pt modelId="{2C0E263D-E381-4E99-AC52-9C3394427234}" type="pres">
      <dgm:prSet presAssocID="{75DC085D-EB1F-4CFA-B4E0-A2A068CDB459}" presName="invisiNode" presStyleLbl="node1" presStyleIdx="3" presStyleCnt="4"/>
      <dgm:spPr/>
      <dgm:t>
        <a:bodyPr/>
        <a:lstStyle/>
        <a:p>
          <a:endParaRPr lang="en-GB"/>
        </a:p>
      </dgm:t>
    </dgm:pt>
    <dgm:pt modelId="{F95D0E55-F1E5-433B-8E41-7C20167C70F2}" type="pres">
      <dgm:prSet presAssocID="{75DC085D-EB1F-4CFA-B4E0-A2A068CDB459}" presName="imagNode" presStyleLbl="fgImgPlace1" presStyleIdx="3" presStyleCnt="4" custLinFactNeighborY="30382"/>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6000" b="-6000"/>
          </a:stretch>
        </a:blipFill>
      </dgm:spPr>
      <dgm:t>
        <a:bodyPr/>
        <a:lstStyle/>
        <a:p>
          <a:endParaRPr lang="en-GB"/>
        </a:p>
      </dgm:t>
    </dgm:pt>
  </dgm:ptLst>
  <dgm:cxnLst>
    <dgm:cxn modelId="{F00A3100-560B-458D-9BAF-81A75A7E61AF}" type="presOf" srcId="{C8BD06C0-8CC3-43B3-90BD-6F184B354E3C}" destId="{CC293A94-3BB0-4F84-96A0-775C0E8479E6}" srcOrd="0" destOrd="0" presId="urn:microsoft.com/office/officeart/2005/8/layout/pList2"/>
    <dgm:cxn modelId="{2FD7D39B-2936-4D9E-BDCF-C61D4FE8612F}" type="presOf" srcId="{75DC085D-EB1F-4CFA-B4E0-A2A068CDB459}" destId="{06908248-81E3-4D14-A1FA-5D7583FEB6A1}" srcOrd="0" destOrd="0" presId="urn:microsoft.com/office/officeart/2005/8/layout/pList2"/>
    <dgm:cxn modelId="{5B531C21-110C-47CE-AC7E-08AED6964FE3}" type="presOf" srcId="{924CF895-2FC9-4E69-B0E1-27907ED6FA29}" destId="{D8EA6FFE-66A8-4FB9-91D4-D08C1467FC5D}" srcOrd="0" destOrd="0" presId="urn:microsoft.com/office/officeart/2005/8/layout/pList2"/>
    <dgm:cxn modelId="{A14498D5-2204-43D4-9AAD-5A9F9F07BE25}" type="presOf" srcId="{4D13C9F1-824C-4556-95BA-C250FA073B3C}" destId="{C4D302E0-3D09-4F80-9224-1AA64D9D6AA3}" srcOrd="0" destOrd="0" presId="urn:microsoft.com/office/officeart/2005/8/layout/pList2"/>
    <dgm:cxn modelId="{9F47685F-79F5-4773-94FA-C29DD499043A}" type="presOf" srcId="{B25E468A-A26A-4B0D-9AEC-A640B6D0809C}" destId="{CE9F69F6-C053-4A92-B4A7-5019C0794B92}" srcOrd="0" destOrd="0" presId="urn:microsoft.com/office/officeart/2005/8/layout/pList2"/>
    <dgm:cxn modelId="{5BAAFB5E-533E-44B5-989D-F2F094293D61}" type="presOf" srcId="{BDF3B878-6115-49AC-B73F-38A33FC7A78A}" destId="{7E5D30B9-7C2F-45D7-9514-BAA4A4A015D5}" srcOrd="0" destOrd="0" presId="urn:microsoft.com/office/officeart/2005/8/layout/pList2"/>
    <dgm:cxn modelId="{6C8AF202-9439-4AD8-A597-972E9D9E1FA5}" srcId="{924CF895-2FC9-4E69-B0E1-27907ED6FA29}" destId="{B25E468A-A26A-4B0D-9AEC-A640B6D0809C}" srcOrd="0" destOrd="0" parTransId="{825A64A8-943A-4A8B-935E-071699C4E600}" sibTransId="{4D13C9F1-824C-4556-95BA-C250FA073B3C}"/>
    <dgm:cxn modelId="{A535BE5C-03CC-4769-84C9-F0F91C280ADE}" type="presOf" srcId="{2464FDF4-E4E4-4E57-A0F8-F26E4E51FB48}" destId="{FB39FB9B-87A8-4A10-ABD0-47799C276564}" srcOrd="0" destOrd="0" presId="urn:microsoft.com/office/officeart/2005/8/layout/pList2"/>
    <dgm:cxn modelId="{C4EC7E5B-0A14-454B-A79B-96DF3B250A9B}" type="presOf" srcId="{5AB13539-4C9C-4700-958D-D85E4F62B94D}" destId="{241D1C7A-A521-45F8-9023-B86DAF9B5BAD}" srcOrd="0" destOrd="0" presId="urn:microsoft.com/office/officeart/2005/8/layout/pList2"/>
    <dgm:cxn modelId="{C582A1A4-4483-4AD0-BCDF-3036A4A7122F}" srcId="{924CF895-2FC9-4E69-B0E1-27907ED6FA29}" destId="{C8BD06C0-8CC3-43B3-90BD-6F184B354E3C}" srcOrd="2" destOrd="0" parTransId="{85684D32-C9FE-44D8-B885-6BC0500FB18C}" sibTransId="{5AB13539-4C9C-4700-958D-D85E4F62B94D}"/>
    <dgm:cxn modelId="{885F07C5-F075-42FF-8486-76F1008DBCC6}" srcId="{924CF895-2FC9-4E69-B0E1-27907ED6FA29}" destId="{75DC085D-EB1F-4CFA-B4E0-A2A068CDB459}" srcOrd="3" destOrd="0" parTransId="{A413E895-F1AA-4AA2-9FCB-95C8AFFBA027}" sibTransId="{97696FB8-0232-4D47-861D-0DBDAFAAC300}"/>
    <dgm:cxn modelId="{80DC1534-09E8-48B3-A4C6-FA13910F7BB8}" srcId="{924CF895-2FC9-4E69-B0E1-27907ED6FA29}" destId="{BDF3B878-6115-49AC-B73F-38A33FC7A78A}" srcOrd="1" destOrd="0" parTransId="{9B1252B6-9B84-4C4D-9FCA-6DA739F4DB4B}" sibTransId="{2464FDF4-E4E4-4E57-A0F8-F26E4E51FB48}"/>
    <dgm:cxn modelId="{EA56FEA4-7F8C-4BCA-8824-6C5DB4E6E2E9}" type="presParOf" srcId="{D8EA6FFE-66A8-4FB9-91D4-D08C1467FC5D}" destId="{263DABAB-C0F8-45C3-921E-04FEFB84D997}" srcOrd="0" destOrd="0" presId="urn:microsoft.com/office/officeart/2005/8/layout/pList2"/>
    <dgm:cxn modelId="{F6AB5999-CBAA-4F04-A37D-895C4417FF8D}" type="presParOf" srcId="{D8EA6FFE-66A8-4FB9-91D4-D08C1467FC5D}" destId="{F062B445-1268-4BA0-B59D-19999155E255}" srcOrd="1" destOrd="0" presId="urn:microsoft.com/office/officeart/2005/8/layout/pList2"/>
    <dgm:cxn modelId="{FB0B85E9-EAAF-416C-8B44-63943990E844}" type="presParOf" srcId="{F062B445-1268-4BA0-B59D-19999155E255}" destId="{693665BA-EFF8-447A-8CF7-6311E97013F5}" srcOrd="0" destOrd="0" presId="urn:microsoft.com/office/officeart/2005/8/layout/pList2"/>
    <dgm:cxn modelId="{3EDD7B5D-0645-4DC6-A453-1394C6F7D5D7}" type="presParOf" srcId="{693665BA-EFF8-447A-8CF7-6311E97013F5}" destId="{CE9F69F6-C053-4A92-B4A7-5019C0794B92}" srcOrd="0" destOrd="0" presId="urn:microsoft.com/office/officeart/2005/8/layout/pList2"/>
    <dgm:cxn modelId="{581F0FC2-AF17-4297-A0E2-017AA041F7A9}" type="presParOf" srcId="{693665BA-EFF8-447A-8CF7-6311E97013F5}" destId="{61E65C7A-A976-4F19-9F0A-048439A28F2B}" srcOrd="1" destOrd="0" presId="urn:microsoft.com/office/officeart/2005/8/layout/pList2"/>
    <dgm:cxn modelId="{F3B0221C-469B-48A0-AB77-44CE3E652108}" type="presParOf" srcId="{693665BA-EFF8-447A-8CF7-6311E97013F5}" destId="{A9FE641F-BC0F-4B10-9470-C87828907E4F}" srcOrd="2" destOrd="0" presId="urn:microsoft.com/office/officeart/2005/8/layout/pList2"/>
    <dgm:cxn modelId="{4AD3A2FD-5CDA-4DFE-9DC1-E1D0C8F95950}" type="presParOf" srcId="{F062B445-1268-4BA0-B59D-19999155E255}" destId="{C4D302E0-3D09-4F80-9224-1AA64D9D6AA3}" srcOrd="1" destOrd="0" presId="urn:microsoft.com/office/officeart/2005/8/layout/pList2"/>
    <dgm:cxn modelId="{59A8B8E1-9B5B-4C35-9C10-3761869DE452}" type="presParOf" srcId="{F062B445-1268-4BA0-B59D-19999155E255}" destId="{40C3A603-C2C7-4018-9133-81EB5B075CE3}" srcOrd="2" destOrd="0" presId="urn:microsoft.com/office/officeart/2005/8/layout/pList2"/>
    <dgm:cxn modelId="{A5EFECBF-2E64-4D37-88E6-DC2344FEC7FD}" type="presParOf" srcId="{40C3A603-C2C7-4018-9133-81EB5B075CE3}" destId="{7E5D30B9-7C2F-45D7-9514-BAA4A4A015D5}" srcOrd="0" destOrd="0" presId="urn:microsoft.com/office/officeart/2005/8/layout/pList2"/>
    <dgm:cxn modelId="{29BB5C07-1AA0-4C9E-9675-1C0317A8257D}" type="presParOf" srcId="{40C3A603-C2C7-4018-9133-81EB5B075CE3}" destId="{A74276E1-0C79-477E-A55D-86E2647802FA}" srcOrd="1" destOrd="0" presId="urn:microsoft.com/office/officeart/2005/8/layout/pList2"/>
    <dgm:cxn modelId="{A428E2FF-5341-41EC-995B-EDD45B0F9348}" type="presParOf" srcId="{40C3A603-C2C7-4018-9133-81EB5B075CE3}" destId="{AB0E28BE-BCFF-4A1E-9342-6E4B09EF3FBE}" srcOrd="2" destOrd="0" presId="urn:microsoft.com/office/officeart/2005/8/layout/pList2"/>
    <dgm:cxn modelId="{123A92D5-05CA-4CFF-8E15-86D6EF0BBBF8}" type="presParOf" srcId="{F062B445-1268-4BA0-B59D-19999155E255}" destId="{FB39FB9B-87A8-4A10-ABD0-47799C276564}" srcOrd="3" destOrd="0" presId="urn:microsoft.com/office/officeart/2005/8/layout/pList2"/>
    <dgm:cxn modelId="{B026C28C-FECC-4E3F-9E7B-7B5E2B16F284}" type="presParOf" srcId="{F062B445-1268-4BA0-B59D-19999155E255}" destId="{571EF061-BB83-405A-8E7D-31DB2759AA0C}" srcOrd="4" destOrd="0" presId="urn:microsoft.com/office/officeart/2005/8/layout/pList2"/>
    <dgm:cxn modelId="{52AAA9E0-9F49-4CFA-BCD9-D6F2518007C8}" type="presParOf" srcId="{571EF061-BB83-405A-8E7D-31DB2759AA0C}" destId="{CC293A94-3BB0-4F84-96A0-775C0E8479E6}" srcOrd="0" destOrd="0" presId="urn:microsoft.com/office/officeart/2005/8/layout/pList2"/>
    <dgm:cxn modelId="{4D41B606-2E86-411E-A062-79790D10B15A}" type="presParOf" srcId="{571EF061-BB83-405A-8E7D-31DB2759AA0C}" destId="{FA2A8C93-4F30-42BB-B0DF-D5DD87EEDF73}" srcOrd="1" destOrd="0" presId="urn:microsoft.com/office/officeart/2005/8/layout/pList2"/>
    <dgm:cxn modelId="{6DDABF9E-C139-42C6-853D-456F22343DB6}" type="presParOf" srcId="{571EF061-BB83-405A-8E7D-31DB2759AA0C}" destId="{ED201B2D-B0E3-4E60-AA1B-7AEE4DF8EB3A}" srcOrd="2" destOrd="0" presId="urn:microsoft.com/office/officeart/2005/8/layout/pList2"/>
    <dgm:cxn modelId="{76B87E91-0711-4A9F-AB51-BD1DDFBBE877}" type="presParOf" srcId="{F062B445-1268-4BA0-B59D-19999155E255}" destId="{241D1C7A-A521-45F8-9023-B86DAF9B5BAD}" srcOrd="5" destOrd="0" presId="urn:microsoft.com/office/officeart/2005/8/layout/pList2"/>
    <dgm:cxn modelId="{38BF400E-3D75-495A-98F4-0D4D704C05C0}" type="presParOf" srcId="{F062B445-1268-4BA0-B59D-19999155E255}" destId="{C138B20A-46D6-4C75-AF27-ABD91A7884C1}" srcOrd="6" destOrd="0" presId="urn:microsoft.com/office/officeart/2005/8/layout/pList2"/>
    <dgm:cxn modelId="{65568224-6269-4F99-A6D1-8C78EF44F1A1}" type="presParOf" srcId="{C138B20A-46D6-4C75-AF27-ABD91A7884C1}" destId="{06908248-81E3-4D14-A1FA-5D7583FEB6A1}" srcOrd="0" destOrd="0" presId="urn:microsoft.com/office/officeart/2005/8/layout/pList2"/>
    <dgm:cxn modelId="{8E3D1AA7-BE0A-4080-A630-83E9281248F3}" type="presParOf" srcId="{C138B20A-46D6-4C75-AF27-ABD91A7884C1}" destId="{2C0E263D-E381-4E99-AC52-9C3394427234}" srcOrd="1" destOrd="0" presId="urn:microsoft.com/office/officeart/2005/8/layout/pList2"/>
    <dgm:cxn modelId="{3FE1D781-E6D0-453C-8F47-03E3228A8E0C}" type="presParOf" srcId="{C138B20A-46D6-4C75-AF27-ABD91A7884C1}" destId="{F95D0E55-F1E5-433B-8E41-7C20167C70F2}" srcOrd="2" destOrd="0" presId="urn:microsoft.com/office/officeart/2005/8/layout/p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A581CA-19A7-464B-830A-8B5342302923}">
      <dsp:nvSpPr>
        <dsp:cNvPr id="0" name=""/>
        <dsp:cNvSpPr/>
      </dsp:nvSpPr>
      <dsp:spPr>
        <a:xfrm>
          <a:off x="0" y="-377960"/>
          <a:ext cx="8814911" cy="3769312"/>
        </a:xfrm>
        <a:prstGeom prst="roundRect">
          <a:avLst>
            <a:gd name="adj" fmla="val 10000"/>
          </a:avLst>
        </a:prstGeom>
        <a:solidFill>
          <a:schemeClr val="dk2">
            <a:alpha val="90000"/>
            <a:tint val="40000"/>
            <a:hueOff val="0"/>
            <a:satOff val="0"/>
            <a:lumOff val="0"/>
            <a:alphaOff val="0"/>
          </a:schemeClr>
        </a:solidFill>
        <a:ln w="1079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249B98-AE58-4B1E-9968-67047D9C624C}">
      <dsp:nvSpPr>
        <dsp:cNvPr id="0" name=""/>
        <dsp:cNvSpPr/>
      </dsp:nvSpPr>
      <dsp:spPr>
        <a:xfrm>
          <a:off x="264447" y="425313"/>
          <a:ext cx="2589380" cy="2608067"/>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4000" r="-24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92AB0A-1241-4817-A765-B4A041EC515B}">
      <dsp:nvSpPr>
        <dsp:cNvPr id="0" name=""/>
        <dsp:cNvSpPr/>
      </dsp:nvSpPr>
      <dsp:spPr>
        <a:xfrm rot="10800000">
          <a:off x="264447" y="3080733"/>
          <a:ext cx="2589380" cy="2208600"/>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2000" tIns="252000" rIns="284480" bIns="284480" numCol="1" spcCol="1270" anchor="t" anchorCtr="0">
          <a:noAutofit/>
        </a:bodyPr>
        <a:lstStyle/>
        <a:p>
          <a:pPr lvl="0" algn="ctr" defTabSz="1778000">
            <a:lnSpc>
              <a:spcPct val="90000"/>
            </a:lnSpc>
            <a:spcBef>
              <a:spcPct val="0"/>
            </a:spcBef>
            <a:spcAft>
              <a:spcPct val="35000"/>
            </a:spcAft>
          </a:pPr>
          <a:r>
            <a:rPr lang="en-GB" sz="4000" kern="1200" dirty="0" smtClean="0">
              <a:latin typeface="Tw Cen MT" panose="020B0602020104020603" pitchFamily="34" charset="0"/>
            </a:rPr>
            <a:t>Flat land, light and sun.</a:t>
          </a:r>
          <a:endParaRPr lang="en-GB" sz="4000" kern="1200" dirty="0">
            <a:latin typeface="Tw Cen MT" panose="020B0602020104020603" pitchFamily="34" charset="0"/>
          </a:endParaRPr>
        </a:p>
      </dsp:txBody>
      <dsp:txXfrm rot="10800000">
        <a:off x="332369" y="3080733"/>
        <a:ext cx="2453536" cy="2140678"/>
      </dsp:txXfrm>
    </dsp:sp>
    <dsp:sp modelId="{F0D54B92-7308-4A7E-9CA0-AC247C1A636F}">
      <dsp:nvSpPr>
        <dsp:cNvPr id="0" name=""/>
        <dsp:cNvSpPr/>
      </dsp:nvSpPr>
      <dsp:spPr>
        <a:xfrm>
          <a:off x="3112765" y="425313"/>
          <a:ext cx="2589380" cy="2608067"/>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2913A5-98E2-4881-8FAC-B73D558D817B}">
      <dsp:nvSpPr>
        <dsp:cNvPr id="0" name=""/>
        <dsp:cNvSpPr/>
      </dsp:nvSpPr>
      <dsp:spPr>
        <a:xfrm rot="10800000">
          <a:off x="3112765" y="3080733"/>
          <a:ext cx="2589380" cy="2208600"/>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0">
          <a:noAutofit/>
        </a:bodyPr>
        <a:lstStyle/>
        <a:p>
          <a:pPr lvl="0" algn="ctr" defTabSz="1778000">
            <a:lnSpc>
              <a:spcPct val="90000"/>
            </a:lnSpc>
            <a:spcBef>
              <a:spcPct val="0"/>
            </a:spcBef>
            <a:spcAft>
              <a:spcPct val="35000"/>
            </a:spcAft>
          </a:pPr>
          <a:r>
            <a:rPr lang="en-GB" sz="4000" kern="1200" dirty="0" smtClean="0">
              <a:latin typeface="Tw Cen MT" panose="020B0602020104020603" pitchFamily="34" charset="0"/>
            </a:rPr>
            <a:t>Good soil for growing.</a:t>
          </a:r>
          <a:endParaRPr lang="en-GB" sz="4000" kern="1200" dirty="0">
            <a:latin typeface="Tw Cen MT" panose="020B0602020104020603" pitchFamily="34" charset="0"/>
          </a:endParaRPr>
        </a:p>
      </dsp:txBody>
      <dsp:txXfrm rot="10800000">
        <a:off x="3180687" y="3080733"/>
        <a:ext cx="2453536" cy="2140678"/>
      </dsp:txXfrm>
    </dsp:sp>
    <dsp:sp modelId="{0D0C8ACF-B2A3-416E-AC85-8E28616F18C5}">
      <dsp:nvSpPr>
        <dsp:cNvPr id="0" name=""/>
        <dsp:cNvSpPr/>
      </dsp:nvSpPr>
      <dsp:spPr>
        <a:xfrm>
          <a:off x="5961083" y="425313"/>
          <a:ext cx="2589380" cy="260806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4000" b="-24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3B77F0-C84C-4AC8-A139-BB17548C295D}">
      <dsp:nvSpPr>
        <dsp:cNvPr id="0" name=""/>
        <dsp:cNvSpPr/>
      </dsp:nvSpPr>
      <dsp:spPr>
        <a:xfrm rot="10800000">
          <a:off x="5961083" y="3080733"/>
          <a:ext cx="2589380" cy="2208600"/>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0">
          <a:noAutofit/>
        </a:bodyPr>
        <a:lstStyle/>
        <a:p>
          <a:pPr lvl="0" algn="ctr" defTabSz="1778000">
            <a:lnSpc>
              <a:spcPct val="90000"/>
            </a:lnSpc>
            <a:spcBef>
              <a:spcPct val="0"/>
            </a:spcBef>
            <a:spcAft>
              <a:spcPct val="35000"/>
            </a:spcAft>
          </a:pPr>
          <a:r>
            <a:rPr lang="en-GB" sz="4000" kern="1200" dirty="0" smtClean="0">
              <a:latin typeface="Tw Cen MT" panose="020B0602020104020603" pitchFamily="34" charset="0"/>
            </a:rPr>
            <a:t>Plenty of water nearby.</a:t>
          </a:r>
          <a:endParaRPr lang="en-GB" sz="4000" kern="1200" dirty="0">
            <a:latin typeface="Tw Cen MT" panose="020B0602020104020603" pitchFamily="34" charset="0"/>
          </a:endParaRPr>
        </a:p>
      </dsp:txBody>
      <dsp:txXfrm rot="10800000">
        <a:off x="6029005" y="3080733"/>
        <a:ext cx="2453536" cy="2140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11E03B-1BDB-49EC-B1BF-8D1BCA3C063F}">
      <dsp:nvSpPr>
        <dsp:cNvPr id="0" name=""/>
        <dsp:cNvSpPr/>
      </dsp:nvSpPr>
      <dsp:spPr>
        <a:xfrm>
          <a:off x="3444240" y="0"/>
          <a:ext cx="5166360" cy="1785937"/>
        </a:xfrm>
        <a:prstGeom prst="rightArrow">
          <a:avLst>
            <a:gd name="adj1" fmla="val 75000"/>
            <a:gd name="adj2" fmla="val 50000"/>
          </a:avLst>
        </a:prstGeom>
        <a:solidFill>
          <a:schemeClr val="dk2">
            <a:alpha val="90000"/>
            <a:tint val="40000"/>
            <a:hueOff val="0"/>
            <a:satOff val="0"/>
            <a:lumOff val="0"/>
            <a:alphaOff val="0"/>
          </a:schemeClr>
        </a:solidFill>
        <a:ln w="1079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685" tIns="19685" rIns="19685" bIns="19685" numCol="1" spcCol="1270" anchor="t" anchorCtr="0">
          <a:noAutofit/>
        </a:bodyPr>
        <a:lstStyle/>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Deer</a:t>
          </a:r>
          <a:endParaRPr lang="en-GB" sz="3100" kern="1200" dirty="0">
            <a:latin typeface="Tw Cen MT" panose="020B0602020104020603" pitchFamily="34" charset="0"/>
          </a:endParaRPr>
        </a:p>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Rabbits</a:t>
          </a:r>
          <a:endParaRPr lang="en-GB" sz="3100" kern="1200" dirty="0">
            <a:latin typeface="Tw Cen MT" panose="020B0602020104020603" pitchFamily="34" charset="0"/>
          </a:endParaRPr>
        </a:p>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Foxes</a:t>
          </a:r>
          <a:endParaRPr lang="en-GB" sz="3100" kern="1200" dirty="0">
            <a:latin typeface="Tw Cen MT" panose="020B0602020104020603" pitchFamily="34" charset="0"/>
          </a:endParaRPr>
        </a:p>
      </dsp:txBody>
      <dsp:txXfrm>
        <a:off x="3444240" y="223242"/>
        <a:ext cx="4496634" cy="1339453"/>
      </dsp:txXfrm>
    </dsp:sp>
    <dsp:sp modelId="{56FB5639-3930-48BE-9802-CE1491448CBD}">
      <dsp:nvSpPr>
        <dsp:cNvPr id="0" name=""/>
        <dsp:cNvSpPr/>
      </dsp:nvSpPr>
      <dsp:spPr>
        <a:xfrm>
          <a:off x="0" y="0"/>
          <a:ext cx="3444240" cy="1785937"/>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en-GB" sz="4300" kern="1200" dirty="0" smtClean="0">
              <a:latin typeface="Tw Cen MT" panose="020B0602020104020603" pitchFamily="34" charset="0"/>
            </a:rPr>
            <a:t>Animals in the mountains</a:t>
          </a:r>
          <a:endParaRPr lang="en-GB" sz="4300" kern="1200" dirty="0">
            <a:latin typeface="Tw Cen MT" panose="020B0602020104020603" pitchFamily="34" charset="0"/>
          </a:endParaRPr>
        </a:p>
      </dsp:txBody>
      <dsp:txXfrm>
        <a:off x="87182" y="87182"/>
        <a:ext cx="3269876" cy="1611573"/>
      </dsp:txXfrm>
    </dsp:sp>
    <dsp:sp modelId="{CB4718B0-F530-4E66-A919-2AA14D46F16A}">
      <dsp:nvSpPr>
        <dsp:cNvPr id="0" name=""/>
        <dsp:cNvSpPr/>
      </dsp:nvSpPr>
      <dsp:spPr>
        <a:xfrm>
          <a:off x="3444240" y="1964531"/>
          <a:ext cx="5166360" cy="1785937"/>
        </a:xfrm>
        <a:prstGeom prst="rightArrow">
          <a:avLst>
            <a:gd name="adj1" fmla="val 75000"/>
            <a:gd name="adj2" fmla="val 50000"/>
          </a:avLst>
        </a:prstGeom>
        <a:solidFill>
          <a:schemeClr val="dk2">
            <a:alpha val="90000"/>
            <a:tint val="40000"/>
            <a:hueOff val="0"/>
            <a:satOff val="0"/>
            <a:lumOff val="0"/>
            <a:alphaOff val="0"/>
          </a:schemeClr>
        </a:solidFill>
        <a:ln w="1079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685" tIns="19685" rIns="19685" bIns="19685" numCol="1" spcCol="1270" anchor="t" anchorCtr="0">
          <a:noAutofit/>
        </a:bodyPr>
        <a:lstStyle/>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Puma</a:t>
          </a:r>
          <a:endParaRPr lang="en-GB" sz="3100" kern="1200" dirty="0">
            <a:latin typeface="Tw Cen MT" panose="020B0602020104020603" pitchFamily="34" charset="0"/>
          </a:endParaRPr>
        </a:p>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Jaguar</a:t>
          </a:r>
          <a:endParaRPr lang="en-GB" sz="3100" kern="1200" dirty="0">
            <a:latin typeface="Tw Cen MT" panose="020B0602020104020603" pitchFamily="34" charset="0"/>
          </a:endParaRPr>
        </a:p>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Wild boar</a:t>
          </a:r>
          <a:endParaRPr lang="en-GB" sz="3100" kern="1200" dirty="0">
            <a:latin typeface="Tw Cen MT" panose="020B0602020104020603" pitchFamily="34" charset="0"/>
          </a:endParaRPr>
        </a:p>
      </dsp:txBody>
      <dsp:txXfrm>
        <a:off x="3444240" y="2187773"/>
        <a:ext cx="4496634" cy="1339453"/>
      </dsp:txXfrm>
    </dsp:sp>
    <dsp:sp modelId="{2DD62FDB-36EF-4473-A9C9-13AF6E7642E6}">
      <dsp:nvSpPr>
        <dsp:cNvPr id="0" name=""/>
        <dsp:cNvSpPr/>
      </dsp:nvSpPr>
      <dsp:spPr>
        <a:xfrm>
          <a:off x="0" y="1964531"/>
          <a:ext cx="3444240" cy="1785937"/>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en-GB" sz="4300" kern="1200" dirty="0" smtClean="0">
              <a:latin typeface="Tw Cen MT" panose="020B0602020104020603" pitchFamily="34" charset="0"/>
            </a:rPr>
            <a:t>Animals in the rainforest</a:t>
          </a:r>
          <a:endParaRPr lang="en-GB" sz="4300" kern="1200" dirty="0">
            <a:latin typeface="Tw Cen MT" panose="020B0602020104020603" pitchFamily="34" charset="0"/>
          </a:endParaRPr>
        </a:p>
      </dsp:txBody>
      <dsp:txXfrm>
        <a:off x="87182" y="2051713"/>
        <a:ext cx="3269876" cy="1611573"/>
      </dsp:txXfrm>
    </dsp:sp>
    <dsp:sp modelId="{E315D459-6A28-4666-889E-4523064A63E6}">
      <dsp:nvSpPr>
        <dsp:cNvPr id="0" name=""/>
        <dsp:cNvSpPr/>
      </dsp:nvSpPr>
      <dsp:spPr>
        <a:xfrm>
          <a:off x="3444240" y="3929062"/>
          <a:ext cx="5166360" cy="1785937"/>
        </a:xfrm>
        <a:prstGeom prst="rightArrow">
          <a:avLst>
            <a:gd name="adj1" fmla="val 75000"/>
            <a:gd name="adj2" fmla="val 50000"/>
          </a:avLst>
        </a:prstGeom>
        <a:solidFill>
          <a:schemeClr val="dk2">
            <a:alpha val="90000"/>
            <a:tint val="40000"/>
            <a:hueOff val="0"/>
            <a:satOff val="0"/>
            <a:lumOff val="0"/>
            <a:alphaOff val="0"/>
          </a:schemeClr>
        </a:solidFill>
        <a:ln w="1079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685" tIns="19685" rIns="19685" bIns="19685" numCol="1" spcCol="1270" anchor="t" anchorCtr="0">
          <a:noAutofit/>
        </a:bodyPr>
        <a:lstStyle/>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Turtles</a:t>
          </a:r>
          <a:endParaRPr lang="en-GB" sz="3100" kern="1200" dirty="0">
            <a:latin typeface="Tw Cen MT" panose="020B0602020104020603" pitchFamily="34" charset="0"/>
          </a:endParaRPr>
        </a:p>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Fish</a:t>
          </a:r>
          <a:endParaRPr lang="en-GB" sz="3100" kern="1200" dirty="0">
            <a:latin typeface="Tw Cen MT" panose="020B0602020104020603" pitchFamily="34" charset="0"/>
          </a:endParaRPr>
        </a:p>
        <a:p>
          <a:pPr marL="285750" lvl="1" indent="-285750" algn="l" defTabSz="1377950">
            <a:lnSpc>
              <a:spcPct val="90000"/>
            </a:lnSpc>
            <a:spcBef>
              <a:spcPct val="0"/>
            </a:spcBef>
            <a:spcAft>
              <a:spcPct val="15000"/>
            </a:spcAft>
            <a:buChar char="••"/>
          </a:pPr>
          <a:r>
            <a:rPr lang="en-GB" sz="3100" kern="1200" dirty="0" smtClean="0">
              <a:latin typeface="Tw Cen MT" panose="020B0602020104020603" pitchFamily="34" charset="0"/>
            </a:rPr>
            <a:t>Dolphins</a:t>
          </a:r>
          <a:endParaRPr lang="en-GB" sz="3100" kern="1200" dirty="0">
            <a:latin typeface="Tw Cen MT" panose="020B0602020104020603" pitchFamily="34" charset="0"/>
          </a:endParaRPr>
        </a:p>
      </dsp:txBody>
      <dsp:txXfrm>
        <a:off x="3444240" y="4152304"/>
        <a:ext cx="4496634" cy="1339453"/>
      </dsp:txXfrm>
    </dsp:sp>
    <dsp:sp modelId="{407AA80B-647A-4E59-A507-12EACC62DFA8}">
      <dsp:nvSpPr>
        <dsp:cNvPr id="0" name=""/>
        <dsp:cNvSpPr/>
      </dsp:nvSpPr>
      <dsp:spPr>
        <a:xfrm>
          <a:off x="0" y="3929062"/>
          <a:ext cx="3444240" cy="1785937"/>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en-GB" sz="4300" kern="1200" dirty="0" smtClean="0">
              <a:latin typeface="Tw Cen MT" panose="020B0602020104020603" pitchFamily="34" charset="0"/>
            </a:rPr>
            <a:t>Animals in the rivers</a:t>
          </a:r>
          <a:endParaRPr lang="en-GB" sz="4300" kern="1200" dirty="0">
            <a:latin typeface="Tw Cen MT" panose="020B0602020104020603" pitchFamily="34" charset="0"/>
          </a:endParaRPr>
        </a:p>
      </dsp:txBody>
      <dsp:txXfrm>
        <a:off x="87182" y="4016244"/>
        <a:ext cx="3269876" cy="16115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DABAB-C0F8-45C3-921E-04FEFB84D997}">
      <dsp:nvSpPr>
        <dsp:cNvPr id="0" name=""/>
        <dsp:cNvSpPr/>
      </dsp:nvSpPr>
      <dsp:spPr>
        <a:xfrm>
          <a:off x="0" y="57151"/>
          <a:ext cx="8915400" cy="2640330"/>
        </a:xfrm>
        <a:prstGeom prst="roundRect">
          <a:avLst>
            <a:gd name="adj" fmla="val 10000"/>
          </a:avLst>
        </a:prstGeom>
        <a:solidFill>
          <a:schemeClr val="dk2">
            <a:alpha val="90000"/>
            <a:tint val="40000"/>
            <a:hueOff val="0"/>
            <a:satOff val="0"/>
            <a:lumOff val="0"/>
            <a:alphaOff val="0"/>
          </a:schemeClr>
        </a:solidFill>
        <a:ln w="1079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FE641F-BC0F-4B10-9470-C87828907E4F}">
      <dsp:nvSpPr>
        <dsp:cNvPr id="0" name=""/>
        <dsp:cNvSpPr/>
      </dsp:nvSpPr>
      <dsp:spPr>
        <a:xfrm>
          <a:off x="269917" y="1111767"/>
          <a:ext cx="1947805" cy="193624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6000" b="-6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9F69F6-C053-4A92-B4A7-5019C0794B92}">
      <dsp:nvSpPr>
        <dsp:cNvPr id="0" name=""/>
        <dsp:cNvSpPr/>
      </dsp:nvSpPr>
      <dsp:spPr>
        <a:xfrm rot="10800000">
          <a:off x="269917" y="3040389"/>
          <a:ext cx="1947805" cy="2769858"/>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lvl="0" algn="ctr" defTabSz="1155700">
            <a:lnSpc>
              <a:spcPct val="90000"/>
            </a:lnSpc>
            <a:spcBef>
              <a:spcPct val="0"/>
            </a:spcBef>
            <a:spcAft>
              <a:spcPct val="35000"/>
            </a:spcAft>
          </a:pPr>
          <a:r>
            <a:rPr lang="en-GB" sz="2600" kern="1200" dirty="0" smtClean="0">
              <a:latin typeface="Tw Cen MT" panose="020B0604020202020204" charset="0"/>
            </a:rPr>
            <a:t>They used, stone tools (drills, axes, chisels) and rope.</a:t>
          </a:r>
          <a:endParaRPr lang="en-GB" sz="2600" kern="1200" dirty="0">
            <a:latin typeface="Tw Cen MT" panose="020B0604020202020204" charset="0"/>
          </a:endParaRPr>
        </a:p>
      </dsp:txBody>
      <dsp:txXfrm rot="10800000">
        <a:off x="329819" y="3040389"/>
        <a:ext cx="1828001" cy="2709956"/>
      </dsp:txXfrm>
    </dsp:sp>
    <dsp:sp modelId="{AB0E28BE-BCFF-4A1E-9342-6E4B09EF3FBE}">
      <dsp:nvSpPr>
        <dsp:cNvPr id="0" name=""/>
        <dsp:cNvSpPr/>
      </dsp:nvSpPr>
      <dsp:spPr>
        <a:xfrm>
          <a:off x="2412503" y="1111767"/>
          <a:ext cx="1947805" cy="193624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8000" r="-8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5D30B9-7C2F-45D7-9514-BAA4A4A015D5}">
      <dsp:nvSpPr>
        <dsp:cNvPr id="0" name=""/>
        <dsp:cNvSpPr/>
      </dsp:nvSpPr>
      <dsp:spPr>
        <a:xfrm rot="10800000">
          <a:off x="2412503" y="3040389"/>
          <a:ext cx="1947805" cy="2769858"/>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lvl="0" algn="ctr" defTabSz="1155700">
            <a:lnSpc>
              <a:spcPct val="90000"/>
            </a:lnSpc>
            <a:spcBef>
              <a:spcPct val="0"/>
            </a:spcBef>
            <a:spcAft>
              <a:spcPct val="35000"/>
            </a:spcAft>
          </a:pPr>
          <a:r>
            <a:rPr lang="en-GB" sz="2600" kern="1200" dirty="0" smtClean="0">
              <a:latin typeface="Tw Cen MT" panose="020B0604020202020204" charset="0"/>
            </a:rPr>
            <a:t>They used mainly </a:t>
          </a:r>
          <a:r>
            <a:rPr lang="en-GB" sz="2600" kern="1200" dirty="0" smtClean="0">
              <a:latin typeface="Tw Cen MT" panose="020B0604020202020204" charset="0"/>
              <a:hlinkClick xmlns:r="http://schemas.openxmlformats.org/officeDocument/2006/relationships" r:id="" action="ppaction://noaction"/>
            </a:rPr>
            <a:t>limestone</a:t>
          </a:r>
          <a:r>
            <a:rPr lang="en-GB" sz="2600" kern="1200" dirty="0" smtClean="0">
              <a:latin typeface="Tw Cen MT" panose="020B0604020202020204" charset="0"/>
            </a:rPr>
            <a:t> which had to be cut and shaped.</a:t>
          </a:r>
          <a:endParaRPr lang="en-GB" sz="2600" kern="1200" dirty="0">
            <a:latin typeface="Tw Cen MT" panose="020B0604020202020204" charset="0"/>
          </a:endParaRPr>
        </a:p>
      </dsp:txBody>
      <dsp:txXfrm rot="10800000">
        <a:off x="2472405" y="3040389"/>
        <a:ext cx="1828001" cy="2709956"/>
      </dsp:txXfrm>
    </dsp:sp>
    <dsp:sp modelId="{ED201B2D-B0E3-4E60-AA1B-7AEE4DF8EB3A}">
      <dsp:nvSpPr>
        <dsp:cNvPr id="0" name=""/>
        <dsp:cNvSpPr/>
      </dsp:nvSpPr>
      <dsp:spPr>
        <a:xfrm>
          <a:off x="4555090" y="1111767"/>
          <a:ext cx="1947805" cy="193624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293A94-3BB0-4F84-96A0-775C0E8479E6}">
      <dsp:nvSpPr>
        <dsp:cNvPr id="0" name=""/>
        <dsp:cNvSpPr/>
      </dsp:nvSpPr>
      <dsp:spPr>
        <a:xfrm rot="10800000">
          <a:off x="4555090" y="3040389"/>
          <a:ext cx="1947805" cy="2769858"/>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lvl="0" algn="ctr" defTabSz="1155700">
            <a:lnSpc>
              <a:spcPct val="90000"/>
            </a:lnSpc>
            <a:spcBef>
              <a:spcPct val="0"/>
            </a:spcBef>
            <a:spcAft>
              <a:spcPct val="35000"/>
            </a:spcAft>
          </a:pPr>
          <a:r>
            <a:rPr lang="en-GB" sz="2600" kern="1200" dirty="0" smtClean="0">
              <a:latin typeface="Tw Cen MT" panose="020B0604020202020204" charset="0"/>
            </a:rPr>
            <a:t>Some of their temples were 200 metres high.</a:t>
          </a:r>
          <a:endParaRPr lang="en-GB" sz="2600" kern="1200" dirty="0">
            <a:latin typeface="Tw Cen MT" panose="020B0604020202020204" charset="0"/>
          </a:endParaRPr>
        </a:p>
      </dsp:txBody>
      <dsp:txXfrm rot="10800000">
        <a:off x="4614992" y="3040389"/>
        <a:ext cx="1828001" cy="2709956"/>
      </dsp:txXfrm>
    </dsp:sp>
    <dsp:sp modelId="{F95D0E55-F1E5-433B-8E41-7C20167C70F2}">
      <dsp:nvSpPr>
        <dsp:cNvPr id="0" name=""/>
        <dsp:cNvSpPr/>
      </dsp:nvSpPr>
      <dsp:spPr>
        <a:xfrm>
          <a:off x="6697676" y="1111767"/>
          <a:ext cx="1947805" cy="1936242"/>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6000" b="-6000"/>
          </a:stretch>
        </a:blip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908248-81E3-4D14-A1FA-5D7583FEB6A1}">
      <dsp:nvSpPr>
        <dsp:cNvPr id="0" name=""/>
        <dsp:cNvSpPr/>
      </dsp:nvSpPr>
      <dsp:spPr>
        <a:xfrm rot="10800000">
          <a:off x="6697676" y="3040389"/>
          <a:ext cx="1947805" cy="2769858"/>
        </a:xfrm>
        <a:prstGeom prst="round2SameRect">
          <a:avLst>
            <a:gd name="adj1" fmla="val 10500"/>
            <a:gd name="adj2" fmla="val 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lvl="0" algn="ctr" defTabSz="1155700">
            <a:lnSpc>
              <a:spcPct val="90000"/>
            </a:lnSpc>
            <a:spcBef>
              <a:spcPct val="0"/>
            </a:spcBef>
            <a:spcAft>
              <a:spcPct val="35000"/>
            </a:spcAft>
          </a:pPr>
          <a:r>
            <a:rPr lang="en-GB" sz="2600" kern="1200" dirty="0" smtClean="0">
              <a:latin typeface="Tw Cen MT" panose="020B0604020202020204" charset="0"/>
            </a:rPr>
            <a:t>They did not have the use of the wheel or animals for transport. </a:t>
          </a:r>
          <a:endParaRPr lang="en-GB" sz="2600" kern="1200" dirty="0">
            <a:latin typeface="Tw Cen MT" panose="020B0604020202020204" charset="0"/>
          </a:endParaRPr>
        </a:p>
      </dsp:txBody>
      <dsp:txXfrm rot="10800000">
        <a:off x="6757578" y="3040389"/>
        <a:ext cx="1828001" cy="2709956"/>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FE4C7-22C4-4752-9B04-4EB9D63C5227}" type="datetimeFigureOut">
              <a:rPr lang="en-GB" smtClean="0"/>
              <a:pPr/>
              <a:t>08/05/2020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8F7816-A6A2-4861-B3EE-873D0C563E1A}" type="slidenum">
              <a:rPr lang="en-GB" smtClean="0"/>
              <a:pPr/>
              <a:t>‹#›</a:t>
            </a:fld>
            <a:endParaRPr lang="en-GB"/>
          </a:p>
        </p:txBody>
      </p:sp>
    </p:spTree>
    <p:extLst>
      <p:ext uri="{BB962C8B-B14F-4D97-AF65-F5344CB8AC3E}">
        <p14:creationId xmlns:p14="http://schemas.microsoft.com/office/powerpoint/2010/main" val="1222094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D0C0FB-56C5-4958-9C8F-8AEAF5CADC93}" type="slidenum">
              <a:rPr lang="en-US"/>
              <a:pPr/>
              <a:t>3</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4</a:t>
            </a:fld>
            <a:endParaRPr lang="en-GB"/>
          </a:p>
        </p:txBody>
      </p:sp>
    </p:spTree>
    <p:extLst>
      <p:ext uri="{BB962C8B-B14F-4D97-AF65-F5344CB8AC3E}">
        <p14:creationId xmlns:p14="http://schemas.microsoft.com/office/powerpoint/2010/main" val="2560471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6</a:t>
            </a:fld>
            <a:endParaRPr lang="en-GB"/>
          </a:p>
        </p:txBody>
      </p:sp>
    </p:spTree>
    <p:extLst>
      <p:ext uri="{BB962C8B-B14F-4D97-AF65-F5344CB8AC3E}">
        <p14:creationId xmlns:p14="http://schemas.microsoft.com/office/powerpoint/2010/main" val="2560471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7</a:t>
            </a:fld>
            <a:endParaRPr lang="en-GB"/>
          </a:p>
        </p:txBody>
      </p:sp>
    </p:spTree>
    <p:extLst>
      <p:ext uri="{BB962C8B-B14F-4D97-AF65-F5344CB8AC3E}">
        <p14:creationId xmlns:p14="http://schemas.microsoft.com/office/powerpoint/2010/main" val="2651537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8</a:t>
            </a:fld>
            <a:endParaRPr lang="en-GB"/>
          </a:p>
        </p:txBody>
      </p:sp>
    </p:spTree>
    <p:extLst>
      <p:ext uri="{BB962C8B-B14F-4D97-AF65-F5344CB8AC3E}">
        <p14:creationId xmlns:p14="http://schemas.microsoft.com/office/powerpoint/2010/main" val="2651537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9</a:t>
            </a:fld>
            <a:endParaRPr lang="en-GB"/>
          </a:p>
        </p:txBody>
      </p:sp>
    </p:spTree>
    <p:extLst>
      <p:ext uri="{BB962C8B-B14F-4D97-AF65-F5344CB8AC3E}">
        <p14:creationId xmlns:p14="http://schemas.microsoft.com/office/powerpoint/2010/main" val="2560471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11</a:t>
            </a:fld>
            <a:endParaRPr lang="en-GB"/>
          </a:p>
        </p:txBody>
      </p:sp>
    </p:spTree>
    <p:extLst>
      <p:ext uri="{BB962C8B-B14F-4D97-AF65-F5344CB8AC3E}">
        <p14:creationId xmlns:p14="http://schemas.microsoft.com/office/powerpoint/2010/main" val="2560471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13</a:t>
            </a:fld>
            <a:endParaRPr lang="en-GB"/>
          </a:p>
        </p:txBody>
      </p:sp>
    </p:spTree>
    <p:extLst>
      <p:ext uri="{BB962C8B-B14F-4D97-AF65-F5344CB8AC3E}">
        <p14:creationId xmlns:p14="http://schemas.microsoft.com/office/powerpoint/2010/main" val="2560471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r>
              <a:rPr lang="en-GB" smtClean="0"/>
              <a:t>National Curriculum Key Stage 2 History </a:t>
            </a:r>
            <a:endParaRPr lang="en-US" dirty="0"/>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4419600"/>
            <a:ext cx="6781800" cy="16002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D05EF2-C263-44A3-B417-BAE1A824AB14}" type="datetimeFigureOut">
              <a:rPr lang="en-US" smtClean="0"/>
              <a:pPr/>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D05EF2-C263-44A3-B417-BAE1A824AB14}" type="datetimeFigureOut">
              <a:rPr lang="en-US" smtClean="0"/>
              <a:pPr/>
              <a:t>5/8/2020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3DC861-013D-417F-8973-79752FAAF95B}"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D05EF2-C263-44A3-B417-BAE1A824AB14}" type="datetimeFigureOut">
              <a:rPr lang="en-US" smtClean="0"/>
              <a:pPr/>
              <a:t>5/8/2020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D05EF2-C263-44A3-B417-BAE1A824AB14}" type="datetimeFigureOut">
              <a:rPr lang="en-US" smtClean="0"/>
              <a:pPr/>
              <a:t>5/8/2020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05EF2-C263-44A3-B417-BAE1A824AB14}" type="datetimeFigureOut">
              <a:rPr lang="en-US" smtClean="0"/>
              <a:pPr/>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DC861-013D-417F-8973-79752FAAF95B}"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05EF2-C263-44A3-B417-BAE1A824AB14}" type="datetimeFigureOut">
              <a:rPr lang="en-US" smtClean="0"/>
              <a:pPr/>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solidFill>
                  <a:srgbClr val="DEF5FA"/>
                </a:solidFill>
              </a:rPr>
              <a:pPr>
                <a:defRPr/>
              </a:pPr>
              <a:t>‹#›</a:t>
            </a:fld>
            <a:endParaRPr lang="en-US" dirty="0">
              <a:solidFill>
                <a:srgbClr val="DEF5FA"/>
              </a:solidFill>
            </a:endParaRPr>
          </a:p>
        </p:txBody>
      </p:sp>
      <p:sp>
        <p:nvSpPr>
          <p:cNvPr id="10" name="Footer Placeholder 16"/>
          <p:cNvSpPr>
            <a:spLocks noGrp="1"/>
          </p:cNvSpPr>
          <p:nvPr>
            <p:ph type="ftr" sz="quarter" idx="12"/>
          </p:nvPr>
        </p:nvSpPr>
        <p:spPr/>
        <p:txBody>
          <a:bodyPr/>
          <a:lstStyle>
            <a:lvl1pPr>
              <a:defRPr/>
            </a:lvl1pPr>
          </a:lstStyle>
          <a:p>
            <a:pPr>
              <a:defRPr/>
            </a:pPr>
            <a:r>
              <a:rPr lang="en-US" dirty="0">
                <a:solidFill>
                  <a:srgbClr val="DEF5FA"/>
                </a:solidFill>
              </a:rPr>
              <a:t>Playing movies</a:t>
            </a:r>
          </a:p>
        </p:txBody>
      </p:sp>
    </p:spTree>
    <p:extLst>
      <p:ext uri="{BB962C8B-B14F-4D97-AF65-F5344CB8AC3E}">
        <p14:creationId xmlns:p14="http://schemas.microsoft.com/office/powerpoint/2010/main" val="37439852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6702572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2217431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3951720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solidFill>
                  <a:srgbClr val="DEF5FA"/>
                </a:solidFill>
              </a:rPr>
              <a:pPr>
                <a:defRPr/>
              </a:pPr>
              <a:t>‹#›</a:t>
            </a:fld>
            <a:endParaRPr lang="en-US" dirty="0">
              <a:solidFill>
                <a:srgbClr val="DEF5FA"/>
              </a:solidFill>
            </a:endParaRPr>
          </a:p>
        </p:txBody>
      </p:sp>
      <p:sp>
        <p:nvSpPr>
          <p:cNvPr id="10" name="Footer Placeholder 7"/>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dirty="0">
              <a:solidFill>
                <a:srgbClr val="DEF5FA"/>
              </a:solidFill>
            </a:endParaRPr>
          </a:p>
        </p:txBody>
      </p:sp>
    </p:spTree>
    <p:extLst>
      <p:ext uri="{BB962C8B-B14F-4D97-AF65-F5344CB8AC3E}">
        <p14:creationId xmlns:p14="http://schemas.microsoft.com/office/powerpoint/2010/main" val="24076838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4"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0660376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3"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65543990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0908364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906406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1809409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3026318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33462869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17032842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AED05EF2-C263-44A3-B417-BAE1A824AB14}" type="datetimeFigureOut">
              <a:rPr lang="en-US" smtClean="0"/>
              <a:pPr/>
              <a:t>5/8/2020</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993DC861-013D-417F-8973-79752FAAF95B}" type="slidenum">
              <a:rPr lang="en-US" smtClean="0"/>
              <a:pPr/>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59436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fontAlgn="base">
              <a:spcBef>
                <a:spcPct val="0"/>
              </a:spcBef>
              <a:spcAft>
                <a:spcPct val="0"/>
              </a:spcAft>
              <a:defRPr/>
            </a:pPr>
            <a:endParaRPr lang="en-US" dirty="0">
              <a:solidFill>
                <a:srgbClr val="DEF5FA"/>
              </a:solidFill>
              <a:latin typeface="Arial" charset="0"/>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fontAlgn="base">
              <a:spcBef>
                <a:spcPct val="0"/>
              </a:spcBef>
              <a:spcAft>
                <a:spcPct val="0"/>
              </a:spcAft>
              <a:defRPr/>
            </a:pPr>
            <a:r>
              <a:rPr lang="en-US" dirty="0">
                <a:solidFill>
                  <a:srgbClr val="DEF5FA"/>
                </a:solidFill>
                <a:latin typeface="Arial" charset="0"/>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fontAlgn="base">
              <a:spcBef>
                <a:spcPct val="0"/>
              </a:spcBef>
              <a:spcAft>
                <a:spcPct val="0"/>
              </a:spcAft>
              <a:defRPr/>
            </a:pPr>
            <a:fld id="{A5E0AC8E-2C4C-48AC-8337-CBC459C91D72}" type="slidenum">
              <a:rPr lang="en-US">
                <a:solidFill>
                  <a:srgbClr val="DEF5FA"/>
                </a:solidFill>
                <a:latin typeface="Arial" charset="0"/>
              </a:rPr>
              <a:pPr fontAlgn="base">
                <a:spcBef>
                  <a:spcPct val="0"/>
                </a:spcBef>
                <a:spcAft>
                  <a:spcPct val="0"/>
                </a:spcAft>
                <a:defRPr/>
              </a:pPr>
              <a:t>‹#›</a:t>
            </a:fld>
            <a:endParaRPr lang="en-US" dirty="0">
              <a:solidFill>
                <a:srgbClr val="DEF5FA"/>
              </a:solidFill>
              <a:latin typeface="Arial" charset="0"/>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2748485544"/>
      </p:ext>
    </p:extLst>
  </p:cSld>
  <p:clrMap bg1="dk1" tx1="lt1" bg2="dk2" tx2="lt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image" Target="../media/image10.jpeg"/><Relationship Id="rId18" Type="http://schemas.openxmlformats.org/officeDocument/2006/relationships/image" Target="../media/image13.png"/><Relationship Id="rId3" Type="http://schemas.openxmlformats.org/officeDocument/2006/relationships/slideLayout" Target="../slideLayouts/slideLayout1.xml"/><Relationship Id="rId21" Type="http://schemas.openxmlformats.org/officeDocument/2006/relationships/image" Target="../media/image15.png"/><Relationship Id="rId7" Type="http://schemas.openxmlformats.org/officeDocument/2006/relationships/slide" Target="slide7.xml"/><Relationship Id="rId12" Type="http://schemas.openxmlformats.org/officeDocument/2006/relationships/image" Target="../media/image9.jpeg"/><Relationship Id="rId17" Type="http://schemas.openxmlformats.org/officeDocument/2006/relationships/image" Target="../media/image12.wmf"/><Relationship Id="rId2" Type="http://schemas.openxmlformats.org/officeDocument/2006/relationships/audio" Target="../media/media2.mp3"/><Relationship Id="rId16" Type="http://schemas.openxmlformats.org/officeDocument/2006/relationships/hyperlink" Target="Maya%20Civilisation%20Test.htm" TargetMode="External"/><Relationship Id="rId20" Type="http://schemas.openxmlformats.org/officeDocument/2006/relationships/image" Target="../media/image14.wmf"/><Relationship Id="rId1" Type="http://schemas.microsoft.com/office/2007/relationships/media" Target="../media/media2.mp3"/><Relationship Id="rId6" Type="http://schemas.openxmlformats.org/officeDocument/2006/relationships/slide" Target="slide4.xml"/><Relationship Id="rId11" Type="http://schemas.openxmlformats.org/officeDocument/2006/relationships/image" Target="../media/image8.jpeg"/><Relationship Id="rId5" Type="http://schemas.openxmlformats.org/officeDocument/2006/relationships/hyperlink" Target="http://www.nga.gov/exhibitions/2002/egypt/egyptmap.shtm" TargetMode="External"/><Relationship Id="rId15" Type="http://schemas.openxmlformats.org/officeDocument/2006/relationships/hyperlink" Target="Maya%20civilisation%20WORKBOOKLET%205.docx" TargetMode="External"/><Relationship Id="rId10" Type="http://schemas.openxmlformats.org/officeDocument/2006/relationships/image" Target="../media/image7.jpeg"/><Relationship Id="rId19" Type="http://schemas.openxmlformats.org/officeDocument/2006/relationships/hyperlink" Target="Maya%20Civilisation%20Introductory%20Video.mp4" TargetMode="External"/><Relationship Id="rId4" Type="http://schemas.openxmlformats.org/officeDocument/2006/relationships/notesSlide" Target="../notesSlides/notesSlide1.xml"/><Relationship Id="rId9" Type="http://schemas.openxmlformats.org/officeDocument/2006/relationships/image" Target="../media/image6.jpeg"/><Relationship Id="rId1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microsoft.com/office/2007/relationships/media" Target="../media/media4.wma"/><Relationship Id="rId7" Type="http://schemas.openxmlformats.org/officeDocument/2006/relationships/hyperlink" Target="OBJECTIVES%201.docx" TargetMode="External"/><Relationship Id="rId12" Type="http://schemas.openxmlformats.org/officeDocument/2006/relationships/image" Target="../media/image20.png"/><Relationship Id="rId2" Type="http://schemas.microsoft.com/office/2007/relationships/media" Target="../media/media3.wav"/><Relationship Id="rId1" Type="http://schemas.openxmlformats.org/officeDocument/2006/relationships/audio" Target="NULL" TargetMode="External"/><Relationship Id="rId6" Type="http://schemas.openxmlformats.org/officeDocument/2006/relationships/image" Target="../media/image16.jpg"/><Relationship Id="rId11" Type="http://schemas.openxmlformats.org/officeDocument/2006/relationships/image" Target="../media/image19.png"/><Relationship Id="rId5" Type="http://schemas.openxmlformats.org/officeDocument/2006/relationships/notesSlide" Target="../notesSlides/notesSlide2.xml"/><Relationship Id="rId10" Type="http://schemas.openxmlformats.org/officeDocument/2006/relationships/image" Target="../media/image18.png"/><Relationship Id="rId4" Type="http://schemas.openxmlformats.org/officeDocument/2006/relationships/slideLayout" Target="../slideLayouts/slideLayout2.xml"/><Relationship Id="rId9"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jpeg"/><Relationship Id="rId18" Type="http://schemas.openxmlformats.org/officeDocument/2006/relationships/hyperlink" Target="Introduction.docx" TargetMode="External"/><Relationship Id="rId3" Type="http://schemas.openxmlformats.org/officeDocument/2006/relationships/slideLayout" Target="../slideLayouts/slideLayout2.xml"/><Relationship Id="rId7" Type="http://schemas.openxmlformats.org/officeDocument/2006/relationships/image" Target="../media/image22.pn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audio" Target="../media/media5.wma"/><Relationship Id="rId16" Type="http://schemas.openxmlformats.org/officeDocument/2006/relationships/image" Target="../media/image30.jpeg"/><Relationship Id="rId20" Type="http://schemas.openxmlformats.org/officeDocument/2006/relationships/image" Target="../media/image33.png"/><Relationship Id="rId1" Type="http://schemas.microsoft.com/office/2007/relationships/media" Target="../media/media5.wma"/><Relationship Id="rId6" Type="http://schemas.openxmlformats.org/officeDocument/2006/relationships/image" Target="../media/image21.jpg"/><Relationship Id="rId11" Type="http://schemas.openxmlformats.org/officeDocument/2006/relationships/image" Target="../media/image25.jpeg"/><Relationship Id="rId5" Type="http://schemas.openxmlformats.org/officeDocument/2006/relationships/audio" Target="../media/audio2.wav"/><Relationship Id="rId15" Type="http://schemas.openxmlformats.org/officeDocument/2006/relationships/image" Target="../media/image29.gif"/><Relationship Id="rId10" Type="http://schemas.openxmlformats.org/officeDocument/2006/relationships/image" Target="../media/image24.png"/><Relationship Id="rId19" Type="http://schemas.openxmlformats.org/officeDocument/2006/relationships/image" Target="../media/image32.png"/><Relationship Id="rId4" Type="http://schemas.openxmlformats.org/officeDocument/2006/relationships/audio" Target="../media/audio1.wav"/><Relationship Id="rId9" Type="http://schemas.openxmlformats.org/officeDocument/2006/relationships/image" Target="../media/image23.pn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hyperlink" Target="Maya%20Civilisation%20Summary.docx" TargetMode="External"/><Relationship Id="rId3" Type="http://schemas.openxmlformats.org/officeDocument/2006/relationships/audio" Target="../media/audio2.wav"/><Relationship Id="rId7" Type="http://schemas.openxmlformats.org/officeDocument/2006/relationships/image" Target="../media/image32.png"/><Relationship Id="rId12"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ya%20Civilisation.docx" TargetMode="External"/><Relationship Id="rId11" Type="http://schemas.openxmlformats.org/officeDocument/2006/relationships/image" Target="../media/image38.jpg"/><Relationship Id="rId5" Type="http://schemas.openxmlformats.org/officeDocument/2006/relationships/image" Target="../media/image35.png"/><Relationship Id="rId10" Type="http://schemas.openxmlformats.org/officeDocument/2006/relationships/image" Target="../media/image37.jpeg"/><Relationship Id="rId4" Type="http://schemas.openxmlformats.org/officeDocument/2006/relationships/image" Target="../media/image34.jpeg"/><Relationship Id="rId9" Type="http://schemas.openxmlformats.org/officeDocument/2006/relationships/image" Target="../media/image29.gif"/><Relationship Id="rId14"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hyperlink" Target="Maya%20Mexico%20Climate.docx" TargetMode="External"/><Relationship Id="rId3" Type="http://schemas.openxmlformats.org/officeDocument/2006/relationships/slideLayout" Target="../slideLayouts/slideLayout2.xml"/><Relationship Id="rId7" Type="http://schemas.openxmlformats.org/officeDocument/2006/relationships/image" Target="../media/image42.wmf"/><Relationship Id="rId12" Type="http://schemas.openxmlformats.org/officeDocument/2006/relationships/image" Target="../media/image47.png"/><Relationship Id="rId17" Type="http://schemas.openxmlformats.org/officeDocument/2006/relationships/image" Target="../media/image48.png"/><Relationship Id="rId2" Type="http://schemas.microsoft.com/office/2007/relationships/media" Target="../media/media6.wma"/><Relationship Id="rId16" Type="http://schemas.openxmlformats.org/officeDocument/2006/relationships/image" Target="../media/image40.png"/><Relationship Id="rId1" Type="http://schemas.openxmlformats.org/officeDocument/2006/relationships/audio" Target="NULL" TargetMode="Externa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audio" Target="../media/audio2.wav"/><Relationship Id="rId15" Type="http://schemas.openxmlformats.org/officeDocument/2006/relationships/hyperlink" Target="The%20Rainforest.docx" TargetMode="External"/><Relationship Id="rId10" Type="http://schemas.openxmlformats.org/officeDocument/2006/relationships/image" Target="../media/image45.png"/><Relationship Id="rId4" Type="http://schemas.openxmlformats.org/officeDocument/2006/relationships/notesSlide" Target="../notesSlides/notesSlide4.xml"/><Relationship Id="rId9" Type="http://schemas.openxmlformats.org/officeDocument/2006/relationships/image" Target="../media/image44.jpeg"/><Relationship Id="rId1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image" Target="../media/image49.jpeg"/><Relationship Id="rId12" Type="http://schemas.openxmlformats.org/officeDocument/2006/relationships/diagramQuickStyle" Target="../diagrams/quickStyle1.xml"/><Relationship Id="rId2" Type="http://schemas.microsoft.com/office/2007/relationships/media" Target="../media/media7.wma"/><Relationship Id="rId16" Type="http://schemas.openxmlformats.org/officeDocument/2006/relationships/image" Target="../media/image19.png"/><Relationship Id="rId1" Type="http://schemas.openxmlformats.org/officeDocument/2006/relationships/audio" Target="NULL" TargetMode="External"/><Relationship Id="rId6" Type="http://schemas.openxmlformats.org/officeDocument/2006/relationships/image" Target="../media/image41.png"/><Relationship Id="rId11" Type="http://schemas.openxmlformats.org/officeDocument/2006/relationships/diagramLayout" Target="../diagrams/layout1.xml"/><Relationship Id="rId5" Type="http://schemas.openxmlformats.org/officeDocument/2006/relationships/audio" Target="../media/audio2.wav"/><Relationship Id="rId15" Type="http://schemas.openxmlformats.org/officeDocument/2006/relationships/image" Target="../media/image55.png"/><Relationship Id="rId10" Type="http://schemas.openxmlformats.org/officeDocument/2006/relationships/diagramData" Target="../diagrams/data1.xml"/><Relationship Id="rId4" Type="http://schemas.openxmlformats.org/officeDocument/2006/relationships/notesSlide" Target="../notesSlides/notesSlide5.xml"/><Relationship Id="rId9" Type="http://schemas.openxmlformats.org/officeDocument/2006/relationships/image" Target="../media/image51.jpeg"/><Relationship Id="rId14" Type="http://schemas.microsoft.com/office/2007/relationships/diagramDrawing" Target="../diagrams/drawing1.xml"/></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audio" Target="../media/audio3.wav"/><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unting.docx" TargetMode="External"/><Relationship Id="rId5" Type="http://schemas.openxmlformats.org/officeDocument/2006/relationships/image" Target="../media/image40.png"/><Relationship Id="rId10" Type="http://schemas.openxmlformats.org/officeDocument/2006/relationships/image" Target="../media/image56.jpg"/><Relationship Id="rId4" Type="http://schemas.openxmlformats.org/officeDocument/2006/relationships/hyperlink" Target="A%20Maya%20Blow%20Gun.docx" TargetMode="External"/><Relationship Id="rId9" Type="http://schemas.openxmlformats.org/officeDocument/2006/relationships/image" Target="../media/image29.gif"/></Relationships>
</file>

<file path=ppt/slides/_rels/slide10.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g"/><Relationship Id="rId3" Type="http://schemas.openxmlformats.org/officeDocument/2006/relationships/diagramLayout" Target="../diagrams/layout2.xml"/><Relationship Id="rId7" Type="http://schemas.openxmlformats.org/officeDocument/2006/relationships/image" Target="../media/image57.jpg"/><Relationship Id="rId12" Type="http://schemas.openxmlformats.org/officeDocument/2006/relationships/image" Target="../media/image62.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61.jpg"/><Relationship Id="rId5" Type="http://schemas.openxmlformats.org/officeDocument/2006/relationships/diagramColors" Target="../diagrams/colors2.xml"/><Relationship Id="rId10" Type="http://schemas.openxmlformats.org/officeDocument/2006/relationships/image" Target="../media/image60.JPG"/><Relationship Id="rId4" Type="http://schemas.openxmlformats.org/officeDocument/2006/relationships/diagramQuickStyle" Target="../diagrams/quickStyle2.xml"/><Relationship Id="rId9" Type="http://schemas.openxmlformats.org/officeDocument/2006/relationships/image" Target="../media/image59.gif"/><Relationship Id="rId14" Type="http://schemas.openxmlformats.org/officeDocument/2006/relationships/image" Target="../media/image64.jpg"/></Relationships>
</file>

<file path=ppt/slides/_rels/slide11.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slideLayout" Target="../slideLayouts/slideLayout2.xml"/><Relationship Id="rId7" Type="http://schemas.openxmlformats.org/officeDocument/2006/relationships/image" Target="../media/image66.jpg"/><Relationship Id="rId12" Type="http://schemas.openxmlformats.org/officeDocument/2006/relationships/image" Target="../media/image19.png"/><Relationship Id="rId2" Type="http://schemas.microsoft.com/office/2007/relationships/media" Target="../media/media8.wma"/><Relationship Id="rId1" Type="http://schemas.openxmlformats.org/officeDocument/2006/relationships/audio" Target="NULL" TargetMode="External"/><Relationship Id="rId6" Type="http://schemas.openxmlformats.org/officeDocument/2006/relationships/image" Target="../media/image65.gif"/><Relationship Id="rId11" Type="http://schemas.openxmlformats.org/officeDocument/2006/relationships/image" Target="../media/image40.png"/><Relationship Id="rId5" Type="http://schemas.openxmlformats.org/officeDocument/2006/relationships/audio" Target="../media/audio2.wav"/><Relationship Id="rId10" Type="http://schemas.openxmlformats.org/officeDocument/2006/relationships/hyperlink" Target="The%20Atlatl.docx" TargetMode="External"/><Relationship Id="rId4" Type="http://schemas.openxmlformats.org/officeDocument/2006/relationships/notesSlide" Target="../notesSlides/notesSlide7.xml"/><Relationship Id="rId9" Type="http://schemas.openxmlformats.org/officeDocument/2006/relationships/image" Target="../media/image68.jpg"/></Relationships>
</file>

<file path=ppt/slides/_rels/slide12.xml.rels><?xml version="1.0" encoding="UTF-8" standalone="yes"?>
<Relationships xmlns="http://schemas.openxmlformats.org/package/2006/relationships"><Relationship Id="rId8" Type="http://schemas.openxmlformats.org/officeDocument/2006/relationships/slide" Target="slide3.xml"/><Relationship Id="rId3" Type="http://schemas.microsoft.com/office/2007/relationships/media" Target="../media/media9.wma"/><Relationship Id="rId7" Type="http://schemas.openxmlformats.org/officeDocument/2006/relationships/image" Target="../media/image17.jpeg"/><Relationship Id="rId2" Type="http://schemas.microsoft.com/office/2007/relationships/media" Target="../media/media3.wav"/><Relationship Id="rId1" Type="http://schemas.openxmlformats.org/officeDocument/2006/relationships/audio" Target="NULL" TargetMode="External"/><Relationship Id="rId6" Type="http://schemas.openxmlformats.org/officeDocument/2006/relationships/hyperlink" Target="OBJECTIVES%204.docx" TargetMode="External"/><Relationship Id="rId11" Type="http://schemas.openxmlformats.org/officeDocument/2006/relationships/image" Target="../media/image70.png"/><Relationship Id="rId5" Type="http://schemas.openxmlformats.org/officeDocument/2006/relationships/image" Target="../media/image69.jpg"/><Relationship Id="rId10" Type="http://schemas.openxmlformats.org/officeDocument/2006/relationships/image" Target="../media/image19.png"/><Relationship Id="rId4" Type="http://schemas.openxmlformats.org/officeDocument/2006/relationships/slideLayout" Target="../slideLayouts/slideLayout2.xml"/><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hyperlink" Target="Make%20El%20Castillo.docx" TargetMode="External"/><Relationship Id="rId7"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72.jpg"/><Relationship Id="rId5" Type="http://schemas.openxmlformats.org/officeDocument/2006/relationships/hyperlink" Target="A%20Maya%20Stone%20Carving.docx" TargetMode="External"/><Relationship Id="rId10" Type="http://schemas.openxmlformats.org/officeDocument/2006/relationships/image" Target="../media/image32.png"/><Relationship Id="rId4" Type="http://schemas.openxmlformats.org/officeDocument/2006/relationships/image" Target="../media/image71.png"/><Relationship Id="rId9" Type="http://schemas.openxmlformats.org/officeDocument/2006/relationships/hyperlink" Target="Maya%20Cities.docx"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3.png"/><Relationship Id="rId7" Type="http://schemas.openxmlformats.org/officeDocument/2006/relationships/image" Target="../media/image40.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hyperlink" Target="Maya%20City%20Hieroglyphics.docx" TargetMode="External"/><Relationship Id="rId5" Type="http://schemas.openxmlformats.org/officeDocument/2006/relationships/image" Target="../media/image32.png"/><Relationship Id="rId10" Type="http://schemas.openxmlformats.org/officeDocument/2006/relationships/image" Target="../media/image76.jpg"/><Relationship Id="rId4" Type="http://schemas.openxmlformats.org/officeDocument/2006/relationships/hyperlink" Target="3%20Maya%20Cities.docx" TargetMode="External"/><Relationship Id="rId9" Type="http://schemas.openxmlformats.org/officeDocument/2006/relationships/image" Target="../media/image75.png"/></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image" Target="../media/image40.png"/><Relationship Id="rId3" Type="http://schemas.openxmlformats.org/officeDocument/2006/relationships/slideLayout" Target="../slideLayouts/slideLayout2.xml"/><Relationship Id="rId7" Type="http://schemas.openxmlformats.org/officeDocument/2006/relationships/diagramLayout" Target="../diagrams/layout3.xml"/><Relationship Id="rId12" Type="http://schemas.openxmlformats.org/officeDocument/2006/relationships/hyperlink" Target="Maya%20Building%20Tools.docx" TargetMode="External"/><Relationship Id="rId2" Type="http://schemas.openxmlformats.org/officeDocument/2006/relationships/audio" Target="../media/media10.wma"/><Relationship Id="rId1" Type="http://schemas.microsoft.com/office/2007/relationships/media" Target="../media/media10.wma"/><Relationship Id="rId6" Type="http://schemas.openxmlformats.org/officeDocument/2006/relationships/diagramData" Target="../diagrams/data3.xml"/><Relationship Id="rId11" Type="http://schemas.openxmlformats.org/officeDocument/2006/relationships/image" Target="../media/image82.JPG"/><Relationship Id="rId5" Type="http://schemas.openxmlformats.org/officeDocument/2006/relationships/image" Target="../media/image77.jpg"/><Relationship Id="rId10" Type="http://schemas.microsoft.com/office/2007/relationships/diagramDrawing" Target="../diagrams/drawing3.xml"/><Relationship Id="rId4" Type="http://schemas.openxmlformats.org/officeDocument/2006/relationships/audio" Target="../media/audio2.wav"/><Relationship Id="rId9" Type="http://schemas.openxmlformats.org/officeDocument/2006/relationships/diagramColors" Target="../diagrams/colors3.xml"/><Relationship Id="rId1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1206000" y="4419600"/>
            <a:ext cx="6732000" cy="1066800"/>
          </a:xfrm>
          <a:solidFill>
            <a:schemeClr val="tx1">
              <a:alpha val="54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ctr"/>
            <a:r>
              <a:rPr lang="en-GB" sz="6000" b="1" dirty="0" smtClean="0">
                <a:effectLst>
                  <a:outerShdw blurRad="38100" dist="38100" dir="2700000" algn="tl">
                    <a:srgbClr val="000000">
                      <a:alpha val="43137"/>
                    </a:srgbClr>
                  </a:outerShdw>
                </a:effectLst>
              </a:rPr>
              <a:t>Key Stage 2 History</a:t>
            </a:r>
            <a:endParaRPr lang="en-US" sz="6000" b="1" dirty="0">
              <a:effectLst>
                <a:outerShdw blurRad="38100" dist="38100" dir="2700000" algn="tl">
                  <a:srgbClr val="000000">
                    <a:alpha val="43137"/>
                  </a:srgbClr>
                </a:outerShdw>
              </a:effectLst>
            </a:endParaRPr>
          </a:p>
        </p:txBody>
      </p:sp>
      <p:sp>
        <p:nvSpPr>
          <p:cNvPr id="4" name="TextBox 3"/>
          <p:cNvSpPr txBox="1"/>
          <p:nvPr/>
        </p:nvSpPr>
        <p:spPr>
          <a:xfrm>
            <a:off x="685800" y="299055"/>
            <a:ext cx="7772400" cy="1015663"/>
          </a:xfrm>
          <a:prstGeom prst="rect">
            <a:avLst/>
          </a:prstGeom>
          <a:solidFill>
            <a:schemeClr val="tx1">
              <a:alpha val="54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6000" b="1" dirty="0" smtClean="0">
                <a:effectLst>
                  <a:outerShdw blurRad="38100" dist="38100" dir="2700000" algn="tl">
                    <a:srgbClr val="000000">
                      <a:alpha val="43137"/>
                    </a:srgbClr>
                  </a:outerShdw>
                </a:effectLst>
              </a:rPr>
              <a:t>The Maya Civilisation</a:t>
            </a:r>
            <a:endParaRPr lang="en-US" sz="6000" b="1" dirty="0">
              <a:effectLst>
                <a:outerShdw blurRad="38100" dist="38100" dir="2700000" algn="tl">
                  <a:srgbClr val="000000">
                    <a:alpha val="43137"/>
                  </a:srgbClr>
                </a:outerShdw>
              </a:effectLst>
            </a:endParaRPr>
          </a:p>
        </p:txBody>
      </p:sp>
      <p:sp>
        <p:nvSpPr>
          <p:cNvPr id="5" name="TextBox 4"/>
          <p:cNvSpPr txBox="1"/>
          <p:nvPr/>
        </p:nvSpPr>
        <p:spPr>
          <a:xfrm>
            <a:off x="1295400" y="5715000"/>
            <a:ext cx="6553200" cy="828000"/>
          </a:xfrm>
          <a:prstGeom prst="rect">
            <a:avLst/>
          </a:prstGeom>
          <a:solidFill>
            <a:schemeClr val="tx1">
              <a:alpha val="54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4800" b="1" dirty="0" smtClean="0">
                <a:cs typeface="Aharoni" pitchFamily="2" charset="-79"/>
              </a:rPr>
              <a:t>The Mysterious Maya</a:t>
            </a:r>
            <a:endParaRPr lang="en-GB" sz="4800" b="1" dirty="0">
              <a:cs typeface="Aharoni" pitchFamily="2" charset="-79"/>
            </a:endParaRPr>
          </a:p>
        </p:txBody>
      </p:sp>
      <p:pic>
        <p:nvPicPr>
          <p:cNvPr id="3" name="Peaceful Desolation.mp3">
            <a:hlinkClick r:id="" action="ppaction://media"/>
          </p:cNvPr>
          <p:cNvPicPr>
            <a:picLocks noChangeAspect="1"/>
          </p:cNvPicPr>
          <p:nvPr>
            <a:audioFile r:link="rId1"/>
            <p:extLst>
              <p:ext uri="{DAA4B4D4-6D71-4841-9C94-3DE7FCFB9230}">
                <p14:media xmlns:p14="http://schemas.microsoft.com/office/powerpoint/2010/main" r:embed="rId2">
                  <p14:trim st="11500" end="50292.202"/>
                  <p14:fade in="1000" out="5250"/>
                </p14:media>
              </p:ext>
            </p:extLst>
          </p:nvPr>
        </p:nvPicPr>
        <p:blipFill>
          <a:blip r:embed="rId5"/>
          <a:stretch>
            <a:fillRect/>
          </a:stretch>
        </p:blipFill>
        <p:spPr>
          <a:xfrm>
            <a:off x="228600" y="228600"/>
            <a:ext cx="1752600" cy="1752600"/>
          </a:xfrm>
          <a:prstGeom prst="rect">
            <a:avLst/>
          </a:prstGeom>
        </p:spPr>
      </p:pic>
    </p:spTree>
    <p:extLst>
      <p:ext uri="{BB962C8B-B14F-4D97-AF65-F5344CB8AC3E}">
        <p14:creationId xmlns:p14="http://schemas.microsoft.com/office/powerpoint/2010/main" val="9647480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430" fill="hold"/>
                                        <p:tgtEl>
                                          <p:spTgt spid="3"/>
                                        </p:tgtEl>
                                      </p:cBhvr>
                                    </p:cmd>
                                  </p:childTnLst>
                                </p:cTn>
                              </p:par>
                              <p:par>
                                <p:cTn id="7" presetID="10" presetClass="entr" presetSubtype="0" fill="hold" grpId="0" nodeType="withEffect">
                                  <p:stCondLst>
                                    <p:cond delay="40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0"/>
                                        <p:tgtEl>
                                          <p:spTgt spid="4"/>
                                        </p:tgtEl>
                                      </p:cBhvr>
                                    </p:animEffect>
                                  </p:childTnLst>
                                </p:cTn>
                              </p:par>
                              <p:par>
                                <p:cTn id="10" presetID="22" presetClass="entr" presetSubtype="8" fill="hold" grpId="0" nodeType="withEffect">
                                  <p:stCondLst>
                                    <p:cond delay="825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3750"/>
                                        <p:tgtEl>
                                          <p:spTgt spid="2"/>
                                        </p:tgtEl>
                                      </p:cBhvr>
                                    </p:animEffect>
                                  </p:childTnLst>
                                </p:cTn>
                              </p:par>
                              <p:par>
                                <p:cTn id="13" presetID="15" presetClass="entr" presetSubtype="0" fill="hold" grpId="0" nodeType="withEffect">
                                  <p:stCondLst>
                                    <p:cond delay="13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2" grpId="0" animBg="1"/>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a:defRPr/>
            </a:pPr>
            <a:r>
              <a:rPr lang="en-GB" sz="4400" b="1" u="sng" kern="0" dirty="0">
                <a:solidFill>
                  <a:prstClr val="white"/>
                </a:solidFill>
                <a:latin typeface="Tw Cen MT"/>
                <a:cs typeface="Arial" charset="0"/>
              </a:rPr>
              <a:t>History Interactive</a:t>
            </a:r>
          </a:p>
          <a:p>
            <a:pPr algn="ctr">
              <a:defRPr/>
            </a:pPr>
            <a:r>
              <a:rPr lang="en-GB" sz="4000" b="1" kern="0" dirty="0" smtClean="0">
                <a:solidFill>
                  <a:prstClr val="white"/>
                </a:solidFill>
                <a:latin typeface="Tw Cen MT"/>
                <a:cs typeface="Arial" charset="0"/>
              </a:rPr>
              <a:t>Teaching and Learning Resources</a:t>
            </a:r>
            <a:endParaRPr lang="en-GB" sz="4000" b="1" kern="0" dirty="0">
              <a:solidFill>
                <a:prstClr val="white"/>
              </a:solidFill>
              <a:latin typeface="Tw Cen MT"/>
              <a:cs typeface="Arial" charset="0"/>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a:defRPr/>
            </a:pPr>
            <a:r>
              <a:rPr lang="en-GB" sz="4800" b="1" kern="0" dirty="0">
                <a:solidFill>
                  <a:srgbClr val="FFFF00"/>
                </a:solidFill>
                <a:latin typeface="Tw Cen MT" pitchFamily="34" charset="0"/>
                <a:cs typeface="Arial" charset="0"/>
              </a:rPr>
              <a:t>These are sample slides.</a:t>
            </a:r>
          </a:p>
          <a:p>
            <a:pPr algn="ctr">
              <a:defRPr/>
            </a:pPr>
            <a:r>
              <a:rPr lang="en-GB" sz="4800" kern="0" dirty="0">
                <a:solidFill>
                  <a:prstClr val="white"/>
                </a:solidFill>
                <a:latin typeface="Tw Cen MT" pitchFamily="34" charset="0"/>
                <a:cs typeface="Arial" charset="0"/>
              </a:rPr>
              <a:t>There </a:t>
            </a:r>
            <a:r>
              <a:rPr lang="en-GB" sz="4800" kern="0" dirty="0" smtClean="0">
                <a:solidFill>
                  <a:prstClr val="white"/>
                </a:solidFill>
                <a:latin typeface="Tw Cen MT" pitchFamily="34" charset="0"/>
                <a:cs typeface="Arial" charset="0"/>
              </a:rPr>
              <a:t>are </a:t>
            </a:r>
            <a:r>
              <a:rPr lang="en-GB" sz="4800" kern="0" dirty="0">
                <a:solidFill>
                  <a:prstClr val="white"/>
                </a:solidFill>
                <a:latin typeface="Tw Cen MT" pitchFamily="34" charset="0"/>
                <a:cs typeface="Arial" charset="0"/>
              </a:rPr>
              <a:t>no audio, document links or internet </a:t>
            </a:r>
            <a:r>
              <a:rPr lang="en-GB" sz="4800" kern="0" dirty="0" smtClean="0">
                <a:solidFill>
                  <a:prstClr val="white"/>
                </a:solidFill>
                <a:latin typeface="Tw Cen MT" pitchFamily="34" charset="0"/>
                <a:cs typeface="Arial" charset="0"/>
              </a:rPr>
              <a:t>links in this sample.</a:t>
            </a:r>
            <a:endParaRPr lang="en-GB" sz="3200" kern="0" dirty="0" smtClean="0">
              <a:solidFill>
                <a:prstClr val="white"/>
              </a:solidFill>
              <a:latin typeface="Tw Cen MT" pitchFamily="34" charset="0"/>
              <a:cs typeface="Arial" charset="0"/>
            </a:endParaRPr>
          </a:p>
          <a:p>
            <a:pPr algn="ctr">
              <a:defRPr/>
            </a:pPr>
            <a:r>
              <a:rPr lang="en-GB" sz="4800" kern="0" dirty="0" smtClean="0">
                <a:solidFill>
                  <a:prstClr val="white"/>
                </a:solidFill>
                <a:latin typeface="Tw Cen MT" pitchFamily="34" charset="0"/>
                <a:cs typeface="Arial" charset="0"/>
              </a:rPr>
              <a:t>See all of our resources at</a:t>
            </a:r>
          </a:p>
          <a:p>
            <a:pPr algn="ctr">
              <a:defRPr/>
            </a:pPr>
            <a:r>
              <a:rPr lang="en-GB" sz="4400" kern="0" dirty="0" smtClean="0">
                <a:solidFill>
                  <a:prstClr val="white"/>
                </a:solidFill>
                <a:latin typeface="Tw Cen MT" pitchFamily="34" charset="0"/>
                <a:cs typeface="Arial" charset="0"/>
                <a:hlinkClick r:id="rId2"/>
              </a:rPr>
              <a:t>www.historyinteractive.co.uk</a:t>
            </a:r>
            <a:endParaRPr lang="en-GB" sz="4400" kern="0" dirty="0">
              <a:solidFill>
                <a:prstClr val="white"/>
              </a:solidFill>
              <a:latin typeface="Tw Cen MT" pitchFamily="34" charset="0"/>
              <a:cs typeface="Arial"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a:defRPr/>
            </a:pPr>
            <a:r>
              <a:rPr lang="en-GB" kern="0" dirty="0">
                <a:solidFill>
                  <a:prstClr val="white"/>
                </a:solidFill>
                <a:latin typeface="Tw Cen MT"/>
                <a:cs typeface="Arial" charset="0"/>
              </a:rPr>
              <a:t>History </a:t>
            </a:r>
            <a:r>
              <a:rPr lang="en-GB" kern="0" dirty="0" smtClean="0">
                <a:solidFill>
                  <a:prstClr val="white"/>
                </a:solidFill>
                <a:latin typeface="Tw Cen MT"/>
                <a:cs typeface="Arial" charset="0"/>
              </a:rPr>
              <a:t>Interactive Teaching and Learning © 2013</a:t>
            </a:r>
            <a:endParaRPr lang="en-GB" kern="0" dirty="0">
              <a:solidFill>
                <a:prstClr val="white"/>
              </a:solidFill>
              <a:latin typeface="Tw Cen MT"/>
              <a:cs typeface="Arial" charset="0"/>
            </a:endParaRPr>
          </a:p>
        </p:txBody>
      </p:sp>
    </p:spTree>
    <p:extLst>
      <p:ext uri="{BB962C8B-B14F-4D97-AF65-F5344CB8AC3E}">
        <p14:creationId xmlns:p14="http://schemas.microsoft.com/office/powerpoint/2010/main" val="35006898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2" name="Rectangle 4">
            <a:hlinkClick r:id="rId5"/>
          </p:cNvPr>
          <p:cNvSpPr>
            <a:spLocks noChangeArrowheads="1"/>
          </p:cNvSpPr>
          <p:nvPr/>
        </p:nvSpPr>
        <p:spPr bwMode="auto">
          <a:xfrm>
            <a:off x="1116013" y="1066800"/>
            <a:ext cx="2519362" cy="2447925"/>
          </a:xfrm>
          <a:prstGeom prst="rect">
            <a:avLst/>
          </a:prstGeom>
          <a:solidFill>
            <a:srgbClr val="FF000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endParaRPr lang="en-GB" dirty="0">
              <a:solidFill>
                <a:schemeClr val="bg1"/>
              </a:solidFill>
            </a:endParaRPr>
          </a:p>
        </p:txBody>
      </p:sp>
      <p:sp>
        <p:nvSpPr>
          <p:cNvPr id="2053" name="Rectangle 5"/>
          <p:cNvSpPr>
            <a:spLocks noChangeArrowheads="1"/>
          </p:cNvSpPr>
          <p:nvPr/>
        </p:nvSpPr>
        <p:spPr bwMode="auto">
          <a:xfrm>
            <a:off x="6227763" y="1066800"/>
            <a:ext cx="2305050" cy="2447925"/>
          </a:xfrm>
          <a:prstGeom prst="rect">
            <a:avLst/>
          </a:prstGeom>
          <a:solidFill>
            <a:srgbClr val="FF000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endParaRPr lang="en-GB" dirty="0">
              <a:solidFill>
                <a:schemeClr val="bg1"/>
              </a:solidFill>
            </a:endParaRPr>
          </a:p>
        </p:txBody>
      </p:sp>
      <p:sp>
        <p:nvSpPr>
          <p:cNvPr id="2054" name="Rectangle 6"/>
          <p:cNvSpPr>
            <a:spLocks noChangeArrowheads="1"/>
          </p:cNvSpPr>
          <p:nvPr/>
        </p:nvSpPr>
        <p:spPr bwMode="auto">
          <a:xfrm>
            <a:off x="3779838" y="1066800"/>
            <a:ext cx="2303462" cy="2447925"/>
          </a:xfrm>
          <a:prstGeom prst="rect">
            <a:avLst/>
          </a:prstGeom>
          <a:solidFill>
            <a:srgbClr val="FF000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endParaRPr lang="en-GB" dirty="0">
              <a:solidFill>
                <a:schemeClr val="bg1"/>
              </a:solidFill>
            </a:endParaRPr>
          </a:p>
        </p:txBody>
      </p:sp>
      <p:sp>
        <p:nvSpPr>
          <p:cNvPr id="2055" name="Rectangle 7"/>
          <p:cNvSpPr>
            <a:spLocks noChangeArrowheads="1"/>
          </p:cNvSpPr>
          <p:nvPr/>
        </p:nvSpPr>
        <p:spPr bwMode="auto">
          <a:xfrm>
            <a:off x="1116014" y="3659188"/>
            <a:ext cx="2519362" cy="2376487"/>
          </a:xfrm>
          <a:prstGeom prst="rect">
            <a:avLst/>
          </a:prstGeom>
          <a:solidFill>
            <a:srgbClr val="FF000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endParaRPr lang="en-GB" dirty="0">
              <a:solidFill>
                <a:schemeClr val="bg1"/>
              </a:solidFill>
            </a:endParaRPr>
          </a:p>
        </p:txBody>
      </p:sp>
      <p:sp>
        <p:nvSpPr>
          <p:cNvPr id="2056" name="Rectangle 8"/>
          <p:cNvSpPr>
            <a:spLocks noChangeArrowheads="1"/>
          </p:cNvSpPr>
          <p:nvPr/>
        </p:nvSpPr>
        <p:spPr bwMode="auto">
          <a:xfrm>
            <a:off x="3779838" y="3659187"/>
            <a:ext cx="2303462" cy="2376487"/>
          </a:xfrm>
          <a:prstGeom prst="rect">
            <a:avLst/>
          </a:prstGeom>
          <a:solidFill>
            <a:srgbClr val="FF000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endParaRPr lang="en-GB" dirty="0">
              <a:solidFill>
                <a:schemeClr val="bg1"/>
              </a:solidFill>
            </a:endParaRPr>
          </a:p>
        </p:txBody>
      </p:sp>
      <p:sp>
        <p:nvSpPr>
          <p:cNvPr id="2057" name="Rectangle 9"/>
          <p:cNvSpPr>
            <a:spLocks noChangeArrowheads="1"/>
          </p:cNvSpPr>
          <p:nvPr/>
        </p:nvSpPr>
        <p:spPr bwMode="auto">
          <a:xfrm>
            <a:off x="6227763" y="3659188"/>
            <a:ext cx="2305050" cy="2376487"/>
          </a:xfrm>
          <a:prstGeom prst="rect">
            <a:avLst/>
          </a:prstGeom>
          <a:solidFill>
            <a:srgbClr val="FF000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endParaRPr lang="en-GB" dirty="0">
              <a:solidFill>
                <a:schemeClr val="bg1"/>
              </a:solidFill>
            </a:endParaRPr>
          </a:p>
        </p:txBody>
      </p:sp>
      <p:sp>
        <p:nvSpPr>
          <p:cNvPr id="2058" name="Rectangle 10"/>
          <p:cNvSpPr>
            <a:spLocks noChangeArrowheads="1"/>
          </p:cNvSpPr>
          <p:nvPr/>
        </p:nvSpPr>
        <p:spPr bwMode="auto">
          <a:xfrm>
            <a:off x="250825" y="1066800"/>
            <a:ext cx="792163" cy="49688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GB" dirty="0"/>
          </a:p>
        </p:txBody>
      </p:sp>
      <p:sp>
        <p:nvSpPr>
          <p:cNvPr id="2065" name="Text Box 17"/>
          <p:cNvSpPr txBox="1">
            <a:spLocks noChangeArrowheads="1"/>
          </p:cNvSpPr>
          <p:nvPr/>
        </p:nvSpPr>
        <p:spPr bwMode="auto">
          <a:xfrm>
            <a:off x="609600" y="0"/>
            <a:ext cx="7656964" cy="923330"/>
          </a:xfrm>
          <a:prstGeom prst="rect">
            <a:avLst/>
          </a:prstGeom>
          <a:noFill/>
          <a:ln w="9525">
            <a:noFill/>
            <a:miter lim="800000"/>
            <a:headEnd/>
            <a:tailEnd/>
          </a:ln>
          <a:effectLst/>
        </p:spPr>
        <p:txBody>
          <a:bodyPr wrap="square">
            <a:spAutoFit/>
          </a:bodyPr>
          <a:lstStyle/>
          <a:p>
            <a:pPr algn="ctr">
              <a:spcBef>
                <a:spcPct val="50000"/>
              </a:spcBef>
            </a:pPr>
            <a:r>
              <a:rPr lang="en-GB" sz="5400" b="1" dirty="0" smtClean="0">
                <a:solidFill>
                  <a:schemeClr val="bg1"/>
                </a:solidFill>
              </a:rPr>
              <a:t>The Maya Civilisation</a:t>
            </a:r>
            <a:endParaRPr lang="en-US" sz="4800" b="1" dirty="0">
              <a:solidFill>
                <a:schemeClr val="bg1"/>
              </a:solidFill>
            </a:endParaRPr>
          </a:p>
        </p:txBody>
      </p:sp>
      <p:sp>
        <p:nvSpPr>
          <p:cNvPr id="2074" name="Text Box 26"/>
          <p:cNvSpPr txBox="1">
            <a:spLocks noChangeArrowheads="1"/>
          </p:cNvSpPr>
          <p:nvPr/>
        </p:nvSpPr>
        <p:spPr bwMode="auto">
          <a:xfrm>
            <a:off x="1066800" y="2841625"/>
            <a:ext cx="2626628" cy="646331"/>
          </a:xfrm>
          <a:prstGeom prst="rect">
            <a:avLst/>
          </a:prstGeom>
          <a:noFill/>
          <a:ln w="9525">
            <a:noFill/>
            <a:miter lim="800000"/>
            <a:headEnd/>
            <a:tailEnd/>
          </a:ln>
          <a:effectLst/>
        </p:spPr>
        <p:txBody>
          <a:bodyPr wrap="square">
            <a:spAutoFit/>
          </a:bodyPr>
          <a:lstStyle/>
          <a:p>
            <a:pPr algn="ctr"/>
            <a:r>
              <a:rPr lang="en-GB" b="1" dirty="0" smtClean="0">
                <a:solidFill>
                  <a:schemeClr val="bg1"/>
                </a:solidFill>
                <a:latin typeface="Tw Cen MT" pitchFamily="34" charset="0"/>
                <a:hlinkClick r:id="rId6" action="ppaction://hlinksldjump"/>
              </a:rPr>
              <a:t>Where is Central America?</a:t>
            </a:r>
            <a:endParaRPr lang="en-US" b="1" dirty="0">
              <a:solidFill>
                <a:schemeClr val="bg1"/>
              </a:solidFill>
              <a:latin typeface="Tw Cen MT" pitchFamily="34" charset="0"/>
            </a:endParaRPr>
          </a:p>
        </p:txBody>
      </p:sp>
      <p:sp>
        <p:nvSpPr>
          <p:cNvPr id="2075" name="Text Box 27"/>
          <p:cNvSpPr txBox="1">
            <a:spLocks noChangeArrowheads="1"/>
          </p:cNvSpPr>
          <p:nvPr/>
        </p:nvSpPr>
        <p:spPr bwMode="auto">
          <a:xfrm>
            <a:off x="3896916" y="2866900"/>
            <a:ext cx="2122884" cy="646331"/>
          </a:xfrm>
          <a:prstGeom prst="rect">
            <a:avLst/>
          </a:prstGeom>
          <a:noFill/>
          <a:ln w="9525">
            <a:noFill/>
            <a:miter lim="800000"/>
            <a:headEnd/>
            <a:tailEnd/>
          </a:ln>
          <a:effectLst/>
        </p:spPr>
        <p:txBody>
          <a:bodyPr wrap="square">
            <a:spAutoFit/>
          </a:bodyPr>
          <a:lstStyle/>
          <a:p>
            <a:pPr algn="ctr">
              <a:spcBef>
                <a:spcPct val="50000"/>
              </a:spcBef>
            </a:pPr>
            <a:r>
              <a:rPr lang="en-GB" b="1" dirty="0" smtClean="0">
                <a:solidFill>
                  <a:schemeClr val="bg1"/>
                </a:solidFill>
                <a:latin typeface="Tw Cen MT" pitchFamily="34" charset="0"/>
                <a:hlinkClick r:id="rId7" action="ppaction://hlinksldjump"/>
              </a:rPr>
              <a:t>Maya farming and food</a:t>
            </a:r>
            <a:endParaRPr lang="en-US" b="1" dirty="0">
              <a:solidFill>
                <a:schemeClr val="bg1"/>
              </a:solidFill>
              <a:latin typeface="Tw Cen MT" pitchFamily="34" charset="0"/>
            </a:endParaRPr>
          </a:p>
        </p:txBody>
      </p:sp>
      <p:sp>
        <p:nvSpPr>
          <p:cNvPr id="2078" name="Text Box 30">
            <a:hlinkClick r:id="" action="ppaction://noaction"/>
          </p:cNvPr>
          <p:cNvSpPr txBox="1">
            <a:spLocks noChangeArrowheads="1"/>
          </p:cNvSpPr>
          <p:nvPr/>
        </p:nvSpPr>
        <p:spPr bwMode="auto">
          <a:xfrm>
            <a:off x="6510338" y="2819400"/>
            <a:ext cx="1795462" cy="646331"/>
          </a:xfrm>
          <a:prstGeom prst="rect">
            <a:avLst/>
          </a:prstGeom>
          <a:noFill/>
          <a:ln w="9525">
            <a:noFill/>
            <a:miter lim="800000"/>
            <a:headEnd/>
            <a:tailEnd/>
          </a:ln>
          <a:effectLst/>
        </p:spPr>
        <p:txBody>
          <a:bodyPr wrap="square">
            <a:spAutoFit/>
          </a:bodyPr>
          <a:lstStyle/>
          <a:p>
            <a:pPr algn="ctr">
              <a:spcBef>
                <a:spcPct val="50000"/>
              </a:spcBef>
            </a:pPr>
            <a:r>
              <a:rPr lang="en-GB" b="1" dirty="0" smtClean="0">
                <a:solidFill>
                  <a:schemeClr val="bg1"/>
                </a:solidFill>
                <a:latin typeface="Tw Cen MT" pitchFamily="34" charset="0"/>
                <a:hlinkClick r:id="" action="ppaction://noaction"/>
              </a:rPr>
              <a:t>Maya life and society</a:t>
            </a:r>
            <a:endParaRPr lang="en-US" b="1" dirty="0">
              <a:solidFill>
                <a:schemeClr val="bg1"/>
              </a:solidFill>
              <a:latin typeface="Tw Cen MT" pitchFamily="34" charset="0"/>
            </a:endParaRPr>
          </a:p>
        </p:txBody>
      </p:sp>
      <p:sp>
        <p:nvSpPr>
          <p:cNvPr id="2081" name="Text Box 33"/>
          <p:cNvSpPr txBox="1">
            <a:spLocks noChangeArrowheads="1"/>
          </p:cNvSpPr>
          <p:nvPr/>
        </p:nvSpPr>
        <p:spPr bwMode="auto">
          <a:xfrm>
            <a:off x="1395423" y="5498068"/>
            <a:ext cx="1957377" cy="369332"/>
          </a:xfrm>
          <a:prstGeom prst="rect">
            <a:avLst/>
          </a:prstGeom>
          <a:noFill/>
          <a:ln w="9525">
            <a:noFill/>
            <a:miter lim="800000"/>
            <a:headEnd/>
            <a:tailEnd/>
          </a:ln>
          <a:effectLst/>
        </p:spPr>
        <p:txBody>
          <a:bodyPr wrap="square">
            <a:spAutoFit/>
          </a:bodyPr>
          <a:lstStyle/>
          <a:p>
            <a:pPr algn="ctr">
              <a:spcBef>
                <a:spcPct val="50000"/>
              </a:spcBef>
            </a:pPr>
            <a:r>
              <a:rPr lang="en-GB" b="1" dirty="0" smtClean="0">
                <a:solidFill>
                  <a:schemeClr val="bg1"/>
                </a:solidFill>
                <a:latin typeface="Tw Cen MT" pitchFamily="34" charset="0"/>
                <a:hlinkClick r:id="rId8" action="ppaction://hlinksldjump"/>
              </a:rPr>
              <a:t>Maya cities</a:t>
            </a:r>
            <a:endParaRPr lang="en-US" b="1" dirty="0">
              <a:solidFill>
                <a:schemeClr val="bg1"/>
              </a:solidFill>
              <a:latin typeface="Tw Cen MT" pitchFamily="34" charset="0"/>
            </a:endParaRPr>
          </a:p>
        </p:txBody>
      </p:sp>
      <p:sp>
        <p:nvSpPr>
          <p:cNvPr id="2082" name="Text Box 34"/>
          <p:cNvSpPr txBox="1">
            <a:spLocks noChangeArrowheads="1"/>
          </p:cNvSpPr>
          <p:nvPr/>
        </p:nvSpPr>
        <p:spPr bwMode="auto">
          <a:xfrm>
            <a:off x="3779838" y="5373469"/>
            <a:ext cx="2325123" cy="646331"/>
          </a:xfrm>
          <a:prstGeom prst="rect">
            <a:avLst/>
          </a:prstGeom>
          <a:noFill/>
          <a:ln w="9525">
            <a:noFill/>
            <a:miter lim="800000"/>
            <a:headEnd/>
            <a:tailEnd/>
          </a:ln>
          <a:effectLst/>
        </p:spPr>
        <p:txBody>
          <a:bodyPr wrap="square">
            <a:spAutoFit/>
          </a:bodyPr>
          <a:lstStyle/>
          <a:p>
            <a:pPr algn="ctr">
              <a:spcBef>
                <a:spcPct val="50000"/>
              </a:spcBef>
            </a:pPr>
            <a:r>
              <a:rPr lang="en-GB" b="1" dirty="0" smtClean="0">
                <a:solidFill>
                  <a:schemeClr val="bg1"/>
                </a:solidFill>
                <a:latin typeface="Tw Cen MT" pitchFamily="34" charset="0"/>
                <a:hlinkClick r:id="" action="ppaction://noaction"/>
              </a:rPr>
              <a:t>Maya </a:t>
            </a:r>
            <a:r>
              <a:rPr lang="en-GB" b="1" dirty="0">
                <a:solidFill>
                  <a:schemeClr val="bg1"/>
                </a:solidFill>
                <a:latin typeface="Tw Cen MT" pitchFamily="34" charset="0"/>
                <a:hlinkClick r:id="" action="ppaction://noaction"/>
              </a:rPr>
              <a:t>A</a:t>
            </a:r>
            <a:r>
              <a:rPr lang="en-GB" b="1" dirty="0" smtClean="0">
                <a:solidFill>
                  <a:schemeClr val="bg1"/>
                </a:solidFill>
                <a:latin typeface="Tw Cen MT" pitchFamily="34" charset="0"/>
                <a:hlinkClick r:id="" action="ppaction://noaction"/>
              </a:rPr>
              <a:t>rt, Science  and Maths</a:t>
            </a:r>
            <a:endParaRPr lang="en-US" b="1" dirty="0">
              <a:solidFill>
                <a:schemeClr val="bg1"/>
              </a:solidFill>
              <a:latin typeface="Tw Cen MT" pitchFamily="34" charset="0"/>
            </a:endParaRPr>
          </a:p>
        </p:txBody>
      </p:sp>
      <p:sp>
        <p:nvSpPr>
          <p:cNvPr id="2083" name="Text Box 35"/>
          <p:cNvSpPr txBox="1">
            <a:spLocks noChangeArrowheads="1"/>
          </p:cNvSpPr>
          <p:nvPr/>
        </p:nvSpPr>
        <p:spPr bwMode="auto">
          <a:xfrm>
            <a:off x="6248400" y="5334000"/>
            <a:ext cx="2305049" cy="646331"/>
          </a:xfrm>
          <a:prstGeom prst="rect">
            <a:avLst/>
          </a:prstGeom>
          <a:noFill/>
          <a:ln w="9525">
            <a:noFill/>
            <a:miter lim="800000"/>
            <a:headEnd/>
            <a:tailEnd/>
          </a:ln>
          <a:effectLst/>
        </p:spPr>
        <p:txBody>
          <a:bodyPr wrap="square">
            <a:spAutoFit/>
          </a:bodyPr>
          <a:lstStyle/>
          <a:p>
            <a:pPr algn="ctr">
              <a:spcBef>
                <a:spcPct val="50000"/>
              </a:spcBef>
            </a:pPr>
            <a:r>
              <a:rPr lang="en-GB" b="1" dirty="0" smtClean="0">
                <a:solidFill>
                  <a:schemeClr val="bg1"/>
                </a:solidFill>
                <a:latin typeface="Tw Cen MT" pitchFamily="34" charset="0"/>
                <a:hlinkClick r:id="" action="ppaction://noaction"/>
              </a:rPr>
              <a:t>What happened to the Maya civilisation?</a:t>
            </a:r>
            <a:endParaRPr lang="en-US" b="1" dirty="0">
              <a:solidFill>
                <a:schemeClr val="bg1"/>
              </a:solidFill>
              <a:latin typeface="Tw Cen MT" pitchFamily="34" charset="0"/>
            </a:endParaRPr>
          </a:p>
        </p:txBody>
      </p:sp>
      <p:pic>
        <p:nvPicPr>
          <p:cNvPr id="2" name="Picture 1">
            <a:hlinkClick r:id="rId6"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49828" y="1316008"/>
            <a:ext cx="2078702" cy="1438851"/>
          </a:xfrm>
          <a:prstGeom prst="rect">
            <a:avLst/>
          </a:prstGeom>
          <a:ln w="88900" cap="sq" cmpd="thickThin">
            <a:solidFill>
              <a:srgbClr val="000000"/>
            </a:solidFill>
            <a:prstDash val="solid"/>
            <a:miter lim="800000"/>
          </a:ln>
          <a:effectLst>
            <a:innerShdw blurRad="76200">
              <a:srgbClr val="000000"/>
            </a:innerShdw>
          </a:effectLst>
        </p:spPr>
      </p:pic>
      <p:pic>
        <p:nvPicPr>
          <p:cNvPr id="3" name="Picture 2">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74308" y="1305262"/>
            <a:ext cx="1916459" cy="1460342"/>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a:hlinkClick r:id="" action="ppaction://noaction"/>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48426" y="1325672"/>
            <a:ext cx="1892696" cy="1419522"/>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a:hlinkClick r:id="" action="ppaction://noaction"/>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74308" y="3896894"/>
            <a:ext cx="1916459" cy="1383444"/>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a:hlinkClick r:id="" action="ppaction://noaction"/>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36425" y="3876105"/>
            <a:ext cx="1914524" cy="1418934"/>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hlinkClick r:id="rId8" action="ppaction://hlinksldjump"/>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23850" y="3876105"/>
            <a:ext cx="2104680" cy="1418934"/>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rot="16200000">
            <a:off x="-1652083" y="3099226"/>
            <a:ext cx="4597977" cy="830997"/>
          </a:xfrm>
          <a:prstGeom prst="rect">
            <a:avLst/>
          </a:prstGeom>
          <a:noFill/>
        </p:spPr>
        <p:txBody>
          <a:bodyPr wrap="square" rtlCol="0">
            <a:spAutoFit/>
          </a:bodyPr>
          <a:lstStyle/>
          <a:p>
            <a:pPr algn="ctr"/>
            <a:r>
              <a:rPr lang="en-GB" sz="4800" b="1" dirty="0" smtClean="0">
                <a:solidFill>
                  <a:schemeClr val="bg1"/>
                </a:solidFill>
              </a:rPr>
              <a:t>Content Slides</a:t>
            </a:r>
            <a:endParaRPr lang="en-GB" sz="4800" b="1" dirty="0">
              <a:solidFill>
                <a:schemeClr val="bg1"/>
              </a:solidFill>
            </a:endParaRPr>
          </a:p>
        </p:txBody>
      </p:sp>
      <p:sp>
        <p:nvSpPr>
          <p:cNvPr id="15" name="TextBox 14"/>
          <p:cNvSpPr txBox="1"/>
          <p:nvPr/>
        </p:nvSpPr>
        <p:spPr>
          <a:xfrm>
            <a:off x="1200150" y="6324600"/>
            <a:ext cx="2228850" cy="369332"/>
          </a:xfrm>
          <a:prstGeom prst="rect">
            <a:avLst/>
          </a:prstGeom>
          <a:noFill/>
        </p:spPr>
        <p:txBody>
          <a:bodyPr wrap="square" rtlCol="0">
            <a:spAutoFit/>
          </a:bodyPr>
          <a:lstStyle/>
          <a:p>
            <a:pPr algn="ctr"/>
            <a:r>
              <a:rPr lang="en-GB" i="1" dirty="0" smtClean="0">
                <a:solidFill>
                  <a:schemeClr val="bg1"/>
                </a:solidFill>
                <a:latin typeface="Tw Cen MT" pitchFamily="34" charset="0"/>
                <a:hlinkClick r:id="rId15" action="ppaction://hlinkfile"/>
              </a:rPr>
              <a:t>Print Activity Booklet</a:t>
            </a:r>
            <a:endParaRPr lang="en-GB" i="1" dirty="0">
              <a:solidFill>
                <a:schemeClr val="bg1"/>
              </a:solidFill>
              <a:latin typeface="Tw Cen MT" pitchFamily="34" charset="0"/>
            </a:endParaRPr>
          </a:p>
        </p:txBody>
      </p:sp>
      <p:sp>
        <p:nvSpPr>
          <p:cNvPr id="32" name="TextBox 31"/>
          <p:cNvSpPr txBox="1"/>
          <p:nvPr/>
        </p:nvSpPr>
        <p:spPr>
          <a:xfrm>
            <a:off x="5902722" y="6324600"/>
            <a:ext cx="2438400" cy="381000"/>
          </a:xfrm>
          <a:prstGeom prst="rect">
            <a:avLst/>
          </a:prstGeom>
          <a:noFill/>
        </p:spPr>
        <p:txBody>
          <a:bodyPr wrap="square" rtlCol="0">
            <a:spAutoFit/>
          </a:bodyPr>
          <a:lstStyle/>
          <a:p>
            <a:pPr algn="ctr"/>
            <a:r>
              <a:rPr lang="en-GB" i="1" dirty="0" smtClean="0">
                <a:solidFill>
                  <a:schemeClr val="bg1"/>
                </a:solidFill>
                <a:latin typeface="Tw Cen MT" pitchFamily="34" charset="0"/>
                <a:hlinkClick r:id="rId16" action="ppaction://hlinkfile"/>
              </a:rPr>
              <a:t>Do the end of topic test</a:t>
            </a:r>
            <a:endParaRPr lang="en-GB" i="1" dirty="0">
              <a:solidFill>
                <a:schemeClr val="bg1"/>
              </a:solidFill>
              <a:latin typeface="Tw Cen MT" pitchFamily="34" charset="0"/>
            </a:endParaRPr>
          </a:p>
        </p:txBody>
      </p:sp>
      <p:pic>
        <p:nvPicPr>
          <p:cNvPr id="1026" name="Picture 2">
            <a:hlinkClick r:id="rId16" action="ppaction://hlinkfile"/>
          </p:cNvPr>
          <p:cNvPicPr>
            <a:picLocks noChangeArrowheads="1"/>
          </p:cNvPicPr>
          <p:nvPr/>
        </p:nvPicPr>
        <p:blipFill>
          <a:blip r:embed="rId17" cstate="print">
            <a:extLst>
              <a:ext uri="{28A0092B-C50C-407E-A947-70E740481C1C}">
                <a14:useLocalDpi xmlns:a14="http://schemas.microsoft.com/office/drawing/2010/main" val="0"/>
              </a:ext>
            </a:extLst>
          </a:blip>
          <a:stretch>
            <a:fillRect/>
          </a:stretch>
        </p:blipFill>
        <p:spPr bwMode="auto">
          <a:xfrm>
            <a:off x="5410200" y="6277905"/>
            <a:ext cx="540000" cy="504000"/>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7" name="Picture 3" descr="C:\Users\Win7\AppData\Local\Microsoft\Windows\Temporary Internet Files\Content.IE5\8MYKCR1J\MC900432665[1].png">
            <a:hlinkClick r:id="rId15" action="ppaction://hlinkfil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62000" y="6276975"/>
            <a:ext cx="514350" cy="514350"/>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2">
            <a:hlinkClick r:id="rId19" action="ppaction://hlinkfile"/>
          </p:cNvPr>
          <p:cNvPicPr>
            <a:picLocks noChangeArrowheads="1" noCrop="1"/>
          </p:cNvPicPr>
          <p:nvPr/>
        </p:nvPicPr>
        <p:blipFill>
          <a:blip r:embed="rId20" cstate="print">
            <a:extLst>
              <a:ext uri="{28A0092B-C50C-407E-A947-70E740481C1C}">
                <a14:useLocalDpi xmlns:a14="http://schemas.microsoft.com/office/drawing/2010/main" val="0"/>
              </a:ext>
            </a:extLst>
          </a:blip>
          <a:stretch>
            <a:fillRect/>
          </a:stretch>
        </p:blipFill>
        <p:spPr bwMode="auto">
          <a:xfrm>
            <a:off x="3431252" y="6267000"/>
            <a:ext cx="510296" cy="514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885244" y="6324600"/>
            <a:ext cx="1511300" cy="381000"/>
          </a:xfrm>
          <a:prstGeom prst="rect">
            <a:avLst/>
          </a:prstGeom>
          <a:noFill/>
        </p:spPr>
        <p:txBody>
          <a:bodyPr wrap="square" rtlCol="0">
            <a:spAutoFit/>
          </a:bodyPr>
          <a:lstStyle/>
          <a:p>
            <a:pPr algn="ctr"/>
            <a:r>
              <a:rPr lang="en-GB" i="1" dirty="0" smtClean="0">
                <a:solidFill>
                  <a:schemeClr val="bg1"/>
                </a:solidFill>
                <a:latin typeface="Tw Cen MT" pitchFamily="34" charset="0"/>
                <a:hlinkClick r:id="rId19" action="ppaction://hlinkfile"/>
              </a:rPr>
              <a:t>Watch Video</a:t>
            </a:r>
            <a:endParaRPr lang="en-GB" i="1" dirty="0">
              <a:solidFill>
                <a:schemeClr val="bg1"/>
              </a:solidFill>
              <a:latin typeface="Tw Cen MT" pitchFamily="34" charset="0"/>
            </a:endParaRPr>
          </a:p>
        </p:txBody>
      </p:sp>
      <p:sp>
        <p:nvSpPr>
          <p:cNvPr id="31" name="Oval 30"/>
          <p:cNvSpPr/>
          <p:nvPr/>
        </p:nvSpPr>
        <p:spPr>
          <a:xfrm>
            <a:off x="8419800" y="2286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a:latin typeface="Tw Cen MT" pitchFamily="34" charset="0"/>
              </a:rPr>
              <a:t>2</a:t>
            </a:r>
            <a:endParaRPr lang="en-US" sz="2000" b="1" dirty="0">
              <a:latin typeface="Tw Cen MT" pitchFamily="34" charset="0"/>
            </a:endParaRPr>
          </a:p>
        </p:txBody>
      </p:sp>
      <p:pic>
        <p:nvPicPr>
          <p:cNvPr id="9" name="Winner Winne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398914" y="340240"/>
            <a:ext cx="1981200" cy="19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130" fill="hold"/>
                                        <p:tgtEl>
                                          <p:spTgt spid="9"/>
                                        </p:tgtEl>
                                      </p:cBhvr>
                                    </p:cmd>
                                  </p:childTnLst>
                                </p:cTn>
                              </p:par>
                              <p:par>
                                <p:cTn id="7" presetID="26" presetClass="entr" presetSubtype="0" fill="hold" grpId="0" nodeType="withEffect">
                                  <p:stCondLst>
                                    <p:cond delay="0"/>
                                  </p:stCondLst>
                                  <p:childTnLst>
                                    <p:set>
                                      <p:cBhvr>
                                        <p:cTn id="8" dur="1" fill="hold">
                                          <p:stCondLst>
                                            <p:cond delay="0"/>
                                          </p:stCondLst>
                                        </p:cTn>
                                        <p:tgtEl>
                                          <p:spTgt spid="2053"/>
                                        </p:tgtEl>
                                        <p:attrNameLst>
                                          <p:attrName>style.visibility</p:attrName>
                                        </p:attrNameLst>
                                      </p:cBhvr>
                                      <p:to>
                                        <p:strVal val="visible"/>
                                      </p:to>
                                    </p:set>
                                    <p:animEffect transition="in" filter="wipe(down)">
                                      <p:cBhvr>
                                        <p:cTn id="9" dur="580">
                                          <p:stCondLst>
                                            <p:cond delay="0"/>
                                          </p:stCondLst>
                                        </p:cTn>
                                        <p:tgtEl>
                                          <p:spTgt spid="2053"/>
                                        </p:tgtEl>
                                      </p:cBhvr>
                                    </p:animEffect>
                                    <p:anim calcmode="lin" valueType="num">
                                      <p:cBhvr>
                                        <p:cTn id="10" dur="1822" tmFilter="0,0; 0.14,0.36; 0.43,0.73; 0.71,0.91; 1.0,1.0">
                                          <p:stCondLst>
                                            <p:cond delay="0"/>
                                          </p:stCondLst>
                                        </p:cTn>
                                        <p:tgtEl>
                                          <p:spTgt spid="2053"/>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2053"/>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2053"/>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2053"/>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2053"/>
                                        </p:tgtEl>
                                        <p:attrNameLst>
                                          <p:attrName>ppt_y</p:attrName>
                                        </p:attrNameLst>
                                      </p:cBhvr>
                                      <p:tavLst>
                                        <p:tav tm="0" fmla="#ppt_y-sin(pi*$)/81">
                                          <p:val>
                                            <p:fltVal val="0"/>
                                          </p:val>
                                        </p:tav>
                                        <p:tav tm="100000">
                                          <p:val>
                                            <p:fltVal val="1"/>
                                          </p:val>
                                        </p:tav>
                                      </p:tavLst>
                                    </p:anim>
                                    <p:animScale>
                                      <p:cBhvr>
                                        <p:cTn id="15" dur="26">
                                          <p:stCondLst>
                                            <p:cond delay="650"/>
                                          </p:stCondLst>
                                        </p:cTn>
                                        <p:tgtEl>
                                          <p:spTgt spid="2053"/>
                                        </p:tgtEl>
                                      </p:cBhvr>
                                      <p:to x="100000" y="60000"/>
                                    </p:animScale>
                                    <p:animScale>
                                      <p:cBhvr>
                                        <p:cTn id="16" dur="166" decel="50000">
                                          <p:stCondLst>
                                            <p:cond delay="676"/>
                                          </p:stCondLst>
                                        </p:cTn>
                                        <p:tgtEl>
                                          <p:spTgt spid="2053"/>
                                        </p:tgtEl>
                                      </p:cBhvr>
                                      <p:to x="100000" y="100000"/>
                                    </p:animScale>
                                    <p:animScale>
                                      <p:cBhvr>
                                        <p:cTn id="17" dur="26">
                                          <p:stCondLst>
                                            <p:cond delay="1312"/>
                                          </p:stCondLst>
                                        </p:cTn>
                                        <p:tgtEl>
                                          <p:spTgt spid="2053"/>
                                        </p:tgtEl>
                                      </p:cBhvr>
                                      <p:to x="100000" y="80000"/>
                                    </p:animScale>
                                    <p:animScale>
                                      <p:cBhvr>
                                        <p:cTn id="18" dur="166" decel="50000">
                                          <p:stCondLst>
                                            <p:cond delay="1338"/>
                                          </p:stCondLst>
                                        </p:cTn>
                                        <p:tgtEl>
                                          <p:spTgt spid="2053"/>
                                        </p:tgtEl>
                                      </p:cBhvr>
                                      <p:to x="100000" y="100000"/>
                                    </p:animScale>
                                    <p:animScale>
                                      <p:cBhvr>
                                        <p:cTn id="19" dur="26">
                                          <p:stCondLst>
                                            <p:cond delay="1642"/>
                                          </p:stCondLst>
                                        </p:cTn>
                                        <p:tgtEl>
                                          <p:spTgt spid="2053"/>
                                        </p:tgtEl>
                                      </p:cBhvr>
                                      <p:to x="100000" y="90000"/>
                                    </p:animScale>
                                    <p:animScale>
                                      <p:cBhvr>
                                        <p:cTn id="20" dur="166" decel="50000">
                                          <p:stCondLst>
                                            <p:cond delay="1668"/>
                                          </p:stCondLst>
                                        </p:cTn>
                                        <p:tgtEl>
                                          <p:spTgt spid="2053"/>
                                        </p:tgtEl>
                                      </p:cBhvr>
                                      <p:to x="100000" y="100000"/>
                                    </p:animScale>
                                    <p:animScale>
                                      <p:cBhvr>
                                        <p:cTn id="21" dur="26">
                                          <p:stCondLst>
                                            <p:cond delay="1808"/>
                                          </p:stCondLst>
                                        </p:cTn>
                                        <p:tgtEl>
                                          <p:spTgt spid="2053"/>
                                        </p:tgtEl>
                                      </p:cBhvr>
                                      <p:to x="100000" y="95000"/>
                                    </p:animScale>
                                    <p:animScale>
                                      <p:cBhvr>
                                        <p:cTn id="22" dur="166" decel="50000">
                                          <p:stCondLst>
                                            <p:cond delay="1834"/>
                                          </p:stCondLst>
                                        </p:cTn>
                                        <p:tgtEl>
                                          <p:spTgt spid="2053"/>
                                        </p:tgtEl>
                                      </p:cBhvr>
                                      <p:to x="100000" y="100000"/>
                                    </p:animScale>
                                  </p:childTnLst>
                                </p:cTn>
                              </p:par>
                              <p:par>
                                <p:cTn id="23" presetID="26" presetClass="entr" presetSubtype="0" fill="hold" grpId="0" nodeType="withEffect">
                                  <p:stCondLst>
                                    <p:cond delay="0"/>
                                  </p:stCondLst>
                                  <p:childTnLst>
                                    <p:set>
                                      <p:cBhvr>
                                        <p:cTn id="24" dur="1" fill="hold">
                                          <p:stCondLst>
                                            <p:cond delay="0"/>
                                          </p:stCondLst>
                                        </p:cTn>
                                        <p:tgtEl>
                                          <p:spTgt spid="2054"/>
                                        </p:tgtEl>
                                        <p:attrNameLst>
                                          <p:attrName>style.visibility</p:attrName>
                                        </p:attrNameLst>
                                      </p:cBhvr>
                                      <p:to>
                                        <p:strVal val="visible"/>
                                      </p:to>
                                    </p:set>
                                    <p:animEffect transition="in" filter="wipe(down)">
                                      <p:cBhvr>
                                        <p:cTn id="25" dur="580">
                                          <p:stCondLst>
                                            <p:cond delay="0"/>
                                          </p:stCondLst>
                                        </p:cTn>
                                        <p:tgtEl>
                                          <p:spTgt spid="2054"/>
                                        </p:tgtEl>
                                      </p:cBhvr>
                                    </p:animEffect>
                                    <p:anim calcmode="lin" valueType="num">
                                      <p:cBhvr>
                                        <p:cTn id="26"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31" dur="26">
                                          <p:stCondLst>
                                            <p:cond delay="650"/>
                                          </p:stCondLst>
                                        </p:cTn>
                                        <p:tgtEl>
                                          <p:spTgt spid="2054"/>
                                        </p:tgtEl>
                                      </p:cBhvr>
                                      <p:to x="100000" y="60000"/>
                                    </p:animScale>
                                    <p:animScale>
                                      <p:cBhvr>
                                        <p:cTn id="32" dur="166" decel="50000">
                                          <p:stCondLst>
                                            <p:cond delay="676"/>
                                          </p:stCondLst>
                                        </p:cTn>
                                        <p:tgtEl>
                                          <p:spTgt spid="2054"/>
                                        </p:tgtEl>
                                      </p:cBhvr>
                                      <p:to x="100000" y="100000"/>
                                    </p:animScale>
                                    <p:animScale>
                                      <p:cBhvr>
                                        <p:cTn id="33" dur="26">
                                          <p:stCondLst>
                                            <p:cond delay="1312"/>
                                          </p:stCondLst>
                                        </p:cTn>
                                        <p:tgtEl>
                                          <p:spTgt spid="2054"/>
                                        </p:tgtEl>
                                      </p:cBhvr>
                                      <p:to x="100000" y="80000"/>
                                    </p:animScale>
                                    <p:animScale>
                                      <p:cBhvr>
                                        <p:cTn id="34" dur="166" decel="50000">
                                          <p:stCondLst>
                                            <p:cond delay="1338"/>
                                          </p:stCondLst>
                                        </p:cTn>
                                        <p:tgtEl>
                                          <p:spTgt spid="2054"/>
                                        </p:tgtEl>
                                      </p:cBhvr>
                                      <p:to x="100000" y="100000"/>
                                    </p:animScale>
                                    <p:animScale>
                                      <p:cBhvr>
                                        <p:cTn id="35" dur="26">
                                          <p:stCondLst>
                                            <p:cond delay="1642"/>
                                          </p:stCondLst>
                                        </p:cTn>
                                        <p:tgtEl>
                                          <p:spTgt spid="2054"/>
                                        </p:tgtEl>
                                      </p:cBhvr>
                                      <p:to x="100000" y="90000"/>
                                    </p:animScale>
                                    <p:animScale>
                                      <p:cBhvr>
                                        <p:cTn id="36" dur="166" decel="50000">
                                          <p:stCondLst>
                                            <p:cond delay="1668"/>
                                          </p:stCondLst>
                                        </p:cTn>
                                        <p:tgtEl>
                                          <p:spTgt spid="2054"/>
                                        </p:tgtEl>
                                      </p:cBhvr>
                                      <p:to x="100000" y="100000"/>
                                    </p:animScale>
                                    <p:animScale>
                                      <p:cBhvr>
                                        <p:cTn id="37" dur="26">
                                          <p:stCondLst>
                                            <p:cond delay="1808"/>
                                          </p:stCondLst>
                                        </p:cTn>
                                        <p:tgtEl>
                                          <p:spTgt spid="2054"/>
                                        </p:tgtEl>
                                      </p:cBhvr>
                                      <p:to x="100000" y="95000"/>
                                    </p:animScale>
                                    <p:animScale>
                                      <p:cBhvr>
                                        <p:cTn id="38" dur="166" decel="50000">
                                          <p:stCondLst>
                                            <p:cond delay="1834"/>
                                          </p:stCondLst>
                                        </p:cTn>
                                        <p:tgtEl>
                                          <p:spTgt spid="2054"/>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055"/>
                                        </p:tgtEl>
                                        <p:attrNameLst>
                                          <p:attrName>style.visibility</p:attrName>
                                        </p:attrNameLst>
                                      </p:cBhvr>
                                      <p:to>
                                        <p:strVal val="visible"/>
                                      </p:to>
                                    </p:set>
                                    <p:animEffect transition="in" filter="wipe(down)">
                                      <p:cBhvr>
                                        <p:cTn id="41" dur="580">
                                          <p:stCondLst>
                                            <p:cond delay="0"/>
                                          </p:stCondLst>
                                        </p:cTn>
                                        <p:tgtEl>
                                          <p:spTgt spid="2055"/>
                                        </p:tgtEl>
                                      </p:cBhvr>
                                    </p:animEffect>
                                    <p:anim calcmode="lin" valueType="num">
                                      <p:cBhvr>
                                        <p:cTn id="42" dur="1822" tmFilter="0,0; 0.14,0.36; 0.43,0.73; 0.71,0.91; 1.0,1.0">
                                          <p:stCondLst>
                                            <p:cond delay="0"/>
                                          </p:stCondLst>
                                        </p:cTn>
                                        <p:tgtEl>
                                          <p:spTgt spid="205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5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5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5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55"/>
                                        </p:tgtEl>
                                        <p:attrNameLst>
                                          <p:attrName>ppt_y</p:attrName>
                                        </p:attrNameLst>
                                      </p:cBhvr>
                                      <p:tavLst>
                                        <p:tav tm="0" fmla="#ppt_y-sin(pi*$)/81">
                                          <p:val>
                                            <p:fltVal val="0"/>
                                          </p:val>
                                        </p:tav>
                                        <p:tav tm="100000">
                                          <p:val>
                                            <p:fltVal val="1"/>
                                          </p:val>
                                        </p:tav>
                                      </p:tavLst>
                                    </p:anim>
                                    <p:animScale>
                                      <p:cBhvr>
                                        <p:cTn id="47" dur="26">
                                          <p:stCondLst>
                                            <p:cond delay="650"/>
                                          </p:stCondLst>
                                        </p:cTn>
                                        <p:tgtEl>
                                          <p:spTgt spid="2055"/>
                                        </p:tgtEl>
                                      </p:cBhvr>
                                      <p:to x="100000" y="60000"/>
                                    </p:animScale>
                                    <p:animScale>
                                      <p:cBhvr>
                                        <p:cTn id="48" dur="166" decel="50000">
                                          <p:stCondLst>
                                            <p:cond delay="676"/>
                                          </p:stCondLst>
                                        </p:cTn>
                                        <p:tgtEl>
                                          <p:spTgt spid="2055"/>
                                        </p:tgtEl>
                                      </p:cBhvr>
                                      <p:to x="100000" y="100000"/>
                                    </p:animScale>
                                    <p:animScale>
                                      <p:cBhvr>
                                        <p:cTn id="49" dur="26">
                                          <p:stCondLst>
                                            <p:cond delay="1312"/>
                                          </p:stCondLst>
                                        </p:cTn>
                                        <p:tgtEl>
                                          <p:spTgt spid="2055"/>
                                        </p:tgtEl>
                                      </p:cBhvr>
                                      <p:to x="100000" y="80000"/>
                                    </p:animScale>
                                    <p:animScale>
                                      <p:cBhvr>
                                        <p:cTn id="50" dur="166" decel="50000">
                                          <p:stCondLst>
                                            <p:cond delay="1338"/>
                                          </p:stCondLst>
                                        </p:cTn>
                                        <p:tgtEl>
                                          <p:spTgt spid="2055"/>
                                        </p:tgtEl>
                                      </p:cBhvr>
                                      <p:to x="100000" y="100000"/>
                                    </p:animScale>
                                    <p:animScale>
                                      <p:cBhvr>
                                        <p:cTn id="51" dur="26">
                                          <p:stCondLst>
                                            <p:cond delay="1642"/>
                                          </p:stCondLst>
                                        </p:cTn>
                                        <p:tgtEl>
                                          <p:spTgt spid="2055"/>
                                        </p:tgtEl>
                                      </p:cBhvr>
                                      <p:to x="100000" y="90000"/>
                                    </p:animScale>
                                    <p:animScale>
                                      <p:cBhvr>
                                        <p:cTn id="52" dur="166" decel="50000">
                                          <p:stCondLst>
                                            <p:cond delay="1668"/>
                                          </p:stCondLst>
                                        </p:cTn>
                                        <p:tgtEl>
                                          <p:spTgt spid="2055"/>
                                        </p:tgtEl>
                                      </p:cBhvr>
                                      <p:to x="100000" y="100000"/>
                                    </p:animScale>
                                    <p:animScale>
                                      <p:cBhvr>
                                        <p:cTn id="53" dur="26">
                                          <p:stCondLst>
                                            <p:cond delay="1808"/>
                                          </p:stCondLst>
                                        </p:cTn>
                                        <p:tgtEl>
                                          <p:spTgt spid="2055"/>
                                        </p:tgtEl>
                                      </p:cBhvr>
                                      <p:to x="100000" y="95000"/>
                                    </p:animScale>
                                    <p:animScale>
                                      <p:cBhvr>
                                        <p:cTn id="54" dur="166" decel="50000">
                                          <p:stCondLst>
                                            <p:cond delay="1834"/>
                                          </p:stCondLst>
                                        </p:cTn>
                                        <p:tgtEl>
                                          <p:spTgt spid="205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2056"/>
                                        </p:tgtEl>
                                        <p:attrNameLst>
                                          <p:attrName>style.visibility</p:attrName>
                                        </p:attrNameLst>
                                      </p:cBhvr>
                                      <p:to>
                                        <p:strVal val="visible"/>
                                      </p:to>
                                    </p:set>
                                    <p:animEffect transition="in" filter="wipe(down)">
                                      <p:cBhvr>
                                        <p:cTn id="57" dur="580">
                                          <p:stCondLst>
                                            <p:cond delay="0"/>
                                          </p:stCondLst>
                                        </p:cTn>
                                        <p:tgtEl>
                                          <p:spTgt spid="2056"/>
                                        </p:tgtEl>
                                      </p:cBhvr>
                                    </p:animEffect>
                                    <p:anim calcmode="lin" valueType="num">
                                      <p:cBhvr>
                                        <p:cTn id="58" dur="1822" tmFilter="0,0; 0.14,0.36; 0.43,0.73; 0.71,0.91; 1.0,1.0">
                                          <p:stCondLst>
                                            <p:cond delay="0"/>
                                          </p:stCondLst>
                                        </p:cTn>
                                        <p:tgtEl>
                                          <p:spTgt spid="2056"/>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056"/>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056"/>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056"/>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056"/>
                                        </p:tgtEl>
                                        <p:attrNameLst>
                                          <p:attrName>ppt_y</p:attrName>
                                        </p:attrNameLst>
                                      </p:cBhvr>
                                      <p:tavLst>
                                        <p:tav tm="0" fmla="#ppt_y-sin(pi*$)/81">
                                          <p:val>
                                            <p:fltVal val="0"/>
                                          </p:val>
                                        </p:tav>
                                        <p:tav tm="100000">
                                          <p:val>
                                            <p:fltVal val="1"/>
                                          </p:val>
                                        </p:tav>
                                      </p:tavLst>
                                    </p:anim>
                                    <p:animScale>
                                      <p:cBhvr>
                                        <p:cTn id="63" dur="26">
                                          <p:stCondLst>
                                            <p:cond delay="650"/>
                                          </p:stCondLst>
                                        </p:cTn>
                                        <p:tgtEl>
                                          <p:spTgt spid="2056"/>
                                        </p:tgtEl>
                                      </p:cBhvr>
                                      <p:to x="100000" y="60000"/>
                                    </p:animScale>
                                    <p:animScale>
                                      <p:cBhvr>
                                        <p:cTn id="64" dur="166" decel="50000">
                                          <p:stCondLst>
                                            <p:cond delay="676"/>
                                          </p:stCondLst>
                                        </p:cTn>
                                        <p:tgtEl>
                                          <p:spTgt spid="2056"/>
                                        </p:tgtEl>
                                      </p:cBhvr>
                                      <p:to x="100000" y="100000"/>
                                    </p:animScale>
                                    <p:animScale>
                                      <p:cBhvr>
                                        <p:cTn id="65" dur="26">
                                          <p:stCondLst>
                                            <p:cond delay="1312"/>
                                          </p:stCondLst>
                                        </p:cTn>
                                        <p:tgtEl>
                                          <p:spTgt spid="2056"/>
                                        </p:tgtEl>
                                      </p:cBhvr>
                                      <p:to x="100000" y="80000"/>
                                    </p:animScale>
                                    <p:animScale>
                                      <p:cBhvr>
                                        <p:cTn id="66" dur="166" decel="50000">
                                          <p:stCondLst>
                                            <p:cond delay="1338"/>
                                          </p:stCondLst>
                                        </p:cTn>
                                        <p:tgtEl>
                                          <p:spTgt spid="2056"/>
                                        </p:tgtEl>
                                      </p:cBhvr>
                                      <p:to x="100000" y="100000"/>
                                    </p:animScale>
                                    <p:animScale>
                                      <p:cBhvr>
                                        <p:cTn id="67" dur="26">
                                          <p:stCondLst>
                                            <p:cond delay="1642"/>
                                          </p:stCondLst>
                                        </p:cTn>
                                        <p:tgtEl>
                                          <p:spTgt spid="2056"/>
                                        </p:tgtEl>
                                      </p:cBhvr>
                                      <p:to x="100000" y="90000"/>
                                    </p:animScale>
                                    <p:animScale>
                                      <p:cBhvr>
                                        <p:cTn id="68" dur="166" decel="50000">
                                          <p:stCondLst>
                                            <p:cond delay="1668"/>
                                          </p:stCondLst>
                                        </p:cTn>
                                        <p:tgtEl>
                                          <p:spTgt spid="2056"/>
                                        </p:tgtEl>
                                      </p:cBhvr>
                                      <p:to x="100000" y="100000"/>
                                    </p:animScale>
                                    <p:animScale>
                                      <p:cBhvr>
                                        <p:cTn id="69" dur="26">
                                          <p:stCondLst>
                                            <p:cond delay="1808"/>
                                          </p:stCondLst>
                                        </p:cTn>
                                        <p:tgtEl>
                                          <p:spTgt spid="2056"/>
                                        </p:tgtEl>
                                      </p:cBhvr>
                                      <p:to x="100000" y="95000"/>
                                    </p:animScale>
                                    <p:animScale>
                                      <p:cBhvr>
                                        <p:cTn id="70" dur="166" decel="50000">
                                          <p:stCondLst>
                                            <p:cond delay="1834"/>
                                          </p:stCondLst>
                                        </p:cTn>
                                        <p:tgtEl>
                                          <p:spTgt spid="2056"/>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2057"/>
                                        </p:tgtEl>
                                        <p:attrNameLst>
                                          <p:attrName>style.visibility</p:attrName>
                                        </p:attrNameLst>
                                      </p:cBhvr>
                                      <p:to>
                                        <p:strVal val="visible"/>
                                      </p:to>
                                    </p:set>
                                    <p:animEffect transition="in" filter="wipe(down)">
                                      <p:cBhvr>
                                        <p:cTn id="73" dur="580">
                                          <p:stCondLst>
                                            <p:cond delay="0"/>
                                          </p:stCondLst>
                                        </p:cTn>
                                        <p:tgtEl>
                                          <p:spTgt spid="2057"/>
                                        </p:tgtEl>
                                      </p:cBhvr>
                                    </p:animEffect>
                                    <p:anim calcmode="lin" valueType="num">
                                      <p:cBhvr>
                                        <p:cTn id="74" dur="1822" tmFilter="0,0; 0.14,0.36; 0.43,0.73; 0.71,0.91; 1.0,1.0">
                                          <p:stCondLst>
                                            <p:cond delay="0"/>
                                          </p:stCondLst>
                                        </p:cTn>
                                        <p:tgtEl>
                                          <p:spTgt spid="2057"/>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2057"/>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2057"/>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2057"/>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2057"/>
                                        </p:tgtEl>
                                        <p:attrNameLst>
                                          <p:attrName>ppt_y</p:attrName>
                                        </p:attrNameLst>
                                      </p:cBhvr>
                                      <p:tavLst>
                                        <p:tav tm="0" fmla="#ppt_y-sin(pi*$)/81">
                                          <p:val>
                                            <p:fltVal val="0"/>
                                          </p:val>
                                        </p:tav>
                                        <p:tav tm="100000">
                                          <p:val>
                                            <p:fltVal val="1"/>
                                          </p:val>
                                        </p:tav>
                                      </p:tavLst>
                                    </p:anim>
                                    <p:animScale>
                                      <p:cBhvr>
                                        <p:cTn id="79" dur="26">
                                          <p:stCondLst>
                                            <p:cond delay="650"/>
                                          </p:stCondLst>
                                        </p:cTn>
                                        <p:tgtEl>
                                          <p:spTgt spid="2057"/>
                                        </p:tgtEl>
                                      </p:cBhvr>
                                      <p:to x="100000" y="60000"/>
                                    </p:animScale>
                                    <p:animScale>
                                      <p:cBhvr>
                                        <p:cTn id="80" dur="166" decel="50000">
                                          <p:stCondLst>
                                            <p:cond delay="676"/>
                                          </p:stCondLst>
                                        </p:cTn>
                                        <p:tgtEl>
                                          <p:spTgt spid="2057"/>
                                        </p:tgtEl>
                                      </p:cBhvr>
                                      <p:to x="100000" y="100000"/>
                                    </p:animScale>
                                    <p:animScale>
                                      <p:cBhvr>
                                        <p:cTn id="81" dur="26">
                                          <p:stCondLst>
                                            <p:cond delay="1312"/>
                                          </p:stCondLst>
                                        </p:cTn>
                                        <p:tgtEl>
                                          <p:spTgt spid="2057"/>
                                        </p:tgtEl>
                                      </p:cBhvr>
                                      <p:to x="100000" y="80000"/>
                                    </p:animScale>
                                    <p:animScale>
                                      <p:cBhvr>
                                        <p:cTn id="82" dur="166" decel="50000">
                                          <p:stCondLst>
                                            <p:cond delay="1338"/>
                                          </p:stCondLst>
                                        </p:cTn>
                                        <p:tgtEl>
                                          <p:spTgt spid="2057"/>
                                        </p:tgtEl>
                                      </p:cBhvr>
                                      <p:to x="100000" y="100000"/>
                                    </p:animScale>
                                    <p:animScale>
                                      <p:cBhvr>
                                        <p:cTn id="83" dur="26">
                                          <p:stCondLst>
                                            <p:cond delay="1642"/>
                                          </p:stCondLst>
                                        </p:cTn>
                                        <p:tgtEl>
                                          <p:spTgt spid="2057"/>
                                        </p:tgtEl>
                                      </p:cBhvr>
                                      <p:to x="100000" y="90000"/>
                                    </p:animScale>
                                    <p:animScale>
                                      <p:cBhvr>
                                        <p:cTn id="84" dur="166" decel="50000">
                                          <p:stCondLst>
                                            <p:cond delay="1668"/>
                                          </p:stCondLst>
                                        </p:cTn>
                                        <p:tgtEl>
                                          <p:spTgt spid="2057"/>
                                        </p:tgtEl>
                                      </p:cBhvr>
                                      <p:to x="100000" y="100000"/>
                                    </p:animScale>
                                    <p:animScale>
                                      <p:cBhvr>
                                        <p:cTn id="85" dur="26">
                                          <p:stCondLst>
                                            <p:cond delay="1808"/>
                                          </p:stCondLst>
                                        </p:cTn>
                                        <p:tgtEl>
                                          <p:spTgt spid="2057"/>
                                        </p:tgtEl>
                                      </p:cBhvr>
                                      <p:to x="100000" y="95000"/>
                                    </p:animScale>
                                    <p:animScale>
                                      <p:cBhvr>
                                        <p:cTn id="86" dur="166" decel="50000">
                                          <p:stCondLst>
                                            <p:cond delay="1834"/>
                                          </p:stCondLst>
                                        </p:cTn>
                                        <p:tgtEl>
                                          <p:spTgt spid="2057"/>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2058"/>
                                        </p:tgtEl>
                                        <p:attrNameLst>
                                          <p:attrName>style.visibility</p:attrName>
                                        </p:attrNameLst>
                                      </p:cBhvr>
                                      <p:to>
                                        <p:strVal val="visible"/>
                                      </p:to>
                                    </p:set>
                                    <p:animEffect transition="in" filter="wipe(down)">
                                      <p:cBhvr>
                                        <p:cTn id="89" dur="580">
                                          <p:stCondLst>
                                            <p:cond delay="0"/>
                                          </p:stCondLst>
                                        </p:cTn>
                                        <p:tgtEl>
                                          <p:spTgt spid="2058"/>
                                        </p:tgtEl>
                                      </p:cBhvr>
                                    </p:animEffect>
                                    <p:anim calcmode="lin" valueType="num">
                                      <p:cBhvr>
                                        <p:cTn id="90" dur="1822" tmFilter="0,0; 0.14,0.36; 0.43,0.73; 0.71,0.91; 1.0,1.0">
                                          <p:stCondLst>
                                            <p:cond delay="0"/>
                                          </p:stCondLst>
                                        </p:cTn>
                                        <p:tgtEl>
                                          <p:spTgt spid="2058"/>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2058"/>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2058"/>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2058"/>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2058"/>
                                        </p:tgtEl>
                                        <p:attrNameLst>
                                          <p:attrName>ppt_y</p:attrName>
                                        </p:attrNameLst>
                                      </p:cBhvr>
                                      <p:tavLst>
                                        <p:tav tm="0" fmla="#ppt_y-sin(pi*$)/81">
                                          <p:val>
                                            <p:fltVal val="0"/>
                                          </p:val>
                                        </p:tav>
                                        <p:tav tm="100000">
                                          <p:val>
                                            <p:fltVal val="1"/>
                                          </p:val>
                                        </p:tav>
                                      </p:tavLst>
                                    </p:anim>
                                    <p:animScale>
                                      <p:cBhvr>
                                        <p:cTn id="95" dur="26">
                                          <p:stCondLst>
                                            <p:cond delay="650"/>
                                          </p:stCondLst>
                                        </p:cTn>
                                        <p:tgtEl>
                                          <p:spTgt spid="2058"/>
                                        </p:tgtEl>
                                      </p:cBhvr>
                                      <p:to x="100000" y="60000"/>
                                    </p:animScale>
                                    <p:animScale>
                                      <p:cBhvr>
                                        <p:cTn id="96" dur="166" decel="50000">
                                          <p:stCondLst>
                                            <p:cond delay="676"/>
                                          </p:stCondLst>
                                        </p:cTn>
                                        <p:tgtEl>
                                          <p:spTgt spid="2058"/>
                                        </p:tgtEl>
                                      </p:cBhvr>
                                      <p:to x="100000" y="100000"/>
                                    </p:animScale>
                                    <p:animScale>
                                      <p:cBhvr>
                                        <p:cTn id="97" dur="26">
                                          <p:stCondLst>
                                            <p:cond delay="1312"/>
                                          </p:stCondLst>
                                        </p:cTn>
                                        <p:tgtEl>
                                          <p:spTgt spid="2058"/>
                                        </p:tgtEl>
                                      </p:cBhvr>
                                      <p:to x="100000" y="80000"/>
                                    </p:animScale>
                                    <p:animScale>
                                      <p:cBhvr>
                                        <p:cTn id="98" dur="166" decel="50000">
                                          <p:stCondLst>
                                            <p:cond delay="1338"/>
                                          </p:stCondLst>
                                        </p:cTn>
                                        <p:tgtEl>
                                          <p:spTgt spid="2058"/>
                                        </p:tgtEl>
                                      </p:cBhvr>
                                      <p:to x="100000" y="100000"/>
                                    </p:animScale>
                                    <p:animScale>
                                      <p:cBhvr>
                                        <p:cTn id="99" dur="26">
                                          <p:stCondLst>
                                            <p:cond delay="1642"/>
                                          </p:stCondLst>
                                        </p:cTn>
                                        <p:tgtEl>
                                          <p:spTgt spid="2058"/>
                                        </p:tgtEl>
                                      </p:cBhvr>
                                      <p:to x="100000" y="90000"/>
                                    </p:animScale>
                                    <p:animScale>
                                      <p:cBhvr>
                                        <p:cTn id="100" dur="166" decel="50000">
                                          <p:stCondLst>
                                            <p:cond delay="1668"/>
                                          </p:stCondLst>
                                        </p:cTn>
                                        <p:tgtEl>
                                          <p:spTgt spid="2058"/>
                                        </p:tgtEl>
                                      </p:cBhvr>
                                      <p:to x="100000" y="100000"/>
                                    </p:animScale>
                                    <p:animScale>
                                      <p:cBhvr>
                                        <p:cTn id="101" dur="26">
                                          <p:stCondLst>
                                            <p:cond delay="1808"/>
                                          </p:stCondLst>
                                        </p:cTn>
                                        <p:tgtEl>
                                          <p:spTgt spid="2058"/>
                                        </p:tgtEl>
                                      </p:cBhvr>
                                      <p:to x="100000" y="95000"/>
                                    </p:animScale>
                                    <p:animScale>
                                      <p:cBhvr>
                                        <p:cTn id="102" dur="166" decel="50000">
                                          <p:stCondLst>
                                            <p:cond delay="1834"/>
                                          </p:stCondLst>
                                        </p:cTn>
                                        <p:tgtEl>
                                          <p:spTgt spid="2058"/>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2065"/>
                                        </p:tgtEl>
                                        <p:attrNameLst>
                                          <p:attrName>style.visibility</p:attrName>
                                        </p:attrNameLst>
                                      </p:cBhvr>
                                      <p:to>
                                        <p:strVal val="visible"/>
                                      </p:to>
                                    </p:set>
                                    <p:animEffect transition="in" filter="wipe(down)">
                                      <p:cBhvr>
                                        <p:cTn id="105" dur="580">
                                          <p:stCondLst>
                                            <p:cond delay="0"/>
                                          </p:stCondLst>
                                        </p:cTn>
                                        <p:tgtEl>
                                          <p:spTgt spid="2065"/>
                                        </p:tgtEl>
                                      </p:cBhvr>
                                    </p:animEffect>
                                    <p:anim calcmode="lin" valueType="num">
                                      <p:cBhvr>
                                        <p:cTn id="106" dur="1822" tmFilter="0,0; 0.14,0.36; 0.43,0.73; 0.71,0.91; 1.0,1.0">
                                          <p:stCondLst>
                                            <p:cond delay="0"/>
                                          </p:stCondLst>
                                        </p:cTn>
                                        <p:tgtEl>
                                          <p:spTgt spid="206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206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206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206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2065"/>
                                        </p:tgtEl>
                                        <p:attrNameLst>
                                          <p:attrName>ppt_y</p:attrName>
                                        </p:attrNameLst>
                                      </p:cBhvr>
                                      <p:tavLst>
                                        <p:tav tm="0" fmla="#ppt_y-sin(pi*$)/81">
                                          <p:val>
                                            <p:fltVal val="0"/>
                                          </p:val>
                                        </p:tav>
                                        <p:tav tm="100000">
                                          <p:val>
                                            <p:fltVal val="1"/>
                                          </p:val>
                                        </p:tav>
                                      </p:tavLst>
                                    </p:anim>
                                    <p:animScale>
                                      <p:cBhvr>
                                        <p:cTn id="111" dur="26">
                                          <p:stCondLst>
                                            <p:cond delay="650"/>
                                          </p:stCondLst>
                                        </p:cTn>
                                        <p:tgtEl>
                                          <p:spTgt spid="2065"/>
                                        </p:tgtEl>
                                      </p:cBhvr>
                                      <p:to x="100000" y="60000"/>
                                    </p:animScale>
                                    <p:animScale>
                                      <p:cBhvr>
                                        <p:cTn id="112" dur="166" decel="50000">
                                          <p:stCondLst>
                                            <p:cond delay="676"/>
                                          </p:stCondLst>
                                        </p:cTn>
                                        <p:tgtEl>
                                          <p:spTgt spid="2065"/>
                                        </p:tgtEl>
                                      </p:cBhvr>
                                      <p:to x="100000" y="100000"/>
                                    </p:animScale>
                                    <p:animScale>
                                      <p:cBhvr>
                                        <p:cTn id="113" dur="26">
                                          <p:stCondLst>
                                            <p:cond delay="1312"/>
                                          </p:stCondLst>
                                        </p:cTn>
                                        <p:tgtEl>
                                          <p:spTgt spid="2065"/>
                                        </p:tgtEl>
                                      </p:cBhvr>
                                      <p:to x="100000" y="80000"/>
                                    </p:animScale>
                                    <p:animScale>
                                      <p:cBhvr>
                                        <p:cTn id="114" dur="166" decel="50000">
                                          <p:stCondLst>
                                            <p:cond delay="1338"/>
                                          </p:stCondLst>
                                        </p:cTn>
                                        <p:tgtEl>
                                          <p:spTgt spid="2065"/>
                                        </p:tgtEl>
                                      </p:cBhvr>
                                      <p:to x="100000" y="100000"/>
                                    </p:animScale>
                                    <p:animScale>
                                      <p:cBhvr>
                                        <p:cTn id="115" dur="26">
                                          <p:stCondLst>
                                            <p:cond delay="1642"/>
                                          </p:stCondLst>
                                        </p:cTn>
                                        <p:tgtEl>
                                          <p:spTgt spid="2065"/>
                                        </p:tgtEl>
                                      </p:cBhvr>
                                      <p:to x="100000" y="90000"/>
                                    </p:animScale>
                                    <p:animScale>
                                      <p:cBhvr>
                                        <p:cTn id="116" dur="166" decel="50000">
                                          <p:stCondLst>
                                            <p:cond delay="1668"/>
                                          </p:stCondLst>
                                        </p:cTn>
                                        <p:tgtEl>
                                          <p:spTgt spid="2065"/>
                                        </p:tgtEl>
                                      </p:cBhvr>
                                      <p:to x="100000" y="100000"/>
                                    </p:animScale>
                                    <p:animScale>
                                      <p:cBhvr>
                                        <p:cTn id="117" dur="26">
                                          <p:stCondLst>
                                            <p:cond delay="1808"/>
                                          </p:stCondLst>
                                        </p:cTn>
                                        <p:tgtEl>
                                          <p:spTgt spid="2065"/>
                                        </p:tgtEl>
                                      </p:cBhvr>
                                      <p:to x="100000" y="95000"/>
                                    </p:animScale>
                                    <p:animScale>
                                      <p:cBhvr>
                                        <p:cTn id="118" dur="166" decel="50000">
                                          <p:stCondLst>
                                            <p:cond delay="1834"/>
                                          </p:stCondLst>
                                        </p:cTn>
                                        <p:tgtEl>
                                          <p:spTgt spid="2065"/>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2074"/>
                                        </p:tgtEl>
                                        <p:attrNameLst>
                                          <p:attrName>style.visibility</p:attrName>
                                        </p:attrNameLst>
                                      </p:cBhvr>
                                      <p:to>
                                        <p:strVal val="visible"/>
                                      </p:to>
                                    </p:set>
                                    <p:animEffect transition="in" filter="wipe(down)">
                                      <p:cBhvr>
                                        <p:cTn id="121" dur="580">
                                          <p:stCondLst>
                                            <p:cond delay="0"/>
                                          </p:stCondLst>
                                        </p:cTn>
                                        <p:tgtEl>
                                          <p:spTgt spid="2074"/>
                                        </p:tgtEl>
                                      </p:cBhvr>
                                    </p:animEffect>
                                    <p:anim calcmode="lin" valueType="num">
                                      <p:cBhvr>
                                        <p:cTn id="122" dur="1822" tmFilter="0,0; 0.14,0.36; 0.43,0.73; 0.71,0.91; 1.0,1.0">
                                          <p:stCondLst>
                                            <p:cond delay="0"/>
                                          </p:stCondLst>
                                        </p:cTn>
                                        <p:tgtEl>
                                          <p:spTgt spid="2074"/>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074"/>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074"/>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074"/>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074"/>
                                        </p:tgtEl>
                                        <p:attrNameLst>
                                          <p:attrName>ppt_y</p:attrName>
                                        </p:attrNameLst>
                                      </p:cBhvr>
                                      <p:tavLst>
                                        <p:tav tm="0" fmla="#ppt_y-sin(pi*$)/81">
                                          <p:val>
                                            <p:fltVal val="0"/>
                                          </p:val>
                                        </p:tav>
                                        <p:tav tm="100000">
                                          <p:val>
                                            <p:fltVal val="1"/>
                                          </p:val>
                                        </p:tav>
                                      </p:tavLst>
                                    </p:anim>
                                    <p:animScale>
                                      <p:cBhvr>
                                        <p:cTn id="127" dur="26">
                                          <p:stCondLst>
                                            <p:cond delay="650"/>
                                          </p:stCondLst>
                                        </p:cTn>
                                        <p:tgtEl>
                                          <p:spTgt spid="2074"/>
                                        </p:tgtEl>
                                      </p:cBhvr>
                                      <p:to x="100000" y="60000"/>
                                    </p:animScale>
                                    <p:animScale>
                                      <p:cBhvr>
                                        <p:cTn id="128" dur="166" decel="50000">
                                          <p:stCondLst>
                                            <p:cond delay="676"/>
                                          </p:stCondLst>
                                        </p:cTn>
                                        <p:tgtEl>
                                          <p:spTgt spid="2074"/>
                                        </p:tgtEl>
                                      </p:cBhvr>
                                      <p:to x="100000" y="100000"/>
                                    </p:animScale>
                                    <p:animScale>
                                      <p:cBhvr>
                                        <p:cTn id="129" dur="26">
                                          <p:stCondLst>
                                            <p:cond delay="1312"/>
                                          </p:stCondLst>
                                        </p:cTn>
                                        <p:tgtEl>
                                          <p:spTgt spid="2074"/>
                                        </p:tgtEl>
                                      </p:cBhvr>
                                      <p:to x="100000" y="80000"/>
                                    </p:animScale>
                                    <p:animScale>
                                      <p:cBhvr>
                                        <p:cTn id="130" dur="166" decel="50000">
                                          <p:stCondLst>
                                            <p:cond delay="1338"/>
                                          </p:stCondLst>
                                        </p:cTn>
                                        <p:tgtEl>
                                          <p:spTgt spid="2074"/>
                                        </p:tgtEl>
                                      </p:cBhvr>
                                      <p:to x="100000" y="100000"/>
                                    </p:animScale>
                                    <p:animScale>
                                      <p:cBhvr>
                                        <p:cTn id="131" dur="26">
                                          <p:stCondLst>
                                            <p:cond delay="1642"/>
                                          </p:stCondLst>
                                        </p:cTn>
                                        <p:tgtEl>
                                          <p:spTgt spid="2074"/>
                                        </p:tgtEl>
                                      </p:cBhvr>
                                      <p:to x="100000" y="90000"/>
                                    </p:animScale>
                                    <p:animScale>
                                      <p:cBhvr>
                                        <p:cTn id="132" dur="166" decel="50000">
                                          <p:stCondLst>
                                            <p:cond delay="1668"/>
                                          </p:stCondLst>
                                        </p:cTn>
                                        <p:tgtEl>
                                          <p:spTgt spid="2074"/>
                                        </p:tgtEl>
                                      </p:cBhvr>
                                      <p:to x="100000" y="100000"/>
                                    </p:animScale>
                                    <p:animScale>
                                      <p:cBhvr>
                                        <p:cTn id="133" dur="26">
                                          <p:stCondLst>
                                            <p:cond delay="1808"/>
                                          </p:stCondLst>
                                        </p:cTn>
                                        <p:tgtEl>
                                          <p:spTgt spid="2074"/>
                                        </p:tgtEl>
                                      </p:cBhvr>
                                      <p:to x="100000" y="95000"/>
                                    </p:animScale>
                                    <p:animScale>
                                      <p:cBhvr>
                                        <p:cTn id="134" dur="166" decel="50000">
                                          <p:stCondLst>
                                            <p:cond delay="1834"/>
                                          </p:stCondLst>
                                        </p:cTn>
                                        <p:tgtEl>
                                          <p:spTgt spid="2074"/>
                                        </p:tgtEl>
                                      </p:cBhvr>
                                      <p:to x="100000" y="100000"/>
                                    </p:animScale>
                                  </p:childTnLst>
                                </p:cTn>
                              </p:par>
                              <p:par>
                                <p:cTn id="135" presetID="26" presetClass="entr" presetSubtype="0" fill="hold" grpId="0" nodeType="withEffect">
                                  <p:stCondLst>
                                    <p:cond delay="0"/>
                                  </p:stCondLst>
                                  <p:childTnLst>
                                    <p:set>
                                      <p:cBhvr>
                                        <p:cTn id="136" dur="1" fill="hold">
                                          <p:stCondLst>
                                            <p:cond delay="0"/>
                                          </p:stCondLst>
                                        </p:cTn>
                                        <p:tgtEl>
                                          <p:spTgt spid="2075"/>
                                        </p:tgtEl>
                                        <p:attrNameLst>
                                          <p:attrName>style.visibility</p:attrName>
                                        </p:attrNameLst>
                                      </p:cBhvr>
                                      <p:to>
                                        <p:strVal val="visible"/>
                                      </p:to>
                                    </p:set>
                                    <p:animEffect transition="in" filter="wipe(down)">
                                      <p:cBhvr>
                                        <p:cTn id="137" dur="580">
                                          <p:stCondLst>
                                            <p:cond delay="0"/>
                                          </p:stCondLst>
                                        </p:cTn>
                                        <p:tgtEl>
                                          <p:spTgt spid="2075"/>
                                        </p:tgtEl>
                                      </p:cBhvr>
                                    </p:animEffect>
                                    <p:anim calcmode="lin" valueType="num">
                                      <p:cBhvr>
                                        <p:cTn id="138" dur="1822" tmFilter="0,0; 0.14,0.36; 0.43,0.73; 0.71,0.91; 1.0,1.0">
                                          <p:stCondLst>
                                            <p:cond delay="0"/>
                                          </p:stCondLst>
                                        </p:cTn>
                                        <p:tgtEl>
                                          <p:spTgt spid="2075"/>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2075"/>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2075"/>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2075"/>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2075"/>
                                        </p:tgtEl>
                                        <p:attrNameLst>
                                          <p:attrName>ppt_y</p:attrName>
                                        </p:attrNameLst>
                                      </p:cBhvr>
                                      <p:tavLst>
                                        <p:tav tm="0" fmla="#ppt_y-sin(pi*$)/81">
                                          <p:val>
                                            <p:fltVal val="0"/>
                                          </p:val>
                                        </p:tav>
                                        <p:tav tm="100000">
                                          <p:val>
                                            <p:fltVal val="1"/>
                                          </p:val>
                                        </p:tav>
                                      </p:tavLst>
                                    </p:anim>
                                    <p:animScale>
                                      <p:cBhvr>
                                        <p:cTn id="143" dur="26">
                                          <p:stCondLst>
                                            <p:cond delay="650"/>
                                          </p:stCondLst>
                                        </p:cTn>
                                        <p:tgtEl>
                                          <p:spTgt spid="2075"/>
                                        </p:tgtEl>
                                      </p:cBhvr>
                                      <p:to x="100000" y="60000"/>
                                    </p:animScale>
                                    <p:animScale>
                                      <p:cBhvr>
                                        <p:cTn id="144" dur="166" decel="50000">
                                          <p:stCondLst>
                                            <p:cond delay="676"/>
                                          </p:stCondLst>
                                        </p:cTn>
                                        <p:tgtEl>
                                          <p:spTgt spid="2075"/>
                                        </p:tgtEl>
                                      </p:cBhvr>
                                      <p:to x="100000" y="100000"/>
                                    </p:animScale>
                                    <p:animScale>
                                      <p:cBhvr>
                                        <p:cTn id="145" dur="26">
                                          <p:stCondLst>
                                            <p:cond delay="1312"/>
                                          </p:stCondLst>
                                        </p:cTn>
                                        <p:tgtEl>
                                          <p:spTgt spid="2075"/>
                                        </p:tgtEl>
                                      </p:cBhvr>
                                      <p:to x="100000" y="80000"/>
                                    </p:animScale>
                                    <p:animScale>
                                      <p:cBhvr>
                                        <p:cTn id="146" dur="166" decel="50000">
                                          <p:stCondLst>
                                            <p:cond delay="1338"/>
                                          </p:stCondLst>
                                        </p:cTn>
                                        <p:tgtEl>
                                          <p:spTgt spid="2075"/>
                                        </p:tgtEl>
                                      </p:cBhvr>
                                      <p:to x="100000" y="100000"/>
                                    </p:animScale>
                                    <p:animScale>
                                      <p:cBhvr>
                                        <p:cTn id="147" dur="26">
                                          <p:stCondLst>
                                            <p:cond delay="1642"/>
                                          </p:stCondLst>
                                        </p:cTn>
                                        <p:tgtEl>
                                          <p:spTgt spid="2075"/>
                                        </p:tgtEl>
                                      </p:cBhvr>
                                      <p:to x="100000" y="90000"/>
                                    </p:animScale>
                                    <p:animScale>
                                      <p:cBhvr>
                                        <p:cTn id="148" dur="166" decel="50000">
                                          <p:stCondLst>
                                            <p:cond delay="1668"/>
                                          </p:stCondLst>
                                        </p:cTn>
                                        <p:tgtEl>
                                          <p:spTgt spid="2075"/>
                                        </p:tgtEl>
                                      </p:cBhvr>
                                      <p:to x="100000" y="100000"/>
                                    </p:animScale>
                                    <p:animScale>
                                      <p:cBhvr>
                                        <p:cTn id="149" dur="26">
                                          <p:stCondLst>
                                            <p:cond delay="1808"/>
                                          </p:stCondLst>
                                        </p:cTn>
                                        <p:tgtEl>
                                          <p:spTgt spid="2075"/>
                                        </p:tgtEl>
                                      </p:cBhvr>
                                      <p:to x="100000" y="95000"/>
                                    </p:animScale>
                                    <p:animScale>
                                      <p:cBhvr>
                                        <p:cTn id="150" dur="166" decel="50000">
                                          <p:stCondLst>
                                            <p:cond delay="1834"/>
                                          </p:stCondLst>
                                        </p:cTn>
                                        <p:tgtEl>
                                          <p:spTgt spid="2075"/>
                                        </p:tgtEl>
                                      </p:cBhvr>
                                      <p:to x="100000" y="100000"/>
                                    </p:animScale>
                                  </p:childTnLst>
                                </p:cTn>
                              </p:par>
                              <p:par>
                                <p:cTn id="151" presetID="26" presetClass="entr" presetSubtype="0" fill="hold" grpId="0" nodeType="withEffect">
                                  <p:stCondLst>
                                    <p:cond delay="0"/>
                                  </p:stCondLst>
                                  <p:childTnLst>
                                    <p:set>
                                      <p:cBhvr>
                                        <p:cTn id="152" dur="1" fill="hold">
                                          <p:stCondLst>
                                            <p:cond delay="0"/>
                                          </p:stCondLst>
                                        </p:cTn>
                                        <p:tgtEl>
                                          <p:spTgt spid="2078"/>
                                        </p:tgtEl>
                                        <p:attrNameLst>
                                          <p:attrName>style.visibility</p:attrName>
                                        </p:attrNameLst>
                                      </p:cBhvr>
                                      <p:to>
                                        <p:strVal val="visible"/>
                                      </p:to>
                                    </p:set>
                                    <p:animEffect transition="in" filter="wipe(down)">
                                      <p:cBhvr>
                                        <p:cTn id="153" dur="580">
                                          <p:stCondLst>
                                            <p:cond delay="0"/>
                                          </p:stCondLst>
                                        </p:cTn>
                                        <p:tgtEl>
                                          <p:spTgt spid="2078"/>
                                        </p:tgtEl>
                                      </p:cBhvr>
                                    </p:animEffect>
                                    <p:anim calcmode="lin" valueType="num">
                                      <p:cBhvr>
                                        <p:cTn id="154" dur="1822" tmFilter="0,0; 0.14,0.36; 0.43,0.73; 0.71,0.91; 1.0,1.0">
                                          <p:stCondLst>
                                            <p:cond delay="0"/>
                                          </p:stCondLst>
                                        </p:cTn>
                                        <p:tgtEl>
                                          <p:spTgt spid="2078"/>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2078"/>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2078"/>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2078"/>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2078"/>
                                        </p:tgtEl>
                                        <p:attrNameLst>
                                          <p:attrName>ppt_y</p:attrName>
                                        </p:attrNameLst>
                                      </p:cBhvr>
                                      <p:tavLst>
                                        <p:tav tm="0" fmla="#ppt_y-sin(pi*$)/81">
                                          <p:val>
                                            <p:fltVal val="0"/>
                                          </p:val>
                                        </p:tav>
                                        <p:tav tm="100000">
                                          <p:val>
                                            <p:fltVal val="1"/>
                                          </p:val>
                                        </p:tav>
                                      </p:tavLst>
                                    </p:anim>
                                    <p:animScale>
                                      <p:cBhvr>
                                        <p:cTn id="159" dur="26">
                                          <p:stCondLst>
                                            <p:cond delay="650"/>
                                          </p:stCondLst>
                                        </p:cTn>
                                        <p:tgtEl>
                                          <p:spTgt spid="2078"/>
                                        </p:tgtEl>
                                      </p:cBhvr>
                                      <p:to x="100000" y="60000"/>
                                    </p:animScale>
                                    <p:animScale>
                                      <p:cBhvr>
                                        <p:cTn id="160" dur="166" decel="50000">
                                          <p:stCondLst>
                                            <p:cond delay="676"/>
                                          </p:stCondLst>
                                        </p:cTn>
                                        <p:tgtEl>
                                          <p:spTgt spid="2078"/>
                                        </p:tgtEl>
                                      </p:cBhvr>
                                      <p:to x="100000" y="100000"/>
                                    </p:animScale>
                                    <p:animScale>
                                      <p:cBhvr>
                                        <p:cTn id="161" dur="26">
                                          <p:stCondLst>
                                            <p:cond delay="1312"/>
                                          </p:stCondLst>
                                        </p:cTn>
                                        <p:tgtEl>
                                          <p:spTgt spid="2078"/>
                                        </p:tgtEl>
                                      </p:cBhvr>
                                      <p:to x="100000" y="80000"/>
                                    </p:animScale>
                                    <p:animScale>
                                      <p:cBhvr>
                                        <p:cTn id="162" dur="166" decel="50000">
                                          <p:stCondLst>
                                            <p:cond delay="1338"/>
                                          </p:stCondLst>
                                        </p:cTn>
                                        <p:tgtEl>
                                          <p:spTgt spid="2078"/>
                                        </p:tgtEl>
                                      </p:cBhvr>
                                      <p:to x="100000" y="100000"/>
                                    </p:animScale>
                                    <p:animScale>
                                      <p:cBhvr>
                                        <p:cTn id="163" dur="26">
                                          <p:stCondLst>
                                            <p:cond delay="1642"/>
                                          </p:stCondLst>
                                        </p:cTn>
                                        <p:tgtEl>
                                          <p:spTgt spid="2078"/>
                                        </p:tgtEl>
                                      </p:cBhvr>
                                      <p:to x="100000" y="90000"/>
                                    </p:animScale>
                                    <p:animScale>
                                      <p:cBhvr>
                                        <p:cTn id="164" dur="166" decel="50000">
                                          <p:stCondLst>
                                            <p:cond delay="1668"/>
                                          </p:stCondLst>
                                        </p:cTn>
                                        <p:tgtEl>
                                          <p:spTgt spid="2078"/>
                                        </p:tgtEl>
                                      </p:cBhvr>
                                      <p:to x="100000" y="100000"/>
                                    </p:animScale>
                                    <p:animScale>
                                      <p:cBhvr>
                                        <p:cTn id="165" dur="26">
                                          <p:stCondLst>
                                            <p:cond delay="1808"/>
                                          </p:stCondLst>
                                        </p:cTn>
                                        <p:tgtEl>
                                          <p:spTgt spid="2078"/>
                                        </p:tgtEl>
                                      </p:cBhvr>
                                      <p:to x="100000" y="95000"/>
                                    </p:animScale>
                                    <p:animScale>
                                      <p:cBhvr>
                                        <p:cTn id="166" dur="166" decel="50000">
                                          <p:stCondLst>
                                            <p:cond delay="1834"/>
                                          </p:stCondLst>
                                        </p:cTn>
                                        <p:tgtEl>
                                          <p:spTgt spid="2078"/>
                                        </p:tgtEl>
                                      </p:cBhvr>
                                      <p:to x="100000" y="100000"/>
                                    </p:animScale>
                                  </p:childTnLst>
                                </p:cTn>
                              </p:par>
                              <p:par>
                                <p:cTn id="167" presetID="26" presetClass="entr" presetSubtype="0" fill="hold" grpId="0" nodeType="withEffect">
                                  <p:stCondLst>
                                    <p:cond delay="0"/>
                                  </p:stCondLst>
                                  <p:childTnLst>
                                    <p:set>
                                      <p:cBhvr>
                                        <p:cTn id="168" dur="1" fill="hold">
                                          <p:stCondLst>
                                            <p:cond delay="0"/>
                                          </p:stCondLst>
                                        </p:cTn>
                                        <p:tgtEl>
                                          <p:spTgt spid="2081"/>
                                        </p:tgtEl>
                                        <p:attrNameLst>
                                          <p:attrName>style.visibility</p:attrName>
                                        </p:attrNameLst>
                                      </p:cBhvr>
                                      <p:to>
                                        <p:strVal val="visible"/>
                                      </p:to>
                                    </p:set>
                                    <p:animEffect transition="in" filter="wipe(down)">
                                      <p:cBhvr>
                                        <p:cTn id="169" dur="580">
                                          <p:stCondLst>
                                            <p:cond delay="0"/>
                                          </p:stCondLst>
                                        </p:cTn>
                                        <p:tgtEl>
                                          <p:spTgt spid="2081"/>
                                        </p:tgtEl>
                                      </p:cBhvr>
                                    </p:animEffect>
                                    <p:anim calcmode="lin" valueType="num">
                                      <p:cBhvr>
                                        <p:cTn id="170" dur="1822" tmFilter="0,0; 0.14,0.36; 0.43,0.73; 0.71,0.91; 1.0,1.0">
                                          <p:stCondLst>
                                            <p:cond delay="0"/>
                                          </p:stCondLst>
                                        </p:cTn>
                                        <p:tgtEl>
                                          <p:spTgt spid="2081"/>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2081"/>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2081"/>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2081"/>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2081"/>
                                        </p:tgtEl>
                                        <p:attrNameLst>
                                          <p:attrName>ppt_y</p:attrName>
                                        </p:attrNameLst>
                                      </p:cBhvr>
                                      <p:tavLst>
                                        <p:tav tm="0" fmla="#ppt_y-sin(pi*$)/81">
                                          <p:val>
                                            <p:fltVal val="0"/>
                                          </p:val>
                                        </p:tav>
                                        <p:tav tm="100000">
                                          <p:val>
                                            <p:fltVal val="1"/>
                                          </p:val>
                                        </p:tav>
                                      </p:tavLst>
                                    </p:anim>
                                    <p:animScale>
                                      <p:cBhvr>
                                        <p:cTn id="175" dur="26">
                                          <p:stCondLst>
                                            <p:cond delay="650"/>
                                          </p:stCondLst>
                                        </p:cTn>
                                        <p:tgtEl>
                                          <p:spTgt spid="2081"/>
                                        </p:tgtEl>
                                      </p:cBhvr>
                                      <p:to x="100000" y="60000"/>
                                    </p:animScale>
                                    <p:animScale>
                                      <p:cBhvr>
                                        <p:cTn id="176" dur="166" decel="50000">
                                          <p:stCondLst>
                                            <p:cond delay="676"/>
                                          </p:stCondLst>
                                        </p:cTn>
                                        <p:tgtEl>
                                          <p:spTgt spid="2081"/>
                                        </p:tgtEl>
                                      </p:cBhvr>
                                      <p:to x="100000" y="100000"/>
                                    </p:animScale>
                                    <p:animScale>
                                      <p:cBhvr>
                                        <p:cTn id="177" dur="26">
                                          <p:stCondLst>
                                            <p:cond delay="1312"/>
                                          </p:stCondLst>
                                        </p:cTn>
                                        <p:tgtEl>
                                          <p:spTgt spid="2081"/>
                                        </p:tgtEl>
                                      </p:cBhvr>
                                      <p:to x="100000" y="80000"/>
                                    </p:animScale>
                                    <p:animScale>
                                      <p:cBhvr>
                                        <p:cTn id="178" dur="166" decel="50000">
                                          <p:stCondLst>
                                            <p:cond delay="1338"/>
                                          </p:stCondLst>
                                        </p:cTn>
                                        <p:tgtEl>
                                          <p:spTgt spid="2081"/>
                                        </p:tgtEl>
                                      </p:cBhvr>
                                      <p:to x="100000" y="100000"/>
                                    </p:animScale>
                                    <p:animScale>
                                      <p:cBhvr>
                                        <p:cTn id="179" dur="26">
                                          <p:stCondLst>
                                            <p:cond delay="1642"/>
                                          </p:stCondLst>
                                        </p:cTn>
                                        <p:tgtEl>
                                          <p:spTgt spid="2081"/>
                                        </p:tgtEl>
                                      </p:cBhvr>
                                      <p:to x="100000" y="90000"/>
                                    </p:animScale>
                                    <p:animScale>
                                      <p:cBhvr>
                                        <p:cTn id="180" dur="166" decel="50000">
                                          <p:stCondLst>
                                            <p:cond delay="1668"/>
                                          </p:stCondLst>
                                        </p:cTn>
                                        <p:tgtEl>
                                          <p:spTgt spid="2081"/>
                                        </p:tgtEl>
                                      </p:cBhvr>
                                      <p:to x="100000" y="100000"/>
                                    </p:animScale>
                                    <p:animScale>
                                      <p:cBhvr>
                                        <p:cTn id="181" dur="26">
                                          <p:stCondLst>
                                            <p:cond delay="1808"/>
                                          </p:stCondLst>
                                        </p:cTn>
                                        <p:tgtEl>
                                          <p:spTgt spid="2081"/>
                                        </p:tgtEl>
                                      </p:cBhvr>
                                      <p:to x="100000" y="95000"/>
                                    </p:animScale>
                                    <p:animScale>
                                      <p:cBhvr>
                                        <p:cTn id="182" dur="166" decel="50000">
                                          <p:stCondLst>
                                            <p:cond delay="1834"/>
                                          </p:stCondLst>
                                        </p:cTn>
                                        <p:tgtEl>
                                          <p:spTgt spid="2081"/>
                                        </p:tgtEl>
                                      </p:cBhvr>
                                      <p:to x="100000" y="100000"/>
                                    </p:animScale>
                                  </p:childTnLst>
                                </p:cTn>
                              </p:par>
                              <p:par>
                                <p:cTn id="183" presetID="26" presetClass="entr" presetSubtype="0" fill="hold" grpId="0" nodeType="withEffect">
                                  <p:stCondLst>
                                    <p:cond delay="0"/>
                                  </p:stCondLst>
                                  <p:childTnLst>
                                    <p:set>
                                      <p:cBhvr>
                                        <p:cTn id="184" dur="1" fill="hold">
                                          <p:stCondLst>
                                            <p:cond delay="0"/>
                                          </p:stCondLst>
                                        </p:cTn>
                                        <p:tgtEl>
                                          <p:spTgt spid="2082"/>
                                        </p:tgtEl>
                                        <p:attrNameLst>
                                          <p:attrName>style.visibility</p:attrName>
                                        </p:attrNameLst>
                                      </p:cBhvr>
                                      <p:to>
                                        <p:strVal val="visible"/>
                                      </p:to>
                                    </p:set>
                                    <p:animEffect transition="in" filter="wipe(down)">
                                      <p:cBhvr>
                                        <p:cTn id="185" dur="580">
                                          <p:stCondLst>
                                            <p:cond delay="0"/>
                                          </p:stCondLst>
                                        </p:cTn>
                                        <p:tgtEl>
                                          <p:spTgt spid="2082"/>
                                        </p:tgtEl>
                                      </p:cBhvr>
                                    </p:animEffect>
                                    <p:anim calcmode="lin" valueType="num">
                                      <p:cBhvr>
                                        <p:cTn id="186" dur="1822" tmFilter="0,0; 0.14,0.36; 0.43,0.73; 0.71,0.91; 1.0,1.0">
                                          <p:stCondLst>
                                            <p:cond delay="0"/>
                                          </p:stCondLst>
                                        </p:cTn>
                                        <p:tgtEl>
                                          <p:spTgt spid="2082"/>
                                        </p:tgtEl>
                                        <p:attrNameLst>
                                          <p:attrName>ppt_x</p:attrName>
                                        </p:attrNameLst>
                                      </p:cBhvr>
                                      <p:tavLst>
                                        <p:tav tm="0">
                                          <p:val>
                                            <p:strVal val="#ppt_x-0.25"/>
                                          </p:val>
                                        </p:tav>
                                        <p:tav tm="100000">
                                          <p:val>
                                            <p:strVal val="#ppt_x"/>
                                          </p:val>
                                        </p:tav>
                                      </p:tavLst>
                                    </p:anim>
                                    <p:anim calcmode="lin" valueType="num">
                                      <p:cBhvr>
                                        <p:cTn id="187" dur="664" tmFilter="0.0,0.0; 0.25,0.07; 0.50,0.2; 0.75,0.467; 1.0,1.0">
                                          <p:stCondLst>
                                            <p:cond delay="0"/>
                                          </p:stCondLst>
                                        </p:cTn>
                                        <p:tgtEl>
                                          <p:spTgt spid="2082"/>
                                        </p:tgtEl>
                                        <p:attrNameLst>
                                          <p:attrName>ppt_y</p:attrName>
                                        </p:attrNameLst>
                                      </p:cBhvr>
                                      <p:tavLst>
                                        <p:tav tm="0" fmla="#ppt_y-sin(pi*$)/3">
                                          <p:val>
                                            <p:fltVal val="0.5"/>
                                          </p:val>
                                        </p:tav>
                                        <p:tav tm="100000">
                                          <p:val>
                                            <p:fltVal val="1"/>
                                          </p:val>
                                        </p:tav>
                                      </p:tavLst>
                                    </p:anim>
                                    <p:anim calcmode="lin" valueType="num">
                                      <p:cBhvr>
                                        <p:cTn id="188" dur="664" tmFilter="0, 0; 0.125,0.2665; 0.25,0.4; 0.375,0.465; 0.5,0.5;  0.625,0.535; 0.75,0.6; 0.875,0.7335; 1,1">
                                          <p:stCondLst>
                                            <p:cond delay="664"/>
                                          </p:stCondLst>
                                        </p:cTn>
                                        <p:tgtEl>
                                          <p:spTgt spid="2082"/>
                                        </p:tgtEl>
                                        <p:attrNameLst>
                                          <p:attrName>ppt_y</p:attrName>
                                        </p:attrNameLst>
                                      </p:cBhvr>
                                      <p:tavLst>
                                        <p:tav tm="0" fmla="#ppt_y-sin(pi*$)/9">
                                          <p:val>
                                            <p:fltVal val="0"/>
                                          </p:val>
                                        </p:tav>
                                        <p:tav tm="100000">
                                          <p:val>
                                            <p:fltVal val="1"/>
                                          </p:val>
                                        </p:tav>
                                      </p:tavLst>
                                    </p:anim>
                                    <p:anim calcmode="lin" valueType="num">
                                      <p:cBhvr>
                                        <p:cTn id="189" dur="332" tmFilter="0, 0; 0.125,0.2665; 0.25,0.4; 0.375,0.465; 0.5,0.5;  0.625,0.535; 0.75,0.6; 0.875,0.7335; 1,1">
                                          <p:stCondLst>
                                            <p:cond delay="1324"/>
                                          </p:stCondLst>
                                        </p:cTn>
                                        <p:tgtEl>
                                          <p:spTgt spid="2082"/>
                                        </p:tgtEl>
                                        <p:attrNameLst>
                                          <p:attrName>ppt_y</p:attrName>
                                        </p:attrNameLst>
                                      </p:cBhvr>
                                      <p:tavLst>
                                        <p:tav tm="0" fmla="#ppt_y-sin(pi*$)/27">
                                          <p:val>
                                            <p:fltVal val="0"/>
                                          </p:val>
                                        </p:tav>
                                        <p:tav tm="100000">
                                          <p:val>
                                            <p:fltVal val="1"/>
                                          </p:val>
                                        </p:tav>
                                      </p:tavLst>
                                    </p:anim>
                                    <p:anim calcmode="lin" valueType="num">
                                      <p:cBhvr>
                                        <p:cTn id="190" dur="164" tmFilter="0, 0; 0.125,0.2665; 0.25,0.4; 0.375,0.465; 0.5,0.5;  0.625,0.535; 0.75,0.6; 0.875,0.7335; 1,1">
                                          <p:stCondLst>
                                            <p:cond delay="1656"/>
                                          </p:stCondLst>
                                        </p:cTn>
                                        <p:tgtEl>
                                          <p:spTgt spid="2082"/>
                                        </p:tgtEl>
                                        <p:attrNameLst>
                                          <p:attrName>ppt_y</p:attrName>
                                        </p:attrNameLst>
                                      </p:cBhvr>
                                      <p:tavLst>
                                        <p:tav tm="0" fmla="#ppt_y-sin(pi*$)/81">
                                          <p:val>
                                            <p:fltVal val="0"/>
                                          </p:val>
                                        </p:tav>
                                        <p:tav tm="100000">
                                          <p:val>
                                            <p:fltVal val="1"/>
                                          </p:val>
                                        </p:tav>
                                      </p:tavLst>
                                    </p:anim>
                                    <p:animScale>
                                      <p:cBhvr>
                                        <p:cTn id="191" dur="26">
                                          <p:stCondLst>
                                            <p:cond delay="650"/>
                                          </p:stCondLst>
                                        </p:cTn>
                                        <p:tgtEl>
                                          <p:spTgt spid="2082"/>
                                        </p:tgtEl>
                                      </p:cBhvr>
                                      <p:to x="100000" y="60000"/>
                                    </p:animScale>
                                    <p:animScale>
                                      <p:cBhvr>
                                        <p:cTn id="192" dur="166" decel="50000">
                                          <p:stCondLst>
                                            <p:cond delay="676"/>
                                          </p:stCondLst>
                                        </p:cTn>
                                        <p:tgtEl>
                                          <p:spTgt spid="2082"/>
                                        </p:tgtEl>
                                      </p:cBhvr>
                                      <p:to x="100000" y="100000"/>
                                    </p:animScale>
                                    <p:animScale>
                                      <p:cBhvr>
                                        <p:cTn id="193" dur="26">
                                          <p:stCondLst>
                                            <p:cond delay="1312"/>
                                          </p:stCondLst>
                                        </p:cTn>
                                        <p:tgtEl>
                                          <p:spTgt spid="2082"/>
                                        </p:tgtEl>
                                      </p:cBhvr>
                                      <p:to x="100000" y="80000"/>
                                    </p:animScale>
                                    <p:animScale>
                                      <p:cBhvr>
                                        <p:cTn id="194" dur="166" decel="50000">
                                          <p:stCondLst>
                                            <p:cond delay="1338"/>
                                          </p:stCondLst>
                                        </p:cTn>
                                        <p:tgtEl>
                                          <p:spTgt spid="2082"/>
                                        </p:tgtEl>
                                      </p:cBhvr>
                                      <p:to x="100000" y="100000"/>
                                    </p:animScale>
                                    <p:animScale>
                                      <p:cBhvr>
                                        <p:cTn id="195" dur="26">
                                          <p:stCondLst>
                                            <p:cond delay="1642"/>
                                          </p:stCondLst>
                                        </p:cTn>
                                        <p:tgtEl>
                                          <p:spTgt spid="2082"/>
                                        </p:tgtEl>
                                      </p:cBhvr>
                                      <p:to x="100000" y="90000"/>
                                    </p:animScale>
                                    <p:animScale>
                                      <p:cBhvr>
                                        <p:cTn id="196" dur="166" decel="50000">
                                          <p:stCondLst>
                                            <p:cond delay="1668"/>
                                          </p:stCondLst>
                                        </p:cTn>
                                        <p:tgtEl>
                                          <p:spTgt spid="2082"/>
                                        </p:tgtEl>
                                      </p:cBhvr>
                                      <p:to x="100000" y="100000"/>
                                    </p:animScale>
                                    <p:animScale>
                                      <p:cBhvr>
                                        <p:cTn id="197" dur="26">
                                          <p:stCondLst>
                                            <p:cond delay="1808"/>
                                          </p:stCondLst>
                                        </p:cTn>
                                        <p:tgtEl>
                                          <p:spTgt spid="2082"/>
                                        </p:tgtEl>
                                      </p:cBhvr>
                                      <p:to x="100000" y="95000"/>
                                    </p:animScale>
                                    <p:animScale>
                                      <p:cBhvr>
                                        <p:cTn id="198" dur="166" decel="50000">
                                          <p:stCondLst>
                                            <p:cond delay="1834"/>
                                          </p:stCondLst>
                                        </p:cTn>
                                        <p:tgtEl>
                                          <p:spTgt spid="2082"/>
                                        </p:tgtEl>
                                      </p:cBhvr>
                                      <p:to x="100000" y="100000"/>
                                    </p:animScale>
                                  </p:childTnLst>
                                </p:cTn>
                              </p:par>
                              <p:par>
                                <p:cTn id="199" presetID="26" presetClass="entr" presetSubtype="0" fill="hold" grpId="0" nodeType="withEffect">
                                  <p:stCondLst>
                                    <p:cond delay="0"/>
                                  </p:stCondLst>
                                  <p:childTnLst>
                                    <p:set>
                                      <p:cBhvr>
                                        <p:cTn id="200" dur="1" fill="hold">
                                          <p:stCondLst>
                                            <p:cond delay="0"/>
                                          </p:stCondLst>
                                        </p:cTn>
                                        <p:tgtEl>
                                          <p:spTgt spid="2083"/>
                                        </p:tgtEl>
                                        <p:attrNameLst>
                                          <p:attrName>style.visibility</p:attrName>
                                        </p:attrNameLst>
                                      </p:cBhvr>
                                      <p:to>
                                        <p:strVal val="visible"/>
                                      </p:to>
                                    </p:set>
                                    <p:animEffect transition="in" filter="wipe(down)">
                                      <p:cBhvr>
                                        <p:cTn id="201" dur="580">
                                          <p:stCondLst>
                                            <p:cond delay="0"/>
                                          </p:stCondLst>
                                        </p:cTn>
                                        <p:tgtEl>
                                          <p:spTgt spid="2083"/>
                                        </p:tgtEl>
                                      </p:cBhvr>
                                    </p:animEffect>
                                    <p:anim calcmode="lin" valueType="num">
                                      <p:cBhvr>
                                        <p:cTn id="202" dur="1822" tmFilter="0,0; 0.14,0.36; 0.43,0.73; 0.71,0.91; 1.0,1.0">
                                          <p:stCondLst>
                                            <p:cond delay="0"/>
                                          </p:stCondLst>
                                        </p:cTn>
                                        <p:tgtEl>
                                          <p:spTgt spid="2083"/>
                                        </p:tgtEl>
                                        <p:attrNameLst>
                                          <p:attrName>ppt_x</p:attrName>
                                        </p:attrNameLst>
                                      </p:cBhvr>
                                      <p:tavLst>
                                        <p:tav tm="0">
                                          <p:val>
                                            <p:strVal val="#ppt_x-0.25"/>
                                          </p:val>
                                        </p:tav>
                                        <p:tav tm="100000">
                                          <p:val>
                                            <p:strVal val="#ppt_x"/>
                                          </p:val>
                                        </p:tav>
                                      </p:tavLst>
                                    </p:anim>
                                    <p:anim calcmode="lin" valueType="num">
                                      <p:cBhvr>
                                        <p:cTn id="203" dur="664" tmFilter="0.0,0.0; 0.25,0.07; 0.50,0.2; 0.75,0.467; 1.0,1.0">
                                          <p:stCondLst>
                                            <p:cond delay="0"/>
                                          </p:stCondLst>
                                        </p:cTn>
                                        <p:tgtEl>
                                          <p:spTgt spid="2083"/>
                                        </p:tgtEl>
                                        <p:attrNameLst>
                                          <p:attrName>ppt_y</p:attrName>
                                        </p:attrNameLst>
                                      </p:cBhvr>
                                      <p:tavLst>
                                        <p:tav tm="0" fmla="#ppt_y-sin(pi*$)/3">
                                          <p:val>
                                            <p:fltVal val="0.5"/>
                                          </p:val>
                                        </p:tav>
                                        <p:tav tm="100000">
                                          <p:val>
                                            <p:fltVal val="1"/>
                                          </p:val>
                                        </p:tav>
                                      </p:tavLst>
                                    </p:anim>
                                    <p:anim calcmode="lin" valueType="num">
                                      <p:cBhvr>
                                        <p:cTn id="204" dur="664" tmFilter="0, 0; 0.125,0.2665; 0.25,0.4; 0.375,0.465; 0.5,0.5;  0.625,0.535; 0.75,0.6; 0.875,0.7335; 1,1">
                                          <p:stCondLst>
                                            <p:cond delay="664"/>
                                          </p:stCondLst>
                                        </p:cTn>
                                        <p:tgtEl>
                                          <p:spTgt spid="2083"/>
                                        </p:tgtEl>
                                        <p:attrNameLst>
                                          <p:attrName>ppt_y</p:attrName>
                                        </p:attrNameLst>
                                      </p:cBhvr>
                                      <p:tavLst>
                                        <p:tav tm="0" fmla="#ppt_y-sin(pi*$)/9">
                                          <p:val>
                                            <p:fltVal val="0"/>
                                          </p:val>
                                        </p:tav>
                                        <p:tav tm="100000">
                                          <p:val>
                                            <p:fltVal val="1"/>
                                          </p:val>
                                        </p:tav>
                                      </p:tavLst>
                                    </p:anim>
                                    <p:anim calcmode="lin" valueType="num">
                                      <p:cBhvr>
                                        <p:cTn id="205" dur="332" tmFilter="0, 0; 0.125,0.2665; 0.25,0.4; 0.375,0.465; 0.5,0.5;  0.625,0.535; 0.75,0.6; 0.875,0.7335; 1,1">
                                          <p:stCondLst>
                                            <p:cond delay="1324"/>
                                          </p:stCondLst>
                                        </p:cTn>
                                        <p:tgtEl>
                                          <p:spTgt spid="2083"/>
                                        </p:tgtEl>
                                        <p:attrNameLst>
                                          <p:attrName>ppt_y</p:attrName>
                                        </p:attrNameLst>
                                      </p:cBhvr>
                                      <p:tavLst>
                                        <p:tav tm="0" fmla="#ppt_y-sin(pi*$)/27">
                                          <p:val>
                                            <p:fltVal val="0"/>
                                          </p:val>
                                        </p:tav>
                                        <p:tav tm="100000">
                                          <p:val>
                                            <p:fltVal val="1"/>
                                          </p:val>
                                        </p:tav>
                                      </p:tavLst>
                                    </p:anim>
                                    <p:anim calcmode="lin" valueType="num">
                                      <p:cBhvr>
                                        <p:cTn id="206" dur="164" tmFilter="0, 0; 0.125,0.2665; 0.25,0.4; 0.375,0.465; 0.5,0.5;  0.625,0.535; 0.75,0.6; 0.875,0.7335; 1,1">
                                          <p:stCondLst>
                                            <p:cond delay="1656"/>
                                          </p:stCondLst>
                                        </p:cTn>
                                        <p:tgtEl>
                                          <p:spTgt spid="2083"/>
                                        </p:tgtEl>
                                        <p:attrNameLst>
                                          <p:attrName>ppt_y</p:attrName>
                                        </p:attrNameLst>
                                      </p:cBhvr>
                                      <p:tavLst>
                                        <p:tav tm="0" fmla="#ppt_y-sin(pi*$)/81">
                                          <p:val>
                                            <p:fltVal val="0"/>
                                          </p:val>
                                        </p:tav>
                                        <p:tav tm="100000">
                                          <p:val>
                                            <p:fltVal val="1"/>
                                          </p:val>
                                        </p:tav>
                                      </p:tavLst>
                                    </p:anim>
                                    <p:animScale>
                                      <p:cBhvr>
                                        <p:cTn id="207" dur="26">
                                          <p:stCondLst>
                                            <p:cond delay="650"/>
                                          </p:stCondLst>
                                        </p:cTn>
                                        <p:tgtEl>
                                          <p:spTgt spid="2083"/>
                                        </p:tgtEl>
                                      </p:cBhvr>
                                      <p:to x="100000" y="60000"/>
                                    </p:animScale>
                                    <p:animScale>
                                      <p:cBhvr>
                                        <p:cTn id="208" dur="166" decel="50000">
                                          <p:stCondLst>
                                            <p:cond delay="676"/>
                                          </p:stCondLst>
                                        </p:cTn>
                                        <p:tgtEl>
                                          <p:spTgt spid="2083"/>
                                        </p:tgtEl>
                                      </p:cBhvr>
                                      <p:to x="100000" y="100000"/>
                                    </p:animScale>
                                    <p:animScale>
                                      <p:cBhvr>
                                        <p:cTn id="209" dur="26">
                                          <p:stCondLst>
                                            <p:cond delay="1312"/>
                                          </p:stCondLst>
                                        </p:cTn>
                                        <p:tgtEl>
                                          <p:spTgt spid="2083"/>
                                        </p:tgtEl>
                                      </p:cBhvr>
                                      <p:to x="100000" y="80000"/>
                                    </p:animScale>
                                    <p:animScale>
                                      <p:cBhvr>
                                        <p:cTn id="210" dur="166" decel="50000">
                                          <p:stCondLst>
                                            <p:cond delay="1338"/>
                                          </p:stCondLst>
                                        </p:cTn>
                                        <p:tgtEl>
                                          <p:spTgt spid="2083"/>
                                        </p:tgtEl>
                                      </p:cBhvr>
                                      <p:to x="100000" y="100000"/>
                                    </p:animScale>
                                    <p:animScale>
                                      <p:cBhvr>
                                        <p:cTn id="211" dur="26">
                                          <p:stCondLst>
                                            <p:cond delay="1642"/>
                                          </p:stCondLst>
                                        </p:cTn>
                                        <p:tgtEl>
                                          <p:spTgt spid="2083"/>
                                        </p:tgtEl>
                                      </p:cBhvr>
                                      <p:to x="100000" y="90000"/>
                                    </p:animScale>
                                    <p:animScale>
                                      <p:cBhvr>
                                        <p:cTn id="212" dur="166" decel="50000">
                                          <p:stCondLst>
                                            <p:cond delay="1668"/>
                                          </p:stCondLst>
                                        </p:cTn>
                                        <p:tgtEl>
                                          <p:spTgt spid="2083"/>
                                        </p:tgtEl>
                                      </p:cBhvr>
                                      <p:to x="100000" y="100000"/>
                                    </p:animScale>
                                    <p:animScale>
                                      <p:cBhvr>
                                        <p:cTn id="213" dur="26">
                                          <p:stCondLst>
                                            <p:cond delay="1808"/>
                                          </p:stCondLst>
                                        </p:cTn>
                                        <p:tgtEl>
                                          <p:spTgt spid="2083"/>
                                        </p:tgtEl>
                                      </p:cBhvr>
                                      <p:to x="100000" y="95000"/>
                                    </p:animScale>
                                    <p:animScale>
                                      <p:cBhvr>
                                        <p:cTn id="214" dur="166" decel="50000">
                                          <p:stCondLst>
                                            <p:cond delay="1834"/>
                                          </p:stCondLst>
                                        </p:cTn>
                                        <p:tgtEl>
                                          <p:spTgt spid="2083"/>
                                        </p:tgtEl>
                                      </p:cBhvr>
                                      <p:to x="100000" y="100000"/>
                                    </p:animScale>
                                  </p:childTnLst>
                                </p:cTn>
                              </p:par>
                              <p:par>
                                <p:cTn id="215" presetID="26" presetClass="entr" presetSubtype="0" fill="hold" nodeType="withEffect">
                                  <p:stCondLst>
                                    <p:cond delay="0"/>
                                  </p:stCondLst>
                                  <p:childTnLst>
                                    <p:set>
                                      <p:cBhvr>
                                        <p:cTn id="216" dur="1" fill="hold">
                                          <p:stCondLst>
                                            <p:cond delay="0"/>
                                          </p:stCondLst>
                                        </p:cTn>
                                        <p:tgtEl>
                                          <p:spTgt spid="2"/>
                                        </p:tgtEl>
                                        <p:attrNameLst>
                                          <p:attrName>style.visibility</p:attrName>
                                        </p:attrNameLst>
                                      </p:cBhvr>
                                      <p:to>
                                        <p:strVal val="visible"/>
                                      </p:to>
                                    </p:set>
                                    <p:animEffect transition="in" filter="wipe(down)">
                                      <p:cBhvr>
                                        <p:cTn id="217" dur="580">
                                          <p:stCondLst>
                                            <p:cond delay="0"/>
                                          </p:stCondLst>
                                        </p:cTn>
                                        <p:tgtEl>
                                          <p:spTgt spid="2"/>
                                        </p:tgtEl>
                                      </p:cBhvr>
                                    </p:animEffect>
                                    <p:anim calcmode="lin" valueType="num">
                                      <p:cBhvr>
                                        <p:cTn id="21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1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2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2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2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23" dur="26">
                                          <p:stCondLst>
                                            <p:cond delay="650"/>
                                          </p:stCondLst>
                                        </p:cTn>
                                        <p:tgtEl>
                                          <p:spTgt spid="2"/>
                                        </p:tgtEl>
                                      </p:cBhvr>
                                      <p:to x="100000" y="60000"/>
                                    </p:animScale>
                                    <p:animScale>
                                      <p:cBhvr>
                                        <p:cTn id="224" dur="166" decel="50000">
                                          <p:stCondLst>
                                            <p:cond delay="676"/>
                                          </p:stCondLst>
                                        </p:cTn>
                                        <p:tgtEl>
                                          <p:spTgt spid="2"/>
                                        </p:tgtEl>
                                      </p:cBhvr>
                                      <p:to x="100000" y="100000"/>
                                    </p:animScale>
                                    <p:animScale>
                                      <p:cBhvr>
                                        <p:cTn id="225" dur="26">
                                          <p:stCondLst>
                                            <p:cond delay="1312"/>
                                          </p:stCondLst>
                                        </p:cTn>
                                        <p:tgtEl>
                                          <p:spTgt spid="2"/>
                                        </p:tgtEl>
                                      </p:cBhvr>
                                      <p:to x="100000" y="80000"/>
                                    </p:animScale>
                                    <p:animScale>
                                      <p:cBhvr>
                                        <p:cTn id="226" dur="166" decel="50000">
                                          <p:stCondLst>
                                            <p:cond delay="1338"/>
                                          </p:stCondLst>
                                        </p:cTn>
                                        <p:tgtEl>
                                          <p:spTgt spid="2"/>
                                        </p:tgtEl>
                                      </p:cBhvr>
                                      <p:to x="100000" y="100000"/>
                                    </p:animScale>
                                    <p:animScale>
                                      <p:cBhvr>
                                        <p:cTn id="227" dur="26">
                                          <p:stCondLst>
                                            <p:cond delay="1642"/>
                                          </p:stCondLst>
                                        </p:cTn>
                                        <p:tgtEl>
                                          <p:spTgt spid="2"/>
                                        </p:tgtEl>
                                      </p:cBhvr>
                                      <p:to x="100000" y="90000"/>
                                    </p:animScale>
                                    <p:animScale>
                                      <p:cBhvr>
                                        <p:cTn id="228" dur="166" decel="50000">
                                          <p:stCondLst>
                                            <p:cond delay="1668"/>
                                          </p:stCondLst>
                                        </p:cTn>
                                        <p:tgtEl>
                                          <p:spTgt spid="2"/>
                                        </p:tgtEl>
                                      </p:cBhvr>
                                      <p:to x="100000" y="100000"/>
                                    </p:animScale>
                                    <p:animScale>
                                      <p:cBhvr>
                                        <p:cTn id="229" dur="26">
                                          <p:stCondLst>
                                            <p:cond delay="1808"/>
                                          </p:stCondLst>
                                        </p:cTn>
                                        <p:tgtEl>
                                          <p:spTgt spid="2"/>
                                        </p:tgtEl>
                                      </p:cBhvr>
                                      <p:to x="100000" y="95000"/>
                                    </p:animScale>
                                    <p:animScale>
                                      <p:cBhvr>
                                        <p:cTn id="230" dur="166" decel="50000">
                                          <p:stCondLst>
                                            <p:cond delay="1834"/>
                                          </p:stCondLst>
                                        </p:cTn>
                                        <p:tgtEl>
                                          <p:spTgt spid="2"/>
                                        </p:tgtEl>
                                      </p:cBhvr>
                                      <p:to x="100000" y="100000"/>
                                    </p:animScale>
                                  </p:childTnLst>
                                </p:cTn>
                              </p:par>
                              <p:par>
                                <p:cTn id="231" presetID="26" presetClass="entr" presetSubtype="0" fill="hold" nodeType="withEffect">
                                  <p:stCondLst>
                                    <p:cond delay="0"/>
                                  </p:stCondLst>
                                  <p:childTnLst>
                                    <p:set>
                                      <p:cBhvr>
                                        <p:cTn id="232" dur="1" fill="hold">
                                          <p:stCondLst>
                                            <p:cond delay="0"/>
                                          </p:stCondLst>
                                        </p:cTn>
                                        <p:tgtEl>
                                          <p:spTgt spid="3"/>
                                        </p:tgtEl>
                                        <p:attrNameLst>
                                          <p:attrName>style.visibility</p:attrName>
                                        </p:attrNameLst>
                                      </p:cBhvr>
                                      <p:to>
                                        <p:strVal val="visible"/>
                                      </p:to>
                                    </p:set>
                                    <p:animEffect transition="in" filter="wipe(down)">
                                      <p:cBhvr>
                                        <p:cTn id="233" dur="580">
                                          <p:stCondLst>
                                            <p:cond delay="0"/>
                                          </p:stCondLst>
                                        </p:cTn>
                                        <p:tgtEl>
                                          <p:spTgt spid="3"/>
                                        </p:tgtEl>
                                      </p:cBhvr>
                                    </p:animEffect>
                                    <p:anim calcmode="lin" valueType="num">
                                      <p:cBhvr>
                                        <p:cTn id="23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3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3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3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39" dur="26">
                                          <p:stCondLst>
                                            <p:cond delay="650"/>
                                          </p:stCondLst>
                                        </p:cTn>
                                        <p:tgtEl>
                                          <p:spTgt spid="3"/>
                                        </p:tgtEl>
                                      </p:cBhvr>
                                      <p:to x="100000" y="60000"/>
                                    </p:animScale>
                                    <p:animScale>
                                      <p:cBhvr>
                                        <p:cTn id="240" dur="166" decel="50000">
                                          <p:stCondLst>
                                            <p:cond delay="676"/>
                                          </p:stCondLst>
                                        </p:cTn>
                                        <p:tgtEl>
                                          <p:spTgt spid="3"/>
                                        </p:tgtEl>
                                      </p:cBhvr>
                                      <p:to x="100000" y="100000"/>
                                    </p:animScale>
                                    <p:animScale>
                                      <p:cBhvr>
                                        <p:cTn id="241" dur="26">
                                          <p:stCondLst>
                                            <p:cond delay="1312"/>
                                          </p:stCondLst>
                                        </p:cTn>
                                        <p:tgtEl>
                                          <p:spTgt spid="3"/>
                                        </p:tgtEl>
                                      </p:cBhvr>
                                      <p:to x="100000" y="80000"/>
                                    </p:animScale>
                                    <p:animScale>
                                      <p:cBhvr>
                                        <p:cTn id="242" dur="166" decel="50000">
                                          <p:stCondLst>
                                            <p:cond delay="1338"/>
                                          </p:stCondLst>
                                        </p:cTn>
                                        <p:tgtEl>
                                          <p:spTgt spid="3"/>
                                        </p:tgtEl>
                                      </p:cBhvr>
                                      <p:to x="100000" y="100000"/>
                                    </p:animScale>
                                    <p:animScale>
                                      <p:cBhvr>
                                        <p:cTn id="243" dur="26">
                                          <p:stCondLst>
                                            <p:cond delay="1642"/>
                                          </p:stCondLst>
                                        </p:cTn>
                                        <p:tgtEl>
                                          <p:spTgt spid="3"/>
                                        </p:tgtEl>
                                      </p:cBhvr>
                                      <p:to x="100000" y="90000"/>
                                    </p:animScale>
                                    <p:animScale>
                                      <p:cBhvr>
                                        <p:cTn id="244" dur="166" decel="50000">
                                          <p:stCondLst>
                                            <p:cond delay="1668"/>
                                          </p:stCondLst>
                                        </p:cTn>
                                        <p:tgtEl>
                                          <p:spTgt spid="3"/>
                                        </p:tgtEl>
                                      </p:cBhvr>
                                      <p:to x="100000" y="100000"/>
                                    </p:animScale>
                                    <p:animScale>
                                      <p:cBhvr>
                                        <p:cTn id="245" dur="26">
                                          <p:stCondLst>
                                            <p:cond delay="1808"/>
                                          </p:stCondLst>
                                        </p:cTn>
                                        <p:tgtEl>
                                          <p:spTgt spid="3"/>
                                        </p:tgtEl>
                                      </p:cBhvr>
                                      <p:to x="100000" y="95000"/>
                                    </p:animScale>
                                    <p:animScale>
                                      <p:cBhvr>
                                        <p:cTn id="246" dur="166" decel="50000">
                                          <p:stCondLst>
                                            <p:cond delay="1834"/>
                                          </p:stCondLst>
                                        </p:cTn>
                                        <p:tgtEl>
                                          <p:spTgt spid="3"/>
                                        </p:tgtEl>
                                      </p:cBhvr>
                                      <p:to x="100000" y="100000"/>
                                    </p:animScale>
                                  </p:childTnLst>
                                </p:cTn>
                              </p:par>
                              <p:par>
                                <p:cTn id="247" presetID="26" presetClass="entr" presetSubtype="0" fill="hold" nodeType="withEffect">
                                  <p:stCondLst>
                                    <p:cond delay="0"/>
                                  </p:stCondLst>
                                  <p:childTnLst>
                                    <p:set>
                                      <p:cBhvr>
                                        <p:cTn id="248" dur="1" fill="hold">
                                          <p:stCondLst>
                                            <p:cond delay="0"/>
                                          </p:stCondLst>
                                        </p:cTn>
                                        <p:tgtEl>
                                          <p:spTgt spid="4"/>
                                        </p:tgtEl>
                                        <p:attrNameLst>
                                          <p:attrName>style.visibility</p:attrName>
                                        </p:attrNameLst>
                                      </p:cBhvr>
                                      <p:to>
                                        <p:strVal val="visible"/>
                                      </p:to>
                                    </p:set>
                                    <p:animEffect transition="in" filter="wipe(down)">
                                      <p:cBhvr>
                                        <p:cTn id="249" dur="580">
                                          <p:stCondLst>
                                            <p:cond delay="0"/>
                                          </p:stCondLst>
                                        </p:cTn>
                                        <p:tgtEl>
                                          <p:spTgt spid="4"/>
                                        </p:tgtEl>
                                      </p:cBhvr>
                                    </p:animEffect>
                                    <p:anim calcmode="lin" valueType="num">
                                      <p:cBhvr>
                                        <p:cTn id="25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5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5" dur="26">
                                          <p:stCondLst>
                                            <p:cond delay="650"/>
                                          </p:stCondLst>
                                        </p:cTn>
                                        <p:tgtEl>
                                          <p:spTgt spid="4"/>
                                        </p:tgtEl>
                                      </p:cBhvr>
                                      <p:to x="100000" y="60000"/>
                                    </p:animScale>
                                    <p:animScale>
                                      <p:cBhvr>
                                        <p:cTn id="256" dur="166" decel="50000">
                                          <p:stCondLst>
                                            <p:cond delay="676"/>
                                          </p:stCondLst>
                                        </p:cTn>
                                        <p:tgtEl>
                                          <p:spTgt spid="4"/>
                                        </p:tgtEl>
                                      </p:cBhvr>
                                      <p:to x="100000" y="100000"/>
                                    </p:animScale>
                                    <p:animScale>
                                      <p:cBhvr>
                                        <p:cTn id="257" dur="26">
                                          <p:stCondLst>
                                            <p:cond delay="1312"/>
                                          </p:stCondLst>
                                        </p:cTn>
                                        <p:tgtEl>
                                          <p:spTgt spid="4"/>
                                        </p:tgtEl>
                                      </p:cBhvr>
                                      <p:to x="100000" y="80000"/>
                                    </p:animScale>
                                    <p:animScale>
                                      <p:cBhvr>
                                        <p:cTn id="258" dur="166" decel="50000">
                                          <p:stCondLst>
                                            <p:cond delay="1338"/>
                                          </p:stCondLst>
                                        </p:cTn>
                                        <p:tgtEl>
                                          <p:spTgt spid="4"/>
                                        </p:tgtEl>
                                      </p:cBhvr>
                                      <p:to x="100000" y="100000"/>
                                    </p:animScale>
                                    <p:animScale>
                                      <p:cBhvr>
                                        <p:cTn id="259" dur="26">
                                          <p:stCondLst>
                                            <p:cond delay="1642"/>
                                          </p:stCondLst>
                                        </p:cTn>
                                        <p:tgtEl>
                                          <p:spTgt spid="4"/>
                                        </p:tgtEl>
                                      </p:cBhvr>
                                      <p:to x="100000" y="90000"/>
                                    </p:animScale>
                                    <p:animScale>
                                      <p:cBhvr>
                                        <p:cTn id="260" dur="166" decel="50000">
                                          <p:stCondLst>
                                            <p:cond delay="1668"/>
                                          </p:stCondLst>
                                        </p:cTn>
                                        <p:tgtEl>
                                          <p:spTgt spid="4"/>
                                        </p:tgtEl>
                                      </p:cBhvr>
                                      <p:to x="100000" y="100000"/>
                                    </p:animScale>
                                    <p:animScale>
                                      <p:cBhvr>
                                        <p:cTn id="261" dur="26">
                                          <p:stCondLst>
                                            <p:cond delay="1808"/>
                                          </p:stCondLst>
                                        </p:cTn>
                                        <p:tgtEl>
                                          <p:spTgt spid="4"/>
                                        </p:tgtEl>
                                      </p:cBhvr>
                                      <p:to x="100000" y="95000"/>
                                    </p:animScale>
                                    <p:animScale>
                                      <p:cBhvr>
                                        <p:cTn id="262" dur="166" decel="50000">
                                          <p:stCondLst>
                                            <p:cond delay="1834"/>
                                          </p:stCondLst>
                                        </p:cTn>
                                        <p:tgtEl>
                                          <p:spTgt spid="4"/>
                                        </p:tgtEl>
                                      </p:cBhvr>
                                      <p:to x="100000" y="100000"/>
                                    </p:animScale>
                                  </p:childTnLst>
                                </p:cTn>
                              </p:par>
                              <p:par>
                                <p:cTn id="263" presetID="26" presetClass="entr" presetSubtype="0" fill="hold" nodeType="withEffect">
                                  <p:stCondLst>
                                    <p:cond delay="0"/>
                                  </p:stCondLst>
                                  <p:childTnLst>
                                    <p:set>
                                      <p:cBhvr>
                                        <p:cTn id="264" dur="1" fill="hold">
                                          <p:stCondLst>
                                            <p:cond delay="0"/>
                                          </p:stCondLst>
                                        </p:cTn>
                                        <p:tgtEl>
                                          <p:spTgt spid="5"/>
                                        </p:tgtEl>
                                        <p:attrNameLst>
                                          <p:attrName>style.visibility</p:attrName>
                                        </p:attrNameLst>
                                      </p:cBhvr>
                                      <p:to>
                                        <p:strVal val="visible"/>
                                      </p:to>
                                    </p:set>
                                    <p:animEffect transition="in" filter="wipe(down)">
                                      <p:cBhvr>
                                        <p:cTn id="265" dur="580">
                                          <p:stCondLst>
                                            <p:cond delay="0"/>
                                          </p:stCondLst>
                                        </p:cTn>
                                        <p:tgtEl>
                                          <p:spTgt spid="5"/>
                                        </p:tgtEl>
                                      </p:cBhvr>
                                    </p:animEffect>
                                    <p:anim calcmode="lin" valueType="num">
                                      <p:cBhvr>
                                        <p:cTn id="26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6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6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7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1" dur="26">
                                          <p:stCondLst>
                                            <p:cond delay="650"/>
                                          </p:stCondLst>
                                        </p:cTn>
                                        <p:tgtEl>
                                          <p:spTgt spid="5"/>
                                        </p:tgtEl>
                                      </p:cBhvr>
                                      <p:to x="100000" y="60000"/>
                                    </p:animScale>
                                    <p:animScale>
                                      <p:cBhvr>
                                        <p:cTn id="272" dur="166" decel="50000">
                                          <p:stCondLst>
                                            <p:cond delay="676"/>
                                          </p:stCondLst>
                                        </p:cTn>
                                        <p:tgtEl>
                                          <p:spTgt spid="5"/>
                                        </p:tgtEl>
                                      </p:cBhvr>
                                      <p:to x="100000" y="100000"/>
                                    </p:animScale>
                                    <p:animScale>
                                      <p:cBhvr>
                                        <p:cTn id="273" dur="26">
                                          <p:stCondLst>
                                            <p:cond delay="1312"/>
                                          </p:stCondLst>
                                        </p:cTn>
                                        <p:tgtEl>
                                          <p:spTgt spid="5"/>
                                        </p:tgtEl>
                                      </p:cBhvr>
                                      <p:to x="100000" y="80000"/>
                                    </p:animScale>
                                    <p:animScale>
                                      <p:cBhvr>
                                        <p:cTn id="274" dur="166" decel="50000">
                                          <p:stCondLst>
                                            <p:cond delay="1338"/>
                                          </p:stCondLst>
                                        </p:cTn>
                                        <p:tgtEl>
                                          <p:spTgt spid="5"/>
                                        </p:tgtEl>
                                      </p:cBhvr>
                                      <p:to x="100000" y="100000"/>
                                    </p:animScale>
                                    <p:animScale>
                                      <p:cBhvr>
                                        <p:cTn id="275" dur="26">
                                          <p:stCondLst>
                                            <p:cond delay="1642"/>
                                          </p:stCondLst>
                                        </p:cTn>
                                        <p:tgtEl>
                                          <p:spTgt spid="5"/>
                                        </p:tgtEl>
                                      </p:cBhvr>
                                      <p:to x="100000" y="90000"/>
                                    </p:animScale>
                                    <p:animScale>
                                      <p:cBhvr>
                                        <p:cTn id="276" dur="166" decel="50000">
                                          <p:stCondLst>
                                            <p:cond delay="1668"/>
                                          </p:stCondLst>
                                        </p:cTn>
                                        <p:tgtEl>
                                          <p:spTgt spid="5"/>
                                        </p:tgtEl>
                                      </p:cBhvr>
                                      <p:to x="100000" y="100000"/>
                                    </p:animScale>
                                    <p:animScale>
                                      <p:cBhvr>
                                        <p:cTn id="277" dur="26">
                                          <p:stCondLst>
                                            <p:cond delay="1808"/>
                                          </p:stCondLst>
                                        </p:cTn>
                                        <p:tgtEl>
                                          <p:spTgt spid="5"/>
                                        </p:tgtEl>
                                      </p:cBhvr>
                                      <p:to x="100000" y="95000"/>
                                    </p:animScale>
                                    <p:animScale>
                                      <p:cBhvr>
                                        <p:cTn id="278" dur="166" decel="50000">
                                          <p:stCondLst>
                                            <p:cond delay="1834"/>
                                          </p:stCondLst>
                                        </p:cTn>
                                        <p:tgtEl>
                                          <p:spTgt spid="5"/>
                                        </p:tgtEl>
                                      </p:cBhvr>
                                      <p:to x="100000" y="100000"/>
                                    </p:animScale>
                                  </p:childTnLst>
                                </p:cTn>
                              </p:par>
                              <p:par>
                                <p:cTn id="279" presetID="26" presetClass="entr" presetSubtype="0" fill="hold" nodeType="withEffect">
                                  <p:stCondLst>
                                    <p:cond delay="0"/>
                                  </p:stCondLst>
                                  <p:childTnLst>
                                    <p:set>
                                      <p:cBhvr>
                                        <p:cTn id="280" dur="1" fill="hold">
                                          <p:stCondLst>
                                            <p:cond delay="0"/>
                                          </p:stCondLst>
                                        </p:cTn>
                                        <p:tgtEl>
                                          <p:spTgt spid="6"/>
                                        </p:tgtEl>
                                        <p:attrNameLst>
                                          <p:attrName>style.visibility</p:attrName>
                                        </p:attrNameLst>
                                      </p:cBhvr>
                                      <p:to>
                                        <p:strVal val="visible"/>
                                      </p:to>
                                    </p:set>
                                    <p:animEffect transition="in" filter="wipe(down)">
                                      <p:cBhvr>
                                        <p:cTn id="281" dur="580">
                                          <p:stCondLst>
                                            <p:cond delay="0"/>
                                          </p:stCondLst>
                                        </p:cTn>
                                        <p:tgtEl>
                                          <p:spTgt spid="6"/>
                                        </p:tgtEl>
                                      </p:cBhvr>
                                    </p:animEffect>
                                    <p:anim calcmode="lin" valueType="num">
                                      <p:cBhvr>
                                        <p:cTn id="28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8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87" dur="26">
                                          <p:stCondLst>
                                            <p:cond delay="650"/>
                                          </p:stCondLst>
                                        </p:cTn>
                                        <p:tgtEl>
                                          <p:spTgt spid="6"/>
                                        </p:tgtEl>
                                      </p:cBhvr>
                                      <p:to x="100000" y="60000"/>
                                    </p:animScale>
                                    <p:animScale>
                                      <p:cBhvr>
                                        <p:cTn id="288" dur="166" decel="50000">
                                          <p:stCondLst>
                                            <p:cond delay="676"/>
                                          </p:stCondLst>
                                        </p:cTn>
                                        <p:tgtEl>
                                          <p:spTgt spid="6"/>
                                        </p:tgtEl>
                                      </p:cBhvr>
                                      <p:to x="100000" y="100000"/>
                                    </p:animScale>
                                    <p:animScale>
                                      <p:cBhvr>
                                        <p:cTn id="289" dur="26">
                                          <p:stCondLst>
                                            <p:cond delay="1312"/>
                                          </p:stCondLst>
                                        </p:cTn>
                                        <p:tgtEl>
                                          <p:spTgt spid="6"/>
                                        </p:tgtEl>
                                      </p:cBhvr>
                                      <p:to x="100000" y="80000"/>
                                    </p:animScale>
                                    <p:animScale>
                                      <p:cBhvr>
                                        <p:cTn id="290" dur="166" decel="50000">
                                          <p:stCondLst>
                                            <p:cond delay="1338"/>
                                          </p:stCondLst>
                                        </p:cTn>
                                        <p:tgtEl>
                                          <p:spTgt spid="6"/>
                                        </p:tgtEl>
                                      </p:cBhvr>
                                      <p:to x="100000" y="100000"/>
                                    </p:animScale>
                                    <p:animScale>
                                      <p:cBhvr>
                                        <p:cTn id="291" dur="26">
                                          <p:stCondLst>
                                            <p:cond delay="1642"/>
                                          </p:stCondLst>
                                        </p:cTn>
                                        <p:tgtEl>
                                          <p:spTgt spid="6"/>
                                        </p:tgtEl>
                                      </p:cBhvr>
                                      <p:to x="100000" y="90000"/>
                                    </p:animScale>
                                    <p:animScale>
                                      <p:cBhvr>
                                        <p:cTn id="292" dur="166" decel="50000">
                                          <p:stCondLst>
                                            <p:cond delay="1668"/>
                                          </p:stCondLst>
                                        </p:cTn>
                                        <p:tgtEl>
                                          <p:spTgt spid="6"/>
                                        </p:tgtEl>
                                      </p:cBhvr>
                                      <p:to x="100000" y="100000"/>
                                    </p:animScale>
                                    <p:animScale>
                                      <p:cBhvr>
                                        <p:cTn id="293" dur="26">
                                          <p:stCondLst>
                                            <p:cond delay="1808"/>
                                          </p:stCondLst>
                                        </p:cTn>
                                        <p:tgtEl>
                                          <p:spTgt spid="6"/>
                                        </p:tgtEl>
                                      </p:cBhvr>
                                      <p:to x="100000" y="95000"/>
                                    </p:animScale>
                                    <p:animScale>
                                      <p:cBhvr>
                                        <p:cTn id="294" dur="166" decel="50000">
                                          <p:stCondLst>
                                            <p:cond delay="1834"/>
                                          </p:stCondLst>
                                        </p:cTn>
                                        <p:tgtEl>
                                          <p:spTgt spid="6"/>
                                        </p:tgtEl>
                                      </p:cBhvr>
                                      <p:to x="100000" y="100000"/>
                                    </p:animScale>
                                  </p:childTnLst>
                                </p:cTn>
                              </p:par>
                              <p:par>
                                <p:cTn id="295" presetID="26" presetClass="entr" presetSubtype="0" fill="hold" nodeType="withEffect">
                                  <p:stCondLst>
                                    <p:cond delay="0"/>
                                  </p:stCondLst>
                                  <p:childTnLst>
                                    <p:set>
                                      <p:cBhvr>
                                        <p:cTn id="296" dur="1" fill="hold">
                                          <p:stCondLst>
                                            <p:cond delay="0"/>
                                          </p:stCondLst>
                                        </p:cTn>
                                        <p:tgtEl>
                                          <p:spTgt spid="7"/>
                                        </p:tgtEl>
                                        <p:attrNameLst>
                                          <p:attrName>style.visibility</p:attrName>
                                        </p:attrNameLst>
                                      </p:cBhvr>
                                      <p:to>
                                        <p:strVal val="visible"/>
                                      </p:to>
                                    </p:set>
                                    <p:animEffect transition="in" filter="wipe(down)">
                                      <p:cBhvr>
                                        <p:cTn id="297" dur="580">
                                          <p:stCondLst>
                                            <p:cond delay="0"/>
                                          </p:stCondLst>
                                        </p:cTn>
                                        <p:tgtEl>
                                          <p:spTgt spid="7"/>
                                        </p:tgtEl>
                                      </p:cBhvr>
                                    </p:animEffect>
                                    <p:anim calcmode="lin" valueType="num">
                                      <p:cBhvr>
                                        <p:cTn id="29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9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0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0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03" dur="26">
                                          <p:stCondLst>
                                            <p:cond delay="650"/>
                                          </p:stCondLst>
                                        </p:cTn>
                                        <p:tgtEl>
                                          <p:spTgt spid="7"/>
                                        </p:tgtEl>
                                      </p:cBhvr>
                                      <p:to x="100000" y="60000"/>
                                    </p:animScale>
                                    <p:animScale>
                                      <p:cBhvr>
                                        <p:cTn id="304" dur="166" decel="50000">
                                          <p:stCondLst>
                                            <p:cond delay="676"/>
                                          </p:stCondLst>
                                        </p:cTn>
                                        <p:tgtEl>
                                          <p:spTgt spid="7"/>
                                        </p:tgtEl>
                                      </p:cBhvr>
                                      <p:to x="100000" y="100000"/>
                                    </p:animScale>
                                    <p:animScale>
                                      <p:cBhvr>
                                        <p:cTn id="305" dur="26">
                                          <p:stCondLst>
                                            <p:cond delay="1312"/>
                                          </p:stCondLst>
                                        </p:cTn>
                                        <p:tgtEl>
                                          <p:spTgt spid="7"/>
                                        </p:tgtEl>
                                      </p:cBhvr>
                                      <p:to x="100000" y="80000"/>
                                    </p:animScale>
                                    <p:animScale>
                                      <p:cBhvr>
                                        <p:cTn id="306" dur="166" decel="50000">
                                          <p:stCondLst>
                                            <p:cond delay="1338"/>
                                          </p:stCondLst>
                                        </p:cTn>
                                        <p:tgtEl>
                                          <p:spTgt spid="7"/>
                                        </p:tgtEl>
                                      </p:cBhvr>
                                      <p:to x="100000" y="100000"/>
                                    </p:animScale>
                                    <p:animScale>
                                      <p:cBhvr>
                                        <p:cTn id="307" dur="26">
                                          <p:stCondLst>
                                            <p:cond delay="1642"/>
                                          </p:stCondLst>
                                        </p:cTn>
                                        <p:tgtEl>
                                          <p:spTgt spid="7"/>
                                        </p:tgtEl>
                                      </p:cBhvr>
                                      <p:to x="100000" y="90000"/>
                                    </p:animScale>
                                    <p:animScale>
                                      <p:cBhvr>
                                        <p:cTn id="308" dur="166" decel="50000">
                                          <p:stCondLst>
                                            <p:cond delay="1668"/>
                                          </p:stCondLst>
                                        </p:cTn>
                                        <p:tgtEl>
                                          <p:spTgt spid="7"/>
                                        </p:tgtEl>
                                      </p:cBhvr>
                                      <p:to x="100000" y="100000"/>
                                    </p:animScale>
                                    <p:animScale>
                                      <p:cBhvr>
                                        <p:cTn id="309" dur="26">
                                          <p:stCondLst>
                                            <p:cond delay="1808"/>
                                          </p:stCondLst>
                                        </p:cTn>
                                        <p:tgtEl>
                                          <p:spTgt spid="7"/>
                                        </p:tgtEl>
                                      </p:cBhvr>
                                      <p:to x="100000" y="95000"/>
                                    </p:animScale>
                                    <p:animScale>
                                      <p:cBhvr>
                                        <p:cTn id="310" dur="166" decel="50000">
                                          <p:stCondLst>
                                            <p:cond delay="1834"/>
                                          </p:stCondLst>
                                        </p:cTn>
                                        <p:tgtEl>
                                          <p:spTgt spid="7"/>
                                        </p:tgtEl>
                                      </p:cBhvr>
                                      <p:to x="100000" y="100000"/>
                                    </p:animScale>
                                  </p:childTnLst>
                                </p:cTn>
                              </p:par>
                              <p:par>
                                <p:cTn id="311" presetID="26" presetClass="entr" presetSubtype="0" fill="hold" grpId="0" nodeType="withEffect">
                                  <p:stCondLst>
                                    <p:cond delay="0"/>
                                  </p:stCondLst>
                                  <p:childTnLst>
                                    <p:set>
                                      <p:cBhvr>
                                        <p:cTn id="312" dur="1" fill="hold">
                                          <p:stCondLst>
                                            <p:cond delay="0"/>
                                          </p:stCondLst>
                                        </p:cTn>
                                        <p:tgtEl>
                                          <p:spTgt spid="8"/>
                                        </p:tgtEl>
                                        <p:attrNameLst>
                                          <p:attrName>style.visibility</p:attrName>
                                        </p:attrNameLst>
                                      </p:cBhvr>
                                      <p:to>
                                        <p:strVal val="visible"/>
                                      </p:to>
                                    </p:set>
                                    <p:animEffect transition="in" filter="wipe(down)">
                                      <p:cBhvr>
                                        <p:cTn id="313" dur="580">
                                          <p:stCondLst>
                                            <p:cond delay="0"/>
                                          </p:stCondLst>
                                        </p:cTn>
                                        <p:tgtEl>
                                          <p:spTgt spid="8"/>
                                        </p:tgtEl>
                                      </p:cBhvr>
                                    </p:animEffect>
                                    <p:anim calcmode="lin" valueType="num">
                                      <p:cBhvr>
                                        <p:cTn id="31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1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1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1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1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9" dur="26">
                                          <p:stCondLst>
                                            <p:cond delay="650"/>
                                          </p:stCondLst>
                                        </p:cTn>
                                        <p:tgtEl>
                                          <p:spTgt spid="8"/>
                                        </p:tgtEl>
                                      </p:cBhvr>
                                      <p:to x="100000" y="60000"/>
                                    </p:animScale>
                                    <p:animScale>
                                      <p:cBhvr>
                                        <p:cTn id="320" dur="166" decel="50000">
                                          <p:stCondLst>
                                            <p:cond delay="676"/>
                                          </p:stCondLst>
                                        </p:cTn>
                                        <p:tgtEl>
                                          <p:spTgt spid="8"/>
                                        </p:tgtEl>
                                      </p:cBhvr>
                                      <p:to x="100000" y="100000"/>
                                    </p:animScale>
                                    <p:animScale>
                                      <p:cBhvr>
                                        <p:cTn id="321" dur="26">
                                          <p:stCondLst>
                                            <p:cond delay="1312"/>
                                          </p:stCondLst>
                                        </p:cTn>
                                        <p:tgtEl>
                                          <p:spTgt spid="8"/>
                                        </p:tgtEl>
                                      </p:cBhvr>
                                      <p:to x="100000" y="80000"/>
                                    </p:animScale>
                                    <p:animScale>
                                      <p:cBhvr>
                                        <p:cTn id="322" dur="166" decel="50000">
                                          <p:stCondLst>
                                            <p:cond delay="1338"/>
                                          </p:stCondLst>
                                        </p:cTn>
                                        <p:tgtEl>
                                          <p:spTgt spid="8"/>
                                        </p:tgtEl>
                                      </p:cBhvr>
                                      <p:to x="100000" y="100000"/>
                                    </p:animScale>
                                    <p:animScale>
                                      <p:cBhvr>
                                        <p:cTn id="323" dur="26">
                                          <p:stCondLst>
                                            <p:cond delay="1642"/>
                                          </p:stCondLst>
                                        </p:cTn>
                                        <p:tgtEl>
                                          <p:spTgt spid="8"/>
                                        </p:tgtEl>
                                      </p:cBhvr>
                                      <p:to x="100000" y="90000"/>
                                    </p:animScale>
                                    <p:animScale>
                                      <p:cBhvr>
                                        <p:cTn id="324" dur="166" decel="50000">
                                          <p:stCondLst>
                                            <p:cond delay="1668"/>
                                          </p:stCondLst>
                                        </p:cTn>
                                        <p:tgtEl>
                                          <p:spTgt spid="8"/>
                                        </p:tgtEl>
                                      </p:cBhvr>
                                      <p:to x="100000" y="100000"/>
                                    </p:animScale>
                                    <p:animScale>
                                      <p:cBhvr>
                                        <p:cTn id="325" dur="26">
                                          <p:stCondLst>
                                            <p:cond delay="1808"/>
                                          </p:stCondLst>
                                        </p:cTn>
                                        <p:tgtEl>
                                          <p:spTgt spid="8"/>
                                        </p:tgtEl>
                                      </p:cBhvr>
                                      <p:to x="100000" y="95000"/>
                                    </p:animScale>
                                    <p:animScale>
                                      <p:cBhvr>
                                        <p:cTn id="326" dur="166" decel="50000">
                                          <p:stCondLst>
                                            <p:cond delay="1834"/>
                                          </p:stCondLst>
                                        </p:cTn>
                                        <p:tgtEl>
                                          <p:spTgt spid="8"/>
                                        </p:tgtEl>
                                      </p:cBhvr>
                                      <p:to x="100000" y="100000"/>
                                    </p:animScale>
                                  </p:childTnLst>
                                </p:cTn>
                              </p:par>
                              <p:par>
                                <p:cTn id="327" presetID="26" presetClass="entr" presetSubtype="0" fill="hold" grpId="0" nodeType="withEffect">
                                  <p:stCondLst>
                                    <p:cond delay="0"/>
                                  </p:stCondLst>
                                  <p:childTnLst>
                                    <p:set>
                                      <p:cBhvr>
                                        <p:cTn id="328" dur="1" fill="hold">
                                          <p:stCondLst>
                                            <p:cond delay="0"/>
                                          </p:stCondLst>
                                        </p:cTn>
                                        <p:tgtEl>
                                          <p:spTgt spid="15"/>
                                        </p:tgtEl>
                                        <p:attrNameLst>
                                          <p:attrName>style.visibility</p:attrName>
                                        </p:attrNameLst>
                                      </p:cBhvr>
                                      <p:to>
                                        <p:strVal val="visible"/>
                                      </p:to>
                                    </p:set>
                                    <p:animEffect transition="in" filter="wipe(down)">
                                      <p:cBhvr>
                                        <p:cTn id="329" dur="580">
                                          <p:stCondLst>
                                            <p:cond delay="0"/>
                                          </p:stCondLst>
                                        </p:cTn>
                                        <p:tgtEl>
                                          <p:spTgt spid="15"/>
                                        </p:tgtEl>
                                      </p:cBhvr>
                                    </p:animEffect>
                                    <p:anim calcmode="lin" valueType="num">
                                      <p:cBhvr>
                                        <p:cTn id="33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3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3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3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3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35" dur="26">
                                          <p:stCondLst>
                                            <p:cond delay="650"/>
                                          </p:stCondLst>
                                        </p:cTn>
                                        <p:tgtEl>
                                          <p:spTgt spid="15"/>
                                        </p:tgtEl>
                                      </p:cBhvr>
                                      <p:to x="100000" y="60000"/>
                                    </p:animScale>
                                    <p:animScale>
                                      <p:cBhvr>
                                        <p:cTn id="336" dur="166" decel="50000">
                                          <p:stCondLst>
                                            <p:cond delay="676"/>
                                          </p:stCondLst>
                                        </p:cTn>
                                        <p:tgtEl>
                                          <p:spTgt spid="15"/>
                                        </p:tgtEl>
                                      </p:cBhvr>
                                      <p:to x="100000" y="100000"/>
                                    </p:animScale>
                                    <p:animScale>
                                      <p:cBhvr>
                                        <p:cTn id="337" dur="26">
                                          <p:stCondLst>
                                            <p:cond delay="1312"/>
                                          </p:stCondLst>
                                        </p:cTn>
                                        <p:tgtEl>
                                          <p:spTgt spid="15"/>
                                        </p:tgtEl>
                                      </p:cBhvr>
                                      <p:to x="100000" y="80000"/>
                                    </p:animScale>
                                    <p:animScale>
                                      <p:cBhvr>
                                        <p:cTn id="338" dur="166" decel="50000">
                                          <p:stCondLst>
                                            <p:cond delay="1338"/>
                                          </p:stCondLst>
                                        </p:cTn>
                                        <p:tgtEl>
                                          <p:spTgt spid="15"/>
                                        </p:tgtEl>
                                      </p:cBhvr>
                                      <p:to x="100000" y="100000"/>
                                    </p:animScale>
                                    <p:animScale>
                                      <p:cBhvr>
                                        <p:cTn id="339" dur="26">
                                          <p:stCondLst>
                                            <p:cond delay="1642"/>
                                          </p:stCondLst>
                                        </p:cTn>
                                        <p:tgtEl>
                                          <p:spTgt spid="15"/>
                                        </p:tgtEl>
                                      </p:cBhvr>
                                      <p:to x="100000" y="90000"/>
                                    </p:animScale>
                                    <p:animScale>
                                      <p:cBhvr>
                                        <p:cTn id="340" dur="166" decel="50000">
                                          <p:stCondLst>
                                            <p:cond delay="1668"/>
                                          </p:stCondLst>
                                        </p:cTn>
                                        <p:tgtEl>
                                          <p:spTgt spid="15"/>
                                        </p:tgtEl>
                                      </p:cBhvr>
                                      <p:to x="100000" y="100000"/>
                                    </p:animScale>
                                    <p:animScale>
                                      <p:cBhvr>
                                        <p:cTn id="341" dur="26">
                                          <p:stCondLst>
                                            <p:cond delay="1808"/>
                                          </p:stCondLst>
                                        </p:cTn>
                                        <p:tgtEl>
                                          <p:spTgt spid="15"/>
                                        </p:tgtEl>
                                      </p:cBhvr>
                                      <p:to x="100000" y="95000"/>
                                    </p:animScale>
                                    <p:animScale>
                                      <p:cBhvr>
                                        <p:cTn id="342" dur="166" decel="50000">
                                          <p:stCondLst>
                                            <p:cond delay="1834"/>
                                          </p:stCondLst>
                                        </p:cTn>
                                        <p:tgtEl>
                                          <p:spTgt spid="15"/>
                                        </p:tgtEl>
                                      </p:cBhvr>
                                      <p:to x="100000" y="100000"/>
                                    </p:animScale>
                                  </p:childTnLst>
                                </p:cTn>
                              </p:par>
                              <p:par>
                                <p:cTn id="343" presetID="26" presetClass="entr" presetSubtype="0" fill="hold" grpId="0" nodeType="withEffect">
                                  <p:stCondLst>
                                    <p:cond delay="0"/>
                                  </p:stCondLst>
                                  <p:childTnLst>
                                    <p:set>
                                      <p:cBhvr>
                                        <p:cTn id="344" dur="1" fill="hold">
                                          <p:stCondLst>
                                            <p:cond delay="0"/>
                                          </p:stCondLst>
                                        </p:cTn>
                                        <p:tgtEl>
                                          <p:spTgt spid="32"/>
                                        </p:tgtEl>
                                        <p:attrNameLst>
                                          <p:attrName>style.visibility</p:attrName>
                                        </p:attrNameLst>
                                      </p:cBhvr>
                                      <p:to>
                                        <p:strVal val="visible"/>
                                      </p:to>
                                    </p:set>
                                    <p:animEffect transition="in" filter="wipe(down)">
                                      <p:cBhvr>
                                        <p:cTn id="345" dur="580">
                                          <p:stCondLst>
                                            <p:cond delay="0"/>
                                          </p:stCondLst>
                                        </p:cTn>
                                        <p:tgtEl>
                                          <p:spTgt spid="32"/>
                                        </p:tgtEl>
                                      </p:cBhvr>
                                    </p:animEffect>
                                    <p:anim calcmode="lin" valueType="num">
                                      <p:cBhvr>
                                        <p:cTn id="34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34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34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34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35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351" dur="26">
                                          <p:stCondLst>
                                            <p:cond delay="650"/>
                                          </p:stCondLst>
                                        </p:cTn>
                                        <p:tgtEl>
                                          <p:spTgt spid="32"/>
                                        </p:tgtEl>
                                      </p:cBhvr>
                                      <p:to x="100000" y="60000"/>
                                    </p:animScale>
                                    <p:animScale>
                                      <p:cBhvr>
                                        <p:cTn id="352" dur="166" decel="50000">
                                          <p:stCondLst>
                                            <p:cond delay="676"/>
                                          </p:stCondLst>
                                        </p:cTn>
                                        <p:tgtEl>
                                          <p:spTgt spid="32"/>
                                        </p:tgtEl>
                                      </p:cBhvr>
                                      <p:to x="100000" y="100000"/>
                                    </p:animScale>
                                    <p:animScale>
                                      <p:cBhvr>
                                        <p:cTn id="353" dur="26">
                                          <p:stCondLst>
                                            <p:cond delay="1312"/>
                                          </p:stCondLst>
                                        </p:cTn>
                                        <p:tgtEl>
                                          <p:spTgt spid="32"/>
                                        </p:tgtEl>
                                      </p:cBhvr>
                                      <p:to x="100000" y="80000"/>
                                    </p:animScale>
                                    <p:animScale>
                                      <p:cBhvr>
                                        <p:cTn id="354" dur="166" decel="50000">
                                          <p:stCondLst>
                                            <p:cond delay="1338"/>
                                          </p:stCondLst>
                                        </p:cTn>
                                        <p:tgtEl>
                                          <p:spTgt spid="32"/>
                                        </p:tgtEl>
                                      </p:cBhvr>
                                      <p:to x="100000" y="100000"/>
                                    </p:animScale>
                                    <p:animScale>
                                      <p:cBhvr>
                                        <p:cTn id="355" dur="26">
                                          <p:stCondLst>
                                            <p:cond delay="1642"/>
                                          </p:stCondLst>
                                        </p:cTn>
                                        <p:tgtEl>
                                          <p:spTgt spid="32"/>
                                        </p:tgtEl>
                                      </p:cBhvr>
                                      <p:to x="100000" y="90000"/>
                                    </p:animScale>
                                    <p:animScale>
                                      <p:cBhvr>
                                        <p:cTn id="356" dur="166" decel="50000">
                                          <p:stCondLst>
                                            <p:cond delay="1668"/>
                                          </p:stCondLst>
                                        </p:cTn>
                                        <p:tgtEl>
                                          <p:spTgt spid="32"/>
                                        </p:tgtEl>
                                      </p:cBhvr>
                                      <p:to x="100000" y="100000"/>
                                    </p:animScale>
                                    <p:animScale>
                                      <p:cBhvr>
                                        <p:cTn id="357" dur="26">
                                          <p:stCondLst>
                                            <p:cond delay="1808"/>
                                          </p:stCondLst>
                                        </p:cTn>
                                        <p:tgtEl>
                                          <p:spTgt spid="32"/>
                                        </p:tgtEl>
                                      </p:cBhvr>
                                      <p:to x="100000" y="95000"/>
                                    </p:animScale>
                                    <p:animScale>
                                      <p:cBhvr>
                                        <p:cTn id="358" dur="166" decel="50000">
                                          <p:stCondLst>
                                            <p:cond delay="1834"/>
                                          </p:stCondLst>
                                        </p:cTn>
                                        <p:tgtEl>
                                          <p:spTgt spid="32"/>
                                        </p:tgtEl>
                                      </p:cBhvr>
                                      <p:to x="100000" y="100000"/>
                                    </p:animScale>
                                  </p:childTnLst>
                                </p:cTn>
                              </p:par>
                              <p:par>
                                <p:cTn id="359" presetID="26" presetClass="entr" presetSubtype="0" fill="hold" grpId="0" nodeType="withEffect">
                                  <p:stCondLst>
                                    <p:cond delay="0"/>
                                  </p:stCondLst>
                                  <p:childTnLst>
                                    <p:set>
                                      <p:cBhvr>
                                        <p:cTn id="360" dur="1" fill="hold">
                                          <p:stCondLst>
                                            <p:cond delay="0"/>
                                          </p:stCondLst>
                                        </p:cTn>
                                        <p:tgtEl>
                                          <p:spTgt spid="2052"/>
                                        </p:tgtEl>
                                        <p:attrNameLst>
                                          <p:attrName>style.visibility</p:attrName>
                                        </p:attrNameLst>
                                      </p:cBhvr>
                                      <p:to>
                                        <p:strVal val="visible"/>
                                      </p:to>
                                    </p:set>
                                    <p:animEffect transition="in" filter="wipe(down)">
                                      <p:cBhvr>
                                        <p:cTn id="361" dur="580">
                                          <p:stCondLst>
                                            <p:cond delay="0"/>
                                          </p:stCondLst>
                                        </p:cTn>
                                        <p:tgtEl>
                                          <p:spTgt spid="2052"/>
                                        </p:tgtEl>
                                      </p:cBhvr>
                                    </p:animEffect>
                                    <p:anim calcmode="lin" valueType="num">
                                      <p:cBhvr>
                                        <p:cTn id="362"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363"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364"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365"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366"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367" dur="26">
                                          <p:stCondLst>
                                            <p:cond delay="650"/>
                                          </p:stCondLst>
                                        </p:cTn>
                                        <p:tgtEl>
                                          <p:spTgt spid="2052"/>
                                        </p:tgtEl>
                                      </p:cBhvr>
                                      <p:to x="100000" y="60000"/>
                                    </p:animScale>
                                    <p:animScale>
                                      <p:cBhvr>
                                        <p:cTn id="368" dur="166" decel="50000">
                                          <p:stCondLst>
                                            <p:cond delay="676"/>
                                          </p:stCondLst>
                                        </p:cTn>
                                        <p:tgtEl>
                                          <p:spTgt spid="2052"/>
                                        </p:tgtEl>
                                      </p:cBhvr>
                                      <p:to x="100000" y="100000"/>
                                    </p:animScale>
                                    <p:animScale>
                                      <p:cBhvr>
                                        <p:cTn id="369" dur="26">
                                          <p:stCondLst>
                                            <p:cond delay="1312"/>
                                          </p:stCondLst>
                                        </p:cTn>
                                        <p:tgtEl>
                                          <p:spTgt spid="2052"/>
                                        </p:tgtEl>
                                      </p:cBhvr>
                                      <p:to x="100000" y="80000"/>
                                    </p:animScale>
                                    <p:animScale>
                                      <p:cBhvr>
                                        <p:cTn id="370" dur="166" decel="50000">
                                          <p:stCondLst>
                                            <p:cond delay="1338"/>
                                          </p:stCondLst>
                                        </p:cTn>
                                        <p:tgtEl>
                                          <p:spTgt spid="2052"/>
                                        </p:tgtEl>
                                      </p:cBhvr>
                                      <p:to x="100000" y="100000"/>
                                    </p:animScale>
                                    <p:animScale>
                                      <p:cBhvr>
                                        <p:cTn id="371" dur="26">
                                          <p:stCondLst>
                                            <p:cond delay="1642"/>
                                          </p:stCondLst>
                                        </p:cTn>
                                        <p:tgtEl>
                                          <p:spTgt spid="2052"/>
                                        </p:tgtEl>
                                      </p:cBhvr>
                                      <p:to x="100000" y="90000"/>
                                    </p:animScale>
                                    <p:animScale>
                                      <p:cBhvr>
                                        <p:cTn id="372" dur="166" decel="50000">
                                          <p:stCondLst>
                                            <p:cond delay="1668"/>
                                          </p:stCondLst>
                                        </p:cTn>
                                        <p:tgtEl>
                                          <p:spTgt spid="2052"/>
                                        </p:tgtEl>
                                      </p:cBhvr>
                                      <p:to x="100000" y="100000"/>
                                    </p:animScale>
                                    <p:animScale>
                                      <p:cBhvr>
                                        <p:cTn id="373" dur="26">
                                          <p:stCondLst>
                                            <p:cond delay="1808"/>
                                          </p:stCondLst>
                                        </p:cTn>
                                        <p:tgtEl>
                                          <p:spTgt spid="2052"/>
                                        </p:tgtEl>
                                      </p:cBhvr>
                                      <p:to x="100000" y="95000"/>
                                    </p:animScale>
                                    <p:animScale>
                                      <p:cBhvr>
                                        <p:cTn id="374" dur="166" decel="50000">
                                          <p:stCondLst>
                                            <p:cond delay="1834"/>
                                          </p:stCondLst>
                                        </p:cTn>
                                        <p:tgtEl>
                                          <p:spTgt spid="2052"/>
                                        </p:tgtEl>
                                      </p:cBhvr>
                                      <p:to x="100000" y="100000"/>
                                    </p:animScale>
                                  </p:childTnLst>
                                </p:cTn>
                              </p:par>
                              <p:par>
                                <p:cTn id="375" presetID="26" presetClass="entr" presetSubtype="0" fill="hold" nodeType="withEffect">
                                  <p:stCondLst>
                                    <p:cond delay="0"/>
                                  </p:stCondLst>
                                  <p:childTnLst>
                                    <p:set>
                                      <p:cBhvr>
                                        <p:cTn id="376" dur="1" fill="hold">
                                          <p:stCondLst>
                                            <p:cond delay="0"/>
                                          </p:stCondLst>
                                        </p:cTn>
                                        <p:tgtEl>
                                          <p:spTgt spid="1026"/>
                                        </p:tgtEl>
                                        <p:attrNameLst>
                                          <p:attrName>style.visibility</p:attrName>
                                        </p:attrNameLst>
                                      </p:cBhvr>
                                      <p:to>
                                        <p:strVal val="visible"/>
                                      </p:to>
                                    </p:set>
                                    <p:animEffect transition="in" filter="wipe(down)">
                                      <p:cBhvr>
                                        <p:cTn id="377" dur="580">
                                          <p:stCondLst>
                                            <p:cond delay="0"/>
                                          </p:stCondLst>
                                        </p:cTn>
                                        <p:tgtEl>
                                          <p:spTgt spid="1026"/>
                                        </p:tgtEl>
                                      </p:cBhvr>
                                    </p:animEffect>
                                    <p:anim calcmode="lin" valueType="num">
                                      <p:cBhvr>
                                        <p:cTn id="37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7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8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8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8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83" dur="26">
                                          <p:stCondLst>
                                            <p:cond delay="650"/>
                                          </p:stCondLst>
                                        </p:cTn>
                                        <p:tgtEl>
                                          <p:spTgt spid="1026"/>
                                        </p:tgtEl>
                                      </p:cBhvr>
                                      <p:to x="100000" y="60000"/>
                                    </p:animScale>
                                    <p:animScale>
                                      <p:cBhvr>
                                        <p:cTn id="384" dur="166" decel="50000">
                                          <p:stCondLst>
                                            <p:cond delay="676"/>
                                          </p:stCondLst>
                                        </p:cTn>
                                        <p:tgtEl>
                                          <p:spTgt spid="1026"/>
                                        </p:tgtEl>
                                      </p:cBhvr>
                                      <p:to x="100000" y="100000"/>
                                    </p:animScale>
                                    <p:animScale>
                                      <p:cBhvr>
                                        <p:cTn id="385" dur="26">
                                          <p:stCondLst>
                                            <p:cond delay="1312"/>
                                          </p:stCondLst>
                                        </p:cTn>
                                        <p:tgtEl>
                                          <p:spTgt spid="1026"/>
                                        </p:tgtEl>
                                      </p:cBhvr>
                                      <p:to x="100000" y="80000"/>
                                    </p:animScale>
                                    <p:animScale>
                                      <p:cBhvr>
                                        <p:cTn id="386" dur="166" decel="50000">
                                          <p:stCondLst>
                                            <p:cond delay="1338"/>
                                          </p:stCondLst>
                                        </p:cTn>
                                        <p:tgtEl>
                                          <p:spTgt spid="1026"/>
                                        </p:tgtEl>
                                      </p:cBhvr>
                                      <p:to x="100000" y="100000"/>
                                    </p:animScale>
                                    <p:animScale>
                                      <p:cBhvr>
                                        <p:cTn id="387" dur="26">
                                          <p:stCondLst>
                                            <p:cond delay="1642"/>
                                          </p:stCondLst>
                                        </p:cTn>
                                        <p:tgtEl>
                                          <p:spTgt spid="1026"/>
                                        </p:tgtEl>
                                      </p:cBhvr>
                                      <p:to x="100000" y="90000"/>
                                    </p:animScale>
                                    <p:animScale>
                                      <p:cBhvr>
                                        <p:cTn id="388" dur="166" decel="50000">
                                          <p:stCondLst>
                                            <p:cond delay="1668"/>
                                          </p:stCondLst>
                                        </p:cTn>
                                        <p:tgtEl>
                                          <p:spTgt spid="1026"/>
                                        </p:tgtEl>
                                      </p:cBhvr>
                                      <p:to x="100000" y="100000"/>
                                    </p:animScale>
                                    <p:animScale>
                                      <p:cBhvr>
                                        <p:cTn id="389" dur="26">
                                          <p:stCondLst>
                                            <p:cond delay="1808"/>
                                          </p:stCondLst>
                                        </p:cTn>
                                        <p:tgtEl>
                                          <p:spTgt spid="1026"/>
                                        </p:tgtEl>
                                      </p:cBhvr>
                                      <p:to x="100000" y="95000"/>
                                    </p:animScale>
                                    <p:animScale>
                                      <p:cBhvr>
                                        <p:cTn id="390" dur="166" decel="50000">
                                          <p:stCondLst>
                                            <p:cond delay="1834"/>
                                          </p:stCondLst>
                                        </p:cTn>
                                        <p:tgtEl>
                                          <p:spTgt spid="1026"/>
                                        </p:tgtEl>
                                      </p:cBhvr>
                                      <p:to x="100000" y="100000"/>
                                    </p:animScale>
                                  </p:childTnLst>
                                </p:cTn>
                              </p:par>
                              <p:par>
                                <p:cTn id="391" presetID="26" presetClass="entr" presetSubtype="0" fill="hold" nodeType="withEffect">
                                  <p:stCondLst>
                                    <p:cond delay="0"/>
                                  </p:stCondLst>
                                  <p:childTnLst>
                                    <p:set>
                                      <p:cBhvr>
                                        <p:cTn id="392" dur="1" fill="hold">
                                          <p:stCondLst>
                                            <p:cond delay="0"/>
                                          </p:stCondLst>
                                        </p:cTn>
                                        <p:tgtEl>
                                          <p:spTgt spid="1027"/>
                                        </p:tgtEl>
                                        <p:attrNameLst>
                                          <p:attrName>style.visibility</p:attrName>
                                        </p:attrNameLst>
                                      </p:cBhvr>
                                      <p:to>
                                        <p:strVal val="visible"/>
                                      </p:to>
                                    </p:set>
                                    <p:animEffect transition="in" filter="wipe(down)">
                                      <p:cBhvr>
                                        <p:cTn id="393" dur="580">
                                          <p:stCondLst>
                                            <p:cond delay="0"/>
                                          </p:stCondLst>
                                        </p:cTn>
                                        <p:tgtEl>
                                          <p:spTgt spid="1027"/>
                                        </p:tgtEl>
                                      </p:cBhvr>
                                    </p:animEffect>
                                    <p:anim calcmode="lin" valueType="num">
                                      <p:cBhvr>
                                        <p:cTn id="394"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395"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396"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397"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398"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399" dur="26">
                                          <p:stCondLst>
                                            <p:cond delay="650"/>
                                          </p:stCondLst>
                                        </p:cTn>
                                        <p:tgtEl>
                                          <p:spTgt spid="1027"/>
                                        </p:tgtEl>
                                      </p:cBhvr>
                                      <p:to x="100000" y="60000"/>
                                    </p:animScale>
                                    <p:animScale>
                                      <p:cBhvr>
                                        <p:cTn id="400" dur="166" decel="50000">
                                          <p:stCondLst>
                                            <p:cond delay="676"/>
                                          </p:stCondLst>
                                        </p:cTn>
                                        <p:tgtEl>
                                          <p:spTgt spid="1027"/>
                                        </p:tgtEl>
                                      </p:cBhvr>
                                      <p:to x="100000" y="100000"/>
                                    </p:animScale>
                                    <p:animScale>
                                      <p:cBhvr>
                                        <p:cTn id="401" dur="26">
                                          <p:stCondLst>
                                            <p:cond delay="1312"/>
                                          </p:stCondLst>
                                        </p:cTn>
                                        <p:tgtEl>
                                          <p:spTgt spid="1027"/>
                                        </p:tgtEl>
                                      </p:cBhvr>
                                      <p:to x="100000" y="80000"/>
                                    </p:animScale>
                                    <p:animScale>
                                      <p:cBhvr>
                                        <p:cTn id="402" dur="166" decel="50000">
                                          <p:stCondLst>
                                            <p:cond delay="1338"/>
                                          </p:stCondLst>
                                        </p:cTn>
                                        <p:tgtEl>
                                          <p:spTgt spid="1027"/>
                                        </p:tgtEl>
                                      </p:cBhvr>
                                      <p:to x="100000" y="100000"/>
                                    </p:animScale>
                                    <p:animScale>
                                      <p:cBhvr>
                                        <p:cTn id="403" dur="26">
                                          <p:stCondLst>
                                            <p:cond delay="1642"/>
                                          </p:stCondLst>
                                        </p:cTn>
                                        <p:tgtEl>
                                          <p:spTgt spid="1027"/>
                                        </p:tgtEl>
                                      </p:cBhvr>
                                      <p:to x="100000" y="90000"/>
                                    </p:animScale>
                                    <p:animScale>
                                      <p:cBhvr>
                                        <p:cTn id="404" dur="166" decel="50000">
                                          <p:stCondLst>
                                            <p:cond delay="1668"/>
                                          </p:stCondLst>
                                        </p:cTn>
                                        <p:tgtEl>
                                          <p:spTgt spid="1027"/>
                                        </p:tgtEl>
                                      </p:cBhvr>
                                      <p:to x="100000" y="100000"/>
                                    </p:animScale>
                                    <p:animScale>
                                      <p:cBhvr>
                                        <p:cTn id="405" dur="26">
                                          <p:stCondLst>
                                            <p:cond delay="1808"/>
                                          </p:stCondLst>
                                        </p:cTn>
                                        <p:tgtEl>
                                          <p:spTgt spid="1027"/>
                                        </p:tgtEl>
                                      </p:cBhvr>
                                      <p:to x="100000" y="95000"/>
                                    </p:animScale>
                                    <p:animScale>
                                      <p:cBhvr>
                                        <p:cTn id="406" dur="166" decel="50000">
                                          <p:stCondLst>
                                            <p:cond delay="1834"/>
                                          </p:stCondLst>
                                        </p:cTn>
                                        <p:tgtEl>
                                          <p:spTgt spid="1027"/>
                                        </p:tgtEl>
                                      </p:cBhvr>
                                      <p:to x="100000" y="100000"/>
                                    </p:animScale>
                                  </p:childTnLst>
                                </p:cTn>
                              </p:par>
                              <p:par>
                                <p:cTn id="407" presetID="26" presetClass="entr" presetSubtype="0" fill="hold" grpId="0" nodeType="withEffect">
                                  <p:stCondLst>
                                    <p:cond delay="0"/>
                                  </p:stCondLst>
                                  <p:childTnLst>
                                    <p:set>
                                      <p:cBhvr>
                                        <p:cTn id="408" dur="1" fill="hold">
                                          <p:stCondLst>
                                            <p:cond delay="0"/>
                                          </p:stCondLst>
                                        </p:cTn>
                                        <p:tgtEl>
                                          <p:spTgt spid="29"/>
                                        </p:tgtEl>
                                        <p:attrNameLst>
                                          <p:attrName>style.visibility</p:attrName>
                                        </p:attrNameLst>
                                      </p:cBhvr>
                                      <p:to>
                                        <p:strVal val="visible"/>
                                      </p:to>
                                    </p:set>
                                    <p:animEffect transition="in" filter="wipe(down)">
                                      <p:cBhvr>
                                        <p:cTn id="409" dur="580">
                                          <p:stCondLst>
                                            <p:cond delay="0"/>
                                          </p:stCondLst>
                                        </p:cTn>
                                        <p:tgtEl>
                                          <p:spTgt spid="29"/>
                                        </p:tgtEl>
                                      </p:cBhvr>
                                    </p:animEffect>
                                    <p:anim calcmode="lin" valueType="num">
                                      <p:cBhvr>
                                        <p:cTn id="410"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411"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412"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413"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414"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415" dur="26">
                                          <p:stCondLst>
                                            <p:cond delay="650"/>
                                          </p:stCondLst>
                                        </p:cTn>
                                        <p:tgtEl>
                                          <p:spTgt spid="29"/>
                                        </p:tgtEl>
                                      </p:cBhvr>
                                      <p:to x="100000" y="60000"/>
                                    </p:animScale>
                                    <p:animScale>
                                      <p:cBhvr>
                                        <p:cTn id="416" dur="166" decel="50000">
                                          <p:stCondLst>
                                            <p:cond delay="676"/>
                                          </p:stCondLst>
                                        </p:cTn>
                                        <p:tgtEl>
                                          <p:spTgt spid="29"/>
                                        </p:tgtEl>
                                      </p:cBhvr>
                                      <p:to x="100000" y="100000"/>
                                    </p:animScale>
                                    <p:animScale>
                                      <p:cBhvr>
                                        <p:cTn id="417" dur="26">
                                          <p:stCondLst>
                                            <p:cond delay="1312"/>
                                          </p:stCondLst>
                                        </p:cTn>
                                        <p:tgtEl>
                                          <p:spTgt spid="29"/>
                                        </p:tgtEl>
                                      </p:cBhvr>
                                      <p:to x="100000" y="80000"/>
                                    </p:animScale>
                                    <p:animScale>
                                      <p:cBhvr>
                                        <p:cTn id="418" dur="166" decel="50000">
                                          <p:stCondLst>
                                            <p:cond delay="1338"/>
                                          </p:stCondLst>
                                        </p:cTn>
                                        <p:tgtEl>
                                          <p:spTgt spid="29"/>
                                        </p:tgtEl>
                                      </p:cBhvr>
                                      <p:to x="100000" y="100000"/>
                                    </p:animScale>
                                    <p:animScale>
                                      <p:cBhvr>
                                        <p:cTn id="419" dur="26">
                                          <p:stCondLst>
                                            <p:cond delay="1642"/>
                                          </p:stCondLst>
                                        </p:cTn>
                                        <p:tgtEl>
                                          <p:spTgt spid="29"/>
                                        </p:tgtEl>
                                      </p:cBhvr>
                                      <p:to x="100000" y="90000"/>
                                    </p:animScale>
                                    <p:animScale>
                                      <p:cBhvr>
                                        <p:cTn id="420" dur="166" decel="50000">
                                          <p:stCondLst>
                                            <p:cond delay="1668"/>
                                          </p:stCondLst>
                                        </p:cTn>
                                        <p:tgtEl>
                                          <p:spTgt spid="29"/>
                                        </p:tgtEl>
                                      </p:cBhvr>
                                      <p:to x="100000" y="100000"/>
                                    </p:animScale>
                                    <p:animScale>
                                      <p:cBhvr>
                                        <p:cTn id="421" dur="26">
                                          <p:stCondLst>
                                            <p:cond delay="1808"/>
                                          </p:stCondLst>
                                        </p:cTn>
                                        <p:tgtEl>
                                          <p:spTgt spid="29"/>
                                        </p:tgtEl>
                                      </p:cBhvr>
                                      <p:to x="100000" y="95000"/>
                                    </p:animScale>
                                    <p:animScale>
                                      <p:cBhvr>
                                        <p:cTn id="422" dur="166" decel="50000">
                                          <p:stCondLst>
                                            <p:cond delay="1834"/>
                                          </p:stCondLst>
                                        </p:cTn>
                                        <p:tgtEl>
                                          <p:spTgt spid="29"/>
                                        </p:tgtEl>
                                      </p:cBhvr>
                                      <p:to x="100000" y="100000"/>
                                    </p:animScale>
                                  </p:childTnLst>
                                </p:cTn>
                              </p:par>
                              <p:par>
                                <p:cTn id="423" presetID="26" presetClass="entr" presetSubtype="0" fill="hold" nodeType="withEffect">
                                  <p:stCondLst>
                                    <p:cond delay="0"/>
                                  </p:stCondLst>
                                  <p:childTnLst>
                                    <p:set>
                                      <p:cBhvr>
                                        <p:cTn id="424" dur="1" fill="hold">
                                          <p:stCondLst>
                                            <p:cond delay="0"/>
                                          </p:stCondLst>
                                        </p:cTn>
                                        <p:tgtEl>
                                          <p:spTgt spid="10"/>
                                        </p:tgtEl>
                                        <p:attrNameLst>
                                          <p:attrName>style.visibility</p:attrName>
                                        </p:attrNameLst>
                                      </p:cBhvr>
                                      <p:to>
                                        <p:strVal val="visible"/>
                                      </p:to>
                                    </p:set>
                                    <p:animEffect transition="in" filter="wipe(down)">
                                      <p:cBhvr>
                                        <p:cTn id="425" dur="580">
                                          <p:stCondLst>
                                            <p:cond delay="0"/>
                                          </p:stCondLst>
                                        </p:cTn>
                                        <p:tgtEl>
                                          <p:spTgt spid="10"/>
                                        </p:tgtEl>
                                      </p:cBhvr>
                                    </p:animEffect>
                                    <p:anim calcmode="lin" valueType="num">
                                      <p:cBhvr>
                                        <p:cTn id="4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31" dur="26">
                                          <p:stCondLst>
                                            <p:cond delay="650"/>
                                          </p:stCondLst>
                                        </p:cTn>
                                        <p:tgtEl>
                                          <p:spTgt spid="10"/>
                                        </p:tgtEl>
                                      </p:cBhvr>
                                      <p:to x="100000" y="60000"/>
                                    </p:animScale>
                                    <p:animScale>
                                      <p:cBhvr>
                                        <p:cTn id="432" dur="166" decel="50000">
                                          <p:stCondLst>
                                            <p:cond delay="676"/>
                                          </p:stCondLst>
                                        </p:cTn>
                                        <p:tgtEl>
                                          <p:spTgt spid="10"/>
                                        </p:tgtEl>
                                      </p:cBhvr>
                                      <p:to x="100000" y="100000"/>
                                    </p:animScale>
                                    <p:animScale>
                                      <p:cBhvr>
                                        <p:cTn id="433" dur="26">
                                          <p:stCondLst>
                                            <p:cond delay="1312"/>
                                          </p:stCondLst>
                                        </p:cTn>
                                        <p:tgtEl>
                                          <p:spTgt spid="10"/>
                                        </p:tgtEl>
                                      </p:cBhvr>
                                      <p:to x="100000" y="80000"/>
                                    </p:animScale>
                                    <p:animScale>
                                      <p:cBhvr>
                                        <p:cTn id="434" dur="166" decel="50000">
                                          <p:stCondLst>
                                            <p:cond delay="1338"/>
                                          </p:stCondLst>
                                        </p:cTn>
                                        <p:tgtEl>
                                          <p:spTgt spid="10"/>
                                        </p:tgtEl>
                                      </p:cBhvr>
                                      <p:to x="100000" y="100000"/>
                                    </p:animScale>
                                    <p:animScale>
                                      <p:cBhvr>
                                        <p:cTn id="435" dur="26">
                                          <p:stCondLst>
                                            <p:cond delay="1642"/>
                                          </p:stCondLst>
                                        </p:cTn>
                                        <p:tgtEl>
                                          <p:spTgt spid="10"/>
                                        </p:tgtEl>
                                      </p:cBhvr>
                                      <p:to x="100000" y="90000"/>
                                    </p:animScale>
                                    <p:animScale>
                                      <p:cBhvr>
                                        <p:cTn id="436" dur="166" decel="50000">
                                          <p:stCondLst>
                                            <p:cond delay="1668"/>
                                          </p:stCondLst>
                                        </p:cTn>
                                        <p:tgtEl>
                                          <p:spTgt spid="10"/>
                                        </p:tgtEl>
                                      </p:cBhvr>
                                      <p:to x="100000" y="100000"/>
                                    </p:animScale>
                                    <p:animScale>
                                      <p:cBhvr>
                                        <p:cTn id="437" dur="26">
                                          <p:stCondLst>
                                            <p:cond delay="1808"/>
                                          </p:stCondLst>
                                        </p:cTn>
                                        <p:tgtEl>
                                          <p:spTgt spid="10"/>
                                        </p:tgtEl>
                                      </p:cBhvr>
                                      <p:to x="100000" y="95000"/>
                                    </p:animScale>
                                    <p:animScale>
                                      <p:cBhvr>
                                        <p:cTn id="438"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9" fill="hold" display="0">
                  <p:stCondLst>
                    <p:cond delay="indefinite"/>
                  </p:stCondLst>
                  <p:endCondLst>
                    <p:cond evt="onStopAudio" delay="0">
                      <p:tgtEl>
                        <p:sldTgt/>
                      </p:tgtEl>
                    </p:cond>
                  </p:endCondLst>
                </p:cTn>
                <p:tgtEl>
                  <p:spTgt spid="9"/>
                </p:tgtEl>
              </p:cMediaNode>
            </p:audio>
          </p:childTnLst>
        </p:cTn>
      </p:par>
    </p:tnLst>
    <p:bldLst>
      <p:bldP spid="2052" grpId="0" animBg="1"/>
      <p:bldP spid="2053" grpId="0" animBg="1"/>
      <p:bldP spid="2054" grpId="0" animBg="1"/>
      <p:bldP spid="2055" grpId="0" animBg="1"/>
      <p:bldP spid="2056" grpId="0" animBg="1"/>
      <p:bldP spid="2057" grpId="0" animBg="1"/>
      <p:bldP spid="2058" grpId="0" animBg="1"/>
      <p:bldP spid="2065" grpId="0"/>
      <p:bldP spid="2074" grpId="0"/>
      <p:bldP spid="2075" grpId="0"/>
      <p:bldP spid="2078" grpId="0"/>
      <p:bldP spid="2081" grpId="0"/>
      <p:bldP spid="2082" grpId="0"/>
      <p:bldP spid="2083" grpId="0"/>
      <p:bldP spid="8" grpId="0"/>
      <p:bldP spid="15" grpId="0"/>
      <p:bldP spid="32"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6200"/>
            <a:ext cx="9220200" cy="6934200"/>
          </a:xfrm>
          <a:prstGeom prst="rect">
            <a:avLst/>
          </a:prstGeom>
        </p:spPr>
      </p:pic>
      <p:sp>
        <p:nvSpPr>
          <p:cNvPr id="6" name="Rectangle 5"/>
          <p:cNvSpPr/>
          <p:nvPr/>
        </p:nvSpPr>
        <p:spPr>
          <a:xfrm>
            <a:off x="416054" y="1524000"/>
            <a:ext cx="8311892" cy="3416320"/>
          </a:xfrm>
          <a:prstGeom prst="rect">
            <a:avLst/>
          </a:prstGeom>
          <a:noFill/>
        </p:spPr>
        <p:txBody>
          <a:bodyPr wrap="none" lIns="91440" tIns="45720" rIns="91440" bIns="45720">
            <a:spAutoFit/>
          </a:bodyPr>
          <a:lstStyle/>
          <a:p>
            <a:pPr algn="ctr"/>
            <a:r>
              <a:rPr lang="en-US" sz="7200" b="1" cap="none" spc="0" dirty="0" smtClean="0">
                <a:ln w="19050">
                  <a:solidFill>
                    <a:schemeClr val="tx2">
                      <a:tint val="1000"/>
                    </a:schemeClr>
                  </a:solidFill>
                  <a:prstDash val="solid"/>
                </a:ln>
                <a:solidFill>
                  <a:schemeClr val="accent1"/>
                </a:solidFill>
                <a:effectLst>
                  <a:outerShdw blurRad="50000" dist="50800" dir="7500000" algn="tl">
                    <a:srgbClr val="000000">
                      <a:shade val="5000"/>
                      <a:alpha val="35000"/>
                    </a:srgbClr>
                  </a:outerShdw>
                </a:effectLst>
                <a:latin typeface="Apple Boy BTN" pitchFamily="34" charset="0"/>
              </a:rPr>
              <a:t>What do you already </a:t>
            </a:r>
          </a:p>
          <a:p>
            <a:pPr algn="ctr"/>
            <a:r>
              <a:rPr lang="en-US" sz="7200" b="1" cap="none" spc="0" dirty="0" smtClean="0">
                <a:ln w="19050">
                  <a:solidFill>
                    <a:schemeClr val="tx2">
                      <a:tint val="1000"/>
                    </a:schemeClr>
                  </a:solidFill>
                  <a:prstDash val="solid"/>
                </a:ln>
                <a:solidFill>
                  <a:schemeClr val="accent1"/>
                </a:solidFill>
                <a:effectLst>
                  <a:outerShdw blurRad="50000" dist="50800" dir="7500000" algn="tl">
                    <a:srgbClr val="000000">
                      <a:shade val="5000"/>
                      <a:alpha val="35000"/>
                    </a:srgbClr>
                  </a:outerShdw>
                </a:effectLst>
                <a:latin typeface="Apple Boy BTN" pitchFamily="34" charset="0"/>
              </a:rPr>
              <a:t>know about the</a:t>
            </a:r>
          </a:p>
          <a:p>
            <a:pPr algn="ctr"/>
            <a:r>
              <a:rPr lang="en-US" sz="7200" b="1" dirty="0" smtClean="0">
                <a:ln w="19050">
                  <a:solidFill>
                    <a:schemeClr val="tx2">
                      <a:tint val="1000"/>
                    </a:schemeClr>
                  </a:solidFill>
                  <a:prstDash val="solid"/>
                </a:ln>
                <a:solidFill>
                  <a:schemeClr val="accent1"/>
                </a:solidFill>
                <a:effectLst>
                  <a:outerShdw blurRad="50000" dist="50800" dir="7500000" algn="tl">
                    <a:srgbClr val="000000">
                      <a:shade val="5000"/>
                      <a:alpha val="35000"/>
                    </a:srgbClr>
                  </a:outerShdw>
                </a:effectLst>
                <a:latin typeface="Apple Boy BTN" pitchFamily="34" charset="0"/>
              </a:rPr>
              <a:t>Maya </a:t>
            </a:r>
            <a:r>
              <a:rPr lang="en-US" sz="7200" b="1" dirty="0" err="1" smtClean="0">
                <a:ln w="19050">
                  <a:solidFill>
                    <a:schemeClr val="tx2">
                      <a:tint val="1000"/>
                    </a:schemeClr>
                  </a:solidFill>
                  <a:prstDash val="solid"/>
                </a:ln>
                <a:solidFill>
                  <a:schemeClr val="accent1"/>
                </a:solidFill>
                <a:effectLst>
                  <a:outerShdw blurRad="50000" dist="50800" dir="7500000" algn="tl">
                    <a:srgbClr val="000000">
                      <a:shade val="5000"/>
                      <a:alpha val="35000"/>
                    </a:srgbClr>
                  </a:outerShdw>
                </a:effectLst>
                <a:latin typeface="Apple Boy BTN" pitchFamily="34" charset="0"/>
              </a:rPr>
              <a:t>civilisation</a:t>
            </a:r>
            <a:r>
              <a:rPr lang="en-US" sz="7200" b="1" dirty="0" smtClean="0">
                <a:ln w="19050">
                  <a:solidFill>
                    <a:schemeClr val="tx2">
                      <a:tint val="1000"/>
                    </a:schemeClr>
                  </a:solidFill>
                  <a:prstDash val="solid"/>
                </a:ln>
                <a:solidFill>
                  <a:schemeClr val="accent1"/>
                </a:solidFill>
                <a:effectLst>
                  <a:outerShdw blurRad="50000" dist="50800" dir="7500000" algn="tl">
                    <a:srgbClr val="000000">
                      <a:shade val="5000"/>
                      <a:alpha val="35000"/>
                    </a:srgbClr>
                  </a:outerShdw>
                </a:effectLst>
                <a:latin typeface="Apple Boy BTN" pitchFamily="34" charset="0"/>
              </a:rPr>
              <a:t>?</a:t>
            </a:r>
            <a:endParaRPr lang="en-US" sz="7200" b="1" cap="none" spc="0" dirty="0">
              <a:ln w="19050">
                <a:solidFill>
                  <a:schemeClr val="tx2">
                    <a:tint val="1000"/>
                  </a:schemeClr>
                </a:solidFill>
                <a:prstDash val="solid"/>
              </a:ln>
              <a:solidFill>
                <a:schemeClr val="accent1"/>
              </a:solidFill>
              <a:effectLst>
                <a:outerShdw blurRad="50000" dist="50800" dir="7500000" algn="tl">
                  <a:srgbClr val="000000">
                    <a:shade val="5000"/>
                    <a:alpha val="35000"/>
                  </a:srgbClr>
                </a:outerShdw>
              </a:effectLst>
              <a:latin typeface="Apple Boy BTN" pitchFamily="34" charset="0"/>
            </a:endParaRPr>
          </a:p>
        </p:txBody>
      </p:sp>
      <p:sp>
        <p:nvSpPr>
          <p:cNvPr id="7" name="Rectangle 6"/>
          <p:cNvSpPr/>
          <p:nvPr/>
        </p:nvSpPr>
        <p:spPr>
          <a:xfrm>
            <a:off x="642883" y="914400"/>
            <a:ext cx="7858240" cy="5016758"/>
          </a:xfrm>
          <a:prstGeom prst="rect">
            <a:avLst/>
          </a:prstGeom>
          <a:noFill/>
        </p:spPr>
        <p:txBody>
          <a:bodyPr wrap="none" lIns="91440" tIns="45720" rIns="91440" bIns="45720">
            <a:spAutoFit/>
          </a:bodyPr>
          <a:lstStyle/>
          <a:p>
            <a:pPr algn="ctr"/>
            <a:r>
              <a:rPr lang="en-GB" sz="8000" b="1" dirty="0" smtClean="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rPr>
              <a:t>Where is Central</a:t>
            </a:r>
          </a:p>
          <a:p>
            <a:pPr algn="ctr"/>
            <a:r>
              <a:rPr lang="en-GB" sz="8000" b="1" dirty="0" smtClean="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rPr>
              <a:t>America and when </a:t>
            </a:r>
          </a:p>
          <a:p>
            <a:pPr algn="ctr"/>
            <a:r>
              <a:rPr lang="en-GB" sz="8000" b="1" dirty="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rPr>
              <a:t>d</a:t>
            </a:r>
            <a:r>
              <a:rPr lang="en-GB" sz="8000" b="1" dirty="0" smtClean="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rPr>
              <a:t>id the Maya</a:t>
            </a:r>
          </a:p>
          <a:p>
            <a:pPr algn="ctr"/>
            <a:r>
              <a:rPr lang="en-GB" sz="8000" b="1" dirty="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rPr>
              <a:t>c</a:t>
            </a:r>
            <a:r>
              <a:rPr lang="en-GB" sz="8000" b="1" dirty="0" smtClean="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rPr>
              <a:t>ivilisation begin?</a:t>
            </a:r>
            <a:endParaRPr lang="en-GB" sz="8000" b="1" dirty="0">
              <a:ln w="19050">
                <a:solidFill>
                  <a:schemeClr val="tx2">
                    <a:tint val="1000"/>
                  </a:schemeClr>
                </a:solidFill>
                <a:prstDash val="solid"/>
              </a:ln>
              <a:solidFill>
                <a:schemeClr val="accent6"/>
              </a:solidFill>
              <a:effectLst>
                <a:outerShdw blurRad="50000" dist="50800" dir="7500000" algn="tl">
                  <a:srgbClr val="000000">
                    <a:shade val="5000"/>
                    <a:alpha val="35000"/>
                  </a:srgbClr>
                </a:outerShdw>
              </a:effectLst>
              <a:latin typeface="Apple Boy BTN" pitchFamily="34" charset="0"/>
            </a:endParaRPr>
          </a:p>
        </p:txBody>
      </p:sp>
      <p:sp>
        <p:nvSpPr>
          <p:cNvPr id="4" name="TextBox 3"/>
          <p:cNvSpPr txBox="1"/>
          <p:nvPr/>
        </p:nvSpPr>
        <p:spPr>
          <a:xfrm>
            <a:off x="609600" y="1085195"/>
            <a:ext cx="7981799" cy="440120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4800" b="1" u="sng" dirty="0" smtClean="0">
                <a:solidFill>
                  <a:srgbClr val="FFFF00"/>
                </a:solidFill>
                <a:latin typeface="Tw Cen MT" pitchFamily="34" charset="0"/>
              </a:rPr>
              <a:t>Section 1</a:t>
            </a:r>
          </a:p>
          <a:p>
            <a:pPr algn="ctr"/>
            <a:r>
              <a:rPr lang="en-GB" sz="4000" b="1" dirty="0" smtClean="0">
                <a:solidFill>
                  <a:srgbClr val="FFFF00"/>
                </a:solidFill>
                <a:latin typeface="Tw Cen MT" panose="020B0602020104020603" pitchFamily="34" charset="0"/>
              </a:rPr>
              <a:t>Where is Central America and when did the Maya civilisation begin?</a:t>
            </a:r>
          </a:p>
          <a:p>
            <a:pPr algn="ctr"/>
            <a:r>
              <a:rPr lang="en-GB" sz="3800" dirty="0" smtClean="0">
                <a:latin typeface="Tw Cen MT" pitchFamily="34" charset="0"/>
              </a:rPr>
              <a:t>In this section you will find out where in the world Central America is and the countries where the Maya people lived. When did the Maya civilisation begin?</a:t>
            </a:r>
            <a:endParaRPr lang="en-GB" sz="3800" dirty="0">
              <a:latin typeface="Tw Cen MT" pitchFamily="34" charset="0"/>
            </a:endParaRPr>
          </a:p>
        </p:txBody>
      </p:sp>
      <p:pic>
        <p:nvPicPr>
          <p:cNvPr id="8" name="Picture 7">
            <a:hlinkClick r:id="rId7" action="ppaction://hlinkfile"/>
          </p:cNvPr>
          <p:cNvPicPr/>
          <p:nvPr/>
        </p:nvPicPr>
        <p:blipFill>
          <a:blip r:embed="rId8" cstate="print">
            <a:extLst>
              <a:ext uri="{28A0092B-C50C-407E-A947-70E740481C1C}">
                <a14:useLocalDpi xmlns:a14="http://schemas.microsoft.com/office/drawing/2010/main" val="0"/>
              </a:ext>
            </a:extLst>
          </a:blip>
          <a:stretch>
            <a:fillRect/>
          </a:stretch>
        </p:blipFill>
        <p:spPr bwMode="auto">
          <a:xfrm>
            <a:off x="76200" y="5867400"/>
            <a:ext cx="762988" cy="771267"/>
          </a:xfrm>
          <a:prstGeom prst="ellipse">
            <a:avLst/>
          </a:prstGeom>
          <a:ln w="571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9" name="Oval 8"/>
          <p:cNvSpPr/>
          <p:nvPr/>
        </p:nvSpPr>
        <p:spPr>
          <a:xfrm>
            <a:off x="8267400" y="2286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a:latin typeface="Tw Cen MT" pitchFamily="34" charset="0"/>
              </a:rPr>
              <a:t>3</a:t>
            </a:r>
            <a:endParaRPr lang="en-US" sz="2000" b="1" dirty="0">
              <a:latin typeface="Tw Cen MT" pitchFamily="34" charset="0"/>
            </a:endParaRPr>
          </a:p>
        </p:txBody>
      </p:sp>
      <p:pic>
        <p:nvPicPr>
          <p:cNvPr id="13" name="Picture 12">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4400" y="5845800"/>
            <a:ext cx="936000" cy="936000"/>
          </a:xfrm>
          <a:prstGeom prst="rect">
            <a:avLst/>
          </a:prstGeom>
        </p:spPr>
      </p:pic>
      <p:sp>
        <p:nvSpPr>
          <p:cNvPr id="3" name="TextBox 2"/>
          <p:cNvSpPr txBox="1"/>
          <p:nvPr/>
        </p:nvSpPr>
        <p:spPr>
          <a:xfrm>
            <a:off x="4876800" y="6412468"/>
            <a:ext cx="4267200" cy="369332"/>
          </a:xfrm>
          <a:prstGeom prst="rect">
            <a:avLst/>
          </a:prstGeom>
          <a:noFill/>
        </p:spPr>
        <p:txBody>
          <a:bodyPr wrap="square" rtlCol="0">
            <a:spAutoFit/>
          </a:bodyPr>
          <a:lstStyle/>
          <a:p>
            <a:pPr algn="ctr"/>
            <a:r>
              <a:rPr lang="en-GB" b="1" i="1" dirty="0" smtClean="0">
                <a:latin typeface="Tw Cen MT" panose="020B0602020104020603" pitchFamily="34" charset="0"/>
              </a:rPr>
              <a:t>Maya Civilisation History Interactive©</a:t>
            </a:r>
            <a:endParaRPr lang="en-GB" b="1" i="1" dirty="0">
              <a:latin typeface="Tw Cen MT" panose="020B0602020104020603" pitchFamily="34" charset="0"/>
            </a:endParaRPr>
          </a:p>
        </p:txBody>
      </p:sp>
      <p:pic>
        <p:nvPicPr>
          <p:cNvPr id="5" name="props012.wav">
            <a:hlinkClick r:id="" action="ppaction://media"/>
          </p:cNvPr>
          <p:cNvPicPr>
            <a:picLocks noChangeAspect="1"/>
          </p:cNvPicPr>
          <p:nvPr>
            <a:audioFile r:link="rId1"/>
            <p:extLst>
              <p:ext uri="{DAA4B4D4-6D71-4841-9C94-3DE7FCFB9230}">
                <p14:media xmlns:p14="http://schemas.microsoft.com/office/powerpoint/2010/main" r:embed="rId2">
                  <p14:trim end="7843.606"/>
                  <p14:fade out="3500"/>
                </p14:media>
              </p:ext>
            </p:extLst>
          </p:nvPr>
        </p:nvPicPr>
        <p:blipFill>
          <a:blip r:embed="rId11"/>
          <a:stretch>
            <a:fillRect/>
          </a:stretch>
        </p:blipFill>
        <p:spPr>
          <a:xfrm>
            <a:off x="416054" y="541340"/>
            <a:ext cx="1371600" cy="1371600"/>
          </a:xfrm>
          <a:prstGeom prst="rect">
            <a:avLst/>
          </a:prstGeom>
        </p:spPr>
      </p:pic>
      <p:pic>
        <p:nvPicPr>
          <p:cNvPr id="10" name="ob1.wma">
            <a:hlinkClick r:id="" action="ppaction://media"/>
          </p:cNvPr>
          <p:cNvPicPr>
            <a:picLocks noChangeAspect="1"/>
          </p:cNvPicPr>
          <p:nvPr>
            <a:audioFile r:link="rId1"/>
            <p:extLst>
              <p:ext uri="{DAA4B4D4-6D71-4841-9C94-3DE7FCFB9230}">
                <p14:media xmlns:p14="http://schemas.microsoft.com/office/powerpoint/2010/main" r:embed="rId3">
                  <p14:trim st="1702.3388" end="1560.4768"/>
                  <p14:fade in="1250" out="1750"/>
                </p14:media>
              </p:ext>
            </p:extLst>
          </p:nvPr>
        </p:nvPicPr>
        <p:blipFill>
          <a:blip r:embed="rId12"/>
          <a:stretch>
            <a:fillRect/>
          </a:stretch>
        </p:blipFill>
        <p:spPr>
          <a:xfrm>
            <a:off x="377954" y="2004173"/>
            <a:ext cx="1447800" cy="1447800"/>
          </a:xfrm>
          <a:prstGeom prst="rect">
            <a:avLst/>
          </a:prstGeom>
        </p:spPr>
      </p:pic>
    </p:spTree>
    <p:extLst>
      <p:ext uri="{BB962C8B-B14F-4D97-AF65-F5344CB8AC3E}">
        <p14:creationId xmlns:p14="http://schemas.microsoft.com/office/powerpoint/2010/main" val="28596479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3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500" fill="hold"/>
                                        <p:tgtEl>
                                          <p:spTgt spid="6"/>
                                        </p:tgtEl>
                                        <p:attrNameLst>
                                          <p:attrName>ppt_w</p:attrName>
                                        </p:attrNameLst>
                                      </p:cBhvr>
                                      <p:tavLst>
                                        <p:tav tm="0">
                                          <p:val>
                                            <p:fltVal val="0"/>
                                          </p:val>
                                        </p:tav>
                                        <p:tav tm="100000">
                                          <p:val>
                                            <p:strVal val="#ppt_w"/>
                                          </p:val>
                                        </p:tav>
                                      </p:tavLst>
                                    </p:anim>
                                    <p:anim calcmode="lin" valueType="num">
                                      <p:cBhvr>
                                        <p:cTn id="12" dur="1500" fill="hold"/>
                                        <p:tgtEl>
                                          <p:spTgt spid="6"/>
                                        </p:tgtEl>
                                        <p:attrNameLst>
                                          <p:attrName>ppt_h</p:attrName>
                                        </p:attrNameLst>
                                      </p:cBhvr>
                                      <p:tavLst>
                                        <p:tav tm="0">
                                          <p:val>
                                            <p:fltVal val="0"/>
                                          </p:val>
                                        </p:tav>
                                        <p:tav tm="100000">
                                          <p:val>
                                            <p:strVal val="#ppt_h"/>
                                          </p:val>
                                        </p:tav>
                                      </p:tavLst>
                                    </p:anim>
                                    <p:anim calcmode="lin" valueType="num">
                                      <p:cBhvr>
                                        <p:cTn id="13" dur="1500" fill="hold"/>
                                        <p:tgtEl>
                                          <p:spTgt spid="6"/>
                                        </p:tgtEl>
                                        <p:attrNameLst>
                                          <p:attrName>style.rotation</p:attrName>
                                        </p:attrNameLst>
                                      </p:cBhvr>
                                      <p:tavLst>
                                        <p:tav tm="0">
                                          <p:val>
                                            <p:fltVal val="90"/>
                                          </p:val>
                                        </p:tav>
                                        <p:tav tm="100000">
                                          <p:val>
                                            <p:fltVal val="0"/>
                                          </p:val>
                                        </p:tav>
                                      </p:tavLst>
                                    </p:anim>
                                    <p:animEffect transition="in" filter="fade">
                                      <p:cBhvr>
                                        <p:cTn id="14" dur="1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xit" presetSubtype="0" fill="hold" grpId="1" nodeType="clickEffect">
                                  <p:stCondLst>
                                    <p:cond delay="0"/>
                                  </p:stCondLst>
                                  <p:childTnLst>
                                    <p:anim calcmode="lin" valueType="num">
                                      <p:cBhvr>
                                        <p:cTn id="18" dur="1000"/>
                                        <p:tgtEl>
                                          <p:spTgt spid="6"/>
                                        </p:tgtEl>
                                        <p:attrNameLst>
                                          <p:attrName>ppt_w</p:attrName>
                                        </p:attrNameLst>
                                      </p:cBhvr>
                                      <p:tavLst>
                                        <p:tav tm="0">
                                          <p:val>
                                            <p:strVal val="ppt_w"/>
                                          </p:val>
                                        </p:tav>
                                        <p:tav tm="100000">
                                          <p:val>
                                            <p:strVal val="ppt_w*0.70"/>
                                          </p:val>
                                        </p:tav>
                                      </p:tavLst>
                                    </p:anim>
                                    <p:anim calcmode="lin" valueType="num">
                                      <p:cBhvr>
                                        <p:cTn id="19" dur="1000"/>
                                        <p:tgtEl>
                                          <p:spTgt spid="6"/>
                                        </p:tgtEl>
                                        <p:attrNameLst>
                                          <p:attrName>ppt_h</p:attrName>
                                        </p:attrNameLst>
                                      </p:cBhvr>
                                      <p:tavLst>
                                        <p:tav tm="0">
                                          <p:val>
                                            <p:strVal val="ppt_h"/>
                                          </p:val>
                                        </p:tav>
                                        <p:tav tm="100000">
                                          <p:val>
                                            <p:strVal val="ppt_h"/>
                                          </p:val>
                                        </p:tav>
                                      </p:tavLst>
                                    </p:anim>
                                    <p:animEffect transition="out" filter="fade">
                                      <p:cBhvr>
                                        <p:cTn id="20" dur="1000"/>
                                        <p:tgtEl>
                                          <p:spTgt spid="6"/>
                                        </p:tgtEl>
                                      </p:cBhvr>
                                    </p:animEffect>
                                    <p:set>
                                      <p:cBhvr>
                                        <p:cTn id="21" dur="1" fill="hold">
                                          <p:stCondLst>
                                            <p:cond delay="999"/>
                                          </p:stCondLst>
                                        </p:cTn>
                                        <p:tgtEl>
                                          <p:spTgt spid="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bg/>
                                          </p:spTgt>
                                        </p:tgtEl>
                                        <p:attrNameLst>
                                          <p:attrName>style.visibility</p:attrName>
                                        </p:attrNameLst>
                                      </p:cBhvr>
                                      <p:to>
                                        <p:strVal val="visible"/>
                                      </p:to>
                                    </p:set>
                                    <p:animEffect transition="in" filter="fade">
                                      <p:cBhvr>
                                        <p:cTn id="26" dur="1500"/>
                                        <p:tgtEl>
                                          <p:spTgt spid="4">
                                            <p:bg/>
                                          </p:spTgt>
                                        </p:tgtEl>
                                      </p:cBhvr>
                                    </p:animEffect>
                                    <p:anim calcmode="lin" valueType="num">
                                      <p:cBhvr>
                                        <p:cTn id="27" dur="1500" fill="hold"/>
                                        <p:tgtEl>
                                          <p:spTgt spid="4">
                                            <p:bg/>
                                          </p:spTgt>
                                        </p:tgtEl>
                                        <p:attrNameLst>
                                          <p:attrName>ppt_x</p:attrName>
                                        </p:attrNameLst>
                                      </p:cBhvr>
                                      <p:tavLst>
                                        <p:tav tm="0">
                                          <p:val>
                                            <p:strVal val="#ppt_x"/>
                                          </p:val>
                                        </p:tav>
                                        <p:tav tm="100000">
                                          <p:val>
                                            <p:strVal val="#ppt_x"/>
                                          </p:val>
                                        </p:tav>
                                      </p:tavLst>
                                    </p:anim>
                                    <p:anim calcmode="lin" valueType="num">
                                      <p:cBhvr>
                                        <p:cTn id="28" dur="1500" fill="hold"/>
                                        <p:tgtEl>
                                          <p:spTgt spid="4">
                                            <p:bg/>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500"/>
                                        <p:tgtEl>
                                          <p:spTgt spid="4">
                                            <p:txEl>
                                              <p:pRg st="0" end="0"/>
                                            </p:txEl>
                                          </p:spTgt>
                                        </p:tgtEl>
                                      </p:cBhvr>
                                    </p:animEffect>
                                    <p:anim calcmode="lin" valueType="num">
                                      <p:cBhvr>
                                        <p:cTn id="32" dur="1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500" fill="hold"/>
                                        <p:tgtEl>
                                          <p:spTgt spid="4">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1500"/>
                                        <p:tgtEl>
                                          <p:spTgt spid="4">
                                            <p:txEl>
                                              <p:pRg st="1" end="1"/>
                                            </p:txEl>
                                          </p:spTgt>
                                        </p:tgtEl>
                                      </p:cBhvr>
                                    </p:animEffect>
                                    <p:anim calcmode="lin" valueType="num">
                                      <p:cBhvr>
                                        <p:cTn id="37"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8" dur="1500" fill="hold"/>
                                        <p:tgtEl>
                                          <p:spTgt spid="4">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Effect transition="in" filter="fade">
                                      <p:cBhvr>
                                        <p:cTn id="41" dur="1500"/>
                                        <p:tgtEl>
                                          <p:spTgt spid="4">
                                            <p:txEl>
                                              <p:pRg st="2" end="2"/>
                                            </p:txEl>
                                          </p:spTgt>
                                        </p:tgtEl>
                                      </p:cBhvr>
                                    </p:animEffect>
                                    <p:anim calcmode="lin" valueType="num">
                                      <p:cBhvr>
                                        <p:cTn id="42"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3" dur="1500" fill="hold"/>
                                        <p:tgtEl>
                                          <p:spTgt spid="4">
                                            <p:txEl>
                                              <p:pRg st="2" end="2"/>
                                            </p:txEl>
                                          </p:spTgt>
                                        </p:tgtEl>
                                        <p:attrNameLst>
                                          <p:attrName>ppt_y</p:attrName>
                                        </p:attrNameLst>
                                      </p:cBhvr>
                                      <p:tavLst>
                                        <p:tav tm="0">
                                          <p:val>
                                            <p:strVal val="#ppt_y+.1"/>
                                          </p:val>
                                        </p:tav>
                                        <p:tav tm="100000">
                                          <p:val>
                                            <p:strVal val="#ppt_y"/>
                                          </p:val>
                                        </p:tav>
                                      </p:tavLst>
                                    </p:anim>
                                  </p:childTnLst>
                                </p:cTn>
                              </p:par>
                              <p:par>
                                <p:cTn id="44" presetID="1" presetClass="mediacall" presetSubtype="0" fill="hold" nodeType="withEffect">
                                  <p:stCondLst>
                                    <p:cond delay="0"/>
                                  </p:stCondLst>
                                  <p:childTnLst>
                                    <p:cmd type="call" cmd="playFrom(0.0)">
                                      <p:cBhvr>
                                        <p:cTn id="45" dur="26457" fill="hold"/>
                                        <p:tgtEl>
                                          <p:spTgt spid="10"/>
                                        </p:tgtEl>
                                      </p:cBhvr>
                                    </p:cmd>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1" nodeType="clickEffect">
                                  <p:stCondLst>
                                    <p:cond delay="0"/>
                                  </p:stCondLst>
                                  <p:childTnLst>
                                    <p:animEffect transition="out" filter="fade">
                                      <p:cBhvr>
                                        <p:cTn id="49" dur="1000"/>
                                        <p:tgtEl>
                                          <p:spTgt spid="4">
                                            <p:txEl>
                                              <p:pRg st="0" end="0"/>
                                            </p:txEl>
                                          </p:spTgt>
                                        </p:tgtEl>
                                      </p:cBhvr>
                                    </p:animEffect>
                                    <p:anim calcmode="lin" valueType="num">
                                      <p:cBhvr>
                                        <p:cTn id="50" dur="1000"/>
                                        <p:tgtEl>
                                          <p:spTgt spid="4">
                                            <p:txEl>
                                              <p:pRg st="0" end="0"/>
                                            </p:txEl>
                                          </p:spTgt>
                                        </p:tgtEl>
                                        <p:attrNameLst>
                                          <p:attrName>ppt_x</p:attrName>
                                        </p:attrNameLst>
                                      </p:cBhvr>
                                      <p:tavLst>
                                        <p:tav tm="0">
                                          <p:val>
                                            <p:strVal val="ppt_x"/>
                                          </p:val>
                                        </p:tav>
                                        <p:tav tm="100000">
                                          <p:val>
                                            <p:strVal val="ppt_x"/>
                                          </p:val>
                                        </p:tav>
                                      </p:tavLst>
                                    </p:anim>
                                    <p:anim calcmode="lin" valueType="num">
                                      <p:cBhvr>
                                        <p:cTn id="51" dur="1000"/>
                                        <p:tgtEl>
                                          <p:spTgt spid="4">
                                            <p:txEl>
                                              <p:pRg st="0" end="0"/>
                                            </p:txEl>
                                          </p:spTgt>
                                        </p:tgtEl>
                                        <p:attrNameLst>
                                          <p:attrName>ppt_y</p:attrName>
                                        </p:attrNameLst>
                                      </p:cBhvr>
                                      <p:tavLst>
                                        <p:tav tm="0">
                                          <p:val>
                                            <p:strVal val="ppt_y"/>
                                          </p:val>
                                        </p:tav>
                                        <p:tav tm="100000">
                                          <p:val>
                                            <p:strVal val="ppt_y+.1"/>
                                          </p:val>
                                        </p:tav>
                                      </p:tavLst>
                                    </p:anim>
                                    <p:set>
                                      <p:cBhvr>
                                        <p:cTn id="52" dur="1" fill="hold">
                                          <p:stCondLst>
                                            <p:cond delay="999"/>
                                          </p:stCondLst>
                                        </p:cTn>
                                        <p:tgtEl>
                                          <p:spTgt spid="4">
                                            <p:txEl>
                                              <p:pRg st="0" end="0"/>
                                            </p:txEl>
                                          </p:spTgt>
                                        </p:tgtEl>
                                        <p:attrNameLst>
                                          <p:attrName>style.visibility</p:attrName>
                                        </p:attrNameLst>
                                      </p:cBhvr>
                                      <p:to>
                                        <p:strVal val="hidden"/>
                                      </p:to>
                                    </p:set>
                                  </p:childTnLst>
                                </p:cTn>
                              </p:par>
                              <p:par>
                                <p:cTn id="53" presetID="42" presetClass="exit" presetSubtype="0" fill="hold" grpId="1" nodeType="withEffect">
                                  <p:stCondLst>
                                    <p:cond delay="0"/>
                                  </p:stCondLst>
                                  <p:childTnLst>
                                    <p:animEffect transition="out" filter="fade">
                                      <p:cBhvr>
                                        <p:cTn id="54" dur="1000"/>
                                        <p:tgtEl>
                                          <p:spTgt spid="4">
                                            <p:txEl>
                                              <p:pRg st="1" end="1"/>
                                            </p:txEl>
                                          </p:spTgt>
                                        </p:tgtEl>
                                      </p:cBhvr>
                                    </p:animEffect>
                                    <p:anim calcmode="lin" valueType="num">
                                      <p:cBhvr>
                                        <p:cTn id="55" dur="1000"/>
                                        <p:tgtEl>
                                          <p:spTgt spid="4">
                                            <p:txEl>
                                              <p:pRg st="1" end="1"/>
                                            </p:txEl>
                                          </p:spTgt>
                                        </p:tgtEl>
                                        <p:attrNameLst>
                                          <p:attrName>ppt_x</p:attrName>
                                        </p:attrNameLst>
                                      </p:cBhvr>
                                      <p:tavLst>
                                        <p:tav tm="0">
                                          <p:val>
                                            <p:strVal val="ppt_x"/>
                                          </p:val>
                                        </p:tav>
                                        <p:tav tm="100000">
                                          <p:val>
                                            <p:strVal val="ppt_x"/>
                                          </p:val>
                                        </p:tav>
                                      </p:tavLst>
                                    </p:anim>
                                    <p:anim calcmode="lin" valueType="num">
                                      <p:cBhvr>
                                        <p:cTn id="56" dur="1000"/>
                                        <p:tgtEl>
                                          <p:spTgt spid="4">
                                            <p:txEl>
                                              <p:pRg st="1" end="1"/>
                                            </p:txEl>
                                          </p:spTgt>
                                        </p:tgtEl>
                                        <p:attrNameLst>
                                          <p:attrName>ppt_y</p:attrName>
                                        </p:attrNameLst>
                                      </p:cBhvr>
                                      <p:tavLst>
                                        <p:tav tm="0">
                                          <p:val>
                                            <p:strVal val="ppt_y"/>
                                          </p:val>
                                        </p:tav>
                                        <p:tav tm="100000">
                                          <p:val>
                                            <p:strVal val="ppt_y+.1"/>
                                          </p:val>
                                        </p:tav>
                                      </p:tavLst>
                                    </p:anim>
                                    <p:set>
                                      <p:cBhvr>
                                        <p:cTn id="57" dur="1" fill="hold">
                                          <p:stCondLst>
                                            <p:cond delay="999"/>
                                          </p:stCondLst>
                                        </p:cTn>
                                        <p:tgtEl>
                                          <p:spTgt spid="4">
                                            <p:txEl>
                                              <p:pRg st="1" end="1"/>
                                            </p:txEl>
                                          </p:spTgt>
                                        </p:tgtEl>
                                        <p:attrNameLst>
                                          <p:attrName>style.visibility</p:attrName>
                                        </p:attrNameLst>
                                      </p:cBhvr>
                                      <p:to>
                                        <p:strVal val="hidden"/>
                                      </p:to>
                                    </p:set>
                                  </p:childTnLst>
                                </p:cTn>
                              </p:par>
                              <p:par>
                                <p:cTn id="58" presetID="42" presetClass="exit" presetSubtype="0" fill="hold" grpId="1" nodeType="withEffect">
                                  <p:stCondLst>
                                    <p:cond delay="0"/>
                                  </p:stCondLst>
                                  <p:childTnLst>
                                    <p:animEffect transition="out" filter="fade">
                                      <p:cBhvr>
                                        <p:cTn id="59" dur="1000"/>
                                        <p:tgtEl>
                                          <p:spTgt spid="4">
                                            <p:txEl>
                                              <p:pRg st="2" end="2"/>
                                            </p:txEl>
                                          </p:spTgt>
                                        </p:tgtEl>
                                      </p:cBhvr>
                                    </p:animEffect>
                                    <p:anim calcmode="lin" valueType="num">
                                      <p:cBhvr>
                                        <p:cTn id="60" dur="1000"/>
                                        <p:tgtEl>
                                          <p:spTgt spid="4">
                                            <p:txEl>
                                              <p:pRg st="2" end="2"/>
                                            </p:txEl>
                                          </p:spTgt>
                                        </p:tgtEl>
                                        <p:attrNameLst>
                                          <p:attrName>ppt_x</p:attrName>
                                        </p:attrNameLst>
                                      </p:cBhvr>
                                      <p:tavLst>
                                        <p:tav tm="0">
                                          <p:val>
                                            <p:strVal val="ppt_x"/>
                                          </p:val>
                                        </p:tav>
                                        <p:tav tm="100000">
                                          <p:val>
                                            <p:strVal val="ppt_x"/>
                                          </p:val>
                                        </p:tav>
                                      </p:tavLst>
                                    </p:anim>
                                    <p:anim calcmode="lin" valueType="num">
                                      <p:cBhvr>
                                        <p:cTn id="61" dur="1000"/>
                                        <p:tgtEl>
                                          <p:spTgt spid="4">
                                            <p:txEl>
                                              <p:pRg st="2" end="2"/>
                                            </p:txEl>
                                          </p:spTgt>
                                        </p:tgtEl>
                                        <p:attrNameLst>
                                          <p:attrName>ppt_y</p:attrName>
                                        </p:attrNameLst>
                                      </p:cBhvr>
                                      <p:tavLst>
                                        <p:tav tm="0">
                                          <p:val>
                                            <p:strVal val="ppt_y"/>
                                          </p:val>
                                        </p:tav>
                                        <p:tav tm="100000">
                                          <p:val>
                                            <p:strVal val="ppt_y+.1"/>
                                          </p:val>
                                        </p:tav>
                                      </p:tavLst>
                                    </p:anim>
                                    <p:set>
                                      <p:cBhvr>
                                        <p:cTn id="62" dur="1" fill="hold">
                                          <p:stCondLst>
                                            <p:cond delay="999"/>
                                          </p:stCondLst>
                                        </p:cTn>
                                        <p:tgtEl>
                                          <p:spTgt spid="4">
                                            <p:txEl>
                                              <p:pRg st="2" end="2"/>
                                            </p:txEl>
                                          </p:spTgt>
                                        </p:tgtEl>
                                        <p:attrNameLst>
                                          <p:attrName>style.visibility</p:attrName>
                                        </p:attrNameLst>
                                      </p:cBhvr>
                                      <p:to>
                                        <p:strVal val="hidden"/>
                                      </p:to>
                                    </p:set>
                                  </p:childTnLst>
                                </p:cTn>
                              </p:par>
                              <p:par>
                                <p:cTn id="63" presetID="42" presetClass="exit" presetSubtype="0" fill="hold" grpId="1" nodeType="withEffect">
                                  <p:stCondLst>
                                    <p:cond delay="0"/>
                                  </p:stCondLst>
                                  <p:childTnLst>
                                    <p:animEffect transition="out" filter="fade">
                                      <p:cBhvr>
                                        <p:cTn id="64" dur="1000"/>
                                        <p:tgtEl>
                                          <p:spTgt spid="4">
                                            <p:bg/>
                                          </p:spTgt>
                                        </p:tgtEl>
                                      </p:cBhvr>
                                    </p:animEffect>
                                    <p:anim calcmode="lin" valueType="num">
                                      <p:cBhvr>
                                        <p:cTn id="65" dur="1000"/>
                                        <p:tgtEl>
                                          <p:spTgt spid="4">
                                            <p:bg/>
                                          </p:spTgt>
                                        </p:tgtEl>
                                        <p:attrNameLst>
                                          <p:attrName>ppt_x</p:attrName>
                                        </p:attrNameLst>
                                      </p:cBhvr>
                                      <p:tavLst>
                                        <p:tav tm="0">
                                          <p:val>
                                            <p:strVal val="ppt_x"/>
                                          </p:val>
                                        </p:tav>
                                        <p:tav tm="100000">
                                          <p:val>
                                            <p:strVal val="ppt_x"/>
                                          </p:val>
                                        </p:tav>
                                      </p:tavLst>
                                    </p:anim>
                                    <p:anim calcmode="lin" valueType="num">
                                      <p:cBhvr>
                                        <p:cTn id="66" dur="1000"/>
                                        <p:tgtEl>
                                          <p:spTgt spid="4">
                                            <p:bg/>
                                          </p:spTgt>
                                        </p:tgtEl>
                                        <p:attrNameLst>
                                          <p:attrName>ppt_y</p:attrName>
                                        </p:attrNameLst>
                                      </p:cBhvr>
                                      <p:tavLst>
                                        <p:tav tm="0">
                                          <p:val>
                                            <p:strVal val="ppt_y"/>
                                          </p:val>
                                        </p:tav>
                                        <p:tav tm="100000">
                                          <p:val>
                                            <p:strVal val="ppt_y+.1"/>
                                          </p:val>
                                        </p:tav>
                                      </p:tavLst>
                                    </p:anim>
                                    <p:set>
                                      <p:cBhvr>
                                        <p:cTn id="67" dur="1" fill="hold">
                                          <p:stCondLst>
                                            <p:cond delay="999"/>
                                          </p:stCondLst>
                                        </p:cTn>
                                        <p:tgtEl>
                                          <p:spTgt spid="4">
                                            <p:bg/>
                                          </p:spTgt>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1250" fill="hold"/>
                                        <p:tgtEl>
                                          <p:spTgt spid="7"/>
                                        </p:tgtEl>
                                        <p:attrNameLst>
                                          <p:attrName>ppt_w</p:attrName>
                                        </p:attrNameLst>
                                      </p:cBhvr>
                                      <p:tavLst>
                                        <p:tav tm="0">
                                          <p:val>
                                            <p:fltVal val="0"/>
                                          </p:val>
                                        </p:tav>
                                        <p:tav tm="100000">
                                          <p:val>
                                            <p:strVal val="#ppt_w"/>
                                          </p:val>
                                        </p:tav>
                                      </p:tavLst>
                                    </p:anim>
                                    <p:anim calcmode="lin" valueType="num">
                                      <p:cBhvr>
                                        <p:cTn id="73" dur="1250" fill="hold"/>
                                        <p:tgtEl>
                                          <p:spTgt spid="7"/>
                                        </p:tgtEl>
                                        <p:attrNameLst>
                                          <p:attrName>ppt_h</p:attrName>
                                        </p:attrNameLst>
                                      </p:cBhvr>
                                      <p:tavLst>
                                        <p:tav tm="0">
                                          <p:val>
                                            <p:fltVal val="0"/>
                                          </p:val>
                                        </p:tav>
                                        <p:tav tm="100000">
                                          <p:val>
                                            <p:strVal val="#ppt_h"/>
                                          </p:val>
                                        </p:tav>
                                      </p:tavLst>
                                    </p:anim>
                                    <p:animEffect transition="in" filter="fade">
                                      <p:cBhvr>
                                        <p:cTn id="74"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75" fill="hold" display="0">
                  <p:stCondLst>
                    <p:cond delay="indefinite"/>
                  </p:stCondLst>
                  <p:endCondLst>
                    <p:cond evt="onStopAudio" delay="0">
                      <p:tgtEl>
                        <p:sldTgt/>
                      </p:tgtEl>
                    </p:cond>
                    <p:cond evt="onNext" delay="0">
                      <p:tgtEl>
                        <p:sldTgt/>
                      </p:tgtEl>
                    </p:cond>
                  </p:endCondLst>
                </p:cTn>
                <p:tgtEl>
                  <p:spTgt spid="5"/>
                </p:tgtEl>
              </p:cMediaNode>
            </p:audio>
            <p:audio>
              <p:cMediaNode vol="80000" showWhenStopped="0">
                <p:cTn id="76" fill="hold" display="0">
                  <p:stCondLst>
                    <p:cond delay="indefinite"/>
                  </p:stCondLst>
                  <p:endCondLst>
                    <p:cond evt="onStopAudio" delay="0">
                      <p:tgtEl>
                        <p:sldTgt/>
                      </p:tgtEl>
                    </p:cond>
                    <p:cond evt="onNext" delay="0">
                      <p:tgtEl>
                        <p:sldTgt/>
                      </p:tgtEl>
                    </p:cond>
                  </p:endCondLst>
                </p:cTn>
                <p:tgtEl>
                  <p:spTgt spid="10"/>
                </p:tgtEl>
              </p:cMediaNode>
            </p:audio>
          </p:childTnLst>
        </p:cTn>
      </p:par>
    </p:tnLst>
    <p:bldLst>
      <p:bldP spid="6" grpId="0"/>
      <p:bldP spid="6" grpId="1"/>
      <p:bldP spid="7" grpId="0"/>
      <p:bldP spid="4" grpId="0" build="allAtOnce" animBg="1"/>
      <p:bldP spid="4" grpId="1"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77" y="381000"/>
            <a:ext cx="9144000" cy="5562600"/>
          </a:xfrm>
          <a:prstGeom prst="rect">
            <a:avLst/>
          </a:prstGeom>
          <a:effectLst>
            <a:softEdge rad="317500"/>
          </a:effectLst>
        </p:spPr>
      </p:pic>
      <p:pic>
        <p:nvPicPr>
          <p:cNvPr id="6" name="Picture 5"/>
          <p:cNvPicPr>
            <a:picLocks noChangeAspect="1"/>
          </p:cNvPicPr>
          <p:nvPr/>
        </p:nvPicPr>
        <p:blipFill>
          <a:blip r:embed="rId7">
            <a:extLst>
              <a:ext uri="{BEBA8EAE-BF5A-486C-A8C5-ECC9F3942E4B}">
                <a14:imgProps xmlns:a14="http://schemas.microsoft.com/office/drawing/2010/main">
                  <a14:imgLayer r:embed="rId8">
                    <a14:imgEffect>
                      <a14:artisticPaintBrush/>
                    </a14:imgEffect>
                  </a14:imgLayer>
                </a14:imgProps>
              </a:ext>
              <a:ext uri="{28A0092B-C50C-407E-A947-70E740481C1C}">
                <a14:useLocalDpi xmlns:a14="http://schemas.microsoft.com/office/drawing/2010/main" val="0"/>
              </a:ext>
            </a:extLst>
          </a:blip>
          <a:stretch>
            <a:fillRect/>
          </a:stretch>
        </p:blipFill>
        <p:spPr>
          <a:xfrm>
            <a:off x="0" y="0"/>
            <a:ext cx="9189354" cy="6326453"/>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400" y="2743200"/>
            <a:ext cx="2919781" cy="3047748"/>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46716" y="1295400"/>
            <a:ext cx="1963729" cy="3314896"/>
          </a:xfrm>
          <a:prstGeom prst="rect">
            <a:avLst/>
          </a:prstGeom>
        </p:spPr>
      </p:pic>
      <p:pic>
        <p:nvPicPr>
          <p:cNvPr id="10" name="Picture 9"/>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2464983" y="685800"/>
            <a:ext cx="2109600" cy="152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preferRelativeResize="0">
            <a:picLocks/>
          </p:cNvPicPr>
          <p:nvPr/>
        </p:nvPicPr>
        <p:blipFill>
          <a:blip r:embed="rId12" cstate="print">
            <a:extLst>
              <a:ext uri="{28A0092B-C50C-407E-A947-70E740481C1C}">
                <a14:useLocalDpi xmlns:a14="http://schemas.microsoft.com/office/drawing/2010/main" val="0"/>
              </a:ext>
            </a:extLst>
          </a:blip>
          <a:stretch>
            <a:fillRect/>
          </a:stretch>
        </p:blipFill>
        <p:spPr>
          <a:xfrm>
            <a:off x="179987" y="3295192"/>
            <a:ext cx="2107772" cy="152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p:cNvSpPr txBox="1"/>
          <p:nvPr/>
        </p:nvSpPr>
        <p:spPr>
          <a:xfrm>
            <a:off x="2605258" y="2304592"/>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Could read and write</a:t>
            </a:r>
            <a:endParaRPr lang="en-GB" sz="2400" b="1" dirty="0">
              <a:latin typeface="Tw Cen MT" panose="020B0602020104020603" pitchFamily="34" charset="0"/>
            </a:endParaRPr>
          </a:p>
        </p:txBody>
      </p:sp>
      <p:sp>
        <p:nvSpPr>
          <p:cNvPr id="19" name="TextBox 18"/>
          <p:cNvSpPr txBox="1"/>
          <p:nvPr/>
        </p:nvSpPr>
        <p:spPr>
          <a:xfrm>
            <a:off x="2593383" y="4925859"/>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Built</a:t>
            </a:r>
          </a:p>
          <a:p>
            <a:pPr algn="ctr"/>
            <a:r>
              <a:rPr lang="en-GB" sz="2400" b="1" dirty="0">
                <a:latin typeface="Tw Cen MT" panose="020B0602020104020603" pitchFamily="34" charset="0"/>
              </a:rPr>
              <a:t>t</a:t>
            </a:r>
            <a:r>
              <a:rPr lang="en-GB" sz="2400" b="1" dirty="0" smtClean="0">
                <a:latin typeface="Tw Cen MT" panose="020B0602020104020603" pitchFamily="34" charset="0"/>
              </a:rPr>
              <a:t>emples</a:t>
            </a:r>
            <a:endParaRPr lang="en-GB" sz="2400" b="1" dirty="0">
              <a:latin typeface="Tw Cen MT" panose="020B0602020104020603" pitchFamily="34" charset="0"/>
            </a:endParaRPr>
          </a:p>
        </p:txBody>
      </p:sp>
      <p:pic>
        <p:nvPicPr>
          <p:cNvPr id="22" name="Picture 21"/>
          <p:cNvPicPr>
            <a:picLocks noChangeAspect="1"/>
          </p:cNvPicPr>
          <p:nvPr/>
        </p:nvPicPr>
        <p:blipFill rotWithShape="1">
          <a:blip r:embed="rId13" cstate="print">
            <a:extLst>
              <a:ext uri="{28A0092B-C50C-407E-A947-70E740481C1C}">
                <a14:useLocalDpi xmlns:a14="http://schemas.microsoft.com/office/drawing/2010/main" val="0"/>
              </a:ext>
            </a:extLst>
          </a:blip>
          <a:srcRect l="-4038" t="-6431" r="-4038" b="-6431"/>
          <a:stretch/>
        </p:blipFill>
        <p:spPr>
          <a:xfrm>
            <a:off x="6738216" y="2574494"/>
            <a:ext cx="2100984" cy="17470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876800" y="689539"/>
            <a:ext cx="2082467" cy="17545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TextBox 24"/>
          <p:cNvSpPr txBox="1"/>
          <p:nvPr/>
        </p:nvSpPr>
        <p:spPr>
          <a:xfrm>
            <a:off x="7060296" y="1031701"/>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Made a Calendar</a:t>
            </a:r>
            <a:endParaRPr lang="en-GB" sz="2400" b="1" dirty="0">
              <a:latin typeface="Tw Cen MT" panose="020B0602020104020603" pitchFamily="34" charset="0"/>
            </a:endParaRPr>
          </a:p>
        </p:txBody>
      </p:sp>
      <p:sp>
        <p:nvSpPr>
          <p:cNvPr id="27" name="TextBox 26"/>
          <p:cNvSpPr txBox="1"/>
          <p:nvPr/>
        </p:nvSpPr>
        <p:spPr>
          <a:xfrm>
            <a:off x="7239000" y="4971606"/>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Invented basketball</a:t>
            </a:r>
            <a:endParaRPr lang="en-GB" sz="2400" b="1" dirty="0">
              <a:latin typeface="Tw Cen MT" panose="020B0602020104020603" pitchFamily="34" charset="0"/>
            </a:endParaRPr>
          </a:p>
        </p:txBody>
      </p:sp>
      <p:sp>
        <p:nvSpPr>
          <p:cNvPr id="29" name="TextBox 28"/>
          <p:cNvSpPr txBox="1"/>
          <p:nvPr/>
        </p:nvSpPr>
        <p:spPr>
          <a:xfrm>
            <a:off x="1667583" y="6012359"/>
            <a:ext cx="5808835" cy="7694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4400" b="1" dirty="0" smtClean="0">
                <a:latin typeface="Tw Cen MT" panose="020B0602020104020603" pitchFamily="34" charset="0"/>
              </a:rPr>
              <a:t>Who were the Maya?</a:t>
            </a:r>
            <a:endParaRPr lang="en-GB" sz="4400" b="1" dirty="0">
              <a:latin typeface="Tw Cen MT" panose="020B0602020104020603" pitchFamily="34" charset="0"/>
            </a:endParaRPr>
          </a:p>
        </p:txBody>
      </p:sp>
      <p:sp>
        <p:nvSpPr>
          <p:cNvPr id="30" name="TextBox 29"/>
          <p:cNvSpPr txBox="1"/>
          <p:nvPr/>
        </p:nvSpPr>
        <p:spPr>
          <a:xfrm>
            <a:off x="1119071" y="869782"/>
            <a:ext cx="3733800" cy="1200329"/>
          </a:xfrm>
          <a:prstGeom prst="rect">
            <a:avLst/>
          </a:prstGeom>
          <a:noFill/>
        </p:spPr>
        <p:txBody>
          <a:bodyPr wrap="square" rtlCol="0">
            <a:spAutoFit/>
          </a:bodyPr>
          <a:lstStyle/>
          <a:p>
            <a:pPr algn="ctr"/>
            <a:r>
              <a:rPr lang="en-GB" sz="3600" b="1" dirty="0" smtClean="0">
                <a:solidFill>
                  <a:schemeClr val="bg1"/>
                </a:solidFill>
                <a:latin typeface="Tw Cen MT" panose="020B0602020104020603" pitchFamily="34" charset="0"/>
              </a:rPr>
              <a:t>North </a:t>
            </a:r>
          </a:p>
          <a:p>
            <a:pPr algn="ctr"/>
            <a:r>
              <a:rPr lang="en-GB" sz="3600" b="1" dirty="0" smtClean="0">
                <a:solidFill>
                  <a:schemeClr val="bg1"/>
                </a:solidFill>
                <a:latin typeface="Tw Cen MT" panose="020B0602020104020603" pitchFamily="34" charset="0"/>
              </a:rPr>
              <a:t>America</a:t>
            </a:r>
            <a:endParaRPr lang="en-GB" sz="3600" b="1" dirty="0">
              <a:solidFill>
                <a:schemeClr val="bg1"/>
              </a:solidFill>
              <a:latin typeface="Tw Cen MT" panose="020B0602020104020603" pitchFamily="34" charset="0"/>
            </a:endParaRPr>
          </a:p>
        </p:txBody>
      </p:sp>
      <p:sp>
        <p:nvSpPr>
          <p:cNvPr id="32" name="Freeform 31"/>
          <p:cNvSpPr/>
          <p:nvPr/>
        </p:nvSpPr>
        <p:spPr>
          <a:xfrm>
            <a:off x="4503761" y="3480179"/>
            <a:ext cx="1473958" cy="1755869"/>
          </a:xfrm>
          <a:custGeom>
            <a:avLst/>
            <a:gdLst>
              <a:gd name="connsiteX0" fmla="*/ 54591 w 1473958"/>
              <a:gd name="connsiteY0" fmla="*/ 777922 h 1755869"/>
              <a:gd name="connsiteX1" fmla="*/ 81887 w 1473958"/>
              <a:gd name="connsiteY1" fmla="*/ 893928 h 1755869"/>
              <a:gd name="connsiteX2" fmla="*/ 75063 w 1473958"/>
              <a:gd name="connsiteY2" fmla="*/ 914400 h 1755869"/>
              <a:gd name="connsiteX3" fmla="*/ 47767 w 1473958"/>
              <a:gd name="connsiteY3" fmla="*/ 955343 h 1755869"/>
              <a:gd name="connsiteX4" fmla="*/ 27296 w 1473958"/>
              <a:gd name="connsiteY4" fmla="*/ 975815 h 1755869"/>
              <a:gd name="connsiteX5" fmla="*/ 0 w 1473958"/>
              <a:gd name="connsiteY5" fmla="*/ 1016758 h 1755869"/>
              <a:gd name="connsiteX6" fmla="*/ 13648 w 1473958"/>
              <a:gd name="connsiteY6" fmla="*/ 1091821 h 1755869"/>
              <a:gd name="connsiteX7" fmla="*/ 20472 w 1473958"/>
              <a:gd name="connsiteY7" fmla="*/ 1125940 h 1755869"/>
              <a:gd name="connsiteX8" fmla="*/ 27296 w 1473958"/>
              <a:gd name="connsiteY8" fmla="*/ 1146412 h 1755869"/>
              <a:gd name="connsiteX9" fmla="*/ 81887 w 1473958"/>
              <a:gd name="connsiteY9" fmla="*/ 1173708 h 1755869"/>
              <a:gd name="connsiteX10" fmla="*/ 102358 w 1473958"/>
              <a:gd name="connsiteY10" fmla="*/ 1187355 h 1755869"/>
              <a:gd name="connsiteX11" fmla="*/ 163773 w 1473958"/>
              <a:gd name="connsiteY11" fmla="*/ 1214651 h 1755869"/>
              <a:gd name="connsiteX12" fmla="*/ 184245 w 1473958"/>
              <a:gd name="connsiteY12" fmla="*/ 1221475 h 1755869"/>
              <a:gd name="connsiteX13" fmla="*/ 211540 w 1473958"/>
              <a:gd name="connsiteY13" fmla="*/ 1248770 h 1755869"/>
              <a:gd name="connsiteX14" fmla="*/ 232012 w 1473958"/>
              <a:gd name="connsiteY14" fmla="*/ 1262418 h 1755869"/>
              <a:gd name="connsiteX15" fmla="*/ 279779 w 1473958"/>
              <a:gd name="connsiteY15" fmla="*/ 1303361 h 1755869"/>
              <a:gd name="connsiteX16" fmla="*/ 313899 w 1473958"/>
              <a:gd name="connsiteY16" fmla="*/ 1337481 h 1755869"/>
              <a:gd name="connsiteX17" fmla="*/ 334370 w 1473958"/>
              <a:gd name="connsiteY17" fmla="*/ 1357952 h 1755869"/>
              <a:gd name="connsiteX18" fmla="*/ 375314 w 1473958"/>
              <a:gd name="connsiteY18" fmla="*/ 1378424 h 1755869"/>
              <a:gd name="connsiteX19" fmla="*/ 388961 w 1473958"/>
              <a:gd name="connsiteY19" fmla="*/ 1398896 h 1755869"/>
              <a:gd name="connsiteX20" fmla="*/ 409433 w 1473958"/>
              <a:gd name="connsiteY20" fmla="*/ 1405720 h 1755869"/>
              <a:gd name="connsiteX21" fmla="*/ 450376 w 1473958"/>
              <a:gd name="connsiteY21" fmla="*/ 1439839 h 1755869"/>
              <a:gd name="connsiteX22" fmla="*/ 457200 w 1473958"/>
              <a:gd name="connsiteY22" fmla="*/ 1460311 h 1755869"/>
              <a:gd name="connsiteX23" fmla="*/ 498143 w 1473958"/>
              <a:gd name="connsiteY23" fmla="*/ 1501254 h 1755869"/>
              <a:gd name="connsiteX24" fmla="*/ 525439 w 1473958"/>
              <a:gd name="connsiteY24" fmla="*/ 1542197 h 1755869"/>
              <a:gd name="connsiteX25" fmla="*/ 539087 w 1473958"/>
              <a:gd name="connsiteY25" fmla="*/ 1562669 h 1755869"/>
              <a:gd name="connsiteX26" fmla="*/ 580030 w 1473958"/>
              <a:gd name="connsiteY26" fmla="*/ 1589964 h 1755869"/>
              <a:gd name="connsiteX27" fmla="*/ 600502 w 1473958"/>
              <a:gd name="connsiteY27" fmla="*/ 1603612 h 1755869"/>
              <a:gd name="connsiteX28" fmla="*/ 620973 w 1473958"/>
              <a:gd name="connsiteY28" fmla="*/ 1610436 h 1755869"/>
              <a:gd name="connsiteX29" fmla="*/ 641445 w 1473958"/>
              <a:gd name="connsiteY29" fmla="*/ 1624084 h 1755869"/>
              <a:gd name="connsiteX30" fmla="*/ 661917 w 1473958"/>
              <a:gd name="connsiteY30" fmla="*/ 1630908 h 1755869"/>
              <a:gd name="connsiteX31" fmla="*/ 709684 w 1473958"/>
              <a:gd name="connsiteY31" fmla="*/ 1651379 h 1755869"/>
              <a:gd name="connsiteX32" fmla="*/ 730155 w 1473958"/>
              <a:gd name="connsiteY32" fmla="*/ 1665027 h 1755869"/>
              <a:gd name="connsiteX33" fmla="*/ 798394 w 1473958"/>
              <a:gd name="connsiteY33" fmla="*/ 1678675 h 1755869"/>
              <a:gd name="connsiteX34" fmla="*/ 880281 w 1473958"/>
              <a:gd name="connsiteY34" fmla="*/ 1665027 h 1755869"/>
              <a:gd name="connsiteX35" fmla="*/ 900752 w 1473958"/>
              <a:gd name="connsiteY35" fmla="*/ 1651379 h 1755869"/>
              <a:gd name="connsiteX36" fmla="*/ 1023582 w 1473958"/>
              <a:gd name="connsiteY36" fmla="*/ 1671851 h 1755869"/>
              <a:gd name="connsiteX37" fmla="*/ 1064526 w 1473958"/>
              <a:gd name="connsiteY37" fmla="*/ 1685499 h 1755869"/>
              <a:gd name="connsiteX38" fmla="*/ 1084997 w 1473958"/>
              <a:gd name="connsiteY38" fmla="*/ 1692322 h 1755869"/>
              <a:gd name="connsiteX39" fmla="*/ 1146412 w 1473958"/>
              <a:gd name="connsiteY39" fmla="*/ 1719618 h 1755869"/>
              <a:gd name="connsiteX40" fmla="*/ 1194179 w 1473958"/>
              <a:gd name="connsiteY40" fmla="*/ 1733266 h 1755869"/>
              <a:gd name="connsiteX41" fmla="*/ 1228299 w 1473958"/>
              <a:gd name="connsiteY41" fmla="*/ 1740090 h 1755869"/>
              <a:gd name="connsiteX42" fmla="*/ 1351129 w 1473958"/>
              <a:gd name="connsiteY42" fmla="*/ 1753737 h 1755869"/>
              <a:gd name="connsiteX43" fmla="*/ 1467135 w 1473958"/>
              <a:gd name="connsiteY43" fmla="*/ 1705970 h 1755869"/>
              <a:gd name="connsiteX44" fmla="*/ 1473958 w 1473958"/>
              <a:gd name="connsiteY44" fmla="*/ 1678675 h 1755869"/>
              <a:gd name="connsiteX45" fmla="*/ 1467135 w 1473958"/>
              <a:gd name="connsiteY45" fmla="*/ 1569493 h 1755869"/>
              <a:gd name="connsiteX46" fmla="*/ 1460311 w 1473958"/>
              <a:gd name="connsiteY46" fmla="*/ 1542197 h 1755869"/>
              <a:gd name="connsiteX47" fmla="*/ 1453487 w 1473958"/>
              <a:gd name="connsiteY47" fmla="*/ 1508078 h 1755869"/>
              <a:gd name="connsiteX48" fmla="*/ 1446663 w 1473958"/>
              <a:gd name="connsiteY48" fmla="*/ 1487606 h 1755869"/>
              <a:gd name="connsiteX49" fmla="*/ 1419367 w 1473958"/>
              <a:gd name="connsiteY49" fmla="*/ 1473958 h 1755869"/>
              <a:gd name="connsiteX50" fmla="*/ 1398896 w 1473958"/>
              <a:gd name="connsiteY50" fmla="*/ 1453487 h 1755869"/>
              <a:gd name="connsiteX51" fmla="*/ 1351129 w 1473958"/>
              <a:gd name="connsiteY51" fmla="*/ 1426191 h 1755869"/>
              <a:gd name="connsiteX52" fmla="*/ 1330657 w 1473958"/>
              <a:gd name="connsiteY52" fmla="*/ 1405720 h 1755869"/>
              <a:gd name="connsiteX53" fmla="*/ 1310185 w 1473958"/>
              <a:gd name="connsiteY53" fmla="*/ 1398896 h 1755869"/>
              <a:gd name="connsiteX54" fmla="*/ 1282890 w 1473958"/>
              <a:gd name="connsiteY54" fmla="*/ 1385248 h 1755869"/>
              <a:gd name="connsiteX55" fmla="*/ 1221475 w 1473958"/>
              <a:gd name="connsiteY55" fmla="*/ 1337481 h 1755869"/>
              <a:gd name="connsiteX56" fmla="*/ 1214651 w 1473958"/>
              <a:gd name="connsiteY56" fmla="*/ 1317009 h 1755869"/>
              <a:gd name="connsiteX57" fmla="*/ 1201003 w 1473958"/>
              <a:gd name="connsiteY57" fmla="*/ 1296537 h 1755869"/>
              <a:gd name="connsiteX58" fmla="*/ 1194179 w 1473958"/>
              <a:gd name="connsiteY58" fmla="*/ 1241946 h 1755869"/>
              <a:gd name="connsiteX59" fmla="*/ 1173708 w 1473958"/>
              <a:gd name="connsiteY59" fmla="*/ 1194179 h 1755869"/>
              <a:gd name="connsiteX60" fmla="*/ 1166884 w 1473958"/>
              <a:gd name="connsiteY60" fmla="*/ 1173708 h 1755869"/>
              <a:gd name="connsiteX61" fmla="*/ 1180532 w 1473958"/>
              <a:gd name="connsiteY61" fmla="*/ 1153236 h 1755869"/>
              <a:gd name="connsiteX62" fmla="*/ 1187355 w 1473958"/>
              <a:gd name="connsiteY62" fmla="*/ 1132764 h 1755869"/>
              <a:gd name="connsiteX63" fmla="*/ 1207827 w 1473958"/>
              <a:gd name="connsiteY63" fmla="*/ 1119117 h 1755869"/>
              <a:gd name="connsiteX64" fmla="*/ 1248770 w 1473958"/>
              <a:gd name="connsiteY64" fmla="*/ 1037230 h 1755869"/>
              <a:gd name="connsiteX65" fmla="*/ 1255594 w 1473958"/>
              <a:gd name="connsiteY65" fmla="*/ 1016758 h 1755869"/>
              <a:gd name="connsiteX66" fmla="*/ 1248770 w 1473958"/>
              <a:gd name="connsiteY66" fmla="*/ 928048 h 1755869"/>
              <a:gd name="connsiteX67" fmla="*/ 1235123 w 1473958"/>
              <a:gd name="connsiteY67" fmla="*/ 873457 h 1755869"/>
              <a:gd name="connsiteX68" fmla="*/ 1221475 w 1473958"/>
              <a:gd name="connsiteY68" fmla="*/ 832514 h 1755869"/>
              <a:gd name="connsiteX69" fmla="*/ 1214651 w 1473958"/>
              <a:gd name="connsiteY69" fmla="*/ 812042 h 1755869"/>
              <a:gd name="connsiteX70" fmla="*/ 1201003 w 1473958"/>
              <a:gd name="connsiteY70" fmla="*/ 791570 h 1755869"/>
              <a:gd name="connsiteX71" fmla="*/ 1207827 w 1473958"/>
              <a:gd name="connsiteY71" fmla="*/ 716508 h 1755869"/>
              <a:gd name="connsiteX72" fmla="*/ 1221475 w 1473958"/>
              <a:gd name="connsiteY72" fmla="*/ 675564 h 1755869"/>
              <a:gd name="connsiteX73" fmla="*/ 1303361 w 1473958"/>
              <a:gd name="connsiteY73" fmla="*/ 607325 h 1755869"/>
              <a:gd name="connsiteX74" fmla="*/ 1317009 w 1473958"/>
              <a:gd name="connsiteY74" fmla="*/ 580030 h 1755869"/>
              <a:gd name="connsiteX75" fmla="*/ 1330657 w 1473958"/>
              <a:gd name="connsiteY75" fmla="*/ 559558 h 1755869"/>
              <a:gd name="connsiteX76" fmla="*/ 1344305 w 1473958"/>
              <a:gd name="connsiteY76" fmla="*/ 518615 h 1755869"/>
              <a:gd name="connsiteX77" fmla="*/ 1351129 w 1473958"/>
              <a:gd name="connsiteY77" fmla="*/ 498143 h 1755869"/>
              <a:gd name="connsiteX78" fmla="*/ 1371600 w 1473958"/>
              <a:gd name="connsiteY78" fmla="*/ 272955 h 1755869"/>
              <a:gd name="connsiteX79" fmla="*/ 1392072 w 1473958"/>
              <a:gd name="connsiteY79" fmla="*/ 232012 h 1755869"/>
              <a:gd name="connsiteX80" fmla="*/ 1398896 w 1473958"/>
              <a:gd name="connsiteY80" fmla="*/ 211540 h 1755869"/>
              <a:gd name="connsiteX81" fmla="*/ 1412543 w 1473958"/>
              <a:gd name="connsiteY81" fmla="*/ 191069 h 1755869"/>
              <a:gd name="connsiteX82" fmla="*/ 1426191 w 1473958"/>
              <a:gd name="connsiteY82" fmla="*/ 150125 h 1755869"/>
              <a:gd name="connsiteX83" fmla="*/ 1398896 w 1473958"/>
              <a:gd name="connsiteY83" fmla="*/ 40943 h 1755869"/>
              <a:gd name="connsiteX84" fmla="*/ 1378424 w 1473958"/>
              <a:gd name="connsiteY84" fmla="*/ 34120 h 1755869"/>
              <a:gd name="connsiteX85" fmla="*/ 1357952 w 1473958"/>
              <a:gd name="connsiteY85" fmla="*/ 20472 h 1755869"/>
              <a:gd name="connsiteX86" fmla="*/ 1323833 w 1473958"/>
              <a:gd name="connsiteY86" fmla="*/ 13648 h 1755869"/>
              <a:gd name="connsiteX87" fmla="*/ 1303361 w 1473958"/>
              <a:gd name="connsiteY87" fmla="*/ 6824 h 1755869"/>
              <a:gd name="connsiteX88" fmla="*/ 1276066 w 1473958"/>
              <a:gd name="connsiteY88" fmla="*/ 0 h 1755869"/>
              <a:gd name="connsiteX89" fmla="*/ 1146412 w 1473958"/>
              <a:gd name="connsiteY89" fmla="*/ 6824 h 1755869"/>
              <a:gd name="connsiteX90" fmla="*/ 1125940 w 1473958"/>
              <a:gd name="connsiteY90" fmla="*/ 13648 h 1755869"/>
              <a:gd name="connsiteX91" fmla="*/ 1098645 w 1473958"/>
              <a:gd name="connsiteY91" fmla="*/ 20472 h 1755869"/>
              <a:gd name="connsiteX92" fmla="*/ 1057702 w 1473958"/>
              <a:gd name="connsiteY92" fmla="*/ 47767 h 1755869"/>
              <a:gd name="connsiteX93" fmla="*/ 1016758 w 1473958"/>
              <a:gd name="connsiteY93" fmla="*/ 61415 h 1755869"/>
              <a:gd name="connsiteX94" fmla="*/ 975815 w 1473958"/>
              <a:gd name="connsiteY94" fmla="*/ 81887 h 1755869"/>
              <a:gd name="connsiteX95" fmla="*/ 893929 w 1473958"/>
              <a:gd name="connsiteY95" fmla="*/ 95534 h 1755869"/>
              <a:gd name="connsiteX96" fmla="*/ 873457 w 1473958"/>
              <a:gd name="connsiteY96" fmla="*/ 102358 h 1755869"/>
              <a:gd name="connsiteX97" fmla="*/ 859809 w 1473958"/>
              <a:gd name="connsiteY97" fmla="*/ 122830 h 1755869"/>
              <a:gd name="connsiteX98" fmla="*/ 839338 w 1473958"/>
              <a:gd name="connsiteY98" fmla="*/ 136478 h 1755869"/>
              <a:gd name="connsiteX99" fmla="*/ 805218 w 1473958"/>
              <a:gd name="connsiteY99" fmla="*/ 197893 h 1755869"/>
              <a:gd name="connsiteX100" fmla="*/ 791570 w 1473958"/>
              <a:gd name="connsiteY100" fmla="*/ 218364 h 1755869"/>
              <a:gd name="connsiteX101" fmla="*/ 784746 w 1473958"/>
              <a:gd name="connsiteY101" fmla="*/ 238836 h 1755869"/>
              <a:gd name="connsiteX102" fmla="*/ 771099 w 1473958"/>
              <a:gd name="connsiteY102" fmla="*/ 259308 h 1755869"/>
              <a:gd name="connsiteX103" fmla="*/ 764275 w 1473958"/>
              <a:gd name="connsiteY103" fmla="*/ 286603 h 1755869"/>
              <a:gd name="connsiteX104" fmla="*/ 757451 w 1473958"/>
              <a:gd name="connsiteY104" fmla="*/ 375314 h 1755869"/>
              <a:gd name="connsiteX105" fmla="*/ 743803 w 1473958"/>
              <a:gd name="connsiteY105" fmla="*/ 450376 h 1755869"/>
              <a:gd name="connsiteX106" fmla="*/ 730155 w 1473958"/>
              <a:gd name="connsiteY106" fmla="*/ 491320 h 1755869"/>
              <a:gd name="connsiteX107" fmla="*/ 689212 w 1473958"/>
              <a:gd name="connsiteY107" fmla="*/ 518615 h 1755869"/>
              <a:gd name="connsiteX108" fmla="*/ 641445 w 1473958"/>
              <a:gd name="connsiteY108" fmla="*/ 573206 h 1755869"/>
              <a:gd name="connsiteX109" fmla="*/ 593678 w 1473958"/>
              <a:gd name="connsiteY109" fmla="*/ 634621 h 1755869"/>
              <a:gd name="connsiteX110" fmla="*/ 552735 w 1473958"/>
              <a:gd name="connsiteY110" fmla="*/ 648269 h 1755869"/>
              <a:gd name="connsiteX111" fmla="*/ 532263 w 1473958"/>
              <a:gd name="connsiteY111" fmla="*/ 655093 h 1755869"/>
              <a:gd name="connsiteX112" fmla="*/ 511791 w 1473958"/>
              <a:gd name="connsiteY112" fmla="*/ 661917 h 1755869"/>
              <a:gd name="connsiteX113" fmla="*/ 464024 w 1473958"/>
              <a:gd name="connsiteY113" fmla="*/ 668740 h 1755869"/>
              <a:gd name="connsiteX114" fmla="*/ 436729 w 1473958"/>
              <a:gd name="connsiteY114" fmla="*/ 675564 h 1755869"/>
              <a:gd name="connsiteX115" fmla="*/ 375314 w 1473958"/>
              <a:gd name="connsiteY115" fmla="*/ 682388 h 1755869"/>
              <a:gd name="connsiteX116" fmla="*/ 320723 w 1473958"/>
              <a:gd name="connsiteY116" fmla="*/ 696036 h 1755869"/>
              <a:gd name="connsiteX117" fmla="*/ 252484 w 1473958"/>
              <a:gd name="connsiteY117" fmla="*/ 716508 h 1755869"/>
              <a:gd name="connsiteX118" fmla="*/ 232012 w 1473958"/>
              <a:gd name="connsiteY118" fmla="*/ 723331 h 1755869"/>
              <a:gd name="connsiteX119" fmla="*/ 143302 w 1473958"/>
              <a:gd name="connsiteY119" fmla="*/ 736979 h 1755869"/>
              <a:gd name="connsiteX120" fmla="*/ 116006 w 1473958"/>
              <a:gd name="connsiteY120" fmla="*/ 743803 h 1755869"/>
              <a:gd name="connsiteX121" fmla="*/ 95535 w 1473958"/>
              <a:gd name="connsiteY121" fmla="*/ 750627 h 1755869"/>
              <a:gd name="connsiteX122" fmla="*/ 75063 w 1473958"/>
              <a:gd name="connsiteY122" fmla="*/ 764275 h 1755869"/>
              <a:gd name="connsiteX123" fmla="*/ 54591 w 1473958"/>
              <a:gd name="connsiteY123" fmla="*/ 777922 h 175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73958" h="1755869">
                <a:moveTo>
                  <a:pt x="54591" y="777922"/>
                </a:moveTo>
                <a:cubicBezTo>
                  <a:pt x="102424" y="865615"/>
                  <a:pt x="104548" y="825946"/>
                  <a:pt x="81887" y="893928"/>
                </a:cubicBezTo>
                <a:cubicBezTo>
                  <a:pt x="79612" y="900752"/>
                  <a:pt x="79053" y="908415"/>
                  <a:pt x="75063" y="914400"/>
                </a:cubicBezTo>
                <a:cubicBezTo>
                  <a:pt x="65964" y="928048"/>
                  <a:pt x="59365" y="943744"/>
                  <a:pt x="47767" y="955343"/>
                </a:cubicBezTo>
                <a:cubicBezTo>
                  <a:pt x="40943" y="962167"/>
                  <a:pt x="33221" y="968197"/>
                  <a:pt x="27296" y="975815"/>
                </a:cubicBezTo>
                <a:cubicBezTo>
                  <a:pt x="17226" y="988762"/>
                  <a:pt x="0" y="1016758"/>
                  <a:pt x="0" y="1016758"/>
                </a:cubicBezTo>
                <a:cubicBezTo>
                  <a:pt x="11828" y="1099556"/>
                  <a:pt x="778" y="1033908"/>
                  <a:pt x="13648" y="1091821"/>
                </a:cubicBezTo>
                <a:cubicBezTo>
                  <a:pt x="16164" y="1103143"/>
                  <a:pt x="17659" y="1114688"/>
                  <a:pt x="20472" y="1125940"/>
                </a:cubicBezTo>
                <a:cubicBezTo>
                  <a:pt x="22217" y="1132918"/>
                  <a:pt x="21618" y="1141996"/>
                  <a:pt x="27296" y="1146412"/>
                </a:cubicBezTo>
                <a:cubicBezTo>
                  <a:pt x="43355" y="1158903"/>
                  <a:pt x="64959" y="1162423"/>
                  <a:pt x="81887" y="1173708"/>
                </a:cubicBezTo>
                <a:cubicBezTo>
                  <a:pt x="88711" y="1178257"/>
                  <a:pt x="95238" y="1183286"/>
                  <a:pt x="102358" y="1187355"/>
                </a:cubicBezTo>
                <a:cubicBezTo>
                  <a:pt x="122095" y="1198633"/>
                  <a:pt x="142503" y="1206675"/>
                  <a:pt x="163773" y="1214651"/>
                </a:cubicBezTo>
                <a:cubicBezTo>
                  <a:pt x="170508" y="1217177"/>
                  <a:pt x="177421" y="1219200"/>
                  <a:pt x="184245" y="1221475"/>
                </a:cubicBezTo>
                <a:cubicBezTo>
                  <a:pt x="193343" y="1230573"/>
                  <a:pt x="201771" y="1240396"/>
                  <a:pt x="211540" y="1248770"/>
                </a:cubicBezTo>
                <a:cubicBezTo>
                  <a:pt x="217767" y="1254107"/>
                  <a:pt x="225785" y="1257081"/>
                  <a:pt x="232012" y="1262418"/>
                </a:cubicBezTo>
                <a:cubicBezTo>
                  <a:pt x="289926" y="1312059"/>
                  <a:pt x="232783" y="1272031"/>
                  <a:pt x="279779" y="1303361"/>
                </a:cubicBezTo>
                <a:cubicBezTo>
                  <a:pt x="304800" y="1340893"/>
                  <a:pt x="279779" y="1309048"/>
                  <a:pt x="313899" y="1337481"/>
                </a:cubicBezTo>
                <a:cubicBezTo>
                  <a:pt x="321312" y="1343659"/>
                  <a:pt x="326957" y="1351774"/>
                  <a:pt x="334370" y="1357952"/>
                </a:cubicBezTo>
                <a:cubicBezTo>
                  <a:pt x="352008" y="1372650"/>
                  <a:pt x="354796" y="1371585"/>
                  <a:pt x="375314" y="1378424"/>
                </a:cubicBezTo>
                <a:cubicBezTo>
                  <a:pt x="379863" y="1385248"/>
                  <a:pt x="382557" y="1393773"/>
                  <a:pt x="388961" y="1398896"/>
                </a:cubicBezTo>
                <a:cubicBezTo>
                  <a:pt x="394578" y="1403390"/>
                  <a:pt x="402999" y="1402503"/>
                  <a:pt x="409433" y="1405720"/>
                </a:cubicBezTo>
                <a:cubicBezTo>
                  <a:pt x="428437" y="1415222"/>
                  <a:pt x="435282" y="1424744"/>
                  <a:pt x="450376" y="1439839"/>
                </a:cubicBezTo>
                <a:cubicBezTo>
                  <a:pt x="452651" y="1446663"/>
                  <a:pt x="452784" y="1454633"/>
                  <a:pt x="457200" y="1460311"/>
                </a:cubicBezTo>
                <a:cubicBezTo>
                  <a:pt x="469049" y="1475546"/>
                  <a:pt x="498143" y="1501254"/>
                  <a:pt x="498143" y="1501254"/>
                </a:cubicBezTo>
                <a:cubicBezTo>
                  <a:pt x="510136" y="1537230"/>
                  <a:pt x="497041" y="1508119"/>
                  <a:pt x="525439" y="1542197"/>
                </a:cubicBezTo>
                <a:cubicBezTo>
                  <a:pt x="530689" y="1548498"/>
                  <a:pt x="532915" y="1557268"/>
                  <a:pt x="539087" y="1562669"/>
                </a:cubicBezTo>
                <a:cubicBezTo>
                  <a:pt x="551431" y="1573470"/>
                  <a:pt x="566382" y="1580866"/>
                  <a:pt x="580030" y="1589964"/>
                </a:cubicBezTo>
                <a:cubicBezTo>
                  <a:pt x="586854" y="1594513"/>
                  <a:pt x="592721" y="1601018"/>
                  <a:pt x="600502" y="1603612"/>
                </a:cubicBezTo>
                <a:cubicBezTo>
                  <a:pt x="607326" y="1605887"/>
                  <a:pt x="614540" y="1607219"/>
                  <a:pt x="620973" y="1610436"/>
                </a:cubicBezTo>
                <a:cubicBezTo>
                  <a:pt x="628309" y="1614104"/>
                  <a:pt x="634109" y="1620416"/>
                  <a:pt x="641445" y="1624084"/>
                </a:cubicBezTo>
                <a:cubicBezTo>
                  <a:pt x="647879" y="1627301"/>
                  <a:pt x="655305" y="1628075"/>
                  <a:pt x="661917" y="1630908"/>
                </a:cubicBezTo>
                <a:cubicBezTo>
                  <a:pt x="720943" y="1656204"/>
                  <a:pt x="661673" y="1635375"/>
                  <a:pt x="709684" y="1651379"/>
                </a:cubicBezTo>
                <a:cubicBezTo>
                  <a:pt x="716508" y="1655928"/>
                  <a:pt x="722317" y="1662615"/>
                  <a:pt x="730155" y="1665027"/>
                </a:cubicBezTo>
                <a:cubicBezTo>
                  <a:pt x="752326" y="1671849"/>
                  <a:pt x="798394" y="1678675"/>
                  <a:pt x="798394" y="1678675"/>
                </a:cubicBezTo>
                <a:cubicBezTo>
                  <a:pt x="817851" y="1676513"/>
                  <a:pt x="857417" y="1676459"/>
                  <a:pt x="880281" y="1665027"/>
                </a:cubicBezTo>
                <a:cubicBezTo>
                  <a:pt x="887616" y="1661359"/>
                  <a:pt x="893928" y="1655928"/>
                  <a:pt x="900752" y="1651379"/>
                </a:cubicBezTo>
                <a:cubicBezTo>
                  <a:pt x="1059788" y="1662739"/>
                  <a:pt x="950732" y="1642710"/>
                  <a:pt x="1023582" y="1671851"/>
                </a:cubicBezTo>
                <a:cubicBezTo>
                  <a:pt x="1036939" y="1677194"/>
                  <a:pt x="1050878" y="1680950"/>
                  <a:pt x="1064526" y="1685499"/>
                </a:cubicBezTo>
                <a:lnTo>
                  <a:pt x="1084997" y="1692322"/>
                </a:lnTo>
                <a:cubicBezTo>
                  <a:pt x="1117439" y="1713950"/>
                  <a:pt x="1097689" y="1703377"/>
                  <a:pt x="1146412" y="1719618"/>
                </a:cubicBezTo>
                <a:cubicBezTo>
                  <a:pt x="1169207" y="1727216"/>
                  <a:pt x="1168477" y="1727554"/>
                  <a:pt x="1194179" y="1733266"/>
                </a:cubicBezTo>
                <a:cubicBezTo>
                  <a:pt x="1205501" y="1735782"/>
                  <a:pt x="1216780" y="1738735"/>
                  <a:pt x="1228299" y="1740090"/>
                </a:cubicBezTo>
                <a:cubicBezTo>
                  <a:pt x="1390982" y="1759229"/>
                  <a:pt x="1249318" y="1736771"/>
                  <a:pt x="1351129" y="1753737"/>
                </a:cubicBezTo>
                <a:cubicBezTo>
                  <a:pt x="1480960" y="1745624"/>
                  <a:pt x="1451721" y="1783045"/>
                  <a:pt x="1467135" y="1705970"/>
                </a:cubicBezTo>
                <a:cubicBezTo>
                  <a:pt x="1468974" y="1696774"/>
                  <a:pt x="1471684" y="1687773"/>
                  <a:pt x="1473958" y="1678675"/>
                </a:cubicBezTo>
                <a:cubicBezTo>
                  <a:pt x="1471684" y="1642281"/>
                  <a:pt x="1470763" y="1605777"/>
                  <a:pt x="1467135" y="1569493"/>
                </a:cubicBezTo>
                <a:cubicBezTo>
                  <a:pt x="1466202" y="1560161"/>
                  <a:pt x="1462346" y="1551352"/>
                  <a:pt x="1460311" y="1542197"/>
                </a:cubicBezTo>
                <a:cubicBezTo>
                  <a:pt x="1457795" y="1530875"/>
                  <a:pt x="1456300" y="1519330"/>
                  <a:pt x="1453487" y="1508078"/>
                </a:cubicBezTo>
                <a:cubicBezTo>
                  <a:pt x="1451742" y="1501100"/>
                  <a:pt x="1451749" y="1492692"/>
                  <a:pt x="1446663" y="1487606"/>
                </a:cubicBezTo>
                <a:cubicBezTo>
                  <a:pt x="1439470" y="1480413"/>
                  <a:pt x="1427645" y="1479871"/>
                  <a:pt x="1419367" y="1473958"/>
                </a:cubicBezTo>
                <a:cubicBezTo>
                  <a:pt x="1411514" y="1468349"/>
                  <a:pt x="1406309" y="1459665"/>
                  <a:pt x="1398896" y="1453487"/>
                </a:cubicBezTo>
                <a:cubicBezTo>
                  <a:pt x="1360218" y="1421255"/>
                  <a:pt x="1397843" y="1459558"/>
                  <a:pt x="1351129" y="1426191"/>
                </a:cubicBezTo>
                <a:cubicBezTo>
                  <a:pt x="1343276" y="1420582"/>
                  <a:pt x="1338687" y="1411073"/>
                  <a:pt x="1330657" y="1405720"/>
                </a:cubicBezTo>
                <a:cubicBezTo>
                  <a:pt x="1324672" y="1401730"/>
                  <a:pt x="1316797" y="1401730"/>
                  <a:pt x="1310185" y="1398896"/>
                </a:cubicBezTo>
                <a:cubicBezTo>
                  <a:pt x="1300835" y="1394889"/>
                  <a:pt x="1291613" y="1390482"/>
                  <a:pt x="1282890" y="1385248"/>
                </a:cubicBezTo>
                <a:cubicBezTo>
                  <a:pt x="1242078" y="1360760"/>
                  <a:pt x="1248743" y="1364749"/>
                  <a:pt x="1221475" y="1337481"/>
                </a:cubicBezTo>
                <a:cubicBezTo>
                  <a:pt x="1219200" y="1330657"/>
                  <a:pt x="1217868" y="1323443"/>
                  <a:pt x="1214651" y="1317009"/>
                </a:cubicBezTo>
                <a:cubicBezTo>
                  <a:pt x="1210983" y="1309673"/>
                  <a:pt x="1203161" y="1304449"/>
                  <a:pt x="1201003" y="1296537"/>
                </a:cubicBezTo>
                <a:cubicBezTo>
                  <a:pt x="1196178" y="1278845"/>
                  <a:pt x="1197460" y="1259989"/>
                  <a:pt x="1194179" y="1241946"/>
                </a:cubicBezTo>
                <a:cubicBezTo>
                  <a:pt x="1190811" y="1223421"/>
                  <a:pt x="1181135" y="1211508"/>
                  <a:pt x="1173708" y="1194179"/>
                </a:cubicBezTo>
                <a:cubicBezTo>
                  <a:pt x="1170875" y="1187568"/>
                  <a:pt x="1169159" y="1180532"/>
                  <a:pt x="1166884" y="1173708"/>
                </a:cubicBezTo>
                <a:cubicBezTo>
                  <a:pt x="1171433" y="1166884"/>
                  <a:pt x="1176864" y="1160572"/>
                  <a:pt x="1180532" y="1153236"/>
                </a:cubicBezTo>
                <a:cubicBezTo>
                  <a:pt x="1183749" y="1146802"/>
                  <a:pt x="1182862" y="1138381"/>
                  <a:pt x="1187355" y="1132764"/>
                </a:cubicBezTo>
                <a:cubicBezTo>
                  <a:pt x="1192478" y="1126360"/>
                  <a:pt x="1201003" y="1123666"/>
                  <a:pt x="1207827" y="1119117"/>
                </a:cubicBezTo>
                <a:cubicBezTo>
                  <a:pt x="1243104" y="1066202"/>
                  <a:pt x="1229936" y="1093735"/>
                  <a:pt x="1248770" y="1037230"/>
                </a:cubicBezTo>
                <a:lnTo>
                  <a:pt x="1255594" y="1016758"/>
                </a:lnTo>
                <a:cubicBezTo>
                  <a:pt x="1253319" y="987188"/>
                  <a:pt x="1252964" y="957407"/>
                  <a:pt x="1248770" y="928048"/>
                </a:cubicBezTo>
                <a:cubicBezTo>
                  <a:pt x="1246117" y="909480"/>
                  <a:pt x="1241055" y="891251"/>
                  <a:pt x="1235123" y="873457"/>
                </a:cubicBezTo>
                <a:lnTo>
                  <a:pt x="1221475" y="832514"/>
                </a:lnTo>
                <a:cubicBezTo>
                  <a:pt x="1219200" y="825690"/>
                  <a:pt x="1218641" y="818027"/>
                  <a:pt x="1214651" y="812042"/>
                </a:cubicBezTo>
                <a:lnTo>
                  <a:pt x="1201003" y="791570"/>
                </a:lnTo>
                <a:cubicBezTo>
                  <a:pt x="1203278" y="766549"/>
                  <a:pt x="1203461" y="741250"/>
                  <a:pt x="1207827" y="716508"/>
                </a:cubicBezTo>
                <a:cubicBezTo>
                  <a:pt x="1210327" y="702341"/>
                  <a:pt x="1209505" y="683544"/>
                  <a:pt x="1221475" y="675564"/>
                </a:cubicBezTo>
                <a:cubicBezTo>
                  <a:pt x="1244991" y="659887"/>
                  <a:pt x="1290224" y="633598"/>
                  <a:pt x="1303361" y="607325"/>
                </a:cubicBezTo>
                <a:cubicBezTo>
                  <a:pt x="1307910" y="598227"/>
                  <a:pt x="1311962" y="588862"/>
                  <a:pt x="1317009" y="580030"/>
                </a:cubicBezTo>
                <a:cubicBezTo>
                  <a:pt x="1321078" y="572909"/>
                  <a:pt x="1327326" y="567053"/>
                  <a:pt x="1330657" y="559558"/>
                </a:cubicBezTo>
                <a:cubicBezTo>
                  <a:pt x="1336500" y="546412"/>
                  <a:pt x="1339756" y="532263"/>
                  <a:pt x="1344305" y="518615"/>
                </a:cubicBezTo>
                <a:lnTo>
                  <a:pt x="1351129" y="498143"/>
                </a:lnTo>
                <a:cubicBezTo>
                  <a:pt x="1358484" y="299530"/>
                  <a:pt x="1338518" y="372200"/>
                  <a:pt x="1371600" y="272955"/>
                </a:cubicBezTo>
                <a:cubicBezTo>
                  <a:pt x="1388751" y="221501"/>
                  <a:pt x="1365616" y="284924"/>
                  <a:pt x="1392072" y="232012"/>
                </a:cubicBezTo>
                <a:cubicBezTo>
                  <a:pt x="1395289" y="225578"/>
                  <a:pt x="1395679" y="217974"/>
                  <a:pt x="1398896" y="211540"/>
                </a:cubicBezTo>
                <a:cubicBezTo>
                  <a:pt x="1402564" y="204205"/>
                  <a:pt x="1409212" y="198563"/>
                  <a:pt x="1412543" y="191069"/>
                </a:cubicBezTo>
                <a:cubicBezTo>
                  <a:pt x="1418386" y="177923"/>
                  <a:pt x="1426191" y="150125"/>
                  <a:pt x="1426191" y="150125"/>
                </a:cubicBezTo>
                <a:cubicBezTo>
                  <a:pt x="1422070" y="96548"/>
                  <a:pt x="1439217" y="67823"/>
                  <a:pt x="1398896" y="40943"/>
                </a:cubicBezTo>
                <a:cubicBezTo>
                  <a:pt x="1392911" y="36953"/>
                  <a:pt x="1385248" y="36394"/>
                  <a:pt x="1378424" y="34120"/>
                </a:cubicBezTo>
                <a:cubicBezTo>
                  <a:pt x="1371600" y="29571"/>
                  <a:pt x="1365631" y="23352"/>
                  <a:pt x="1357952" y="20472"/>
                </a:cubicBezTo>
                <a:cubicBezTo>
                  <a:pt x="1347092" y="16400"/>
                  <a:pt x="1335085" y="16461"/>
                  <a:pt x="1323833" y="13648"/>
                </a:cubicBezTo>
                <a:cubicBezTo>
                  <a:pt x="1316855" y="11903"/>
                  <a:pt x="1310277" y="8800"/>
                  <a:pt x="1303361" y="6824"/>
                </a:cubicBezTo>
                <a:cubicBezTo>
                  <a:pt x="1294343" y="4248"/>
                  <a:pt x="1285164" y="2275"/>
                  <a:pt x="1276066" y="0"/>
                </a:cubicBezTo>
                <a:cubicBezTo>
                  <a:pt x="1232848" y="2275"/>
                  <a:pt x="1189512" y="2906"/>
                  <a:pt x="1146412" y="6824"/>
                </a:cubicBezTo>
                <a:cubicBezTo>
                  <a:pt x="1139248" y="7475"/>
                  <a:pt x="1132856" y="11672"/>
                  <a:pt x="1125940" y="13648"/>
                </a:cubicBezTo>
                <a:cubicBezTo>
                  <a:pt x="1116922" y="16224"/>
                  <a:pt x="1107743" y="18197"/>
                  <a:pt x="1098645" y="20472"/>
                </a:cubicBezTo>
                <a:cubicBezTo>
                  <a:pt x="1084997" y="29570"/>
                  <a:pt x="1073263" y="42580"/>
                  <a:pt x="1057702" y="47767"/>
                </a:cubicBezTo>
                <a:lnTo>
                  <a:pt x="1016758" y="61415"/>
                </a:lnTo>
                <a:cubicBezTo>
                  <a:pt x="999505" y="72918"/>
                  <a:pt x="995996" y="77851"/>
                  <a:pt x="975815" y="81887"/>
                </a:cubicBezTo>
                <a:cubicBezTo>
                  <a:pt x="948681" y="87314"/>
                  <a:pt x="893929" y="95534"/>
                  <a:pt x="893929" y="95534"/>
                </a:cubicBezTo>
                <a:cubicBezTo>
                  <a:pt x="887105" y="97809"/>
                  <a:pt x="879074" y="97864"/>
                  <a:pt x="873457" y="102358"/>
                </a:cubicBezTo>
                <a:cubicBezTo>
                  <a:pt x="867053" y="107481"/>
                  <a:pt x="865608" y="117031"/>
                  <a:pt x="859809" y="122830"/>
                </a:cubicBezTo>
                <a:cubicBezTo>
                  <a:pt x="854010" y="128629"/>
                  <a:pt x="846162" y="131929"/>
                  <a:pt x="839338" y="136478"/>
                </a:cubicBezTo>
                <a:cubicBezTo>
                  <a:pt x="827327" y="172509"/>
                  <a:pt x="836503" y="150966"/>
                  <a:pt x="805218" y="197893"/>
                </a:cubicBezTo>
                <a:lnTo>
                  <a:pt x="791570" y="218364"/>
                </a:lnTo>
                <a:cubicBezTo>
                  <a:pt x="789295" y="225188"/>
                  <a:pt x="787963" y="232402"/>
                  <a:pt x="784746" y="238836"/>
                </a:cubicBezTo>
                <a:cubicBezTo>
                  <a:pt x="781078" y="246171"/>
                  <a:pt x="774330" y="251770"/>
                  <a:pt x="771099" y="259308"/>
                </a:cubicBezTo>
                <a:cubicBezTo>
                  <a:pt x="767405" y="267928"/>
                  <a:pt x="766550" y="277505"/>
                  <a:pt x="764275" y="286603"/>
                </a:cubicBezTo>
                <a:cubicBezTo>
                  <a:pt x="762000" y="316173"/>
                  <a:pt x="760402" y="345803"/>
                  <a:pt x="757451" y="375314"/>
                </a:cubicBezTo>
                <a:cubicBezTo>
                  <a:pt x="754807" y="401749"/>
                  <a:pt x="751317" y="425329"/>
                  <a:pt x="743803" y="450376"/>
                </a:cubicBezTo>
                <a:cubicBezTo>
                  <a:pt x="739669" y="464156"/>
                  <a:pt x="742125" y="483340"/>
                  <a:pt x="730155" y="491320"/>
                </a:cubicBezTo>
                <a:lnTo>
                  <a:pt x="689212" y="518615"/>
                </a:lnTo>
                <a:cubicBezTo>
                  <a:pt x="657368" y="566382"/>
                  <a:pt x="675565" y="550460"/>
                  <a:pt x="641445" y="573206"/>
                </a:cubicBezTo>
                <a:cubicBezTo>
                  <a:pt x="634450" y="583699"/>
                  <a:pt x="610654" y="625190"/>
                  <a:pt x="593678" y="634621"/>
                </a:cubicBezTo>
                <a:cubicBezTo>
                  <a:pt x="581103" y="641608"/>
                  <a:pt x="566383" y="643720"/>
                  <a:pt x="552735" y="648269"/>
                </a:cubicBezTo>
                <a:lnTo>
                  <a:pt x="532263" y="655093"/>
                </a:lnTo>
                <a:cubicBezTo>
                  <a:pt x="525439" y="657368"/>
                  <a:pt x="518912" y="660900"/>
                  <a:pt x="511791" y="661917"/>
                </a:cubicBezTo>
                <a:cubicBezTo>
                  <a:pt x="495869" y="664191"/>
                  <a:pt x="479849" y="665863"/>
                  <a:pt x="464024" y="668740"/>
                </a:cubicBezTo>
                <a:cubicBezTo>
                  <a:pt x="454797" y="670418"/>
                  <a:pt x="445998" y="674138"/>
                  <a:pt x="436729" y="675564"/>
                </a:cubicBezTo>
                <a:cubicBezTo>
                  <a:pt x="416371" y="678696"/>
                  <a:pt x="395786" y="680113"/>
                  <a:pt x="375314" y="682388"/>
                </a:cubicBezTo>
                <a:cubicBezTo>
                  <a:pt x="357117" y="686937"/>
                  <a:pt x="338518" y="690104"/>
                  <a:pt x="320723" y="696036"/>
                </a:cubicBezTo>
                <a:cubicBezTo>
                  <a:pt x="223469" y="728454"/>
                  <a:pt x="324644" y="695892"/>
                  <a:pt x="252484" y="716508"/>
                </a:cubicBezTo>
                <a:cubicBezTo>
                  <a:pt x="245568" y="718484"/>
                  <a:pt x="238990" y="721587"/>
                  <a:pt x="232012" y="723331"/>
                </a:cubicBezTo>
                <a:cubicBezTo>
                  <a:pt x="190259" y="733769"/>
                  <a:pt x="193039" y="728689"/>
                  <a:pt x="143302" y="736979"/>
                </a:cubicBezTo>
                <a:cubicBezTo>
                  <a:pt x="134051" y="738521"/>
                  <a:pt x="125024" y="741226"/>
                  <a:pt x="116006" y="743803"/>
                </a:cubicBezTo>
                <a:cubicBezTo>
                  <a:pt x="109090" y="745779"/>
                  <a:pt x="101968" y="747410"/>
                  <a:pt x="95535" y="750627"/>
                </a:cubicBezTo>
                <a:cubicBezTo>
                  <a:pt x="88199" y="754295"/>
                  <a:pt x="81887" y="759726"/>
                  <a:pt x="75063" y="764275"/>
                </a:cubicBezTo>
                <a:lnTo>
                  <a:pt x="54591" y="777922"/>
                </a:lnTo>
                <a:close/>
              </a:path>
            </a:pathLst>
          </a:custGeom>
          <a:ln w="76200">
            <a:solidFill>
              <a:srgbClr val="00B050"/>
            </a:solidFill>
          </a:ln>
          <a:effectLst>
            <a:softEdge rad="3175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1" name="TextBox 30"/>
          <p:cNvSpPr txBox="1"/>
          <p:nvPr/>
        </p:nvSpPr>
        <p:spPr>
          <a:xfrm rot="1456566">
            <a:off x="2951335" y="4140721"/>
            <a:ext cx="2895600" cy="523220"/>
          </a:xfrm>
          <a:prstGeom prst="rect">
            <a:avLst/>
          </a:prstGeom>
          <a:noFill/>
        </p:spPr>
        <p:txBody>
          <a:bodyPr wrap="square" rtlCol="0">
            <a:spAutoFit/>
          </a:bodyPr>
          <a:lstStyle/>
          <a:p>
            <a:pPr algn="ctr"/>
            <a:r>
              <a:rPr lang="en-GB" sz="2800" b="1" dirty="0" smtClean="0">
                <a:solidFill>
                  <a:schemeClr val="bg1"/>
                </a:solidFill>
                <a:latin typeface="Tw Cen MT" panose="020B0602020104020603" pitchFamily="34" charset="0"/>
              </a:rPr>
              <a:t>Central America</a:t>
            </a:r>
            <a:endParaRPr lang="en-GB" sz="2800" b="1" dirty="0">
              <a:solidFill>
                <a:schemeClr val="bg1"/>
              </a:solidFill>
              <a:latin typeface="Tw Cen MT" panose="020B0602020104020603" pitchFamily="34" charset="0"/>
            </a:endParaRPr>
          </a:p>
        </p:txBody>
      </p:sp>
      <p:sp>
        <p:nvSpPr>
          <p:cNvPr id="33" name="TextBox 32"/>
          <p:cNvSpPr txBox="1"/>
          <p:nvPr/>
        </p:nvSpPr>
        <p:spPr>
          <a:xfrm>
            <a:off x="4686300" y="3810000"/>
            <a:ext cx="1333500" cy="830997"/>
          </a:xfrm>
          <a:prstGeom prst="rect">
            <a:avLst/>
          </a:prstGeom>
          <a:noFill/>
        </p:spPr>
        <p:txBody>
          <a:bodyPr wrap="square" rtlCol="0">
            <a:spAutoFit/>
          </a:bodyPr>
          <a:lstStyle/>
          <a:p>
            <a:pPr algn="ctr"/>
            <a:r>
              <a:rPr lang="en-GB" sz="2400" b="1" dirty="0" smtClean="0">
                <a:solidFill>
                  <a:schemeClr val="bg1"/>
                </a:solidFill>
                <a:latin typeface="Tw Cen MT" panose="020B0602020104020603" pitchFamily="34" charset="0"/>
              </a:rPr>
              <a:t>The</a:t>
            </a:r>
          </a:p>
          <a:p>
            <a:pPr algn="ctr"/>
            <a:r>
              <a:rPr lang="en-GB" sz="2400" b="1" dirty="0" smtClean="0">
                <a:solidFill>
                  <a:schemeClr val="bg1"/>
                </a:solidFill>
                <a:latin typeface="Tw Cen MT" panose="020B0602020104020603" pitchFamily="34" charset="0"/>
              </a:rPr>
              <a:t>Maya</a:t>
            </a:r>
            <a:endParaRPr lang="en-GB" sz="2400" b="1" dirty="0">
              <a:solidFill>
                <a:schemeClr val="bg1"/>
              </a:solidFill>
              <a:latin typeface="Tw Cen MT" panose="020B0602020104020603" pitchFamily="34" charset="0"/>
            </a:endParaRPr>
          </a:p>
        </p:txBody>
      </p:sp>
      <p:pic>
        <p:nvPicPr>
          <p:cNvPr id="7" name="Picture 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9987" y="687560"/>
            <a:ext cx="2107772" cy="15214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p:cNvSpPr txBox="1"/>
          <p:nvPr/>
        </p:nvSpPr>
        <p:spPr>
          <a:xfrm>
            <a:off x="307383" y="2311795"/>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Built pyramids</a:t>
            </a:r>
            <a:endParaRPr lang="en-GB" sz="2400" b="1" dirty="0">
              <a:latin typeface="Tw Cen MT" panose="020B0602020104020603" pitchFamily="34" charset="0"/>
            </a:endParaRPr>
          </a:p>
        </p:txBody>
      </p:sp>
      <p:sp>
        <p:nvSpPr>
          <p:cNvPr id="18" name="TextBox 17"/>
          <p:cNvSpPr txBox="1"/>
          <p:nvPr/>
        </p:nvSpPr>
        <p:spPr>
          <a:xfrm>
            <a:off x="307383" y="4925859"/>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Made beautiful </a:t>
            </a:r>
            <a:r>
              <a:rPr lang="en-GB" sz="2400" b="1" dirty="0">
                <a:latin typeface="Tw Cen MT" panose="020B0602020104020603" pitchFamily="34" charset="0"/>
              </a:rPr>
              <a:t>a</a:t>
            </a:r>
            <a:r>
              <a:rPr lang="en-GB" sz="2400" b="1" dirty="0" smtClean="0">
                <a:latin typeface="Tw Cen MT" panose="020B0602020104020603" pitchFamily="34" charset="0"/>
              </a:rPr>
              <a:t>rt</a:t>
            </a:r>
            <a:endParaRPr lang="en-GB" sz="2400" b="1" dirty="0">
              <a:latin typeface="Tw Cen MT" panose="020B0602020104020603" pitchFamily="34" charset="0"/>
            </a:endParaRPr>
          </a:p>
        </p:txBody>
      </p:sp>
      <p:pic>
        <p:nvPicPr>
          <p:cNvPr id="12" name="Picture 11"/>
          <p:cNvPicPr preferRelativeResize="0">
            <a:picLocks/>
          </p:cNvPicPr>
          <p:nvPr/>
        </p:nvPicPr>
        <p:blipFill>
          <a:blip r:embed="rId16" cstate="print">
            <a:extLst>
              <a:ext uri="{28A0092B-C50C-407E-A947-70E740481C1C}">
                <a14:useLocalDpi xmlns:a14="http://schemas.microsoft.com/office/drawing/2010/main" val="0"/>
              </a:ext>
            </a:extLst>
          </a:blip>
          <a:stretch>
            <a:fillRect/>
          </a:stretch>
        </p:blipFill>
        <p:spPr>
          <a:xfrm>
            <a:off x="2432457" y="3295192"/>
            <a:ext cx="2109600" cy="152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 name="TextBox 33"/>
          <p:cNvSpPr txBox="1"/>
          <p:nvPr/>
        </p:nvSpPr>
        <p:spPr>
          <a:xfrm>
            <a:off x="383622" y="86380"/>
            <a:ext cx="2475298"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800" b="1" dirty="0" smtClean="0">
                <a:latin typeface="Tw Cen MT" panose="020B0602020104020603" pitchFamily="34" charset="0"/>
              </a:rPr>
              <a:t>The Maya…</a:t>
            </a:r>
            <a:endParaRPr lang="en-GB" sz="2800" b="1" dirty="0">
              <a:latin typeface="Tw Cen MT" panose="020B0602020104020603" pitchFamily="34" charset="0"/>
            </a:endParaRPr>
          </a:p>
        </p:txBody>
      </p:sp>
      <p:pic>
        <p:nvPicPr>
          <p:cNvPr id="23" name="Picture 22"/>
          <p:cNvPicPr>
            <a:picLocks noChangeAspect="1"/>
          </p:cNvPicPr>
          <p:nvPr/>
        </p:nvPicPr>
        <p:blipFill rotWithShape="1">
          <a:blip r:embed="rId17" cstate="print">
            <a:extLst>
              <a:ext uri="{28A0092B-C50C-407E-A947-70E740481C1C}">
                <a14:useLocalDpi xmlns:a14="http://schemas.microsoft.com/office/drawing/2010/main" val="0"/>
              </a:ext>
            </a:extLst>
          </a:blip>
          <a:srcRect l="3142" t="3609" r="3268" b="3573"/>
          <a:stretch/>
        </p:blipFill>
        <p:spPr>
          <a:xfrm>
            <a:off x="4879307" y="4509815"/>
            <a:ext cx="2196823" cy="17545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25"/>
          <p:cNvSpPr txBox="1"/>
          <p:nvPr/>
        </p:nvSpPr>
        <p:spPr>
          <a:xfrm>
            <a:off x="4800600" y="3032544"/>
            <a:ext cx="1828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Invented</a:t>
            </a:r>
          </a:p>
          <a:p>
            <a:pPr algn="ctr"/>
            <a:r>
              <a:rPr lang="en-GB" sz="2400" b="1" dirty="0" smtClean="0">
                <a:latin typeface="Tw Cen MT" panose="020B0602020104020603" pitchFamily="34" charset="0"/>
              </a:rPr>
              <a:t>chocolate</a:t>
            </a:r>
            <a:endParaRPr lang="en-GB" sz="2400" b="1" dirty="0">
              <a:latin typeface="Tw Cen MT" panose="020B0602020104020603" pitchFamily="34" charset="0"/>
            </a:endParaRPr>
          </a:p>
        </p:txBody>
      </p:sp>
      <p:sp>
        <p:nvSpPr>
          <p:cNvPr id="37" name="Oval 36"/>
          <p:cNvSpPr/>
          <p:nvPr/>
        </p:nvSpPr>
        <p:spPr>
          <a:xfrm>
            <a:off x="8267400" y="2286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a:latin typeface="Tw Cen MT" pitchFamily="34" charset="0"/>
              </a:rPr>
              <a:t>6</a:t>
            </a:r>
            <a:endParaRPr lang="en-US" sz="2000" b="1" dirty="0">
              <a:latin typeface="Tw Cen MT" pitchFamily="34" charset="0"/>
            </a:endParaRPr>
          </a:p>
        </p:txBody>
      </p:sp>
      <p:sp>
        <p:nvSpPr>
          <p:cNvPr id="35" name="TextBox 34"/>
          <p:cNvSpPr txBox="1"/>
          <p:nvPr/>
        </p:nvSpPr>
        <p:spPr>
          <a:xfrm>
            <a:off x="5715001" y="76200"/>
            <a:ext cx="3008698"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800" b="1" dirty="0" smtClean="0">
                <a:latin typeface="Tw Cen MT" panose="020B0602020104020603" pitchFamily="34" charset="0"/>
              </a:rPr>
              <a:t>The Maya also…</a:t>
            </a:r>
            <a:endParaRPr lang="en-GB" sz="2800" b="1" dirty="0">
              <a:latin typeface="Tw Cen MT" panose="020B0602020104020603" pitchFamily="34" charset="0"/>
            </a:endParaRPr>
          </a:p>
        </p:txBody>
      </p:sp>
      <p:pic>
        <p:nvPicPr>
          <p:cNvPr id="38" name="Picture 37">
            <a:hlinkClick r:id="rId18" action="ppaction://hlinkfile"/>
          </p:cNvPr>
          <p:cNvPicPr>
            <a:picLocks/>
          </p:cNvPicPr>
          <p:nvPr/>
        </p:nvPicPr>
        <p:blipFill>
          <a:blip r:embed="rId19">
            <a:extLst>
              <a:ext uri="{28A0092B-C50C-407E-A947-70E740481C1C}">
                <a14:useLocalDpi xmlns:a14="http://schemas.microsoft.com/office/drawing/2010/main" val="0"/>
              </a:ext>
            </a:extLst>
          </a:blip>
          <a:stretch>
            <a:fillRect/>
          </a:stretch>
        </p:blipFill>
        <p:spPr>
          <a:xfrm>
            <a:off x="76200" y="6022800"/>
            <a:ext cx="907200" cy="835200"/>
          </a:xfrm>
          <a:prstGeom prst="rect">
            <a:avLst/>
          </a:prstGeom>
        </p:spPr>
      </p:pic>
      <p:sp>
        <p:nvSpPr>
          <p:cNvPr id="20" name="TextBox 19"/>
          <p:cNvSpPr txBox="1"/>
          <p:nvPr/>
        </p:nvSpPr>
        <p:spPr>
          <a:xfrm>
            <a:off x="1313849" y="1521189"/>
            <a:ext cx="6516302" cy="36009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200" b="1" dirty="0" smtClean="0">
                <a:latin typeface="Tw Cen MT" panose="020B0602020104020603" pitchFamily="34" charset="0"/>
              </a:rPr>
              <a:t>Who were the Maya?</a:t>
            </a:r>
          </a:p>
          <a:p>
            <a:pPr algn="ctr"/>
            <a:r>
              <a:rPr lang="en-GB" sz="2800" dirty="0" smtClean="0">
                <a:latin typeface="Tw Cen MT" panose="020B0602020104020603" pitchFamily="34" charset="0"/>
              </a:rPr>
              <a:t>More than 2,300 years ago, the ancient Maya people lived in Central America. The ancient Maya built one of the most brilliant and advanced civilisations the world had ever known. They built hundreds of cities, temples, pyramids and palaces. They were famous for their writing and art.</a:t>
            </a:r>
            <a:endParaRPr lang="en-GB" sz="2800" dirty="0">
              <a:latin typeface="Tw Cen MT" panose="020B0602020104020603" pitchFamily="34" charset="0"/>
            </a:endParaRPr>
          </a:p>
        </p:txBody>
      </p:sp>
      <p:sp>
        <p:nvSpPr>
          <p:cNvPr id="36" name="TextBox 35"/>
          <p:cNvSpPr txBox="1"/>
          <p:nvPr/>
        </p:nvSpPr>
        <p:spPr>
          <a:xfrm>
            <a:off x="7315200" y="5302914"/>
            <a:ext cx="1990755" cy="1077218"/>
          </a:xfrm>
          <a:prstGeom prst="rect">
            <a:avLst/>
          </a:prstGeom>
          <a:noFill/>
        </p:spPr>
        <p:txBody>
          <a:bodyPr wrap="square" rtlCol="0">
            <a:spAutoFit/>
          </a:bodyPr>
          <a:lstStyle/>
          <a:p>
            <a:pPr algn="ctr"/>
            <a:r>
              <a:rPr lang="en-GB" sz="3200" b="1" dirty="0" smtClean="0">
                <a:solidFill>
                  <a:schemeClr val="bg1"/>
                </a:solidFill>
                <a:latin typeface="Tw Cen MT" panose="020B0602020104020603" pitchFamily="34" charset="0"/>
              </a:rPr>
              <a:t>South</a:t>
            </a:r>
          </a:p>
          <a:p>
            <a:pPr algn="ctr"/>
            <a:r>
              <a:rPr lang="en-GB" sz="3200" b="1" dirty="0" smtClean="0">
                <a:solidFill>
                  <a:schemeClr val="bg1"/>
                </a:solidFill>
                <a:latin typeface="Tw Cen MT" panose="020B0602020104020603" pitchFamily="34" charset="0"/>
              </a:rPr>
              <a:t>America</a:t>
            </a:r>
            <a:endParaRPr lang="en-GB" sz="3200" b="1" dirty="0">
              <a:solidFill>
                <a:schemeClr val="bg1"/>
              </a:solidFill>
              <a:latin typeface="Tw Cen MT" panose="020B0602020104020603" pitchFamily="34" charset="0"/>
            </a:endParaRPr>
          </a:p>
        </p:txBody>
      </p:sp>
      <p:pic>
        <p:nvPicPr>
          <p:cNvPr id="2" name="who were the maya.wma">
            <a:hlinkClick r:id="" action="ppaction://media"/>
          </p:cNvPr>
          <p:cNvPicPr>
            <a:picLocks noChangeAspect="1"/>
          </p:cNvPicPr>
          <p:nvPr>
            <a:audioFile r:link="rId2"/>
            <p:extLst>
              <p:ext uri="{DAA4B4D4-6D71-4841-9C94-3DE7FCFB9230}">
                <p14:media xmlns:p14="http://schemas.microsoft.com/office/powerpoint/2010/main" r:embed="rId1">
                  <p14:fade in="1250" out="2500"/>
                </p14:media>
              </p:ext>
            </p:extLst>
          </p:nvPr>
        </p:nvPicPr>
        <p:blipFill>
          <a:blip r:embed="rId20"/>
          <a:stretch>
            <a:fillRect/>
          </a:stretch>
        </p:blipFill>
        <p:spPr>
          <a:xfrm>
            <a:off x="991187" y="1117709"/>
            <a:ext cx="2017880" cy="2017880"/>
          </a:xfrm>
          <a:prstGeom prst="rect">
            <a:avLst/>
          </a:prstGeom>
        </p:spPr>
      </p:pic>
    </p:spTree>
    <p:extLst>
      <p:ext uri="{BB962C8B-B14F-4D97-AF65-F5344CB8AC3E}">
        <p14:creationId xmlns:p14="http://schemas.microsoft.com/office/powerpoint/2010/main" val="12713325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35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1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3250"/>
                                        <p:tgtEl>
                                          <p:spTgt spid="6"/>
                                        </p:tgtEl>
                                      </p:cBhvr>
                                    </p:animEffect>
                                  </p:childTnLst>
                                  <p:subTnLst>
                                    <p:audio>
                                      <p:cMediaNode>
                                        <p:cTn display="0" masterRel="sameClick">
                                          <p:stCondLst>
                                            <p:cond evt="begin" delay="0">
                                              <p:tn val="13"/>
                                            </p:cond>
                                          </p:stCondLst>
                                          <p:endCondLst>
                                            <p:cond evt="onStopAudio" delay="0">
                                              <p:tgtEl>
                                                <p:sldTgt/>
                                              </p:tgtEl>
                                            </p:cond>
                                          </p:endCondLst>
                                        </p:cTn>
                                        <p:tgtEl>
                                          <p:sndTgt r:embed="rId4" name="chimes.wav"/>
                                        </p:tgtEl>
                                      </p:cMediaNode>
                                    </p:audio>
                                  </p:sub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1750" fill="hold"/>
                                        <p:tgtEl>
                                          <p:spTgt spid="20"/>
                                        </p:tgtEl>
                                        <p:attrNameLst>
                                          <p:attrName>ppt_w</p:attrName>
                                        </p:attrNameLst>
                                      </p:cBhvr>
                                      <p:tavLst>
                                        <p:tav tm="0">
                                          <p:val>
                                            <p:fltVal val="0"/>
                                          </p:val>
                                        </p:tav>
                                        <p:tav tm="100000">
                                          <p:val>
                                            <p:strVal val="#ppt_w"/>
                                          </p:val>
                                        </p:tav>
                                      </p:tavLst>
                                    </p:anim>
                                    <p:anim calcmode="lin" valueType="num">
                                      <p:cBhvr>
                                        <p:cTn id="21" dur="1750" fill="hold"/>
                                        <p:tgtEl>
                                          <p:spTgt spid="20"/>
                                        </p:tgtEl>
                                        <p:attrNameLst>
                                          <p:attrName>ppt_h</p:attrName>
                                        </p:attrNameLst>
                                      </p:cBhvr>
                                      <p:tavLst>
                                        <p:tav tm="0">
                                          <p:val>
                                            <p:fltVal val="0"/>
                                          </p:val>
                                        </p:tav>
                                        <p:tav tm="100000">
                                          <p:val>
                                            <p:strVal val="#ppt_h"/>
                                          </p:val>
                                        </p:tav>
                                      </p:tavLst>
                                    </p:anim>
                                    <p:animEffect transition="in" filter="fade">
                                      <p:cBhvr>
                                        <p:cTn id="22" dur="1750"/>
                                        <p:tgtEl>
                                          <p:spTgt spid="20"/>
                                        </p:tgtEl>
                                      </p:cBhvr>
                                    </p:animEffect>
                                  </p:childTnLst>
                                </p:cTn>
                              </p:par>
                              <p:par>
                                <p:cTn id="23" presetID="1" presetClass="mediacall" presetSubtype="0" fill="hold" nodeType="withEffect">
                                  <p:stCondLst>
                                    <p:cond delay="0"/>
                                  </p:stCondLst>
                                  <p:childTnLst>
                                    <p:cmd type="call" cmd="playFrom(0.0)">
                                      <p:cBhvr>
                                        <p:cTn id="24" dur="37755" fill="hold"/>
                                        <p:tgtEl>
                                          <p:spTgt spid="2"/>
                                        </p:tgtEl>
                                      </p:cBhvr>
                                    </p:cmd>
                                  </p:childTnLst>
                                </p:cTn>
                              </p:par>
                            </p:childTnLst>
                          </p:cTn>
                        </p:par>
                      </p:childTnLst>
                    </p:cTn>
                  </p:par>
                  <p:par>
                    <p:cTn id="25" fill="hold">
                      <p:stCondLst>
                        <p:cond delay="indefinite"/>
                      </p:stCondLst>
                      <p:childTnLst>
                        <p:par>
                          <p:cTn id="26" fill="hold">
                            <p:stCondLst>
                              <p:cond delay="0"/>
                            </p:stCondLst>
                            <p:childTnLst>
                              <p:par>
                                <p:cTn id="27" presetID="52" presetClass="exit" presetSubtype="0" fill="hold" grpId="1" nodeType="clickEffect">
                                  <p:stCondLst>
                                    <p:cond delay="0"/>
                                  </p:stCondLst>
                                  <p:childTnLst>
                                    <p:animScale>
                                      <p:cBhvr>
                                        <p:cTn id="28" dur="1000" accel="50000">
                                          <p:stCondLst>
                                            <p:cond delay="0"/>
                                          </p:stCondLst>
                                        </p:cTn>
                                        <p:tgtEl>
                                          <p:spTgt spid="2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9" dur="1000" accel="50000">
                                          <p:stCondLst>
                                            <p:cond delay="0"/>
                                          </p:stCondLst>
                                        </p:cTn>
                                        <p:tgtEl>
                                          <p:spTgt spid="20"/>
                                        </p:tgtEl>
                                        <p:attrNameLst>
                                          <p:attrName>ppt_x</p:attrName>
                                          <p:attrName>ppt_y</p:attrName>
                                        </p:attrNameLst>
                                      </p:cBhvr>
                                    </p:animMotion>
                                    <p:animEffect transition="out" filter="fade">
                                      <p:cBhvr>
                                        <p:cTn id="30" dur="1000"/>
                                        <p:tgtEl>
                                          <p:spTgt spid="20"/>
                                        </p:tgtEl>
                                      </p:cBhvr>
                                    </p:animEffect>
                                    <p:set>
                                      <p:cBhvr>
                                        <p:cTn id="31" dur="1" fill="hold">
                                          <p:stCondLst>
                                            <p:cond delay="999"/>
                                          </p:stCondLst>
                                        </p:cTn>
                                        <p:tgtEl>
                                          <p:spTgt spid="2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1500" fill="hold"/>
                                        <p:tgtEl>
                                          <p:spTgt spid="30"/>
                                        </p:tgtEl>
                                        <p:attrNameLst>
                                          <p:attrName>ppt_w</p:attrName>
                                        </p:attrNameLst>
                                      </p:cBhvr>
                                      <p:tavLst>
                                        <p:tav tm="0">
                                          <p:val>
                                            <p:strVal val="#ppt_w*0.70"/>
                                          </p:val>
                                        </p:tav>
                                        <p:tav tm="100000">
                                          <p:val>
                                            <p:strVal val="#ppt_w"/>
                                          </p:val>
                                        </p:tav>
                                      </p:tavLst>
                                    </p:anim>
                                    <p:anim calcmode="lin" valueType="num">
                                      <p:cBhvr>
                                        <p:cTn id="37" dur="1500" fill="hold"/>
                                        <p:tgtEl>
                                          <p:spTgt spid="30"/>
                                        </p:tgtEl>
                                        <p:attrNameLst>
                                          <p:attrName>ppt_h</p:attrName>
                                        </p:attrNameLst>
                                      </p:cBhvr>
                                      <p:tavLst>
                                        <p:tav tm="0">
                                          <p:val>
                                            <p:strVal val="#ppt_h"/>
                                          </p:val>
                                        </p:tav>
                                        <p:tav tm="100000">
                                          <p:val>
                                            <p:strVal val="#ppt_h"/>
                                          </p:val>
                                        </p:tav>
                                      </p:tavLst>
                                    </p:anim>
                                    <p:animEffect transition="in" filter="fade">
                                      <p:cBhvr>
                                        <p:cTn id="38" dur="1500"/>
                                        <p:tgtEl>
                                          <p:spTgt spid="30"/>
                                        </p:tgtEl>
                                      </p:cBhvr>
                                    </p:animEffect>
                                  </p:childTnLst>
                                  <p:subTnLst>
                                    <p:audio>
                                      <p:cMediaNode>
                                        <p:cTn display="0" masterRel="sameClick">
                                          <p:stCondLst>
                                            <p:cond evt="begin" delay="0">
                                              <p:tn val="34"/>
                                            </p:cond>
                                          </p:stCondLst>
                                          <p:endCondLst>
                                            <p:cond evt="onStopAudio" delay="0">
                                              <p:tgtEl>
                                                <p:sldTgt/>
                                              </p:tgtEl>
                                            </p:cond>
                                          </p:endCondLst>
                                        </p:cTn>
                                        <p:tgtEl>
                                          <p:sndTgt r:embed="rId5" name="arrow.wav"/>
                                        </p:tgtEl>
                                      </p:cMediaNode>
                                    </p:audio>
                                  </p:sub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1500" fill="hold"/>
                                        <p:tgtEl>
                                          <p:spTgt spid="31"/>
                                        </p:tgtEl>
                                        <p:attrNameLst>
                                          <p:attrName>ppt_w</p:attrName>
                                        </p:attrNameLst>
                                      </p:cBhvr>
                                      <p:tavLst>
                                        <p:tav tm="0">
                                          <p:val>
                                            <p:strVal val="#ppt_w*0.70"/>
                                          </p:val>
                                        </p:tav>
                                        <p:tav tm="100000">
                                          <p:val>
                                            <p:strVal val="#ppt_w"/>
                                          </p:val>
                                        </p:tav>
                                      </p:tavLst>
                                    </p:anim>
                                    <p:anim calcmode="lin" valueType="num">
                                      <p:cBhvr>
                                        <p:cTn id="44" dur="1500" fill="hold"/>
                                        <p:tgtEl>
                                          <p:spTgt spid="31"/>
                                        </p:tgtEl>
                                        <p:attrNameLst>
                                          <p:attrName>ppt_h</p:attrName>
                                        </p:attrNameLst>
                                      </p:cBhvr>
                                      <p:tavLst>
                                        <p:tav tm="0">
                                          <p:val>
                                            <p:strVal val="#ppt_h"/>
                                          </p:val>
                                        </p:tav>
                                        <p:tav tm="100000">
                                          <p:val>
                                            <p:strVal val="#ppt_h"/>
                                          </p:val>
                                        </p:tav>
                                      </p:tavLst>
                                    </p:anim>
                                    <p:animEffect transition="in" filter="fade">
                                      <p:cBhvr>
                                        <p:cTn id="45" dur="1500"/>
                                        <p:tgtEl>
                                          <p:spTgt spid="31"/>
                                        </p:tgtEl>
                                      </p:cBhvr>
                                    </p:animEffect>
                                  </p:childTnLst>
                                  <p:subTnLst>
                                    <p:audio>
                                      <p:cMediaNode>
                                        <p:cTn display="0" masterRel="sameClick">
                                          <p:stCondLst>
                                            <p:cond evt="begin" delay="0">
                                              <p:tn val="41"/>
                                            </p:cond>
                                          </p:stCondLst>
                                          <p:endCondLst>
                                            <p:cond evt="onStopAudio" delay="0">
                                              <p:tgtEl>
                                                <p:sldTgt/>
                                              </p:tgtEl>
                                            </p:cond>
                                          </p:endCondLst>
                                        </p:cTn>
                                        <p:tgtEl>
                                          <p:sndTgt r:embed="rId5" name="arrow.wav"/>
                                        </p:tgtEl>
                                      </p:cMediaNode>
                                    </p:audio>
                                  </p:sub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1500" fill="hold"/>
                                        <p:tgtEl>
                                          <p:spTgt spid="33"/>
                                        </p:tgtEl>
                                        <p:attrNameLst>
                                          <p:attrName>ppt_w</p:attrName>
                                        </p:attrNameLst>
                                      </p:cBhvr>
                                      <p:tavLst>
                                        <p:tav tm="0">
                                          <p:val>
                                            <p:strVal val="#ppt_w*0.70"/>
                                          </p:val>
                                        </p:tav>
                                        <p:tav tm="100000">
                                          <p:val>
                                            <p:strVal val="#ppt_w"/>
                                          </p:val>
                                        </p:tav>
                                      </p:tavLst>
                                    </p:anim>
                                    <p:anim calcmode="lin" valueType="num">
                                      <p:cBhvr>
                                        <p:cTn id="51" dur="1500" fill="hold"/>
                                        <p:tgtEl>
                                          <p:spTgt spid="33"/>
                                        </p:tgtEl>
                                        <p:attrNameLst>
                                          <p:attrName>ppt_h</p:attrName>
                                        </p:attrNameLst>
                                      </p:cBhvr>
                                      <p:tavLst>
                                        <p:tav tm="0">
                                          <p:val>
                                            <p:strVal val="#ppt_h"/>
                                          </p:val>
                                        </p:tav>
                                        <p:tav tm="100000">
                                          <p:val>
                                            <p:strVal val="#ppt_h"/>
                                          </p:val>
                                        </p:tav>
                                      </p:tavLst>
                                    </p:anim>
                                    <p:animEffect transition="in" filter="fade">
                                      <p:cBhvr>
                                        <p:cTn id="52" dur="1500"/>
                                        <p:tgtEl>
                                          <p:spTgt spid="33"/>
                                        </p:tgtEl>
                                      </p:cBhvr>
                                    </p:animEffect>
                                  </p:childTnLst>
                                  <p:subTnLst>
                                    <p:audio>
                                      <p:cMediaNode>
                                        <p:cTn display="0" masterRel="sameClick">
                                          <p:stCondLst>
                                            <p:cond evt="begin" delay="0">
                                              <p:tn val="48"/>
                                            </p:cond>
                                          </p:stCondLst>
                                          <p:endCondLst>
                                            <p:cond evt="onStopAudio" delay="0">
                                              <p:tgtEl>
                                                <p:sldTgt/>
                                              </p:tgtEl>
                                            </p:cond>
                                          </p:endCondLst>
                                        </p:cTn>
                                        <p:tgtEl>
                                          <p:sndTgt r:embed="rId5" name="arrow.wav"/>
                                        </p:tgtEl>
                                      </p:cMediaNode>
                                    </p:audio>
                                  </p:subTnLst>
                                </p:cTn>
                              </p:par>
                              <p:par>
                                <p:cTn id="53" presetID="10"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250"/>
                                        <p:tgtEl>
                                          <p:spTgt spid="32"/>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p:cTn id="60" dur="1500" fill="hold"/>
                                        <p:tgtEl>
                                          <p:spTgt spid="36"/>
                                        </p:tgtEl>
                                        <p:attrNameLst>
                                          <p:attrName>ppt_w</p:attrName>
                                        </p:attrNameLst>
                                      </p:cBhvr>
                                      <p:tavLst>
                                        <p:tav tm="0">
                                          <p:val>
                                            <p:strVal val="#ppt_w*0.70"/>
                                          </p:val>
                                        </p:tav>
                                        <p:tav tm="100000">
                                          <p:val>
                                            <p:strVal val="#ppt_w"/>
                                          </p:val>
                                        </p:tav>
                                      </p:tavLst>
                                    </p:anim>
                                    <p:anim calcmode="lin" valueType="num">
                                      <p:cBhvr>
                                        <p:cTn id="61" dur="1500" fill="hold"/>
                                        <p:tgtEl>
                                          <p:spTgt spid="36"/>
                                        </p:tgtEl>
                                        <p:attrNameLst>
                                          <p:attrName>ppt_h</p:attrName>
                                        </p:attrNameLst>
                                      </p:cBhvr>
                                      <p:tavLst>
                                        <p:tav tm="0">
                                          <p:val>
                                            <p:strVal val="#ppt_h"/>
                                          </p:val>
                                        </p:tav>
                                        <p:tav tm="100000">
                                          <p:val>
                                            <p:strVal val="#ppt_h"/>
                                          </p:val>
                                        </p:tav>
                                      </p:tavLst>
                                    </p:anim>
                                    <p:animEffect transition="in" filter="fade">
                                      <p:cBhvr>
                                        <p:cTn id="62" dur="1500"/>
                                        <p:tgtEl>
                                          <p:spTgt spid="36"/>
                                        </p:tgtEl>
                                      </p:cBhvr>
                                    </p:animEffect>
                                  </p:childTnLst>
                                  <p:subTnLst>
                                    <p:audio>
                                      <p:cMediaNode>
                                        <p:cTn display="0" masterRel="sameClick">
                                          <p:stCondLst>
                                            <p:cond evt="begin" delay="0">
                                              <p:tn val="58"/>
                                            </p:cond>
                                          </p:stCondLst>
                                          <p:endCondLst>
                                            <p:cond evt="onStopAudio" delay="0">
                                              <p:tgtEl>
                                                <p:sldTgt/>
                                              </p:tgtEl>
                                            </p:cond>
                                          </p:endCondLst>
                                        </p:cTn>
                                        <p:tgtEl>
                                          <p:sndTgt r:embed="rId5" name="arrow.wav"/>
                                        </p:tgtEl>
                                      </p:cMediaNode>
                                    </p:audio>
                                  </p:sub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3750"/>
                                        <p:tgtEl>
                                          <p:spTgt spid="8"/>
                                        </p:tgtEl>
                                      </p:cBhvr>
                                    </p:animEffect>
                                  </p:childTnLst>
                                </p:cTn>
                              </p:par>
                              <p:par>
                                <p:cTn id="68" presetID="10" presetClass="entr" presetSubtype="0"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375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52" presetClass="exit" presetSubtype="0" fill="hold" grpId="1" nodeType="clickEffect">
                                  <p:stCondLst>
                                    <p:cond delay="0"/>
                                  </p:stCondLst>
                                  <p:childTnLst>
                                    <p:animScale>
                                      <p:cBhvr>
                                        <p:cTn id="74" dur="1000" accel="50000">
                                          <p:stCondLst>
                                            <p:cond delay="0"/>
                                          </p:stCondLst>
                                        </p:cTn>
                                        <p:tgtEl>
                                          <p:spTgt spid="3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5" dur="1000" accel="50000">
                                          <p:stCondLst>
                                            <p:cond delay="0"/>
                                          </p:stCondLst>
                                        </p:cTn>
                                        <p:tgtEl>
                                          <p:spTgt spid="30"/>
                                        </p:tgtEl>
                                        <p:attrNameLst>
                                          <p:attrName>ppt_x</p:attrName>
                                          <p:attrName>ppt_y</p:attrName>
                                        </p:attrNameLst>
                                      </p:cBhvr>
                                    </p:animMotion>
                                    <p:animEffect transition="out" filter="fade">
                                      <p:cBhvr>
                                        <p:cTn id="76" dur="1000"/>
                                        <p:tgtEl>
                                          <p:spTgt spid="30"/>
                                        </p:tgtEl>
                                      </p:cBhvr>
                                    </p:animEffect>
                                    <p:set>
                                      <p:cBhvr>
                                        <p:cTn id="77" dur="1" fill="hold">
                                          <p:stCondLst>
                                            <p:cond delay="999"/>
                                          </p:stCondLst>
                                        </p:cTn>
                                        <p:tgtEl>
                                          <p:spTgt spid="30"/>
                                        </p:tgtEl>
                                        <p:attrNameLst>
                                          <p:attrName>style.visibility</p:attrName>
                                        </p:attrNameLst>
                                      </p:cBhvr>
                                      <p:to>
                                        <p:strVal val="hidden"/>
                                      </p:to>
                                    </p:set>
                                  </p:childTnLst>
                                </p:cTn>
                              </p:par>
                              <p:par>
                                <p:cTn id="78" presetID="52" presetClass="exit" presetSubtype="0" fill="hold" grpId="1" nodeType="withEffect">
                                  <p:stCondLst>
                                    <p:cond delay="0"/>
                                  </p:stCondLst>
                                  <p:childTnLst>
                                    <p:animScale>
                                      <p:cBhvr>
                                        <p:cTn id="79" dur="1000" accel="50000">
                                          <p:stCondLst>
                                            <p:cond delay="0"/>
                                          </p:stCondLst>
                                        </p:cTn>
                                        <p:tgtEl>
                                          <p:spTgt spid="3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0" dur="1000" accel="50000">
                                          <p:stCondLst>
                                            <p:cond delay="0"/>
                                          </p:stCondLst>
                                        </p:cTn>
                                        <p:tgtEl>
                                          <p:spTgt spid="31"/>
                                        </p:tgtEl>
                                        <p:attrNameLst>
                                          <p:attrName>ppt_x</p:attrName>
                                          <p:attrName>ppt_y</p:attrName>
                                        </p:attrNameLst>
                                      </p:cBhvr>
                                    </p:animMotion>
                                    <p:animEffect transition="out" filter="fade">
                                      <p:cBhvr>
                                        <p:cTn id="81" dur="1000"/>
                                        <p:tgtEl>
                                          <p:spTgt spid="31"/>
                                        </p:tgtEl>
                                      </p:cBhvr>
                                    </p:animEffect>
                                    <p:set>
                                      <p:cBhvr>
                                        <p:cTn id="82" dur="1" fill="hold">
                                          <p:stCondLst>
                                            <p:cond delay="999"/>
                                          </p:stCondLst>
                                        </p:cTn>
                                        <p:tgtEl>
                                          <p:spTgt spid="31"/>
                                        </p:tgtEl>
                                        <p:attrNameLst>
                                          <p:attrName>style.visibility</p:attrName>
                                        </p:attrNameLst>
                                      </p:cBhvr>
                                      <p:to>
                                        <p:strVal val="hidden"/>
                                      </p:to>
                                    </p:set>
                                  </p:childTnLst>
                                </p:cTn>
                              </p:par>
                              <p:par>
                                <p:cTn id="83" presetID="42" presetClass="exit" presetSubtype="0" fill="hold" grpId="1" nodeType="withEffect">
                                  <p:stCondLst>
                                    <p:cond delay="0"/>
                                  </p:stCondLst>
                                  <p:childTnLst>
                                    <p:animEffect transition="out" filter="fade">
                                      <p:cBhvr>
                                        <p:cTn id="84" dur="1000"/>
                                        <p:tgtEl>
                                          <p:spTgt spid="33"/>
                                        </p:tgtEl>
                                      </p:cBhvr>
                                    </p:animEffect>
                                    <p:anim calcmode="lin" valueType="num">
                                      <p:cBhvr>
                                        <p:cTn id="85" dur="1000"/>
                                        <p:tgtEl>
                                          <p:spTgt spid="33"/>
                                        </p:tgtEl>
                                        <p:attrNameLst>
                                          <p:attrName>ppt_x</p:attrName>
                                        </p:attrNameLst>
                                      </p:cBhvr>
                                      <p:tavLst>
                                        <p:tav tm="0">
                                          <p:val>
                                            <p:strVal val="ppt_x"/>
                                          </p:val>
                                        </p:tav>
                                        <p:tav tm="100000">
                                          <p:val>
                                            <p:strVal val="ppt_x"/>
                                          </p:val>
                                        </p:tav>
                                      </p:tavLst>
                                    </p:anim>
                                    <p:anim calcmode="lin" valueType="num">
                                      <p:cBhvr>
                                        <p:cTn id="86" dur="1000"/>
                                        <p:tgtEl>
                                          <p:spTgt spid="33"/>
                                        </p:tgtEl>
                                        <p:attrNameLst>
                                          <p:attrName>ppt_y</p:attrName>
                                        </p:attrNameLst>
                                      </p:cBhvr>
                                      <p:tavLst>
                                        <p:tav tm="0">
                                          <p:val>
                                            <p:strVal val="ppt_y"/>
                                          </p:val>
                                        </p:tav>
                                        <p:tav tm="100000">
                                          <p:val>
                                            <p:strVal val="ppt_y+.1"/>
                                          </p:val>
                                        </p:tav>
                                      </p:tavLst>
                                    </p:anim>
                                    <p:set>
                                      <p:cBhvr>
                                        <p:cTn id="87" dur="1" fill="hold">
                                          <p:stCondLst>
                                            <p:cond delay="999"/>
                                          </p:stCondLst>
                                        </p:cTn>
                                        <p:tgtEl>
                                          <p:spTgt spid="33"/>
                                        </p:tgtEl>
                                        <p:attrNameLst>
                                          <p:attrName>style.visibility</p:attrName>
                                        </p:attrNameLst>
                                      </p:cBhvr>
                                      <p:to>
                                        <p:strVal val="hidden"/>
                                      </p:to>
                                    </p:set>
                                  </p:childTnLst>
                                </p:cTn>
                              </p:par>
                              <p:par>
                                <p:cTn id="88" presetID="52" presetClass="exit" presetSubtype="0" fill="hold" grpId="1" nodeType="withEffect">
                                  <p:stCondLst>
                                    <p:cond delay="0"/>
                                  </p:stCondLst>
                                  <p:childTnLst>
                                    <p:animScale>
                                      <p:cBhvr>
                                        <p:cTn id="89" dur="1000" accel="50000">
                                          <p:stCondLst>
                                            <p:cond delay="0"/>
                                          </p:stCondLst>
                                        </p:cTn>
                                        <p:tgtEl>
                                          <p:spTgt spid="3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0" dur="1000" accel="50000">
                                          <p:stCondLst>
                                            <p:cond delay="0"/>
                                          </p:stCondLst>
                                        </p:cTn>
                                        <p:tgtEl>
                                          <p:spTgt spid="36"/>
                                        </p:tgtEl>
                                        <p:attrNameLst>
                                          <p:attrName>ppt_x</p:attrName>
                                          <p:attrName>ppt_y</p:attrName>
                                        </p:attrNameLst>
                                      </p:cBhvr>
                                    </p:animMotion>
                                    <p:animEffect transition="out" filter="fade">
                                      <p:cBhvr>
                                        <p:cTn id="91" dur="1000"/>
                                        <p:tgtEl>
                                          <p:spTgt spid="36"/>
                                        </p:tgtEl>
                                      </p:cBhvr>
                                    </p:animEffect>
                                    <p:set>
                                      <p:cBhvr>
                                        <p:cTn id="92" dur="1" fill="hold">
                                          <p:stCondLst>
                                            <p:cond delay="999"/>
                                          </p:stCondLst>
                                        </p:cTn>
                                        <p:tgtEl>
                                          <p:spTgt spid="36"/>
                                        </p:tgtEl>
                                        <p:attrNameLst>
                                          <p:attrName>style.visibility</p:attrName>
                                        </p:attrNameLst>
                                      </p:cBhvr>
                                      <p:to>
                                        <p:strVal val="hidden"/>
                                      </p:to>
                                    </p:set>
                                  </p:childTnLst>
                                </p:cTn>
                              </p:par>
                              <p:par>
                                <p:cTn id="93" presetID="31" presetClass="exit" presetSubtype="0" fill="hold" grpId="2" nodeType="withEffect">
                                  <p:stCondLst>
                                    <p:cond delay="0"/>
                                  </p:stCondLst>
                                  <p:childTnLst>
                                    <p:anim calcmode="lin" valueType="num">
                                      <p:cBhvr>
                                        <p:cTn id="94" dur="1750"/>
                                        <p:tgtEl>
                                          <p:spTgt spid="36"/>
                                        </p:tgtEl>
                                        <p:attrNameLst>
                                          <p:attrName>ppt_w</p:attrName>
                                        </p:attrNameLst>
                                      </p:cBhvr>
                                      <p:tavLst>
                                        <p:tav tm="0">
                                          <p:val>
                                            <p:strVal val="ppt_w"/>
                                          </p:val>
                                        </p:tav>
                                        <p:tav tm="100000">
                                          <p:val>
                                            <p:fltVal val="0"/>
                                          </p:val>
                                        </p:tav>
                                      </p:tavLst>
                                    </p:anim>
                                    <p:anim calcmode="lin" valueType="num">
                                      <p:cBhvr>
                                        <p:cTn id="95" dur="1750"/>
                                        <p:tgtEl>
                                          <p:spTgt spid="36"/>
                                        </p:tgtEl>
                                        <p:attrNameLst>
                                          <p:attrName>ppt_h</p:attrName>
                                        </p:attrNameLst>
                                      </p:cBhvr>
                                      <p:tavLst>
                                        <p:tav tm="0">
                                          <p:val>
                                            <p:strVal val="ppt_h"/>
                                          </p:val>
                                        </p:tav>
                                        <p:tav tm="100000">
                                          <p:val>
                                            <p:fltVal val="0"/>
                                          </p:val>
                                        </p:tav>
                                      </p:tavLst>
                                    </p:anim>
                                    <p:anim calcmode="lin" valueType="num">
                                      <p:cBhvr>
                                        <p:cTn id="96" dur="1750"/>
                                        <p:tgtEl>
                                          <p:spTgt spid="36"/>
                                        </p:tgtEl>
                                        <p:attrNameLst>
                                          <p:attrName>style.rotation</p:attrName>
                                        </p:attrNameLst>
                                      </p:cBhvr>
                                      <p:tavLst>
                                        <p:tav tm="0">
                                          <p:val>
                                            <p:fltVal val="0"/>
                                          </p:val>
                                        </p:tav>
                                        <p:tav tm="100000">
                                          <p:val>
                                            <p:fltVal val="90"/>
                                          </p:val>
                                        </p:tav>
                                      </p:tavLst>
                                    </p:anim>
                                    <p:animEffect transition="out" filter="fade">
                                      <p:cBhvr>
                                        <p:cTn id="97" dur="1750"/>
                                        <p:tgtEl>
                                          <p:spTgt spid="36"/>
                                        </p:tgtEl>
                                      </p:cBhvr>
                                    </p:animEffect>
                                    <p:set>
                                      <p:cBhvr>
                                        <p:cTn id="98" dur="1" fill="hold">
                                          <p:stCondLst>
                                            <p:cond delay="1749"/>
                                          </p:stCondLst>
                                        </p:cTn>
                                        <p:tgtEl>
                                          <p:spTgt spid="36"/>
                                        </p:tgtEl>
                                        <p:attrNameLst>
                                          <p:attrName>style.visibility</p:attrName>
                                        </p:attrNameLst>
                                      </p:cBhvr>
                                      <p:to>
                                        <p:strVal val="hidden"/>
                                      </p:to>
                                    </p:set>
                                  </p:childTnLst>
                                </p:cTn>
                              </p:par>
                              <p:par>
                                <p:cTn id="99" presetID="31" presetClass="exit" presetSubtype="0" fill="hold" nodeType="withEffect">
                                  <p:stCondLst>
                                    <p:cond delay="0"/>
                                  </p:stCondLst>
                                  <p:childTnLst>
                                    <p:anim calcmode="lin" valueType="num">
                                      <p:cBhvr>
                                        <p:cTn id="100" dur="1750"/>
                                        <p:tgtEl>
                                          <p:spTgt spid="6"/>
                                        </p:tgtEl>
                                        <p:attrNameLst>
                                          <p:attrName>ppt_w</p:attrName>
                                        </p:attrNameLst>
                                      </p:cBhvr>
                                      <p:tavLst>
                                        <p:tav tm="0">
                                          <p:val>
                                            <p:strVal val="ppt_w"/>
                                          </p:val>
                                        </p:tav>
                                        <p:tav tm="100000">
                                          <p:val>
                                            <p:fltVal val="0"/>
                                          </p:val>
                                        </p:tav>
                                      </p:tavLst>
                                    </p:anim>
                                    <p:anim calcmode="lin" valueType="num">
                                      <p:cBhvr>
                                        <p:cTn id="101" dur="1750"/>
                                        <p:tgtEl>
                                          <p:spTgt spid="6"/>
                                        </p:tgtEl>
                                        <p:attrNameLst>
                                          <p:attrName>ppt_h</p:attrName>
                                        </p:attrNameLst>
                                      </p:cBhvr>
                                      <p:tavLst>
                                        <p:tav tm="0">
                                          <p:val>
                                            <p:strVal val="ppt_h"/>
                                          </p:val>
                                        </p:tav>
                                        <p:tav tm="100000">
                                          <p:val>
                                            <p:fltVal val="0"/>
                                          </p:val>
                                        </p:tav>
                                      </p:tavLst>
                                    </p:anim>
                                    <p:anim calcmode="lin" valueType="num">
                                      <p:cBhvr>
                                        <p:cTn id="102" dur="1750"/>
                                        <p:tgtEl>
                                          <p:spTgt spid="6"/>
                                        </p:tgtEl>
                                        <p:attrNameLst>
                                          <p:attrName>style.rotation</p:attrName>
                                        </p:attrNameLst>
                                      </p:cBhvr>
                                      <p:tavLst>
                                        <p:tav tm="0">
                                          <p:val>
                                            <p:fltVal val="0"/>
                                          </p:val>
                                        </p:tav>
                                        <p:tav tm="100000">
                                          <p:val>
                                            <p:fltVal val="90"/>
                                          </p:val>
                                        </p:tav>
                                      </p:tavLst>
                                    </p:anim>
                                    <p:animEffect transition="out" filter="fade">
                                      <p:cBhvr>
                                        <p:cTn id="103" dur="1750"/>
                                        <p:tgtEl>
                                          <p:spTgt spid="6"/>
                                        </p:tgtEl>
                                      </p:cBhvr>
                                    </p:animEffect>
                                    <p:set>
                                      <p:cBhvr>
                                        <p:cTn id="104" dur="1" fill="hold">
                                          <p:stCondLst>
                                            <p:cond delay="1749"/>
                                          </p:stCondLst>
                                        </p:cTn>
                                        <p:tgtEl>
                                          <p:spTgt spid="6"/>
                                        </p:tgtEl>
                                        <p:attrNameLst>
                                          <p:attrName>style.visibility</p:attrName>
                                        </p:attrNameLst>
                                      </p:cBhvr>
                                      <p:to>
                                        <p:strVal val="hidden"/>
                                      </p:to>
                                    </p:set>
                                  </p:childTnLst>
                                </p:cTn>
                              </p:par>
                              <p:par>
                                <p:cTn id="105" presetID="31" presetClass="exit" presetSubtype="0" fill="hold" grpId="2" nodeType="withEffect">
                                  <p:stCondLst>
                                    <p:cond delay="0"/>
                                  </p:stCondLst>
                                  <p:childTnLst>
                                    <p:anim calcmode="lin" valueType="num">
                                      <p:cBhvr>
                                        <p:cTn id="106" dur="1750"/>
                                        <p:tgtEl>
                                          <p:spTgt spid="30"/>
                                        </p:tgtEl>
                                        <p:attrNameLst>
                                          <p:attrName>ppt_w</p:attrName>
                                        </p:attrNameLst>
                                      </p:cBhvr>
                                      <p:tavLst>
                                        <p:tav tm="0">
                                          <p:val>
                                            <p:strVal val="ppt_w"/>
                                          </p:val>
                                        </p:tav>
                                        <p:tav tm="100000">
                                          <p:val>
                                            <p:fltVal val="0"/>
                                          </p:val>
                                        </p:tav>
                                      </p:tavLst>
                                    </p:anim>
                                    <p:anim calcmode="lin" valueType="num">
                                      <p:cBhvr>
                                        <p:cTn id="107" dur="1750"/>
                                        <p:tgtEl>
                                          <p:spTgt spid="30"/>
                                        </p:tgtEl>
                                        <p:attrNameLst>
                                          <p:attrName>ppt_h</p:attrName>
                                        </p:attrNameLst>
                                      </p:cBhvr>
                                      <p:tavLst>
                                        <p:tav tm="0">
                                          <p:val>
                                            <p:strVal val="ppt_h"/>
                                          </p:val>
                                        </p:tav>
                                        <p:tav tm="100000">
                                          <p:val>
                                            <p:fltVal val="0"/>
                                          </p:val>
                                        </p:tav>
                                      </p:tavLst>
                                    </p:anim>
                                    <p:anim calcmode="lin" valueType="num">
                                      <p:cBhvr>
                                        <p:cTn id="108" dur="1750"/>
                                        <p:tgtEl>
                                          <p:spTgt spid="30"/>
                                        </p:tgtEl>
                                        <p:attrNameLst>
                                          <p:attrName>style.rotation</p:attrName>
                                        </p:attrNameLst>
                                      </p:cBhvr>
                                      <p:tavLst>
                                        <p:tav tm="0">
                                          <p:val>
                                            <p:fltVal val="0"/>
                                          </p:val>
                                        </p:tav>
                                        <p:tav tm="100000">
                                          <p:val>
                                            <p:fltVal val="90"/>
                                          </p:val>
                                        </p:tav>
                                      </p:tavLst>
                                    </p:anim>
                                    <p:animEffect transition="out" filter="fade">
                                      <p:cBhvr>
                                        <p:cTn id="109" dur="1750"/>
                                        <p:tgtEl>
                                          <p:spTgt spid="30"/>
                                        </p:tgtEl>
                                      </p:cBhvr>
                                    </p:animEffect>
                                    <p:set>
                                      <p:cBhvr>
                                        <p:cTn id="110" dur="1" fill="hold">
                                          <p:stCondLst>
                                            <p:cond delay="1749"/>
                                          </p:stCondLst>
                                        </p:cTn>
                                        <p:tgtEl>
                                          <p:spTgt spid="30"/>
                                        </p:tgtEl>
                                        <p:attrNameLst>
                                          <p:attrName>style.visibility</p:attrName>
                                        </p:attrNameLst>
                                      </p:cBhvr>
                                      <p:to>
                                        <p:strVal val="hidden"/>
                                      </p:to>
                                    </p:set>
                                  </p:childTnLst>
                                </p:cTn>
                              </p:par>
                              <p:par>
                                <p:cTn id="111" presetID="31" presetClass="exit" presetSubtype="0" fill="hold" grpId="2" nodeType="withEffect">
                                  <p:stCondLst>
                                    <p:cond delay="0"/>
                                  </p:stCondLst>
                                  <p:childTnLst>
                                    <p:anim calcmode="lin" valueType="num">
                                      <p:cBhvr>
                                        <p:cTn id="112" dur="1750"/>
                                        <p:tgtEl>
                                          <p:spTgt spid="31"/>
                                        </p:tgtEl>
                                        <p:attrNameLst>
                                          <p:attrName>ppt_w</p:attrName>
                                        </p:attrNameLst>
                                      </p:cBhvr>
                                      <p:tavLst>
                                        <p:tav tm="0">
                                          <p:val>
                                            <p:strVal val="ppt_w"/>
                                          </p:val>
                                        </p:tav>
                                        <p:tav tm="100000">
                                          <p:val>
                                            <p:fltVal val="0"/>
                                          </p:val>
                                        </p:tav>
                                      </p:tavLst>
                                    </p:anim>
                                    <p:anim calcmode="lin" valueType="num">
                                      <p:cBhvr>
                                        <p:cTn id="113" dur="1750"/>
                                        <p:tgtEl>
                                          <p:spTgt spid="31"/>
                                        </p:tgtEl>
                                        <p:attrNameLst>
                                          <p:attrName>ppt_h</p:attrName>
                                        </p:attrNameLst>
                                      </p:cBhvr>
                                      <p:tavLst>
                                        <p:tav tm="0">
                                          <p:val>
                                            <p:strVal val="ppt_h"/>
                                          </p:val>
                                        </p:tav>
                                        <p:tav tm="100000">
                                          <p:val>
                                            <p:fltVal val="0"/>
                                          </p:val>
                                        </p:tav>
                                      </p:tavLst>
                                    </p:anim>
                                    <p:anim calcmode="lin" valueType="num">
                                      <p:cBhvr>
                                        <p:cTn id="114" dur="1750"/>
                                        <p:tgtEl>
                                          <p:spTgt spid="31"/>
                                        </p:tgtEl>
                                        <p:attrNameLst>
                                          <p:attrName>style.rotation</p:attrName>
                                        </p:attrNameLst>
                                      </p:cBhvr>
                                      <p:tavLst>
                                        <p:tav tm="0">
                                          <p:val>
                                            <p:fltVal val="0"/>
                                          </p:val>
                                        </p:tav>
                                        <p:tav tm="100000">
                                          <p:val>
                                            <p:fltVal val="90"/>
                                          </p:val>
                                        </p:tav>
                                      </p:tavLst>
                                    </p:anim>
                                    <p:animEffect transition="out" filter="fade">
                                      <p:cBhvr>
                                        <p:cTn id="115" dur="1750"/>
                                        <p:tgtEl>
                                          <p:spTgt spid="31"/>
                                        </p:tgtEl>
                                      </p:cBhvr>
                                    </p:animEffect>
                                    <p:set>
                                      <p:cBhvr>
                                        <p:cTn id="116" dur="1" fill="hold">
                                          <p:stCondLst>
                                            <p:cond delay="1749"/>
                                          </p:stCondLst>
                                        </p:cTn>
                                        <p:tgtEl>
                                          <p:spTgt spid="31"/>
                                        </p:tgtEl>
                                        <p:attrNameLst>
                                          <p:attrName>style.visibility</p:attrName>
                                        </p:attrNameLst>
                                      </p:cBhvr>
                                      <p:to>
                                        <p:strVal val="hidden"/>
                                      </p:to>
                                    </p:set>
                                  </p:childTnLst>
                                </p:cTn>
                              </p:par>
                              <p:par>
                                <p:cTn id="117" presetID="31" presetClass="exit" presetSubtype="0" fill="hold" grpId="2" nodeType="withEffect">
                                  <p:stCondLst>
                                    <p:cond delay="0"/>
                                  </p:stCondLst>
                                  <p:childTnLst>
                                    <p:anim calcmode="lin" valueType="num">
                                      <p:cBhvr>
                                        <p:cTn id="118" dur="1750"/>
                                        <p:tgtEl>
                                          <p:spTgt spid="33"/>
                                        </p:tgtEl>
                                        <p:attrNameLst>
                                          <p:attrName>ppt_w</p:attrName>
                                        </p:attrNameLst>
                                      </p:cBhvr>
                                      <p:tavLst>
                                        <p:tav tm="0">
                                          <p:val>
                                            <p:strVal val="ppt_w"/>
                                          </p:val>
                                        </p:tav>
                                        <p:tav tm="100000">
                                          <p:val>
                                            <p:fltVal val="0"/>
                                          </p:val>
                                        </p:tav>
                                      </p:tavLst>
                                    </p:anim>
                                    <p:anim calcmode="lin" valueType="num">
                                      <p:cBhvr>
                                        <p:cTn id="119" dur="1750"/>
                                        <p:tgtEl>
                                          <p:spTgt spid="33"/>
                                        </p:tgtEl>
                                        <p:attrNameLst>
                                          <p:attrName>ppt_h</p:attrName>
                                        </p:attrNameLst>
                                      </p:cBhvr>
                                      <p:tavLst>
                                        <p:tav tm="0">
                                          <p:val>
                                            <p:strVal val="ppt_h"/>
                                          </p:val>
                                        </p:tav>
                                        <p:tav tm="100000">
                                          <p:val>
                                            <p:fltVal val="0"/>
                                          </p:val>
                                        </p:tav>
                                      </p:tavLst>
                                    </p:anim>
                                    <p:anim calcmode="lin" valueType="num">
                                      <p:cBhvr>
                                        <p:cTn id="120" dur="1750"/>
                                        <p:tgtEl>
                                          <p:spTgt spid="33"/>
                                        </p:tgtEl>
                                        <p:attrNameLst>
                                          <p:attrName>style.rotation</p:attrName>
                                        </p:attrNameLst>
                                      </p:cBhvr>
                                      <p:tavLst>
                                        <p:tav tm="0">
                                          <p:val>
                                            <p:fltVal val="0"/>
                                          </p:val>
                                        </p:tav>
                                        <p:tav tm="100000">
                                          <p:val>
                                            <p:fltVal val="90"/>
                                          </p:val>
                                        </p:tav>
                                      </p:tavLst>
                                    </p:anim>
                                    <p:animEffect transition="out" filter="fade">
                                      <p:cBhvr>
                                        <p:cTn id="121" dur="1750"/>
                                        <p:tgtEl>
                                          <p:spTgt spid="33"/>
                                        </p:tgtEl>
                                      </p:cBhvr>
                                    </p:animEffect>
                                    <p:set>
                                      <p:cBhvr>
                                        <p:cTn id="122" dur="1" fill="hold">
                                          <p:stCondLst>
                                            <p:cond delay="1749"/>
                                          </p:stCondLst>
                                        </p:cTn>
                                        <p:tgtEl>
                                          <p:spTgt spid="33"/>
                                        </p:tgtEl>
                                        <p:attrNameLst>
                                          <p:attrName>style.visibility</p:attrName>
                                        </p:attrNameLst>
                                      </p:cBhvr>
                                      <p:to>
                                        <p:strVal val="hidden"/>
                                      </p:to>
                                    </p:set>
                                  </p:childTnLst>
                                </p:cTn>
                              </p:par>
                              <p:par>
                                <p:cTn id="123" presetID="31" presetClass="exit" presetSubtype="0" fill="hold" nodeType="withEffect">
                                  <p:stCondLst>
                                    <p:cond delay="0"/>
                                  </p:stCondLst>
                                  <p:childTnLst>
                                    <p:anim calcmode="lin" valueType="num">
                                      <p:cBhvr>
                                        <p:cTn id="124" dur="1750"/>
                                        <p:tgtEl>
                                          <p:spTgt spid="8"/>
                                        </p:tgtEl>
                                        <p:attrNameLst>
                                          <p:attrName>ppt_w</p:attrName>
                                        </p:attrNameLst>
                                      </p:cBhvr>
                                      <p:tavLst>
                                        <p:tav tm="0">
                                          <p:val>
                                            <p:strVal val="ppt_w"/>
                                          </p:val>
                                        </p:tav>
                                        <p:tav tm="100000">
                                          <p:val>
                                            <p:fltVal val="0"/>
                                          </p:val>
                                        </p:tav>
                                      </p:tavLst>
                                    </p:anim>
                                    <p:anim calcmode="lin" valueType="num">
                                      <p:cBhvr>
                                        <p:cTn id="125" dur="1750"/>
                                        <p:tgtEl>
                                          <p:spTgt spid="8"/>
                                        </p:tgtEl>
                                        <p:attrNameLst>
                                          <p:attrName>ppt_h</p:attrName>
                                        </p:attrNameLst>
                                      </p:cBhvr>
                                      <p:tavLst>
                                        <p:tav tm="0">
                                          <p:val>
                                            <p:strVal val="ppt_h"/>
                                          </p:val>
                                        </p:tav>
                                        <p:tav tm="100000">
                                          <p:val>
                                            <p:fltVal val="0"/>
                                          </p:val>
                                        </p:tav>
                                      </p:tavLst>
                                    </p:anim>
                                    <p:anim calcmode="lin" valueType="num">
                                      <p:cBhvr>
                                        <p:cTn id="126" dur="1750"/>
                                        <p:tgtEl>
                                          <p:spTgt spid="8"/>
                                        </p:tgtEl>
                                        <p:attrNameLst>
                                          <p:attrName>style.rotation</p:attrName>
                                        </p:attrNameLst>
                                      </p:cBhvr>
                                      <p:tavLst>
                                        <p:tav tm="0">
                                          <p:val>
                                            <p:fltVal val="0"/>
                                          </p:val>
                                        </p:tav>
                                        <p:tav tm="100000">
                                          <p:val>
                                            <p:fltVal val="90"/>
                                          </p:val>
                                        </p:tav>
                                      </p:tavLst>
                                    </p:anim>
                                    <p:animEffect transition="out" filter="fade">
                                      <p:cBhvr>
                                        <p:cTn id="127" dur="1750"/>
                                        <p:tgtEl>
                                          <p:spTgt spid="8"/>
                                        </p:tgtEl>
                                      </p:cBhvr>
                                    </p:animEffect>
                                    <p:set>
                                      <p:cBhvr>
                                        <p:cTn id="128" dur="1" fill="hold">
                                          <p:stCondLst>
                                            <p:cond delay="1749"/>
                                          </p:stCondLst>
                                        </p:cTn>
                                        <p:tgtEl>
                                          <p:spTgt spid="8"/>
                                        </p:tgtEl>
                                        <p:attrNameLst>
                                          <p:attrName>style.visibility</p:attrName>
                                        </p:attrNameLst>
                                      </p:cBhvr>
                                      <p:to>
                                        <p:strVal val="hidden"/>
                                      </p:to>
                                    </p:set>
                                  </p:childTnLst>
                                </p:cTn>
                              </p:par>
                              <p:par>
                                <p:cTn id="129" presetID="31" presetClass="exit" presetSubtype="0" fill="hold" nodeType="withEffect">
                                  <p:stCondLst>
                                    <p:cond delay="0"/>
                                  </p:stCondLst>
                                  <p:childTnLst>
                                    <p:anim calcmode="lin" valueType="num">
                                      <p:cBhvr>
                                        <p:cTn id="130" dur="1750"/>
                                        <p:tgtEl>
                                          <p:spTgt spid="9"/>
                                        </p:tgtEl>
                                        <p:attrNameLst>
                                          <p:attrName>ppt_w</p:attrName>
                                        </p:attrNameLst>
                                      </p:cBhvr>
                                      <p:tavLst>
                                        <p:tav tm="0">
                                          <p:val>
                                            <p:strVal val="ppt_w"/>
                                          </p:val>
                                        </p:tav>
                                        <p:tav tm="100000">
                                          <p:val>
                                            <p:fltVal val="0"/>
                                          </p:val>
                                        </p:tav>
                                      </p:tavLst>
                                    </p:anim>
                                    <p:anim calcmode="lin" valueType="num">
                                      <p:cBhvr>
                                        <p:cTn id="131" dur="1750"/>
                                        <p:tgtEl>
                                          <p:spTgt spid="9"/>
                                        </p:tgtEl>
                                        <p:attrNameLst>
                                          <p:attrName>ppt_h</p:attrName>
                                        </p:attrNameLst>
                                      </p:cBhvr>
                                      <p:tavLst>
                                        <p:tav tm="0">
                                          <p:val>
                                            <p:strVal val="ppt_h"/>
                                          </p:val>
                                        </p:tav>
                                        <p:tav tm="100000">
                                          <p:val>
                                            <p:fltVal val="0"/>
                                          </p:val>
                                        </p:tav>
                                      </p:tavLst>
                                    </p:anim>
                                    <p:anim calcmode="lin" valueType="num">
                                      <p:cBhvr>
                                        <p:cTn id="132" dur="1750"/>
                                        <p:tgtEl>
                                          <p:spTgt spid="9"/>
                                        </p:tgtEl>
                                        <p:attrNameLst>
                                          <p:attrName>style.rotation</p:attrName>
                                        </p:attrNameLst>
                                      </p:cBhvr>
                                      <p:tavLst>
                                        <p:tav tm="0">
                                          <p:val>
                                            <p:fltVal val="0"/>
                                          </p:val>
                                        </p:tav>
                                        <p:tav tm="100000">
                                          <p:val>
                                            <p:fltVal val="90"/>
                                          </p:val>
                                        </p:tav>
                                      </p:tavLst>
                                    </p:anim>
                                    <p:animEffect transition="out" filter="fade">
                                      <p:cBhvr>
                                        <p:cTn id="133" dur="1750"/>
                                        <p:tgtEl>
                                          <p:spTgt spid="9"/>
                                        </p:tgtEl>
                                      </p:cBhvr>
                                    </p:animEffect>
                                    <p:set>
                                      <p:cBhvr>
                                        <p:cTn id="134" dur="1" fill="hold">
                                          <p:stCondLst>
                                            <p:cond delay="1749"/>
                                          </p:stCondLst>
                                        </p:cTn>
                                        <p:tgtEl>
                                          <p:spTgt spid="9"/>
                                        </p:tgtEl>
                                        <p:attrNameLst>
                                          <p:attrName>style.visibility</p:attrName>
                                        </p:attrNameLst>
                                      </p:cBhvr>
                                      <p:to>
                                        <p:strVal val="hidden"/>
                                      </p:to>
                                    </p:set>
                                  </p:childTnLst>
                                </p:cTn>
                              </p:par>
                              <p:par>
                                <p:cTn id="135" presetID="31" presetClass="exit" presetSubtype="0" fill="hold" grpId="1" nodeType="withEffect">
                                  <p:stCondLst>
                                    <p:cond delay="0"/>
                                  </p:stCondLst>
                                  <p:childTnLst>
                                    <p:anim calcmode="lin" valueType="num">
                                      <p:cBhvr>
                                        <p:cTn id="136" dur="1500"/>
                                        <p:tgtEl>
                                          <p:spTgt spid="32"/>
                                        </p:tgtEl>
                                        <p:attrNameLst>
                                          <p:attrName>ppt_w</p:attrName>
                                        </p:attrNameLst>
                                      </p:cBhvr>
                                      <p:tavLst>
                                        <p:tav tm="0">
                                          <p:val>
                                            <p:strVal val="ppt_w"/>
                                          </p:val>
                                        </p:tav>
                                        <p:tav tm="100000">
                                          <p:val>
                                            <p:fltVal val="0"/>
                                          </p:val>
                                        </p:tav>
                                      </p:tavLst>
                                    </p:anim>
                                    <p:anim calcmode="lin" valueType="num">
                                      <p:cBhvr>
                                        <p:cTn id="137" dur="1500"/>
                                        <p:tgtEl>
                                          <p:spTgt spid="32"/>
                                        </p:tgtEl>
                                        <p:attrNameLst>
                                          <p:attrName>ppt_h</p:attrName>
                                        </p:attrNameLst>
                                      </p:cBhvr>
                                      <p:tavLst>
                                        <p:tav tm="0">
                                          <p:val>
                                            <p:strVal val="ppt_h"/>
                                          </p:val>
                                        </p:tav>
                                        <p:tav tm="100000">
                                          <p:val>
                                            <p:fltVal val="0"/>
                                          </p:val>
                                        </p:tav>
                                      </p:tavLst>
                                    </p:anim>
                                    <p:anim calcmode="lin" valueType="num">
                                      <p:cBhvr>
                                        <p:cTn id="138" dur="1500"/>
                                        <p:tgtEl>
                                          <p:spTgt spid="32"/>
                                        </p:tgtEl>
                                        <p:attrNameLst>
                                          <p:attrName>style.rotation</p:attrName>
                                        </p:attrNameLst>
                                      </p:cBhvr>
                                      <p:tavLst>
                                        <p:tav tm="0">
                                          <p:val>
                                            <p:fltVal val="0"/>
                                          </p:val>
                                        </p:tav>
                                        <p:tav tm="100000">
                                          <p:val>
                                            <p:fltVal val="90"/>
                                          </p:val>
                                        </p:tav>
                                      </p:tavLst>
                                    </p:anim>
                                    <p:animEffect transition="out" filter="fade">
                                      <p:cBhvr>
                                        <p:cTn id="139" dur="1500"/>
                                        <p:tgtEl>
                                          <p:spTgt spid="32"/>
                                        </p:tgtEl>
                                      </p:cBhvr>
                                    </p:animEffect>
                                    <p:set>
                                      <p:cBhvr>
                                        <p:cTn id="140" dur="1" fill="hold">
                                          <p:stCondLst>
                                            <p:cond delay="1499"/>
                                          </p:stCondLst>
                                        </p:cTn>
                                        <p:tgtEl>
                                          <p:spTgt spid="32"/>
                                        </p:tgtEl>
                                        <p:attrNameLst>
                                          <p:attrName>style.visibility</p:attrName>
                                        </p:attrNameLst>
                                      </p:cBhvr>
                                      <p:to>
                                        <p:strVal val="hidden"/>
                                      </p:to>
                                    </p:set>
                                  </p:childTnLst>
                                </p:cTn>
                              </p:par>
                              <p:par>
                                <p:cTn id="141" presetID="9" presetClass="emph" presetSubtype="0" nodeType="withEffect">
                                  <p:stCondLst>
                                    <p:cond delay="0"/>
                                  </p:stCondLst>
                                  <p:childTnLst>
                                    <p:set>
                                      <p:cBhvr rctx="PPT">
                                        <p:cTn id="142" dur="indefinite"/>
                                        <p:tgtEl>
                                          <p:spTgt spid="28"/>
                                        </p:tgtEl>
                                        <p:attrNameLst>
                                          <p:attrName>style.opacity</p:attrName>
                                        </p:attrNameLst>
                                      </p:cBhvr>
                                      <p:to>
                                        <p:strVal val="0.5"/>
                                      </p:to>
                                    </p:set>
                                    <p:animEffect filter="image" prLst="opacity: 0.5">
                                      <p:cBhvr rctx="IE">
                                        <p:cTn id="143" dur="indefinite"/>
                                        <p:tgtEl>
                                          <p:spTgt spid="28"/>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34"/>
                                        </p:tgtEl>
                                        <p:attrNameLst>
                                          <p:attrName>style.visibility</p:attrName>
                                        </p:attrNameLst>
                                      </p:cBhvr>
                                      <p:to>
                                        <p:strVal val="visible"/>
                                      </p:to>
                                    </p:set>
                                    <p:animEffect transition="in" filter="wipe(left)">
                                      <p:cBhvr>
                                        <p:cTn id="148" dur="1500"/>
                                        <p:tgtEl>
                                          <p:spTgt spid="34"/>
                                        </p:tgtEl>
                                      </p:cBhvr>
                                    </p:animEffect>
                                  </p:childTnLst>
                                </p:cTn>
                              </p:par>
                            </p:childTnLst>
                          </p:cTn>
                        </p:par>
                      </p:childTnLst>
                    </p:cTn>
                  </p:par>
                  <p:par>
                    <p:cTn id="149" fill="hold">
                      <p:stCondLst>
                        <p:cond delay="indefinite"/>
                      </p:stCondLst>
                      <p:childTnLst>
                        <p:par>
                          <p:cTn id="150" fill="hold">
                            <p:stCondLst>
                              <p:cond delay="0"/>
                            </p:stCondLst>
                            <p:childTnLst>
                              <p:par>
                                <p:cTn id="151" presetID="31" presetClass="entr" presetSubtype="0" fill="hold" nodeType="clickEffect">
                                  <p:stCondLst>
                                    <p:cond delay="0"/>
                                  </p:stCondLst>
                                  <p:childTnLst>
                                    <p:set>
                                      <p:cBhvr>
                                        <p:cTn id="152" dur="1" fill="hold">
                                          <p:stCondLst>
                                            <p:cond delay="0"/>
                                          </p:stCondLst>
                                        </p:cTn>
                                        <p:tgtEl>
                                          <p:spTgt spid="7"/>
                                        </p:tgtEl>
                                        <p:attrNameLst>
                                          <p:attrName>style.visibility</p:attrName>
                                        </p:attrNameLst>
                                      </p:cBhvr>
                                      <p:to>
                                        <p:strVal val="visible"/>
                                      </p:to>
                                    </p:set>
                                    <p:anim calcmode="lin" valueType="num">
                                      <p:cBhvr>
                                        <p:cTn id="153" dur="1000" fill="hold"/>
                                        <p:tgtEl>
                                          <p:spTgt spid="7"/>
                                        </p:tgtEl>
                                        <p:attrNameLst>
                                          <p:attrName>ppt_w</p:attrName>
                                        </p:attrNameLst>
                                      </p:cBhvr>
                                      <p:tavLst>
                                        <p:tav tm="0">
                                          <p:val>
                                            <p:fltVal val="0"/>
                                          </p:val>
                                        </p:tav>
                                        <p:tav tm="100000">
                                          <p:val>
                                            <p:strVal val="#ppt_w"/>
                                          </p:val>
                                        </p:tav>
                                      </p:tavLst>
                                    </p:anim>
                                    <p:anim calcmode="lin" valueType="num">
                                      <p:cBhvr>
                                        <p:cTn id="154" dur="1000" fill="hold"/>
                                        <p:tgtEl>
                                          <p:spTgt spid="7"/>
                                        </p:tgtEl>
                                        <p:attrNameLst>
                                          <p:attrName>ppt_h</p:attrName>
                                        </p:attrNameLst>
                                      </p:cBhvr>
                                      <p:tavLst>
                                        <p:tav tm="0">
                                          <p:val>
                                            <p:fltVal val="0"/>
                                          </p:val>
                                        </p:tav>
                                        <p:tav tm="100000">
                                          <p:val>
                                            <p:strVal val="#ppt_h"/>
                                          </p:val>
                                        </p:tav>
                                      </p:tavLst>
                                    </p:anim>
                                    <p:anim calcmode="lin" valueType="num">
                                      <p:cBhvr>
                                        <p:cTn id="155" dur="1000" fill="hold"/>
                                        <p:tgtEl>
                                          <p:spTgt spid="7"/>
                                        </p:tgtEl>
                                        <p:attrNameLst>
                                          <p:attrName>style.rotation</p:attrName>
                                        </p:attrNameLst>
                                      </p:cBhvr>
                                      <p:tavLst>
                                        <p:tav tm="0">
                                          <p:val>
                                            <p:fltVal val="90"/>
                                          </p:val>
                                        </p:tav>
                                        <p:tav tm="100000">
                                          <p:val>
                                            <p:fltVal val="0"/>
                                          </p:val>
                                        </p:tav>
                                      </p:tavLst>
                                    </p:anim>
                                    <p:animEffect transition="in" filter="fade">
                                      <p:cBhvr>
                                        <p:cTn id="156" dur="1000"/>
                                        <p:tgtEl>
                                          <p:spTgt spid="7"/>
                                        </p:tgtEl>
                                      </p:cBhvr>
                                    </p:animEffect>
                                  </p:childTnLst>
                                  <p:subTnLst>
                                    <p:audio>
                                      <p:cMediaNode>
                                        <p:cTn display="0" masterRel="sameClick">
                                          <p:stCondLst>
                                            <p:cond evt="begin" delay="0">
                                              <p:tn val="151"/>
                                            </p:cond>
                                          </p:stCondLst>
                                          <p:endCondLst>
                                            <p:cond evt="onStopAudio" delay="0">
                                              <p:tgtEl>
                                                <p:sldTgt/>
                                              </p:tgtEl>
                                            </p:cond>
                                          </p:endCondLst>
                                        </p:cTn>
                                        <p:tgtEl>
                                          <p:sndTgt r:embed="rId5" name="arrow.wav"/>
                                        </p:tgtEl>
                                      </p:cMediaNode>
                                    </p:audio>
                                  </p:subTnLst>
                                </p:cTn>
                              </p:par>
                            </p:childTnLst>
                          </p:cTn>
                        </p:par>
                      </p:childTnLst>
                    </p:cTn>
                  </p:par>
                  <p:par>
                    <p:cTn id="157" fill="hold">
                      <p:stCondLst>
                        <p:cond delay="indefinite"/>
                      </p:stCondLst>
                      <p:childTnLst>
                        <p:par>
                          <p:cTn id="158" fill="hold">
                            <p:stCondLst>
                              <p:cond delay="0"/>
                            </p:stCondLst>
                            <p:childTnLst>
                              <p:par>
                                <p:cTn id="159" presetID="55" presetClass="entr" presetSubtype="0" fill="hold" grpId="0" nodeType="clickEffect">
                                  <p:stCondLst>
                                    <p:cond delay="0"/>
                                  </p:stCondLst>
                                  <p:childTnLst>
                                    <p:set>
                                      <p:cBhvr>
                                        <p:cTn id="160" dur="1" fill="hold">
                                          <p:stCondLst>
                                            <p:cond delay="0"/>
                                          </p:stCondLst>
                                        </p:cTn>
                                        <p:tgtEl>
                                          <p:spTgt spid="16"/>
                                        </p:tgtEl>
                                        <p:attrNameLst>
                                          <p:attrName>style.visibility</p:attrName>
                                        </p:attrNameLst>
                                      </p:cBhvr>
                                      <p:to>
                                        <p:strVal val="visible"/>
                                      </p:to>
                                    </p:set>
                                    <p:anim calcmode="lin" valueType="num">
                                      <p:cBhvr>
                                        <p:cTn id="161" dur="1000" fill="hold"/>
                                        <p:tgtEl>
                                          <p:spTgt spid="16"/>
                                        </p:tgtEl>
                                        <p:attrNameLst>
                                          <p:attrName>ppt_w</p:attrName>
                                        </p:attrNameLst>
                                      </p:cBhvr>
                                      <p:tavLst>
                                        <p:tav tm="0">
                                          <p:val>
                                            <p:strVal val="#ppt_w*0.70"/>
                                          </p:val>
                                        </p:tav>
                                        <p:tav tm="100000">
                                          <p:val>
                                            <p:strVal val="#ppt_w"/>
                                          </p:val>
                                        </p:tav>
                                      </p:tavLst>
                                    </p:anim>
                                    <p:anim calcmode="lin" valueType="num">
                                      <p:cBhvr>
                                        <p:cTn id="162" dur="1000" fill="hold"/>
                                        <p:tgtEl>
                                          <p:spTgt spid="16"/>
                                        </p:tgtEl>
                                        <p:attrNameLst>
                                          <p:attrName>ppt_h</p:attrName>
                                        </p:attrNameLst>
                                      </p:cBhvr>
                                      <p:tavLst>
                                        <p:tav tm="0">
                                          <p:val>
                                            <p:strVal val="#ppt_h"/>
                                          </p:val>
                                        </p:tav>
                                        <p:tav tm="100000">
                                          <p:val>
                                            <p:strVal val="#ppt_h"/>
                                          </p:val>
                                        </p:tav>
                                      </p:tavLst>
                                    </p:anim>
                                    <p:animEffect transition="in" filter="fade">
                                      <p:cBhvr>
                                        <p:cTn id="163" dur="1000"/>
                                        <p:tgtEl>
                                          <p:spTgt spid="16"/>
                                        </p:tgtEl>
                                      </p:cBhvr>
                                    </p:animEffect>
                                  </p:childTnLst>
                                </p:cTn>
                              </p:par>
                            </p:childTnLst>
                          </p:cTn>
                        </p:par>
                      </p:childTnLst>
                    </p:cTn>
                  </p:par>
                  <p:par>
                    <p:cTn id="164" fill="hold">
                      <p:stCondLst>
                        <p:cond delay="indefinite"/>
                      </p:stCondLst>
                      <p:childTnLst>
                        <p:par>
                          <p:cTn id="165" fill="hold">
                            <p:stCondLst>
                              <p:cond delay="0"/>
                            </p:stCondLst>
                            <p:childTnLst>
                              <p:par>
                                <p:cTn id="166" presetID="31" presetClass="entr" presetSubtype="0" fill="hold" nodeType="clickEffect">
                                  <p:stCondLst>
                                    <p:cond delay="0"/>
                                  </p:stCondLst>
                                  <p:childTnLst>
                                    <p:set>
                                      <p:cBhvr>
                                        <p:cTn id="167" dur="1" fill="hold">
                                          <p:stCondLst>
                                            <p:cond delay="0"/>
                                          </p:stCondLst>
                                        </p:cTn>
                                        <p:tgtEl>
                                          <p:spTgt spid="10"/>
                                        </p:tgtEl>
                                        <p:attrNameLst>
                                          <p:attrName>style.visibility</p:attrName>
                                        </p:attrNameLst>
                                      </p:cBhvr>
                                      <p:to>
                                        <p:strVal val="visible"/>
                                      </p:to>
                                    </p:set>
                                    <p:anim calcmode="lin" valueType="num">
                                      <p:cBhvr>
                                        <p:cTn id="168" dur="1000" fill="hold"/>
                                        <p:tgtEl>
                                          <p:spTgt spid="10"/>
                                        </p:tgtEl>
                                        <p:attrNameLst>
                                          <p:attrName>ppt_w</p:attrName>
                                        </p:attrNameLst>
                                      </p:cBhvr>
                                      <p:tavLst>
                                        <p:tav tm="0">
                                          <p:val>
                                            <p:fltVal val="0"/>
                                          </p:val>
                                        </p:tav>
                                        <p:tav tm="100000">
                                          <p:val>
                                            <p:strVal val="#ppt_w"/>
                                          </p:val>
                                        </p:tav>
                                      </p:tavLst>
                                    </p:anim>
                                    <p:anim calcmode="lin" valueType="num">
                                      <p:cBhvr>
                                        <p:cTn id="169" dur="1000" fill="hold"/>
                                        <p:tgtEl>
                                          <p:spTgt spid="10"/>
                                        </p:tgtEl>
                                        <p:attrNameLst>
                                          <p:attrName>ppt_h</p:attrName>
                                        </p:attrNameLst>
                                      </p:cBhvr>
                                      <p:tavLst>
                                        <p:tav tm="0">
                                          <p:val>
                                            <p:fltVal val="0"/>
                                          </p:val>
                                        </p:tav>
                                        <p:tav tm="100000">
                                          <p:val>
                                            <p:strVal val="#ppt_h"/>
                                          </p:val>
                                        </p:tav>
                                      </p:tavLst>
                                    </p:anim>
                                    <p:anim calcmode="lin" valueType="num">
                                      <p:cBhvr>
                                        <p:cTn id="170" dur="1000" fill="hold"/>
                                        <p:tgtEl>
                                          <p:spTgt spid="10"/>
                                        </p:tgtEl>
                                        <p:attrNameLst>
                                          <p:attrName>style.rotation</p:attrName>
                                        </p:attrNameLst>
                                      </p:cBhvr>
                                      <p:tavLst>
                                        <p:tav tm="0">
                                          <p:val>
                                            <p:fltVal val="90"/>
                                          </p:val>
                                        </p:tav>
                                        <p:tav tm="100000">
                                          <p:val>
                                            <p:fltVal val="0"/>
                                          </p:val>
                                        </p:tav>
                                      </p:tavLst>
                                    </p:anim>
                                    <p:animEffect transition="in" filter="fade">
                                      <p:cBhvr>
                                        <p:cTn id="171" dur="1000"/>
                                        <p:tgtEl>
                                          <p:spTgt spid="10"/>
                                        </p:tgtEl>
                                      </p:cBhvr>
                                    </p:animEffect>
                                  </p:childTnLst>
                                  <p:subTnLst>
                                    <p:audio>
                                      <p:cMediaNode>
                                        <p:cTn display="0" masterRel="sameClick">
                                          <p:stCondLst>
                                            <p:cond evt="begin" delay="0">
                                              <p:tn val="166"/>
                                            </p:cond>
                                          </p:stCondLst>
                                          <p:endCondLst>
                                            <p:cond evt="onStopAudio" delay="0">
                                              <p:tgtEl>
                                                <p:sldTgt/>
                                              </p:tgtEl>
                                            </p:cond>
                                          </p:endCondLst>
                                        </p:cTn>
                                        <p:tgtEl>
                                          <p:sndTgt r:embed="rId5" name="arrow.wav"/>
                                        </p:tgtEl>
                                      </p:cMediaNode>
                                    </p:audio>
                                  </p:subTnLst>
                                </p:cTn>
                              </p:par>
                            </p:childTnLst>
                          </p:cTn>
                        </p:par>
                      </p:childTnLst>
                    </p:cTn>
                  </p:par>
                  <p:par>
                    <p:cTn id="172" fill="hold">
                      <p:stCondLst>
                        <p:cond delay="indefinite"/>
                      </p:stCondLst>
                      <p:childTnLst>
                        <p:par>
                          <p:cTn id="173" fill="hold">
                            <p:stCondLst>
                              <p:cond delay="0"/>
                            </p:stCondLst>
                            <p:childTnLst>
                              <p:par>
                                <p:cTn id="174" presetID="55" presetClass="entr" presetSubtype="0" fill="hold" grpId="0" nodeType="clickEffect">
                                  <p:stCondLst>
                                    <p:cond delay="0"/>
                                  </p:stCondLst>
                                  <p:childTnLst>
                                    <p:set>
                                      <p:cBhvr>
                                        <p:cTn id="175" dur="1" fill="hold">
                                          <p:stCondLst>
                                            <p:cond delay="0"/>
                                          </p:stCondLst>
                                        </p:cTn>
                                        <p:tgtEl>
                                          <p:spTgt spid="17"/>
                                        </p:tgtEl>
                                        <p:attrNameLst>
                                          <p:attrName>style.visibility</p:attrName>
                                        </p:attrNameLst>
                                      </p:cBhvr>
                                      <p:to>
                                        <p:strVal val="visible"/>
                                      </p:to>
                                    </p:set>
                                    <p:anim calcmode="lin" valueType="num">
                                      <p:cBhvr>
                                        <p:cTn id="176" dur="1000" fill="hold"/>
                                        <p:tgtEl>
                                          <p:spTgt spid="17"/>
                                        </p:tgtEl>
                                        <p:attrNameLst>
                                          <p:attrName>ppt_w</p:attrName>
                                        </p:attrNameLst>
                                      </p:cBhvr>
                                      <p:tavLst>
                                        <p:tav tm="0">
                                          <p:val>
                                            <p:strVal val="#ppt_w*0.70"/>
                                          </p:val>
                                        </p:tav>
                                        <p:tav tm="100000">
                                          <p:val>
                                            <p:strVal val="#ppt_w"/>
                                          </p:val>
                                        </p:tav>
                                      </p:tavLst>
                                    </p:anim>
                                    <p:anim calcmode="lin" valueType="num">
                                      <p:cBhvr>
                                        <p:cTn id="177" dur="1000" fill="hold"/>
                                        <p:tgtEl>
                                          <p:spTgt spid="17"/>
                                        </p:tgtEl>
                                        <p:attrNameLst>
                                          <p:attrName>ppt_h</p:attrName>
                                        </p:attrNameLst>
                                      </p:cBhvr>
                                      <p:tavLst>
                                        <p:tav tm="0">
                                          <p:val>
                                            <p:strVal val="#ppt_h"/>
                                          </p:val>
                                        </p:tav>
                                        <p:tav tm="100000">
                                          <p:val>
                                            <p:strVal val="#ppt_h"/>
                                          </p:val>
                                        </p:tav>
                                      </p:tavLst>
                                    </p:anim>
                                    <p:animEffect transition="in" filter="fade">
                                      <p:cBhvr>
                                        <p:cTn id="178" dur="1000"/>
                                        <p:tgtEl>
                                          <p:spTgt spid="17"/>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11"/>
                                        </p:tgtEl>
                                        <p:attrNameLst>
                                          <p:attrName>style.visibility</p:attrName>
                                        </p:attrNameLst>
                                      </p:cBhvr>
                                      <p:to>
                                        <p:strVal val="visible"/>
                                      </p:to>
                                    </p:set>
                                    <p:anim calcmode="lin" valueType="num">
                                      <p:cBhvr>
                                        <p:cTn id="183" dur="1000" fill="hold"/>
                                        <p:tgtEl>
                                          <p:spTgt spid="11"/>
                                        </p:tgtEl>
                                        <p:attrNameLst>
                                          <p:attrName>ppt_w</p:attrName>
                                        </p:attrNameLst>
                                      </p:cBhvr>
                                      <p:tavLst>
                                        <p:tav tm="0">
                                          <p:val>
                                            <p:fltVal val="0"/>
                                          </p:val>
                                        </p:tav>
                                        <p:tav tm="100000">
                                          <p:val>
                                            <p:strVal val="#ppt_w"/>
                                          </p:val>
                                        </p:tav>
                                      </p:tavLst>
                                    </p:anim>
                                    <p:anim calcmode="lin" valueType="num">
                                      <p:cBhvr>
                                        <p:cTn id="184" dur="1000" fill="hold"/>
                                        <p:tgtEl>
                                          <p:spTgt spid="11"/>
                                        </p:tgtEl>
                                        <p:attrNameLst>
                                          <p:attrName>ppt_h</p:attrName>
                                        </p:attrNameLst>
                                      </p:cBhvr>
                                      <p:tavLst>
                                        <p:tav tm="0">
                                          <p:val>
                                            <p:fltVal val="0"/>
                                          </p:val>
                                        </p:tav>
                                        <p:tav tm="100000">
                                          <p:val>
                                            <p:strVal val="#ppt_h"/>
                                          </p:val>
                                        </p:tav>
                                      </p:tavLst>
                                    </p:anim>
                                    <p:anim calcmode="lin" valueType="num">
                                      <p:cBhvr>
                                        <p:cTn id="185" dur="1000" fill="hold"/>
                                        <p:tgtEl>
                                          <p:spTgt spid="11"/>
                                        </p:tgtEl>
                                        <p:attrNameLst>
                                          <p:attrName>style.rotation</p:attrName>
                                        </p:attrNameLst>
                                      </p:cBhvr>
                                      <p:tavLst>
                                        <p:tav tm="0">
                                          <p:val>
                                            <p:fltVal val="90"/>
                                          </p:val>
                                        </p:tav>
                                        <p:tav tm="100000">
                                          <p:val>
                                            <p:fltVal val="0"/>
                                          </p:val>
                                        </p:tav>
                                      </p:tavLst>
                                    </p:anim>
                                    <p:animEffect transition="in" filter="fade">
                                      <p:cBhvr>
                                        <p:cTn id="186" dur="1000"/>
                                        <p:tgtEl>
                                          <p:spTgt spid="11"/>
                                        </p:tgtEl>
                                      </p:cBhvr>
                                    </p:animEffect>
                                  </p:childTnLst>
                                  <p:subTnLst>
                                    <p:audio>
                                      <p:cMediaNode>
                                        <p:cTn display="0" masterRel="sameClick">
                                          <p:stCondLst>
                                            <p:cond evt="begin" delay="0">
                                              <p:tn val="181"/>
                                            </p:cond>
                                          </p:stCondLst>
                                          <p:endCondLst>
                                            <p:cond evt="onStopAudio" delay="0">
                                              <p:tgtEl>
                                                <p:sldTgt/>
                                              </p:tgtEl>
                                            </p:cond>
                                          </p:endCondLst>
                                        </p:cTn>
                                        <p:tgtEl>
                                          <p:sndTgt r:embed="rId5" name="arrow.wav"/>
                                        </p:tgtEl>
                                      </p:cMediaNode>
                                    </p:audio>
                                  </p:subTnLst>
                                </p:cTn>
                              </p:par>
                            </p:childTnLst>
                          </p:cTn>
                        </p:par>
                      </p:childTnLst>
                    </p:cTn>
                  </p:par>
                  <p:par>
                    <p:cTn id="187" fill="hold">
                      <p:stCondLst>
                        <p:cond delay="indefinite"/>
                      </p:stCondLst>
                      <p:childTnLst>
                        <p:par>
                          <p:cTn id="188" fill="hold">
                            <p:stCondLst>
                              <p:cond delay="0"/>
                            </p:stCondLst>
                            <p:childTnLst>
                              <p:par>
                                <p:cTn id="189" presetID="55" presetClass="entr" presetSubtype="0" fill="hold" grpId="0" nodeType="clickEffect">
                                  <p:stCondLst>
                                    <p:cond delay="0"/>
                                  </p:stCondLst>
                                  <p:childTnLst>
                                    <p:set>
                                      <p:cBhvr>
                                        <p:cTn id="190" dur="1" fill="hold">
                                          <p:stCondLst>
                                            <p:cond delay="0"/>
                                          </p:stCondLst>
                                        </p:cTn>
                                        <p:tgtEl>
                                          <p:spTgt spid="18"/>
                                        </p:tgtEl>
                                        <p:attrNameLst>
                                          <p:attrName>style.visibility</p:attrName>
                                        </p:attrNameLst>
                                      </p:cBhvr>
                                      <p:to>
                                        <p:strVal val="visible"/>
                                      </p:to>
                                    </p:set>
                                    <p:anim calcmode="lin" valueType="num">
                                      <p:cBhvr>
                                        <p:cTn id="191" dur="1000" fill="hold"/>
                                        <p:tgtEl>
                                          <p:spTgt spid="18"/>
                                        </p:tgtEl>
                                        <p:attrNameLst>
                                          <p:attrName>ppt_w</p:attrName>
                                        </p:attrNameLst>
                                      </p:cBhvr>
                                      <p:tavLst>
                                        <p:tav tm="0">
                                          <p:val>
                                            <p:strVal val="#ppt_w*0.70"/>
                                          </p:val>
                                        </p:tav>
                                        <p:tav tm="100000">
                                          <p:val>
                                            <p:strVal val="#ppt_w"/>
                                          </p:val>
                                        </p:tav>
                                      </p:tavLst>
                                    </p:anim>
                                    <p:anim calcmode="lin" valueType="num">
                                      <p:cBhvr>
                                        <p:cTn id="192" dur="1000" fill="hold"/>
                                        <p:tgtEl>
                                          <p:spTgt spid="18"/>
                                        </p:tgtEl>
                                        <p:attrNameLst>
                                          <p:attrName>ppt_h</p:attrName>
                                        </p:attrNameLst>
                                      </p:cBhvr>
                                      <p:tavLst>
                                        <p:tav tm="0">
                                          <p:val>
                                            <p:strVal val="#ppt_h"/>
                                          </p:val>
                                        </p:tav>
                                        <p:tav tm="100000">
                                          <p:val>
                                            <p:strVal val="#ppt_h"/>
                                          </p:val>
                                        </p:tav>
                                      </p:tavLst>
                                    </p:anim>
                                    <p:animEffect transition="in" filter="fade">
                                      <p:cBhvr>
                                        <p:cTn id="193" dur="1000"/>
                                        <p:tgtEl>
                                          <p:spTgt spid="18"/>
                                        </p:tgtEl>
                                      </p:cBhvr>
                                    </p:animEffect>
                                  </p:childTnLst>
                                </p:cTn>
                              </p:par>
                            </p:childTnLst>
                          </p:cTn>
                        </p:par>
                      </p:childTnLst>
                    </p:cTn>
                  </p:par>
                  <p:par>
                    <p:cTn id="194" fill="hold">
                      <p:stCondLst>
                        <p:cond delay="indefinite"/>
                      </p:stCondLst>
                      <p:childTnLst>
                        <p:par>
                          <p:cTn id="195" fill="hold">
                            <p:stCondLst>
                              <p:cond delay="0"/>
                            </p:stCondLst>
                            <p:childTnLst>
                              <p:par>
                                <p:cTn id="196" presetID="31" presetClass="entr" presetSubtype="0" fill="hold" nodeType="clickEffect">
                                  <p:stCondLst>
                                    <p:cond delay="0"/>
                                  </p:stCondLst>
                                  <p:childTnLst>
                                    <p:set>
                                      <p:cBhvr>
                                        <p:cTn id="197" dur="1" fill="hold">
                                          <p:stCondLst>
                                            <p:cond delay="0"/>
                                          </p:stCondLst>
                                        </p:cTn>
                                        <p:tgtEl>
                                          <p:spTgt spid="12"/>
                                        </p:tgtEl>
                                        <p:attrNameLst>
                                          <p:attrName>style.visibility</p:attrName>
                                        </p:attrNameLst>
                                      </p:cBhvr>
                                      <p:to>
                                        <p:strVal val="visible"/>
                                      </p:to>
                                    </p:set>
                                    <p:anim calcmode="lin" valueType="num">
                                      <p:cBhvr>
                                        <p:cTn id="198" dur="1000" fill="hold"/>
                                        <p:tgtEl>
                                          <p:spTgt spid="12"/>
                                        </p:tgtEl>
                                        <p:attrNameLst>
                                          <p:attrName>ppt_w</p:attrName>
                                        </p:attrNameLst>
                                      </p:cBhvr>
                                      <p:tavLst>
                                        <p:tav tm="0">
                                          <p:val>
                                            <p:fltVal val="0"/>
                                          </p:val>
                                        </p:tav>
                                        <p:tav tm="100000">
                                          <p:val>
                                            <p:strVal val="#ppt_w"/>
                                          </p:val>
                                        </p:tav>
                                      </p:tavLst>
                                    </p:anim>
                                    <p:anim calcmode="lin" valueType="num">
                                      <p:cBhvr>
                                        <p:cTn id="199" dur="1000" fill="hold"/>
                                        <p:tgtEl>
                                          <p:spTgt spid="12"/>
                                        </p:tgtEl>
                                        <p:attrNameLst>
                                          <p:attrName>ppt_h</p:attrName>
                                        </p:attrNameLst>
                                      </p:cBhvr>
                                      <p:tavLst>
                                        <p:tav tm="0">
                                          <p:val>
                                            <p:fltVal val="0"/>
                                          </p:val>
                                        </p:tav>
                                        <p:tav tm="100000">
                                          <p:val>
                                            <p:strVal val="#ppt_h"/>
                                          </p:val>
                                        </p:tav>
                                      </p:tavLst>
                                    </p:anim>
                                    <p:anim calcmode="lin" valueType="num">
                                      <p:cBhvr>
                                        <p:cTn id="200" dur="1000" fill="hold"/>
                                        <p:tgtEl>
                                          <p:spTgt spid="12"/>
                                        </p:tgtEl>
                                        <p:attrNameLst>
                                          <p:attrName>style.rotation</p:attrName>
                                        </p:attrNameLst>
                                      </p:cBhvr>
                                      <p:tavLst>
                                        <p:tav tm="0">
                                          <p:val>
                                            <p:fltVal val="90"/>
                                          </p:val>
                                        </p:tav>
                                        <p:tav tm="100000">
                                          <p:val>
                                            <p:fltVal val="0"/>
                                          </p:val>
                                        </p:tav>
                                      </p:tavLst>
                                    </p:anim>
                                    <p:animEffect transition="in" filter="fade">
                                      <p:cBhvr>
                                        <p:cTn id="201" dur="1000"/>
                                        <p:tgtEl>
                                          <p:spTgt spid="12"/>
                                        </p:tgtEl>
                                      </p:cBhvr>
                                    </p:animEffect>
                                  </p:childTnLst>
                                  <p:subTnLst>
                                    <p:audio>
                                      <p:cMediaNode>
                                        <p:cTn display="0" masterRel="sameClick">
                                          <p:stCondLst>
                                            <p:cond evt="begin" delay="0">
                                              <p:tn val="196"/>
                                            </p:cond>
                                          </p:stCondLst>
                                          <p:endCondLst>
                                            <p:cond evt="onStopAudio" delay="0">
                                              <p:tgtEl>
                                                <p:sldTgt/>
                                              </p:tgtEl>
                                            </p:cond>
                                          </p:endCondLst>
                                        </p:cTn>
                                        <p:tgtEl>
                                          <p:sndTgt r:embed="rId5" name="arrow.wav"/>
                                        </p:tgtEl>
                                      </p:cMediaNode>
                                    </p:audio>
                                  </p:subTnLst>
                                </p:cTn>
                              </p:par>
                            </p:childTnLst>
                          </p:cTn>
                        </p:par>
                      </p:childTnLst>
                    </p:cTn>
                  </p:par>
                  <p:par>
                    <p:cTn id="202" fill="hold">
                      <p:stCondLst>
                        <p:cond delay="indefinite"/>
                      </p:stCondLst>
                      <p:childTnLst>
                        <p:par>
                          <p:cTn id="203" fill="hold">
                            <p:stCondLst>
                              <p:cond delay="0"/>
                            </p:stCondLst>
                            <p:childTnLst>
                              <p:par>
                                <p:cTn id="204" presetID="55" presetClass="entr" presetSubtype="0" fill="hold" grpId="0" nodeType="clickEffect">
                                  <p:stCondLst>
                                    <p:cond delay="0"/>
                                  </p:stCondLst>
                                  <p:childTnLst>
                                    <p:set>
                                      <p:cBhvr>
                                        <p:cTn id="205" dur="1" fill="hold">
                                          <p:stCondLst>
                                            <p:cond delay="0"/>
                                          </p:stCondLst>
                                        </p:cTn>
                                        <p:tgtEl>
                                          <p:spTgt spid="19"/>
                                        </p:tgtEl>
                                        <p:attrNameLst>
                                          <p:attrName>style.visibility</p:attrName>
                                        </p:attrNameLst>
                                      </p:cBhvr>
                                      <p:to>
                                        <p:strVal val="visible"/>
                                      </p:to>
                                    </p:set>
                                    <p:anim calcmode="lin" valueType="num">
                                      <p:cBhvr>
                                        <p:cTn id="206" dur="1000" fill="hold"/>
                                        <p:tgtEl>
                                          <p:spTgt spid="19"/>
                                        </p:tgtEl>
                                        <p:attrNameLst>
                                          <p:attrName>ppt_w</p:attrName>
                                        </p:attrNameLst>
                                      </p:cBhvr>
                                      <p:tavLst>
                                        <p:tav tm="0">
                                          <p:val>
                                            <p:strVal val="#ppt_w*0.70"/>
                                          </p:val>
                                        </p:tav>
                                        <p:tav tm="100000">
                                          <p:val>
                                            <p:strVal val="#ppt_w"/>
                                          </p:val>
                                        </p:tav>
                                      </p:tavLst>
                                    </p:anim>
                                    <p:anim calcmode="lin" valueType="num">
                                      <p:cBhvr>
                                        <p:cTn id="207" dur="1000" fill="hold"/>
                                        <p:tgtEl>
                                          <p:spTgt spid="19"/>
                                        </p:tgtEl>
                                        <p:attrNameLst>
                                          <p:attrName>ppt_h</p:attrName>
                                        </p:attrNameLst>
                                      </p:cBhvr>
                                      <p:tavLst>
                                        <p:tav tm="0">
                                          <p:val>
                                            <p:strVal val="#ppt_h"/>
                                          </p:val>
                                        </p:tav>
                                        <p:tav tm="100000">
                                          <p:val>
                                            <p:strVal val="#ppt_h"/>
                                          </p:val>
                                        </p:tav>
                                      </p:tavLst>
                                    </p:anim>
                                    <p:animEffect transition="in" filter="fade">
                                      <p:cBhvr>
                                        <p:cTn id="208" dur="1000"/>
                                        <p:tgtEl>
                                          <p:spTgt spid="19"/>
                                        </p:tgtEl>
                                      </p:cBhvr>
                                    </p:animEffect>
                                  </p:childTnLst>
                                </p:cTn>
                              </p:par>
                            </p:childTnLst>
                          </p:cTn>
                        </p:par>
                      </p:childTnLst>
                    </p:cTn>
                  </p:par>
                  <p:par>
                    <p:cTn id="209" fill="hold">
                      <p:stCondLst>
                        <p:cond delay="indefinite"/>
                      </p:stCondLst>
                      <p:childTnLst>
                        <p:par>
                          <p:cTn id="210" fill="hold">
                            <p:stCondLst>
                              <p:cond delay="0"/>
                            </p:stCondLst>
                            <p:childTnLst>
                              <p:par>
                                <p:cTn id="211" presetID="31" presetClass="entr" presetSubtype="0" fill="hold" nodeType="clickEffect">
                                  <p:stCondLst>
                                    <p:cond delay="0"/>
                                  </p:stCondLst>
                                  <p:childTnLst>
                                    <p:set>
                                      <p:cBhvr>
                                        <p:cTn id="212" dur="1" fill="hold">
                                          <p:stCondLst>
                                            <p:cond delay="0"/>
                                          </p:stCondLst>
                                        </p:cTn>
                                        <p:tgtEl>
                                          <p:spTgt spid="24"/>
                                        </p:tgtEl>
                                        <p:attrNameLst>
                                          <p:attrName>style.visibility</p:attrName>
                                        </p:attrNameLst>
                                      </p:cBhvr>
                                      <p:to>
                                        <p:strVal val="visible"/>
                                      </p:to>
                                    </p:set>
                                    <p:anim calcmode="lin" valueType="num">
                                      <p:cBhvr>
                                        <p:cTn id="213" dur="1000" fill="hold"/>
                                        <p:tgtEl>
                                          <p:spTgt spid="24"/>
                                        </p:tgtEl>
                                        <p:attrNameLst>
                                          <p:attrName>ppt_w</p:attrName>
                                        </p:attrNameLst>
                                      </p:cBhvr>
                                      <p:tavLst>
                                        <p:tav tm="0">
                                          <p:val>
                                            <p:fltVal val="0"/>
                                          </p:val>
                                        </p:tav>
                                        <p:tav tm="100000">
                                          <p:val>
                                            <p:strVal val="#ppt_w"/>
                                          </p:val>
                                        </p:tav>
                                      </p:tavLst>
                                    </p:anim>
                                    <p:anim calcmode="lin" valueType="num">
                                      <p:cBhvr>
                                        <p:cTn id="214" dur="1000" fill="hold"/>
                                        <p:tgtEl>
                                          <p:spTgt spid="24"/>
                                        </p:tgtEl>
                                        <p:attrNameLst>
                                          <p:attrName>ppt_h</p:attrName>
                                        </p:attrNameLst>
                                      </p:cBhvr>
                                      <p:tavLst>
                                        <p:tav tm="0">
                                          <p:val>
                                            <p:fltVal val="0"/>
                                          </p:val>
                                        </p:tav>
                                        <p:tav tm="100000">
                                          <p:val>
                                            <p:strVal val="#ppt_h"/>
                                          </p:val>
                                        </p:tav>
                                      </p:tavLst>
                                    </p:anim>
                                    <p:anim calcmode="lin" valueType="num">
                                      <p:cBhvr>
                                        <p:cTn id="215" dur="1000" fill="hold"/>
                                        <p:tgtEl>
                                          <p:spTgt spid="24"/>
                                        </p:tgtEl>
                                        <p:attrNameLst>
                                          <p:attrName>style.rotation</p:attrName>
                                        </p:attrNameLst>
                                      </p:cBhvr>
                                      <p:tavLst>
                                        <p:tav tm="0">
                                          <p:val>
                                            <p:fltVal val="90"/>
                                          </p:val>
                                        </p:tav>
                                        <p:tav tm="100000">
                                          <p:val>
                                            <p:fltVal val="0"/>
                                          </p:val>
                                        </p:tav>
                                      </p:tavLst>
                                    </p:anim>
                                    <p:animEffect transition="in" filter="fade">
                                      <p:cBhvr>
                                        <p:cTn id="216" dur="1000"/>
                                        <p:tgtEl>
                                          <p:spTgt spid="24"/>
                                        </p:tgtEl>
                                      </p:cBhvr>
                                    </p:animEffect>
                                  </p:childTnLst>
                                  <p:subTnLst>
                                    <p:audio>
                                      <p:cMediaNode>
                                        <p:cTn display="0" masterRel="sameClick">
                                          <p:stCondLst>
                                            <p:cond evt="begin" delay="0">
                                              <p:tn val="211"/>
                                            </p:cond>
                                          </p:stCondLst>
                                          <p:endCondLst>
                                            <p:cond evt="onStopAudio" delay="0">
                                              <p:tgtEl>
                                                <p:sldTgt/>
                                              </p:tgtEl>
                                            </p:cond>
                                          </p:endCondLst>
                                        </p:cTn>
                                        <p:tgtEl>
                                          <p:sndTgt r:embed="rId5" name="arrow.wav"/>
                                        </p:tgtEl>
                                      </p:cMediaNode>
                                    </p:audio>
                                  </p:subTnLst>
                                </p:cTn>
                              </p:par>
                            </p:childTnLst>
                          </p:cTn>
                        </p:par>
                      </p:childTnLst>
                    </p:cTn>
                  </p:par>
                  <p:par>
                    <p:cTn id="217" fill="hold">
                      <p:stCondLst>
                        <p:cond delay="indefinite"/>
                      </p:stCondLst>
                      <p:childTnLst>
                        <p:par>
                          <p:cTn id="218" fill="hold">
                            <p:stCondLst>
                              <p:cond delay="0"/>
                            </p:stCondLst>
                            <p:childTnLst>
                              <p:par>
                                <p:cTn id="219" presetID="22" presetClass="entr" presetSubtype="8" fill="hold" grpId="0" nodeType="clickEffect">
                                  <p:stCondLst>
                                    <p:cond delay="0"/>
                                  </p:stCondLst>
                                  <p:childTnLst>
                                    <p:set>
                                      <p:cBhvr>
                                        <p:cTn id="220" dur="1" fill="hold">
                                          <p:stCondLst>
                                            <p:cond delay="0"/>
                                          </p:stCondLst>
                                        </p:cTn>
                                        <p:tgtEl>
                                          <p:spTgt spid="35"/>
                                        </p:tgtEl>
                                        <p:attrNameLst>
                                          <p:attrName>style.visibility</p:attrName>
                                        </p:attrNameLst>
                                      </p:cBhvr>
                                      <p:to>
                                        <p:strVal val="visible"/>
                                      </p:to>
                                    </p:set>
                                    <p:animEffect transition="in" filter="wipe(left)">
                                      <p:cBhvr>
                                        <p:cTn id="221" dur="1500"/>
                                        <p:tgtEl>
                                          <p:spTgt spid="35"/>
                                        </p:tgtEl>
                                      </p:cBhvr>
                                    </p:animEffect>
                                  </p:childTnLst>
                                </p:cTn>
                              </p:par>
                            </p:childTnLst>
                          </p:cTn>
                        </p:par>
                      </p:childTnLst>
                    </p:cTn>
                  </p:par>
                  <p:par>
                    <p:cTn id="222" fill="hold">
                      <p:stCondLst>
                        <p:cond delay="indefinite"/>
                      </p:stCondLst>
                      <p:childTnLst>
                        <p:par>
                          <p:cTn id="223" fill="hold">
                            <p:stCondLst>
                              <p:cond delay="0"/>
                            </p:stCondLst>
                            <p:childTnLst>
                              <p:par>
                                <p:cTn id="224" presetID="55" presetClass="entr" presetSubtype="0" fill="hold" grpId="0" nodeType="clickEffect">
                                  <p:stCondLst>
                                    <p:cond delay="0"/>
                                  </p:stCondLst>
                                  <p:childTnLst>
                                    <p:set>
                                      <p:cBhvr>
                                        <p:cTn id="225" dur="1" fill="hold">
                                          <p:stCondLst>
                                            <p:cond delay="0"/>
                                          </p:stCondLst>
                                        </p:cTn>
                                        <p:tgtEl>
                                          <p:spTgt spid="25"/>
                                        </p:tgtEl>
                                        <p:attrNameLst>
                                          <p:attrName>style.visibility</p:attrName>
                                        </p:attrNameLst>
                                      </p:cBhvr>
                                      <p:to>
                                        <p:strVal val="visible"/>
                                      </p:to>
                                    </p:set>
                                    <p:anim calcmode="lin" valueType="num">
                                      <p:cBhvr>
                                        <p:cTn id="226" dur="1000" fill="hold"/>
                                        <p:tgtEl>
                                          <p:spTgt spid="25"/>
                                        </p:tgtEl>
                                        <p:attrNameLst>
                                          <p:attrName>ppt_w</p:attrName>
                                        </p:attrNameLst>
                                      </p:cBhvr>
                                      <p:tavLst>
                                        <p:tav tm="0">
                                          <p:val>
                                            <p:strVal val="#ppt_w*0.70"/>
                                          </p:val>
                                        </p:tav>
                                        <p:tav tm="100000">
                                          <p:val>
                                            <p:strVal val="#ppt_w"/>
                                          </p:val>
                                        </p:tav>
                                      </p:tavLst>
                                    </p:anim>
                                    <p:anim calcmode="lin" valueType="num">
                                      <p:cBhvr>
                                        <p:cTn id="227" dur="1000" fill="hold"/>
                                        <p:tgtEl>
                                          <p:spTgt spid="25"/>
                                        </p:tgtEl>
                                        <p:attrNameLst>
                                          <p:attrName>ppt_h</p:attrName>
                                        </p:attrNameLst>
                                      </p:cBhvr>
                                      <p:tavLst>
                                        <p:tav tm="0">
                                          <p:val>
                                            <p:strVal val="#ppt_h"/>
                                          </p:val>
                                        </p:tav>
                                        <p:tav tm="100000">
                                          <p:val>
                                            <p:strVal val="#ppt_h"/>
                                          </p:val>
                                        </p:tav>
                                      </p:tavLst>
                                    </p:anim>
                                    <p:animEffect transition="in" filter="fade">
                                      <p:cBhvr>
                                        <p:cTn id="228" dur="1000"/>
                                        <p:tgtEl>
                                          <p:spTgt spid="25"/>
                                        </p:tgtEl>
                                      </p:cBhvr>
                                    </p:animEffect>
                                  </p:childTnLst>
                                </p:cTn>
                              </p:par>
                            </p:childTnLst>
                          </p:cTn>
                        </p:par>
                      </p:childTnLst>
                    </p:cTn>
                  </p:par>
                  <p:par>
                    <p:cTn id="229" fill="hold">
                      <p:stCondLst>
                        <p:cond delay="indefinite"/>
                      </p:stCondLst>
                      <p:childTnLst>
                        <p:par>
                          <p:cTn id="230" fill="hold">
                            <p:stCondLst>
                              <p:cond delay="0"/>
                            </p:stCondLst>
                            <p:childTnLst>
                              <p:par>
                                <p:cTn id="231" presetID="53" presetClass="entr" presetSubtype="16" fill="hold" nodeType="clickEffect">
                                  <p:stCondLst>
                                    <p:cond delay="0"/>
                                  </p:stCondLst>
                                  <p:childTnLst>
                                    <p:set>
                                      <p:cBhvr>
                                        <p:cTn id="232" dur="1" fill="hold">
                                          <p:stCondLst>
                                            <p:cond delay="0"/>
                                          </p:stCondLst>
                                        </p:cTn>
                                        <p:tgtEl>
                                          <p:spTgt spid="22"/>
                                        </p:tgtEl>
                                        <p:attrNameLst>
                                          <p:attrName>style.visibility</p:attrName>
                                        </p:attrNameLst>
                                      </p:cBhvr>
                                      <p:to>
                                        <p:strVal val="visible"/>
                                      </p:to>
                                    </p:set>
                                    <p:anim calcmode="lin" valueType="num">
                                      <p:cBhvr>
                                        <p:cTn id="233" dur="500" fill="hold"/>
                                        <p:tgtEl>
                                          <p:spTgt spid="22"/>
                                        </p:tgtEl>
                                        <p:attrNameLst>
                                          <p:attrName>ppt_w</p:attrName>
                                        </p:attrNameLst>
                                      </p:cBhvr>
                                      <p:tavLst>
                                        <p:tav tm="0">
                                          <p:val>
                                            <p:fltVal val="0"/>
                                          </p:val>
                                        </p:tav>
                                        <p:tav tm="100000">
                                          <p:val>
                                            <p:strVal val="#ppt_w"/>
                                          </p:val>
                                        </p:tav>
                                      </p:tavLst>
                                    </p:anim>
                                    <p:anim calcmode="lin" valueType="num">
                                      <p:cBhvr>
                                        <p:cTn id="234" dur="500" fill="hold"/>
                                        <p:tgtEl>
                                          <p:spTgt spid="22"/>
                                        </p:tgtEl>
                                        <p:attrNameLst>
                                          <p:attrName>ppt_h</p:attrName>
                                        </p:attrNameLst>
                                      </p:cBhvr>
                                      <p:tavLst>
                                        <p:tav tm="0">
                                          <p:val>
                                            <p:fltVal val="0"/>
                                          </p:val>
                                        </p:tav>
                                        <p:tav tm="100000">
                                          <p:val>
                                            <p:strVal val="#ppt_h"/>
                                          </p:val>
                                        </p:tav>
                                      </p:tavLst>
                                    </p:anim>
                                    <p:animEffect transition="in" filter="fade">
                                      <p:cBhvr>
                                        <p:cTn id="235" dur="500"/>
                                        <p:tgtEl>
                                          <p:spTgt spid="22"/>
                                        </p:tgtEl>
                                      </p:cBhvr>
                                    </p:animEffect>
                                  </p:childTnLst>
                                  <p:subTnLst>
                                    <p:audio>
                                      <p:cMediaNode>
                                        <p:cTn display="0" masterRel="sameClick">
                                          <p:stCondLst>
                                            <p:cond evt="begin" delay="0">
                                              <p:tn val="231"/>
                                            </p:cond>
                                          </p:stCondLst>
                                          <p:endCondLst>
                                            <p:cond evt="onStopAudio" delay="0">
                                              <p:tgtEl>
                                                <p:sldTgt/>
                                              </p:tgtEl>
                                            </p:cond>
                                          </p:endCondLst>
                                        </p:cTn>
                                        <p:tgtEl>
                                          <p:sndTgt r:embed="rId5" name="arrow.wav"/>
                                        </p:tgtEl>
                                      </p:cMediaNode>
                                    </p:audio>
                                  </p:subTnLst>
                                </p:cTn>
                              </p:par>
                            </p:childTnLst>
                          </p:cTn>
                        </p:par>
                      </p:childTnLst>
                    </p:cTn>
                  </p:par>
                  <p:par>
                    <p:cTn id="236" fill="hold">
                      <p:stCondLst>
                        <p:cond delay="indefinite"/>
                      </p:stCondLst>
                      <p:childTnLst>
                        <p:par>
                          <p:cTn id="237" fill="hold">
                            <p:stCondLst>
                              <p:cond delay="0"/>
                            </p:stCondLst>
                            <p:childTnLst>
                              <p:par>
                                <p:cTn id="238" presetID="55" presetClass="entr" presetSubtype="0" fill="hold" grpId="0" nodeType="clickEffect">
                                  <p:stCondLst>
                                    <p:cond delay="0"/>
                                  </p:stCondLst>
                                  <p:childTnLst>
                                    <p:set>
                                      <p:cBhvr>
                                        <p:cTn id="239" dur="1" fill="hold">
                                          <p:stCondLst>
                                            <p:cond delay="0"/>
                                          </p:stCondLst>
                                        </p:cTn>
                                        <p:tgtEl>
                                          <p:spTgt spid="26"/>
                                        </p:tgtEl>
                                        <p:attrNameLst>
                                          <p:attrName>style.visibility</p:attrName>
                                        </p:attrNameLst>
                                      </p:cBhvr>
                                      <p:to>
                                        <p:strVal val="visible"/>
                                      </p:to>
                                    </p:set>
                                    <p:anim calcmode="lin" valueType="num">
                                      <p:cBhvr>
                                        <p:cTn id="240" dur="1000" fill="hold"/>
                                        <p:tgtEl>
                                          <p:spTgt spid="26"/>
                                        </p:tgtEl>
                                        <p:attrNameLst>
                                          <p:attrName>ppt_w</p:attrName>
                                        </p:attrNameLst>
                                      </p:cBhvr>
                                      <p:tavLst>
                                        <p:tav tm="0">
                                          <p:val>
                                            <p:strVal val="#ppt_w*0.70"/>
                                          </p:val>
                                        </p:tav>
                                        <p:tav tm="100000">
                                          <p:val>
                                            <p:strVal val="#ppt_w"/>
                                          </p:val>
                                        </p:tav>
                                      </p:tavLst>
                                    </p:anim>
                                    <p:anim calcmode="lin" valueType="num">
                                      <p:cBhvr>
                                        <p:cTn id="241" dur="1000" fill="hold"/>
                                        <p:tgtEl>
                                          <p:spTgt spid="26"/>
                                        </p:tgtEl>
                                        <p:attrNameLst>
                                          <p:attrName>ppt_h</p:attrName>
                                        </p:attrNameLst>
                                      </p:cBhvr>
                                      <p:tavLst>
                                        <p:tav tm="0">
                                          <p:val>
                                            <p:strVal val="#ppt_h"/>
                                          </p:val>
                                        </p:tav>
                                        <p:tav tm="100000">
                                          <p:val>
                                            <p:strVal val="#ppt_h"/>
                                          </p:val>
                                        </p:tav>
                                      </p:tavLst>
                                    </p:anim>
                                    <p:animEffect transition="in" filter="fade">
                                      <p:cBhvr>
                                        <p:cTn id="242" dur="1000"/>
                                        <p:tgtEl>
                                          <p:spTgt spid="26"/>
                                        </p:tgtEl>
                                      </p:cBhvr>
                                    </p:animEffect>
                                  </p:childTnLst>
                                </p:cTn>
                              </p:par>
                            </p:childTnLst>
                          </p:cTn>
                        </p:par>
                      </p:childTnLst>
                    </p:cTn>
                  </p:par>
                  <p:par>
                    <p:cTn id="243" fill="hold">
                      <p:stCondLst>
                        <p:cond delay="indefinite"/>
                      </p:stCondLst>
                      <p:childTnLst>
                        <p:par>
                          <p:cTn id="244" fill="hold">
                            <p:stCondLst>
                              <p:cond delay="0"/>
                            </p:stCondLst>
                            <p:childTnLst>
                              <p:par>
                                <p:cTn id="245" presetID="53" presetClass="entr" presetSubtype="16" fill="hold" nodeType="clickEffect">
                                  <p:stCondLst>
                                    <p:cond delay="0"/>
                                  </p:stCondLst>
                                  <p:childTnLst>
                                    <p:set>
                                      <p:cBhvr>
                                        <p:cTn id="246" dur="1" fill="hold">
                                          <p:stCondLst>
                                            <p:cond delay="0"/>
                                          </p:stCondLst>
                                        </p:cTn>
                                        <p:tgtEl>
                                          <p:spTgt spid="23"/>
                                        </p:tgtEl>
                                        <p:attrNameLst>
                                          <p:attrName>style.visibility</p:attrName>
                                        </p:attrNameLst>
                                      </p:cBhvr>
                                      <p:to>
                                        <p:strVal val="visible"/>
                                      </p:to>
                                    </p:set>
                                    <p:anim calcmode="lin" valueType="num">
                                      <p:cBhvr>
                                        <p:cTn id="247" dur="500" fill="hold"/>
                                        <p:tgtEl>
                                          <p:spTgt spid="23"/>
                                        </p:tgtEl>
                                        <p:attrNameLst>
                                          <p:attrName>ppt_w</p:attrName>
                                        </p:attrNameLst>
                                      </p:cBhvr>
                                      <p:tavLst>
                                        <p:tav tm="0">
                                          <p:val>
                                            <p:fltVal val="0"/>
                                          </p:val>
                                        </p:tav>
                                        <p:tav tm="100000">
                                          <p:val>
                                            <p:strVal val="#ppt_w"/>
                                          </p:val>
                                        </p:tav>
                                      </p:tavLst>
                                    </p:anim>
                                    <p:anim calcmode="lin" valueType="num">
                                      <p:cBhvr>
                                        <p:cTn id="248" dur="500" fill="hold"/>
                                        <p:tgtEl>
                                          <p:spTgt spid="23"/>
                                        </p:tgtEl>
                                        <p:attrNameLst>
                                          <p:attrName>ppt_h</p:attrName>
                                        </p:attrNameLst>
                                      </p:cBhvr>
                                      <p:tavLst>
                                        <p:tav tm="0">
                                          <p:val>
                                            <p:fltVal val="0"/>
                                          </p:val>
                                        </p:tav>
                                        <p:tav tm="100000">
                                          <p:val>
                                            <p:strVal val="#ppt_h"/>
                                          </p:val>
                                        </p:tav>
                                      </p:tavLst>
                                    </p:anim>
                                    <p:animEffect transition="in" filter="fade">
                                      <p:cBhvr>
                                        <p:cTn id="249" dur="500"/>
                                        <p:tgtEl>
                                          <p:spTgt spid="23"/>
                                        </p:tgtEl>
                                      </p:cBhvr>
                                    </p:animEffect>
                                  </p:childTnLst>
                                  <p:subTnLst>
                                    <p:audio>
                                      <p:cMediaNode>
                                        <p:cTn display="0" masterRel="sameClick">
                                          <p:stCondLst>
                                            <p:cond evt="begin" delay="0">
                                              <p:tn val="245"/>
                                            </p:cond>
                                          </p:stCondLst>
                                          <p:endCondLst>
                                            <p:cond evt="onStopAudio" delay="0">
                                              <p:tgtEl>
                                                <p:sldTgt/>
                                              </p:tgtEl>
                                            </p:cond>
                                          </p:endCondLst>
                                        </p:cTn>
                                        <p:tgtEl>
                                          <p:sndTgt r:embed="rId5" name="arrow.wav"/>
                                        </p:tgtEl>
                                      </p:cMediaNode>
                                    </p:audio>
                                  </p:subTnLst>
                                </p:cTn>
                              </p:par>
                            </p:childTnLst>
                          </p:cTn>
                        </p:par>
                      </p:childTnLst>
                    </p:cTn>
                  </p:par>
                  <p:par>
                    <p:cTn id="250" fill="hold">
                      <p:stCondLst>
                        <p:cond delay="indefinite"/>
                      </p:stCondLst>
                      <p:childTnLst>
                        <p:par>
                          <p:cTn id="251" fill="hold">
                            <p:stCondLst>
                              <p:cond delay="0"/>
                            </p:stCondLst>
                            <p:childTnLst>
                              <p:par>
                                <p:cTn id="252" presetID="55" presetClass="entr" presetSubtype="0" fill="hold" grpId="0" nodeType="clickEffect">
                                  <p:stCondLst>
                                    <p:cond delay="0"/>
                                  </p:stCondLst>
                                  <p:childTnLst>
                                    <p:set>
                                      <p:cBhvr>
                                        <p:cTn id="253" dur="1" fill="hold">
                                          <p:stCondLst>
                                            <p:cond delay="0"/>
                                          </p:stCondLst>
                                        </p:cTn>
                                        <p:tgtEl>
                                          <p:spTgt spid="27"/>
                                        </p:tgtEl>
                                        <p:attrNameLst>
                                          <p:attrName>style.visibility</p:attrName>
                                        </p:attrNameLst>
                                      </p:cBhvr>
                                      <p:to>
                                        <p:strVal val="visible"/>
                                      </p:to>
                                    </p:set>
                                    <p:anim calcmode="lin" valueType="num">
                                      <p:cBhvr>
                                        <p:cTn id="254" dur="1000" fill="hold"/>
                                        <p:tgtEl>
                                          <p:spTgt spid="27"/>
                                        </p:tgtEl>
                                        <p:attrNameLst>
                                          <p:attrName>ppt_w</p:attrName>
                                        </p:attrNameLst>
                                      </p:cBhvr>
                                      <p:tavLst>
                                        <p:tav tm="0">
                                          <p:val>
                                            <p:strVal val="#ppt_w*0.70"/>
                                          </p:val>
                                        </p:tav>
                                        <p:tav tm="100000">
                                          <p:val>
                                            <p:strVal val="#ppt_w"/>
                                          </p:val>
                                        </p:tav>
                                      </p:tavLst>
                                    </p:anim>
                                    <p:anim calcmode="lin" valueType="num">
                                      <p:cBhvr>
                                        <p:cTn id="255" dur="1000" fill="hold"/>
                                        <p:tgtEl>
                                          <p:spTgt spid="27"/>
                                        </p:tgtEl>
                                        <p:attrNameLst>
                                          <p:attrName>ppt_h</p:attrName>
                                        </p:attrNameLst>
                                      </p:cBhvr>
                                      <p:tavLst>
                                        <p:tav tm="0">
                                          <p:val>
                                            <p:strVal val="#ppt_h"/>
                                          </p:val>
                                        </p:tav>
                                        <p:tav tm="100000">
                                          <p:val>
                                            <p:strVal val="#ppt_h"/>
                                          </p:val>
                                        </p:tav>
                                      </p:tavLst>
                                    </p:anim>
                                    <p:animEffect transition="in" filter="fade">
                                      <p:cBhvr>
                                        <p:cTn id="25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57"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17" grpId="0" animBg="1"/>
      <p:bldP spid="19" grpId="0" animBg="1"/>
      <p:bldP spid="25" grpId="0" animBg="1"/>
      <p:bldP spid="27" grpId="0" animBg="1"/>
      <p:bldP spid="29" grpId="0" animBg="1"/>
      <p:bldP spid="30" grpId="0"/>
      <p:bldP spid="30" grpId="1"/>
      <p:bldP spid="30" grpId="2"/>
      <p:bldP spid="32" grpId="0" animBg="1"/>
      <p:bldP spid="32" grpId="1" animBg="1"/>
      <p:bldP spid="31" grpId="0"/>
      <p:bldP spid="31" grpId="1"/>
      <p:bldP spid="31" grpId="2"/>
      <p:bldP spid="33" grpId="0"/>
      <p:bldP spid="33" grpId="1"/>
      <p:bldP spid="33" grpId="2"/>
      <p:bldP spid="16" grpId="0" animBg="1"/>
      <p:bldP spid="18" grpId="0" animBg="1"/>
      <p:bldP spid="34" grpId="0" animBg="1"/>
      <p:bldP spid="26" grpId="0" animBg="1"/>
      <p:bldP spid="35" grpId="0" animBg="1"/>
      <p:bldP spid="20" grpId="0" animBg="1"/>
      <p:bldP spid="20" grpId="1" animBg="1"/>
      <p:bldP spid="36" grpId="0"/>
      <p:bldP spid="36" grpId="1"/>
      <p:bldP spid="36"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4876800" y="6477000"/>
            <a:ext cx="4267200" cy="369332"/>
          </a:xfrm>
          <a:prstGeom prst="rect">
            <a:avLst/>
          </a:prstGeom>
          <a:noFill/>
        </p:spPr>
        <p:txBody>
          <a:bodyPr wrap="square" rtlCol="0">
            <a:spAutoFit/>
          </a:bodyPr>
          <a:lstStyle/>
          <a:p>
            <a:pPr algn="ctr"/>
            <a:r>
              <a:rPr lang="en-GB" b="1" i="1" dirty="0" smtClean="0">
                <a:latin typeface="Tw Cen MT" panose="020B0602020104020603" pitchFamily="34" charset="0"/>
              </a:rPr>
              <a:t>Maya Civilisation History Interactive©</a:t>
            </a:r>
            <a:endParaRPr lang="en-GB" b="1" i="1" dirty="0">
              <a:latin typeface="Tw Cen MT" panose="020B0602020104020603" pitchFamily="34" charset="0"/>
            </a:endParaRPr>
          </a:p>
        </p:txBody>
      </p:sp>
      <p:sp>
        <p:nvSpPr>
          <p:cNvPr id="4" name="TextBox 3"/>
          <p:cNvSpPr txBox="1"/>
          <p:nvPr/>
        </p:nvSpPr>
        <p:spPr>
          <a:xfrm>
            <a:off x="228600" y="1388507"/>
            <a:ext cx="8610600" cy="4555093"/>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sz="2900" dirty="0" smtClean="0">
                <a:latin typeface="Tw Cen MT" pitchFamily="34" charset="0"/>
              </a:rPr>
              <a:t>Central America </a:t>
            </a:r>
            <a:r>
              <a:rPr lang="en-GB" sz="2900" dirty="0">
                <a:latin typeface="Tw Cen MT" pitchFamily="34" charset="0"/>
              </a:rPr>
              <a:t>is the area where North and South America meet. </a:t>
            </a:r>
            <a:r>
              <a:rPr lang="en-GB" sz="2900" dirty="0" smtClean="0">
                <a:latin typeface="Tw Cen MT" pitchFamily="34" charset="0"/>
              </a:rPr>
              <a:t>‘Central’ </a:t>
            </a:r>
            <a:r>
              <a:rPr lang="en-GB" sz="2900" dirty="0">
                <a:latin typeface="Tw Cen MT" pitchFamily="34" charset="0"/>
              </a:rPr>
              <a:t>means </a:t>
            </a:r>
            <a:r>
              <a:rPr lang="en-GB" sz="2900" dirty="0" smtClean="0">
                <a:latin typeface="Tw Cen MT" pitchFamily="34" charset="0"/>
              </a:rPr>
              <a:t>middle, </a:t>
            </a:r>
            <a:r>
              <a:rPr lang="en-GB" sz="2900" dirty="0">
                <a:latin typeface="Tw Cen MT" pitchFamily="34" charset="0"/>
              </a:rPr>
              <a:t>so </a:t>
            </a:r>
            <a:r>
              <a:rPr lang="en-GB" sz="2900" dirty="0" smtClean="0">
                <a:latin typeface="Tw Cen MT" pitchFamily="34" charset="0"/>
              </a:rPr>
              <a:t>Central America </a:t>
            </a:r>
            <a:r>
              <a:rPr lang="en-GB" sz="2900" dirty="0">
                <a:latin typeface="Tw Cen MT" pitchFamily="34" charset="0"/>
              </a:rPr>
              <a:t>is in the </a:t>
            </a:r>
            <a:r>
              <a:rPr lang="en-GB" sz="2900" dirty="0" smtClean="0">
                <a:latin typeface="Tw Cen MT" pitchFamily="34" charset="0"/>
              </a:rPr>
              <a:t>middle, between North </a:t>
            </a:r>
            <a:r>
              <a:rPr lang="en-GB" sz="2900" dirty="0">
                <a:latin typeface="Tw Cen MT" pitchFamily="34" charset="0"/>
              </a:rPr>
              <a:t>and South America. </a:t>
            </a:r>
            <a:r>
              <a:rPr lang="en-GB" sz="2900" dirty="0" smtClean="0">
                <a:latin typeface="Tw Cen MT" pitchFamily="34" charset="0"/>
              </a:rPr>
              <a:t>Central America includes the countries of Mexico</a:t>
            </a:r>
            <a:r>
              <a:rPr lang="en-GB" sz="2900" dirty="0">
                <a:latin typeface="Tw Cen MT" pitchFamily="34" charset="0"/>
              </a:rPr>
              <a:t>, Guatemala, Honduras, El Salvador and Belize. 3000 years ago, many great civilisations </a:t>
            </a:r>
            <a:r>
              <a:rPr lang="en-GB" sz="2900" dirty="0" smtClean="0">
                <a:latin typeface="Tw Cen MT" pitchFamily="34" charset="0"/>
              </a:rPr>
              <a:t>began and settled in Central America. The Aztecs and the Olmec people built their civilisations in Central America. You are going to find out about the Maya </a:t>
            </a:r>
            <a:r>
              <a:rPr lang="en-GB" sz="2900" dirty="0">
                <a:latin typeface="Tw Cen MT" pitchFamily="34" charset="0"/>
              </a:rPr>
              <a:t>civilisation. The </a:t>
            </a:r>
            <a:r>
              <a:rPr lang="en-GB" sz="2900" dirty="0" smtClean="0">
                <a:latin typeface="Tw Cen MT" pitchFamily="34" charset="0"/>
              </a:rPr>
              <a:t>Maya </a:t>
            </a:r>
            <a:r>
              <a:rPr lang="en-GB" sz="2900" dirty="0">
                <a:latin typeface="Tw Cen MT" pitchFamily="34" charset="0"/>
              </a:rPr>
              <a:t>people were very </a:t>
            </a:r>
            <a:r>
              <a:rPr lang="en-GB" sz="2900" dirty="0" smtClean="0">
                <a:latin typeface="Tw Cen MT" pitchFamily="34" charset="0"/>
              </a:rPr>
              <a:t>advanced </a:t>
            </a:r>
            <a:r>
              <a:rPr lang="en-GB" sz="2900" dirty="0">
                <a:latin typeface="Tw Cen MT" pitchFamily="34" charset="0"/>
              </a:rPr>
              <a:t>for their time. </a:t>
            </a:r>
            <a:endParaRPr lang="en-US" sz="2900" dirty="0">
              <a:latin typeface="Tw Cen MT" pitchFamily="34" charset="0"/>
            </a:endParaRP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274" t="2414" r="1274" b="2414"/>
          <a:stretch/>
        </p:blipFill>
        <p:spPr>
          <a:xfrm>
            <a:off x="7433917" y="5459183"/>
            <a:ext cx="1473465" cy="1017817"/>
          </a:xfrm>
          <a:prstGeom prst="rect">
            <a:avLst/>
          </a:prstGeom>
          <a:ln w="38100" cap="sq">
            <a:solidFill>
              <a:schemeClr val="tx1"/>
            </a:solidFill>
            <a:miter lim="800000"/>
          </a:ln>
          <a:effectLst>
            <a:outerShdw blurRad="57150" dist="50800" dir="2700000" algn="tl" rotWithShape="0">
              <a:srgbClr val="000000">
                <a:alpha val="40000"/>
              </a:srgb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984" y="685800"/>
            <a:ext cx="8814336" cy="6090573"/>
          </a:xfrm>
          <a:prstGeom prst="rect">
            <a:avLst/>
          </a:prstGeom>
        </p:spPr>
      </p:pic>
      <p:pic>
        <p:nvPicPr>
          <p:cNvPr id="13" name="Picture 12">
            <a:hlinkClick r:id="rId6" action="ppaction://hlinkfile"/>
          </p:cNvPr>
          <p:cNvPicPr>
            <a:picLocks/>
          </p:cNvPicPr>
          <p:nvPr/>
        </p:nvPicPr>
        <p:blipFill>
          <a:blip r:embed="rId7">
            <a:extLst>
              <a:ext uri="{28A0092B-C50C-407E-A947-70E740481C1C}">
                <a14:useLocalDpi xmlns:a14="http://schemas.microsoft.com/office/drawing/2010/main" val="0"/>
              </a:ext>
            </a:extLst>
          </a:blip>
          <a:stretch>
            <a:fillRect/>
          </a:stretch>
        </p:blipFill>
        <p:spPr>
          <a:xfrm>
            <a:off x="228600" y="6022800"/>
            <a:ext cx="907200" cy="835200"/>
          </a:xfrm>
          <a:prstGeom prst="rect">
            <a:avLst/>
          </a:prstGeom>
        </p:spPr>
      </p:pic>
      <p:sp>
        <p:nvSpPr>
          <p:cNvPr id="3" name="Title 2"/>
          <p:cNvSpPr>
            <a:spLocks noGrp="1"/>
          </p:cNvSpPr>
          <p:nvPr>
            <p:ph type="title"/>
          </p:nvPr>
        </p:nvSpPr>
        <p:spPr>
          <a:xfrm>
            <a:off x="609600" y="228600"/>
            <a:ext cx="7620000" cy="914400"/>
          </a:xfrm>
        </p:spPr>
        <p:style>
          <a:lnRef idx="3">
            <a:schemeClr val="lt1"/>
          </a:lnRef>
          <a:fillRef idx="1">
            <a:schemeClr val="accent6"/>
          </a:fillRef>
          <a:effectRef idx="1">
            <a:schemeClr val="accent6"/>
          </a:effectRef>
          <a:fontRef idx="minor">
            <a:schemeClr val="lt1"/>
          </a:fontRef>
        </p:style>
        <p:txBody>
          <a:bodyPr>
            <a:normAutofit fontScale="90000"/>
          </a:bodyPr>
          <a:lstStyle/>
          <a:p>
            <a:pPr algn="ctr"/>
            <a:r>
              <a:rPr lang="en-GB" sz="4800" b="1" dirty="0" smtClean="0"/>
              <a:t>         </a:t>
            </a:r>
            <a:r>
              <a:rPr lang="en-GB" sz="4600" b="1" dirty="0" smtClean="0"/>
              <a:t>Where is Central America?</a:t>
            </a:r>
            <a:endParaRPr lang="en-GB" sz="4600" b="1" dirty="0"/>
          </a:p>
        </p:txBody>
      </p:sp>
      <p:sp>
        <p:nvSpPr>
          <p:cNvPr id="10" name="TextBox 9"/>
          <p:cNvSpPr txBox="1"/>
          <p:nvPr/>
        </p:nvSpPr>
        <p:spPr>
          <a:xfrm>
            <a:off x="838200" y="1381453"/>
            <a:ext cx="8126288"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2800" dirty="0" smtClean="0">
                <a:solidFill>
                  <a:schemeClr val="bg1"/>
                </a:solidFill>
                <a:latin typeface="Tw Cen MT" panose="020B0602020104020603" pitchFamily="34" charset="0"/>
                <a:cs typeface="Arial" pitchFamily="34" charset="0"/>
              </a:rPr>
              <a:t>The ancient Maya </a:t>
            </a:r>
            <a:r>
              <a:rPr lang="en-GB" sz="2800" b="1" u="sng" dirty="0" smtClean="0">
                <a:solidFill>
                  <a:schemeClr val="bg1"/>
                </a:solidFill>
                <a:latin typeface="Tw Cen MT" panose="020B0602020104020603" pitchFamily="34" charset="0"/>
                <a:cs typeface="Arial" pitchFamily="34" charset="0"/>
              </a:rPr>
              <a:t>civilisation</a:t>
            </a:r>
            <a:r>
              <a:rPr lang="en-GB" sz="2800" dirty="0" smtClean="0">
                <a:solidFill>
                  <a:schemeClr val="bg1"/>
                </a:solidFill>
                <a:latin typeface="Tw Cen MT" panose="020B0602020104020603" pitchFamily="34" charset="0"/>
                <a:cs typeface="Arial" pitchFamily="34" charset="0"/>
              </a:rPr>
              <a:t> were a group of people who worked together to build a society.  </a:t>
            </a:r>
          </a:p>
        </p:txBody>
      </p:sp>
      <p:sp>
        <p:nvSpPr>
          <p:cNvPr id="12" name="Rectangle 11"/>
          <p:cNvSpPr/>
          <p:nvPr/>
        </p:nvSpPr>
        <p:spPr>
          <a:xfrm>
            <a:off x="840432" y="2514600"/>
            <a:ext cx="8126288"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GB" sz="2800" dirty="0" smtClean="0">
                <a:solidFill>
                  <a:schemeClr val="bg1"/>
                </a:solidFill>
                <a:latin typeface="Tw Cen MT" panose="020B0602020104020603" pitchFamily="34" charset="0"/>
                <a:cs typeface="Arial" pitchFamily="34" charset="0"/>
              </a:rPr>
              <a:t>We call the Maya an </a:t>
            </a:r>
            <a:r>
              <a:rPr lang="en-GB" sz="2800" b="1" u="sng" dirty="0" smtClean="0">
                <a:solidFill>
                  <a:schemeClr val="bg1"/>
                </a:solidFill>
                <a:latin typeface="Tw Cen MT" panose="020B0602020104020603" pitchFamily="34" charset="0"/>
                <a:cs typeface="Arial" pitchFamily="34" charset="0"/>
              </a:rPr>
              <a:t>ancient</a:t>
            </a:r>
            <a:r>
              <a:rPr lang="en-GB" sz="2800" dirty="0" smtClean="0">
                <a:solidFill>
                  <a:schemeClr val="bg1"/>
                </a:solidFill>
                <a:latin typeface="Tw Cen MT" panose="020B0602020104020603" pitchFamily="34" charset="0"/>
                <a:cs typeface="Arial" pitchFamily="34" charset="0"/>
              </a:rPr>
              <a:t> civilisation because they lived a </a:t>
            </a:r>
            <a:r>
              <a:rPr lang="en-GB" sz="2800" dirty="0">
                <a:solidFill>
                  <a:schemeClr val="bg1"/>
                </a:solidFill>
                <a:latin typeface="Tw Cen MT" panose="020B0602020104020603" pitchFamily="34" charset="0"/>
                <a:cs typeface="Arial" pitchFamily="34" charset="0"/>
              </a:rPr>
              <a:t>long time ago, way back in history.</a:t>
            </a:r>
          </a:p>
        </p:txBody>
      </p:sp>
      <p:sp>
        <p:nvSpPr>
          <p:cNvPr id="14" name="Rectangle 13"/>
          <p:cNvSpPr/>
          <p:nvPr/>
        </p:nvSpPr>
        <p:spPr>
          <a:xfrm>
            <a:off x="838200" y="3657600"/>
            <a:ext cx="8126288"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GB" sz="2800" dirty="0" smtClean="0">
                <a:solidFill>
                  <a:schemeClr val="bg1"/>
                </a:solidFill>
                <a:latin typeface="Tw Cen MT" panose="020B0602020104020603" pitchFamily="34" charset="0"/>
                <a:cs typeface="Arial" pitchFamily="34" charset="0"/>
              </a:rPr>
              <a:t>The Maya civilisation became very strong and took control of a large area of Central America.</a:t>
            </a:r>
            <a:endParaRPr lang="en-GB" sz="2800" dirty="0">
              <a:solidFill>
                <a:schemeClr val="bg1"/>
              </a:solidFill>
              <a:latin typeface="Tw Cen MT" panose="020B0602020104020603" pitchFamily="34" charset="0"/>
              <a:cs typeface="Arial" pitchFamily="34" charset="0"/>
            </a:endParaRPr>
          </a:p>
        </p:txBody>
      </p:sp>
      <p:sp>
        <p:nvSpPr>
          <p:cNvPr id="15" name="Rectangle 14"/>
          <p:cNvSpPr/>
          <p:nvPr/>
        </p:nvSpPr>
        <p:spPr>
          <a:xfrm>
            <a:off x="838200" y="4800600"/>
            <a:ext cx="8126288"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GB" sz="2800" dirty="0">
                <a:solidFill>
                  <a:schemeClr val="bg1"/>
                </a:solidFill>
                <a:latin typeface="Tw Cen MT" panose="020B0602020104020603" pitchFamily="34" charset="0"/>
                <a:cs typeface="Arial" pitchFamily="34" charset="0"/>
              </a:rPr>
              <a:t>They used what was around them to make life as good as possible for all members of the civilisation. </a:t>
            </a:r>
          </a:p>
        </p:txBody>
      </p:sp>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 y="1434152"/>
            <a:ext cx="594118" cy="866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 y="2567299"/>
            <a:ext cx="594118" cy="866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 y="3710299"/>
            <a:ext cx="594118" cy="866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5100" y="4853299"/>
            <a:ext cx="594118" cy="866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Title 2"/>
          <p:cNvSpPr txBox="1">
            <a:spLocks/>
          </p:cNvSpPr>
          <p:nvPr/>
        </p:nvSpPr>
        <p:spPr>
          <a:xfrm>
            <a:off x="609600" y="228600"/>
            <a:ext cx="7620000" cy="91440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en-GB" sz="4800" b="1" dirty="0" smtClean="0"/>
              <a:t>         The </a:t>
            </a:r>
            <a:r>
              <a:rPr lang="en-GB" sz="4600" b="1" dirty="0" smtClean="0"/>
              <a:t>Ancient Maya</a:t>
            </a:r>
            <a:endParaRPr lang="en-GB" sz="4600" b="1" dirty="0"/>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4800" y="185143"/>
            <a:ext cx="1600200" cy="1034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371600" y="1426396"/>
            <a:ext cx="2521800" cy="1446550"/>
          </a:xfrm>
          <a:prstGeom prst="rect">
            <a:avLst/>
          </a:prstGeom>
          <a:noFill/>
        </p:spPr>
        <p:txBody>
          <a:bodyPr wrap="square" rtlCol="0">
            <a:spAutoFit/>
          </a:bodyPr>
          <a:lstStyle/>
          <a:p>
            <a:pPr algn="ctr"/>
            <a:r>
              <a:rPr lang="en-GB" sz="4400" b="1" dirty="0" smtClean="0">
                <a:latin typeface="Tw Cen MT" panose="020B0602020104020603" pitchFamily="34" charset="0"/>
              </a:rPr>
              <a:t>North</a:t>
            </a:r>
          </a:p>
          <a:p>
            <a:pPr algn="ctr"/>
            <a:r>
              <a:rPr lang="en-GB" sz="4400" b="1" dirty="0" smtClean="0">
                <a:latin typeface="Tw Cen MT" panose="020B0602020104020603" pitchFamily="34" charset="0"/>
              </a:rPr>
              <a:t>America</a:t>
            </a:r>
            <a:endParaRPr lang="en-GB" sz="4400" b="1" dirty="0">
              <a:latin typeface="Tw Cen MT" panose="020B0602020104020603" pitchFamily="34" charset="0"/>
            </a:endParaRPr>
          </a:p>
        </p:txBody>
      </p:sp>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63621" y="4040655"/>
            <a:ext cx="1194689" cy="1405860"/>
          </a:xfrm>
          <a:prstGeom prst="rect">
            <a:avLst/>
          </a:prstGeom>
          <a:ln>
            <a:noFill/>
          </a:ln>
          <a:effectLst>
            <a:outerShdw blurRad="292100" dist="139700" dir="2700000" algn="tl" rotWithShape="0">
              <a:srgbClr val="333333">
                <a:alpha val="65000"/>
              </a:srgbClr>
            </a:outerShdw>
          </a:effectLst>
        </p:spPr>
      </p:pic>
      <p:sp>
        <p:nvSpPr>
          <p:cNvPr id="23" name="TextBox 22"/>
          <p:cNvSpPr txBox="1"/>
          <p:nvPr/>
        </p:nvSpPr>
        <p:spPr>
          <a:xfrm>
            <a:off x="6194166" y="3162538"/>
            <a:ext cx="213360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400" b="1" dirty="0" smtClean="0">
                <a:latin typeface="Tw Cen MT" panose="020B0602020104020603" pitchFamily="34" charset="0"/>
              </a:rPr>
              <a:t>The Maya Civilisation</a:t>
            </a:r>
            <a:endParaRPr lang="en-GB" sz="2400" b="1" dirty="0">
              <a:latin typeface="Tw Cen MT" panose="020B0602020104020603" pitchFamily="34" charset="0"/>
            </a:endParaRPr>
          </a:p>
        </p:txBody>
      </p:sp>
      <p:pic>
        <p:nvPicPr>
          <p:cNvPr id="24" name="Picture 2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6800" y="4193055"/>
            <a:ext cx="1224337" cy="1405860"/>
          </a:xfrm>
          <a:prstGeom prst="rect">
            <a:avLst/>
          </a:prstGeom>
          <a:ln>
            <a:noFill/>
          </a:ln>
          <a:effectLst>
            <a:outerShdw blurRad="292100" dist="139700" dir="2700000" algn="tl" rotWithShape="0">
              <a:srgbClr val="333333">
                <a:alpha val="65000"/>
              </a:srgbClr>
            </a:outerShdw>
          </a:effectLst>
        </p:spPr>
      </p:pic>
      <p:sp>
        <p:nvSpPr>
          <p:cNvPr id="25" name="TextBox 24"/>
          <p:cNvSpPr txBox="1"/>
          <p:nvPr/>
        </p:nvSpPr>
        <p:spPr>
          <a:xfrm>
            <a:off x="666345" y="3314938"/>
            <a:ext cx="2133600"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b="1" dirty="0" smtClean="0">
                <a:latin typeface="Tw Cen MT" panose="020B0602020104020603" pitchFamily="34" charset="0"/>
              </a:rPr>
              <a:t>The Aztec</a:t>
            </a:r>
          </a:p>
          <a:p>
            <a:pPr algn="ctr"/>
            <a:r>
              <a:rPr lang="en-GB" sz="2400" b="1" dirty="0" smtClean="0">
                <a:latin typeface="Tw Cen MT" panose="020B0602020104020603" pitchFamily="34" charset="0"/>
              </a:rPr>
              <a:t>Civilisation</a:t>
            </a:r>
            <a:endParaRPr lang="en-GB" sz="2400" b="1" dirty="0">
              <a:latin typeface="Tw Cen MT" panose="020B0602020104020603" pitchFamily="34" charset="0"/>
            </a:endParaRPr>
          </a:p>
        </p:txBody>
      </p:sp>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08450" y="2828180"/>
            <a:ext cx="1301750" cy="1405860"/>
          </a:xfrm>
          <a:prstGeom prst="rect">
            <a:avLst/>
          </a:prstGeom>
          <a:ln>
            <a:noFill/>
          </a:ln>
          <a:effectLst>
            <a:outerShdw blurRad="292100" dist="139700" dir="2700000" algn="tl" rotWithShape="0">
              <a:srgbClr val="333333">
                <a:alpha val="65000"/>
              </a:srgbClr>
            </a:outerShdw>
          </a:effectLst>
        </p:spPr>
      </p:pic>
      <p:sp>
        <p:nvSpPr>
          <p:cNvPr id="27" name="TextBox 26"/>
          <p:cNvSpPr txBox="1"/>
          <p:nvPr/>
        </p:nvSpPr>
        <p:spPr>
          <a:xfrm>
            <a:off x="3728745" y="1950063"/>
            <a:ext cx="21336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Tw Cen MT" panose="020B0602020104020603" pitchFamily="34" charset="0"/>
              </a:rPr>
              <a:t>The Olmec Civilisation</a:t>
            </a:r>
            <a:endParaRPr lang="en-GB" sz="2400" b="1" dirty="0">
              <a:latin typeface="Tw Cen MT" panose="020B0602020104020603" pitchFamily="34" charset="0"/>
            </a:endParaRPr>
          </a:p>
        </p:txBody>
      </p:sp>
      <p:sp>
        <p:nvSpPr>
          <p:cNvPr id="28" name="Freeform 27"/>
          <p:cNvSpPr/>
          <p:nvPr/>
        </p:nvSpPr>
        <p:spPr>
          <a:xfrm>
            <a:off x="4540250" y="4058683"/>
            <a:ext cx="1371600" cy="1707117"/>
          </a:xfrm>
          <a:custGeom>
            <a:avLst/>
            <a:gdLst>
              <a:gd name="connsiteX0" fmla="*/ 31750 w 1371600"/>
              <a:gd name="connsiteY0" fmla="*/ 749300 h 1657350"/>
              <a:gd name="connsiteX1" fmla="*/ 19050 w 1371600"/>
              <a:gd name="connsiteY1" fmla="*/ 781050 h 1657350"/>
              <a:gd name="connsiteX2" fmla="*/ 12700 w 1371600"/>
              <a:gd name="connsiteY2" fmla="*/ 806450 h 1657350"/>
              <a:gd name="connsiteX3" fmla="*/ 6350 w 1371600"/>
              <a:gd name="connsiteY3" fmla="*/ 825500 h 1657350"/>
              <a:gd name="connsiteX4" fmla="*/ 12700 w 1371600"/>
              <a:gd name="connsiteY4" fmla="*/ 869950 h 1657350"/>
              <a:gd name="connsiteX5" fmla="*/ 0 w 1371600"/>
              <a:gd name="connsiteY5" fmla="*/ 939800 h 1657350"/>
              <a:gd name="connsiteX6" fmla="*/ 6350 w 1371600"/>
              <a:gd name="connsiteY6" fmla="*/ 1028700 h 1657350"/>
              <a:gd name="connsiteX7" fmla="*/ 25400 w 1371600"/>
              <a:gd name="connsiteY7" fmla="*/ 1066800 h 1657350"/>
              <a:gd name="connsiteX8" fmla="*/ 44450 w 1371600"/>
              <a:gd name="connsiteY8" fmla="*/ 1085850 h 1657350"/>
              <a:gd name="connsiteX9" fmla="*/ 76200 w 1371600"/>
              <a:gd name="connsiteY9" fmla="*/ 1117600 h 1657350"/>
              <a:gd name="connsiteX10" fmla="*/ 95250 w 1371600"/>
              <a:gd name="connsiteY10" fmla="*/ 1136650 h 1657350"/>
              <a:gd name="connsiteX11" fmla="*/ 114300 w 1371600"/>
              <a:gd name="connsiteY11" fmla="*/ 1143000 h 1657350"/>
              <a:gd name="connsiteX12" fmla="*/ 139700 w 1371600"/>
              <a:gd name="connsiteY12" fmla="*/ 1155700 h 1657350"/>
              <a:gd name="connsiteX13" fmla="*/ 158750 w 1371600"/>
              <a:gd name="connsiteY13" fmla="*/ 1162050 h 1657350"/>
              <a:gd name="connsiteX14" fmla="*/ 196850 w 1371600"/>
              <a:gd name="connsiteY14" fmla="*/ 1187450 h 1657350"/>
              <a:gd name="connsiteX15" fmla="*/ 215900 w 1371600"/>
              <a:gd name="connsiteY15" fmla="*/ 1200150 h 1657350"/>
              <a:gd name="connsiteX16" fmla="*/ 254000 w 1371600"/>
              <a:gd name="connsiteY16" fmla="*/ 1231900 h 1657350"/>
              <a:gd name="connsiteX17" fmla="*/ 273050 w 1371600"/>
              <a:gd name="connsiteY17" fmla="*/ 1238250 h 1657350"/>
              <a:gd name="connsiteX18" fmla="*/ 330200 w 1371600"/>
              <a:gd name="connsiteY18" fmla="*/ 1282700 h 1657350"/>
              <a:gd name="connsiteX19" fmla="*/ 349250 w 1371600"/>
              <a:gd name="connsiteY19" fmla="*/ 1289050 h 1657350"/>
              <a:gd name="connsiteX20" fmla="*/ 387350 w 1371600"/>
              <a:gd name="connsiteY20" fmla="*/ 1320800 h 1657350"/>
              <a:gd name="connsiteX21" fmla="*/ 419100 w 1371600"/>
              <a:gd name="connsiteY21" fmla="*/ 1358900 h 1657350"/>
              <a:gd name="connsiteX22" fmla="*/ 438150 w 1371600"/>
              <a:gd name="connsiteY22" fmla="*/ 1371600 h 1657350"/>
              <a:gd name="connsiteX23" fmla="*/ 469900 w 1371600"/>
              <a:gd name="connsiteY23" fmla="*/ 1428750 h 1657350"/>
              <a:gd name="connsiteX24" fmla="*/ 488950 w 1371600"/>
              <a:gd name="connsiteY24" fmla="*/ 1441450 h 1657350"/>
              <a:gd name="connsiteX25" fmla="*/ 495300 w 1371600"/>
              <a:gd name="connsiteY25" fmla="*/ 1460500 h 1657350"/>
              <a:gd name="connsiteX26" fmla="*/ 514350 w 1371600"/>
              <a:gd name="connsiteY26" fmla="*/ 1466850 h 1657350"/>
              <a:gd name="connsiteX27" fmla="*/ 533400 w 1371600"/>
              <a:gd name="connsiteY27" fmla="*/ 1479550 h 1657350"/>
              <a:gd name="connsiteX28" fmla="*/ 552450 w 1371600"/>
              <a:gd name="connsiteY28" fmla="*/ 1485900 h 1657350"/>
              <a:gd name="connsiteX29" fmla="*/ 615950 w 1371600"/>
              <a:gd name="connsiteY29" fmla="*/ 1517650 h 1657350"/>
              <a:gd name="connsiteX30" fmla="*/ 654050 w 1371600"/>
              <a:gd name="connsiteY30" fmla="*/ 1530350 h 1657350"/>
              <a:gd name="connsiteX31" fmla="*/ 673100 w 1371600"/>
              <a:gd name="connsiteY31" fmla="*/ 1543050 h 1657350"/>
              <a:gd name="connsiteX32" fmla="*/ 781050 w 1371600"/>
              <a:gd name="connsiteY32" fmla="*/ 1555750 h 1657350"/>
              <a:gd name="connsiteX33" fmla="*/ 819150 w 1371600"/>
              <a:gd name="connsiteY33" fmla="*/ 1568450 h 1657350"/>
              <a:gd name="connsiteX34" fmla="*/ 838200 w 1371600"/>
              <a:gd name="connsiteY34" fmla="*/ 1574800 h 1657350"/>
              <a:gd name="connsiteX35" fmla="*/ 863600 w 1371600"/>
              <a:gd name="connsiteY35" fmla="*/ 1581150 h 1657350"/>
              <a:gd name="connsiteX36" fmla="*/ 933450 w 1371600"/>
              <a:gd name="connsiteY36" fmla="*/ 1587500 h 1657350"/>
              <a:gd name="connsiteX37" fmla="*/ 990600 w 1371600"/>
              <a:gd name="connsiteY37" fmla="*/ 1606550 h 1657350"/>
              <a:gd name="connsiteX38" fmla="*/ 1035050 w 1371600"/>
              <a:gd name="connsiteY38" fmla="*/ 1619250 h 1657350"/>
              <a:gd name="connsiteX39" fmla="*/ 1123950 w 1371600"/>
              <a:gd name="connsiteY39" fmla="*/ 1631950 h 1657350"/>
              <a:gd name="connsiteX40" fmla="*/ 1206500 w 1371600"/>
              <a:gd name="connsiteY40" fmla="*/ 1644650 h 1657350"/>
              <a:gd name="connsiteX41" fmla="*/ 1244600 w 1371600"/>
              <a:gd name="connsiteY41" fmla="*/ 1651000 h 1657350"/>
              <a:gd name="connsiteX42" fmla="*/ 1308100 w 1371600"/>
              <a:gd name="connsiteY42" fmla="*/ 1657350 h 1657350"/>
              <a:gd name="connsiteX43" fmla="*/ 1346200 w 1371600"/>
              <a:gd name="connsiteY43" fmla="*/ 1651000 h 1657350"/>
              <a:gd name="connsiteX44" fmla="*/ 1358900 w 1371600"/>
              <a:gd name="connsiteY44" fmla="*/ 1612900 h 1657350"/>
              <a:gd name="connsiteX45" fmla="*/ 1371600 w 1371600"/>
              <a:gd name="connsiteY45" fmla="*/ 1568450 h 1657350"/>
              <a:gd name="connsiteX46" fmla="*/ 1358900 w 1371600"/>
              <a:gd name="connsiteY46" fmla="*/ 1460500 h 1657350"/>
              <a:gd name="connsiteX47" fmla="*/ 1346200 w 1371600"/>
              <a:gd name="connsiteY47" fmla="*/ 1441450 h 1657350"/>
              <a:gd name="connsiteX48" fmla="*/ 1308100 w 1371600"/>
              <a:gd name="connsiteY48" fmla="*/ 1416050 h 1657350"/>
              <a:gd name="connsiteX49" fmla="*/ 1289050 w 1371600"/>
              <a:gd name="connsiteY49" fmla="*/ 1377950 h 1657350"/>
              <a:gd name="connsiteX50" fmla="*/ 1276350 w 1371600"/>
              <a:gd name="connsiteY50" fmla="*/ 1339850 h 1657350"/>
              <a:gd name="connsiteX51" fmla="*/ 1257300 w 1371600"/>
              <a:gd name="connsiteY51" fmla="*/ 1320800 h 1657350"/>
              <a:gd name="connsiteX52" fmla="*/ 1231900 w 1371600"/>
              <a:gd name="connsiteY52" fmla="*/ 1282700 h 1657350"/>
              <a:gd name="connsiteX53" fmla="*/ 1212850 w 1371600"/>
              <a:gd name="connsiteY53" fmla="*/ 1270000 h 1657350"/>
              <a:gd name="connsiteX54" fmla="*/ 1174750 w 1371600"/>
              <a:gd name="connsiteY54" fmla="*/ 1231900 h 1657350"/>
              <a:gd name="connsiteX55" fmla="*/ 1162050 w 1371600"/>
              <a:gd name="connsiteY55" fmla="*/ 1212850 h 1657350"/>
              <a:gd name="connsiteX56" fmla="*/ 1123950 w 1371600"/>
              <a:gd name="connsiteY56" fmla="*/ 1187450 h 1657350"/>
              <a:gd name="connsiteX57" fmla="*/ 1111250 w 1371600"/>
              <a:gd name="connsiteY57" fmla="*/ 1168400 h 1657350"/>
              <a:gd name="connsiteX58" fmla="*/ 1098550 w 1371600"/>
              <a:gd name="connsiteY58" fmla="*/ 1130300 h 1657350"/>
              <a:gd name="connsiteX59" fmla="*/ 1117600 w 1371600"/>
              <a:gd name="connsiteY59" fmla="*/ 1060450 h 1657350"/>
              <a:gd name="connsiteX60" fmla="*/ 1136650 w 1371600"/>
              <a:gd name="connsiteY60" fmla="*/ 1047750 h 1657350"/>
              <a:gd name="connsiteX61" fmla="*/ 1155700 w 1371600"/>
              <a:gd name="connsiteY61" fmla="*/ 1003300 h 1657350"/>
              <a:gd name="connsiteX62" fmla="*/ 1168400 w 1371600"/>
              <a:gd name="connsiteY62" fmla="*/ 965200 h 1657350"/>
              <a:gd name="connsiteX63" fmla="*/ 1174750 w 1371600"/>
              <a:gd name="connsiteY63" fmla="*/ 946150 h 1657350"/>
              <a:gd name="connsiteX64" fmla="*/ 1168400 w 1371600"/>
              <a:gd name="connsiteY64" fmla="*/ 793750 h 1657350"/>
              <a:gd name="connsiteX65" fmla="*/ 1168400 w 1371600"/>
              <a:gd name="connsiteY65" fmla="*/ 660400 h 1657350"/>
              <a:gd name="connsiteX66" fmla="*/ 1181100 w 1371600"/>
              <a:gd name="connsiteY66" fmla="*/ 641350 h 1657350"/>
              <a:gd name="connsiteX67" fmla="*/ 1219200 w 1371600"/>
              <a:gd name="connsiteY67" fmla="*/ 603250 h 1657350"/>
              <a:gd name="connsiteX68" fmla="*/ 1225550 w 1371600"/>
              <a:gd name="connsiteY68" fmla="*/ 584200 h 1657350"/>
              <a:gd name="connsiteX69" fmla="*/ 1244600 w 1371600"/>
              <a:gd name="connsiteY69" fmla="*/ 546100 h 1657350"/>
              <a:gd name="connsiteX70" fmla="*/ 1250950 w 1371600"/>
              <a:gd name="connsiteY70" fmla="*/ 292100 h 1657350"/>
              <a:gd name="connsiteX71" fmla="*/ 1257300 w 1371600"/>
              <a:gd name="connsiteY71" fmla="*/ 273050 h 1657350"/>
              <a:gd name="connsiteX72" fmla="*/ 1270000 w 1371600"/>
              <a:gd name="connsiteY72" fmla="*/ 254000 h 1657350"/>
              <a:gd name="connsiteX73" fmla="*/ 1289050 w 1371600"/>
              <a:gd name="connsiteY73" fmla="*/ 234950 h 1657350"/>
              <a:gd name="connsiteX74" fmla="*/ 1301750 w 1371600"/>
              <a:gd name="connsiteY74" fmla="*/ 215900 h 1657350"/>
              <a:gd name="connsiteX75" fmla="*/ 1339850 w 1371600"/>
              <a:gd name="connsiteY75" fmla="*/ 196850 h 1657350"/>
              <a:gd name="connsiteX76" fmla="*/ 1352550 w 1371600"/>
              <a:gd name="connsiteY76" fmla="*/ 177800 h 1657350"/>
              <a:gd name="connsiteX77" fmla="*/ 1365250 w 1371600"/>
              <a:gd name="connsiteY77" fmla="*/ 139700 h 1657350"/>
              <a:gd name="connsiteX78" fmla="*/ 1358900 w 1371600"/>
              <a:gd name="connsiteY78" fmla="*/ 63500 h 1657350"/>
              <a:gd name="connsiteX79" fmla="*/ 1339850 w 1371600"/>
              <a:gd name="connsiteY79" fmla="*/ 19050 h 1657350"/>
              <a:gd name="connsiteX80" fmla="*/ 1289050 w 1371600"/>
              <a:gd name="connsiteY80" fmla="*/ 12700 h 1657350"/>
              <a:gd name="connsiteX81" fmla="*/ 1212850 w 1371600"/>
              <a:gd name="connsiteY81" fmla="*/ 0 h 1657350"/>
              <a:gd name="connsiteX82" fmla="*/ 1136650 w 1371600"/>
              <a:gd name="connsiteY82" fmla="*/ 6350 h 1657350"/>
              <a:gd name="connsiteX83" fmla="*/ 1085850 w 1371600"/>
              <a:gd name="connsiteY83" fmla="*/ 19050 h 1657350"/>
              <a:gd name="connsiteX84" fmla="*/ 1047750 w 1371600"/>
              <a:gd name="connsiteY84" fmla="*/ 25400 h 1657350"/>
              <a:gd name="connsiteX85" fmla="*/ 1003300 w 1371600"/>
              <a:gd name="connsiteY85" fmla="*/ 38100 h 1657350"/>
              <a:gd name="connsiteX86" fmla="*/ 946150 w 1371600"/>
              <a:gd name="connsiteY86" fmla="*/ 50800 h 1657350"/>
              <a:gd name="connsiteX87" fmla="*/ 908050 w 1371600"/>
              <a:gd name="connsiteY87" fmla="*/ 63500 h 1657350"/>
              <a:gd name="connsiteX88" fmla="*/ 882650 w 1371600"/>
              <a:gd name="connsiteY88" fmla="*/ 69850 h 1657350"/>
              <a:gd name="connsiteX89" fmla="*/ 844550 w 1371600"/>
              <a:gd name="connsiteY89" fmla="*/ 82550 h 1657350"/>
              <a:gd name="connsiteX90" fmla="*/ 825500 w 1371600"/>
              <a:gd name="connsiteY90" fmla="*/ 88900 h 1657350"/>
              <a:gd name="connsiteX91" fmla="*/ 806450 w 1371600"/>
              <a:gd name="connsiteY91" fmla="*/ 101600 h 1657350"/>
              <a:gd name="connsiteX92" fmla="*/ 787400 w 1371600"/>
              <a:gd name="connsiteY92" fmla="*/ 107950 h 1657350"/>
              <a:gd name="connsiteX93" fmla="*/ 749300 w 1371600"/>
              <a:gd name="connsiteY93" fmla="*/ 133350 h 1657350"/>
              <a:gd name="connsiteX94" fmla="*/ 736600 w 1371600"/>
              <a:gd name="connsiteY94" fmla="*/ 152400 h 1657350"/>
              <a:gd name="connsiteX95" fmla="*/ 723900 w 1371600"/>
              <a:gd name="connsiteY95" fmla="*/ 190500 h 1657350"/>
              <a:gd name="connsiteX96" fmla="*/ 717550 w 1371600"/>
              <a:gd name="connsiteY96" fmla="*/ 273050 h 1657350"/>
              <a:gd name="connsiteX97" fmla="*/ 704850 w 1371600"/>
              <a:gd name="connsiteY97" fmla="*/ 311150 h 1657350"/>
              <a:gd name="connsiteX98" fmla="*/ 698500 w 1371600"/>
              <a:gd name="connsiteY98" fmla="*/ 330200 h 1657350"/>
              <a:gd name="connsiteX99" fmla="*/ 679450 w 1371600"/>
              <a:gd name="connsiteY99" fmla="*/ 457200 h 1657350"/>
              <a:gd name="connsiteX100" fmla="*/ 666750 w 1371600"/>
              <a:gd name="connsiteY100" fmla="*/ 476250 h 1657350"/>
              <a:gd name="connsiteX101" fmla="*/ 660400 w 1371600"/>
              <a:gd name="connsiteY101" fmla="*/ 495300 h 1657350"/>
              <a:gd name="connsiteX102" fmla="*/ 622300 w 1371600"/>
              <a:gd name="connsiteY102" fmla="*/ 520700 h 1657350"/>
              <a:gd name="connsiteX103" fmla="*/ 603250 w 1371600"/>
              <a:gd name="connsiteY103" fmla="*/ 533400 h 1657350"/>
              <a:gd name="connsiteX104" fmla="*/ 584200 w 1371600"/>
              <a:gd name="connsiteY104" fmla="*/ 539750 h 1657350"/>
              <a:gd name="connsiteX105" fmla="*/ 565150 w 1371600"/>
              <a:gd name="connsiteY105" fmla="*/ 552450 h 1657350"/>
              <a:gd name="connsiteX106" fmla="*/ 546100 w 1371600"/>
              <a:gd name="connsiteY106" fmla="*/ 558800 h 1657350"/>
              <a:gd name="connsiteX107" fmla="*/ 508000 w 1371600"/>
              <a:gd name="connsiteY107" fmla="*/ 584200 h 1657350"/>
              <a:gd name="connsiteX108" fmla="*/ 488950 w 1371600"/>
              <a:gd name="connsiteY108" fmla="*/ 596900 h 1657350"/>
              <a:gd name="connsiteX109" fmla="*/ 469900 w 1371600"/>
              <a:gd name="connsiteY109" fmla="*/ 609600 h 1657350"/>
              <a:gd name="connsiteX110" fmla="*/ 444500 w 1371600"/>
              <a:gd name="connsiteY110" fmla="*/ 615950 h 1657350"/>
              <a:gd name="connsiteX111" fmla="*/ 425450 w 1371600"/>
              <a:gd name="connsiteY111" fmla="*/ 622300 h 1657350"/>
              <a:gd name="connsiteX112" fmla="*/ 361950 w 1371600"/>
              <a:gd name="connsiteY112" fmla="*/ 628650 h 1657350"/>
              <a:gd name="connsiteX113" fmla="*/ 323850 w 1371600"/>
              <a:gd name="connsiteY113" fmla="*/ 641350 h 1657350"/>
              <a:gd name="connsiteX114" fmla="*/ 304800 w 1371600"/>
              <a:gd name="connsiteY114" fmla="*/ 647700 h 1657350"/>
              <a:gd name="connsiteX115" fmla="*/ 285750 w 1371600"/>
              <a:gd name="connsiteY115" fmla="*/ 660400 h 1657350"/>
              <a:gd name="connsiteX116" fmla="*/ 247650 w 1371600"/>
              <a:gd name="connsiteY116" fmla="*/ 673100 h 1657350"/>
              <a:gd name="connsiteX117" fmla="*/ 209550 w 1371600"/>
              <a:gd name="connsiteY117" fmla="*/ 698500 h 1657350"/>
              <a:gd name="connsiteX118" fmla="*/ 107950 w 1371600"/>
              <a:gd name="connsiteY118" fmla="*/ 711200 h 1657350"/>
              <a:gd name="connsiteX119" fmla="*/ 63500 w 1371600"/>
              <a:gd name="connsiteY119" fmla="*/ 723900 h 1657350"/>
              <a:gd name="connsiteX120" fmla="*/ 31750 w 1371600"/>
              <a:gd name="connsiteY120" fmla="*/ 755650 h 1657350"/>
              <a:gd name="connsiteX121" fmla="*/ 31750 w 1371600"/>
              <a:gd name="connsiteY121" fmla="*/ 74930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1371600" h="1657350">
                <a:moveTo>
                  <a:pt x="31750" y="749300"/>
                </a:moveTo>
                <a:cubicBezTo>
                  <a:pt x="29633" y="753533"/>
                  <a:pt x="22655" y="770236"/>
                  <a:pt x="19050" y="781050"/>
                </a:cubicBezTo>
                <a:cubicBezTo>
                  <a:pt x="16290" y="789329"/>
                  <a:pt x="15098" y="798059"/>
                  <a:pt x="12700" y="806450"/>
                </a:cubicBezTo>
                <a:cubicBezTo>
                  <a:pt x="10861" y="812886"/>
                  <a:pt x="8467" y="819150"/>
                  <a:pt x="6350" y="825500"/>
                </a:cubicBezTo>
                <a:cubicBezTo>
                  <a:pt x="8467" y="840317"/>
                  <a:pt x="12700" y="854983"/>
                  <a:pt x="12700" y="869950"/>
                </a:cubicBezTo>
                <a:cubicBezTo>
                  <a:pt x="12700" y="905851"/>
                  <a:pt x="8930" y="913010"/>
                  <a:pt x="0" y="939800"/>
                </a:cubicBezTo>
                <a:cubicBezTo>
                  <a:pt x="2117" y="969433"/>
                  <a:pt x="2879" y="999195"/>
                  <a:pt x="6350" y="1028700"/>
                </a:cubicBezTo>
                <a:cubicBezTo>
                  <a:pt x="7919" y="1042039"/>
                  <a:pt x="17190" y="1056948"/>
                  <a:pt x="25400" y="1066800"/>
                </a:cubicBezTo>
                <a:cubicBezTo>
                  <a:pt x="31149" y="1073699"/>
                  <a:pt x="38701" y="1078951"/>
                  <a:pt x="44450" y="1085850"/>
                </a:cubicBezTo>
                <a:cubicBezTo>
                  <a:pt x="86783" y="1136650"/>
                  <a:pt x="25400" y="1075267"/>
                  <a:pt x="76200" y="1117600"/>
                </a:cubicBezTo>
                <a:cubicBezTo>
                  <a:pt x="83099" y="1123349"/>
                  <a:pt x="87778" y="1131669"/>
                  <a:pt x="95250" y="1136650"/>
                </a:cubicBezTo>
                <a:cubicBezTo>
                  <a:pt x="100819" y="1140363"/>
                  <a:pt x="108148" y="1140363"/>
                  <a:pt x="114300" y="1143000"/>
                </a:cubicBezTo>
                <a:cubicBezTo>
                  <a:pt x="123001" y="1146729"/>
                  <a:pt x="130999" y="1151971"/>
                  <a:pt x="139700" y="1155700"/>
                </a:cubicBezTo>
                <a:cubicBezTo>
                  <a:pt x="145852" y="1158337"/>
                  <a:pt x="152899" y="1158799"/>
                  <a:pt x="158750" y="1162050"/>
                </a:cubicBezTo>
                <a:cubicBezTo>
                  <a:pt x="172093" y="1169463"/>
                  <a:pt x="184150" y="1178983"/>
                  <a:pt x="196850" y="1187450"/>
                </a:cubicBezTo>
                <a:cubicBezTo>
                  <a:pt x="203200" y="1191683"/>
                  <a:pt x="210504" y="1194754"/>
                  <a:pt x="215900" y="1200150"/>
                </a:cubicBezTo>
                <a:cubicBezTo>
                  <a:pt x="229944" y="1214194"/>
                  <a:pt x="236319" y="1223059"/>
                  <a:pt x="254000" y="1231900"/>
                </a:cubicBezTo>
                <a:cubicBezTo>
                  <a:pt x="259987" y="1234893"/>
                  <a:pt x="266700" y="1236133"/>
                  <a:pt x="273050" y="1238250"/>
                </a:cubicBezTo>
                <a:cubicBezTo>
                  <a:pt x="289487" y="1254687"/>
                  <a:pt x="307414" y="1275105"/>
                  <a:pt x="330200" y="1282700"/>
                </a:cubicBezTo>
                <a:lnTo>
                  <a:pt x="349250" y="1289050"/>
                </a:lnTo>
                <a:cubicBezTo>
                  <a:pt x="404905" y="1344705"/>
                  <a:pt x="334306" y="1276597"/>
                  <a:pt x="387350" y="1320800"/>
                </a:cubicBezTo>
                <a:cubicBezTo>
                  <a:pt x="449767" y="1372814"/>
                  <a:pt x="369150" y="1308950"/>
                  <a:pt x="419100" y="1358900"/>
                </a:cubicBezTo>
                <a:cubicBezTo>
                  <a:pt x="424496" y="1364296"/>
                  <a:pt x="431800" y="1367367"/>
                  <a:pt x="438150" y="1371600"/>
                </a:cubicBezTo>
                <a:cubicBezTo>
                  <a:pt x="444767" y="1391451"/>
                  <a:pt x="451185" y="1416273"/>
                  <a:pt x="469900" y="1428750"/>
                </a:cubicBezTo>
                <a:lnTo>
                  <a:pt x="488950" y="1441450"/>
                </a:lnTo>
                <a:cubicBezTo>
                  <a:pt x="491067" y="1447800"/>
                  <a:pt x="490567" y="1455767"/>
                  <a:pt x="495300" y="1460500"/>
                </a:cubicBezTo>
                <a:cubicBezTo>
                  <a:pt x="500033" y="1465233"/>
                  <a:pt x="508363" y="1463857"/>
                  <a:pt x="514350" y="1466850"/>
                </a:cubicBezTo>
                <a:cubicBezTo>
                  <a:pt x="521176" y="1470263"/>
                  <a:pt x="526574" y="1476137"/>
                  <a:pt x="533400" y="1479550"/>
                </a:cubicBezTo>
                <a:cubicBezTo>
                  <a:pt x="539387" y="1482543"/>
                  <a:pt x="546599" y="1482649"/>
                  <a:pt x="552450" y="1485900"/>
                </a:cubicBezTo>
                <a:cubicBezTo>
                  <a:pt x="631292" y="1529701"/>
                  <a:pt x="556599" y="1499845"/>
                  <a:pt x="615950" y="1517650"/>
                </a:cubicBezTo>
                <a:cubicBezTo>
                  <a:pt x="628772" y="1521497"/>
                  <a:pt x="642911" y="1522924"/>
                  <a:pt x="654050" y="1530350"/>
                </a:cubicBezTo>
                <a:cubicBezTo>
                  <a:pt x="660400" y="1534583"/>
                  <a:pt x="665638" y="1541451"/>
                  <a:pt x="673100" y="1543050"/>
                </a:cubicBezTo>
                <a:cubicBezTo>
                  <a:pt x="782229" y="1566435"/>
                  <a:pt x="705319" y="1536817"/>
                  <a:pt x="781050" y="1555750"/>
                </a:cubicBezTo>
                <a:cubicBezTo>
                  <a:pt x="794037" y="1558997"/>
                  <a:pt x="806450" y="1564217"/>
                  <a:pt x="819150" y="1568450"/>
                </a:cubicBezTo>
                <a:cubicBezTo>
                  <a:pt x="825500" y="1570567"/>
                  <a:pt x="831706" y="1573177"/>
                  <a:pt x="838200" y="1574800"/>
                </a:cubicBezTo>
                <a:cubicBezTo>
                  <a:pt x="846667" y="1576917"/>
                  <a:pt x="854949" y="1579997"/>
                  <a:pt x="863600" y="1581150"/>
                </a:cubicBezTo>
                <a:cubicBezTo>
                  <a:pt x="886774" y="1584240"/>
                  <a:pt x="910167" y="1585383"/>
                  <a:pt x="933450" y="1587500"/>
                </a:cubicBezTo>
                <a:lnTo>
                  <a:pt x="990600" y="1606550"/>
                </a:lnTo>
                <a:cubicBezTo>
                  <a:pt x="1008756" y="1612602"/>
                  <a:pt x="1015116" y="1615263"/>
                  <a:pt x="1035050" y="1619250"/>
                </a:cubicBezTo>
                <a:cubicBezTo>
                  <a:pt x="1065568" y="1625354"/>
                  <a:pt x="1092734" y="1628048"/>
                  <a:pt x="1123950" y="1631950"/>
                </a:cubicBezTo>
                <a:cubicBezTo>
                  <a:pt x="1165830" y="1645910"/>
                  <a:pt x="1127920" y="1634828"/>
                  <a:pt x="1206500" y="1644650"/>
                </a:cubicBezTo>
                <a:cubicBezTo>
                  <a:pt x="1219276" y="1646247"/>
                  <a:pt x="1231824" y="1649403"/>
                  <a:pt x="1244600" y="1651000"/>
                </a:cubicBezTo>
                <a:cubicBezTo>
                  <a:pt x="1265708" y="1653638"/>
                  <a:pt x="1286933" y="1655233"/>
                  <a:pt x="1308100" y="1657350"/>
                </a:cubicBezTo>
                <a:cubicBezTo>
                  <a:pt x="1320800" y="1655233"/>
                  <a:pt x="1336510" y="1659478"/>
                  <a:pt x="1346200" y="1651000"/>
                </a:cubicBezTo>
                <a:cubicBezTo>
                  <a:pt x="1356275" y="1642185"/>
                  <a:pt x="1354667" y="1625600"/>
                  <a:pt x="1358900" y="1612900"/>
                </a:cubicBezTo>
                <a:cubicBezTo>
                  <a:pt x="1368010" y="1585571"/>
                  <a:pt x="1363627" y="1600344"/>
                  <a:pt x="1371600" y="1568450"/>
                </a:cubicBezTo>
                <a:cubicBezTo>
                  <a:pt x="1370597" y="1554403"/>
                  <a:pt x="1373333" y="1489365"/>
                  <a:pt x="1358900" y="1460500"/>
                </a:cubicBezTo>
                <a:cubicBezTo>
                  <a:pt x="1355487" y="1453674"/>
                  <a:pt x="1351943" y="1446476"/>
                  <a:pt x="1346200" y="1441450"/>
                </a:cubicBezTo>
                <a:cubicBezTo>
                  <a:pt x="1334713" y="1431399"/>
                  <a:pt x="1308100" y="1416050"/>
                  <a:pt x="1308100" y="1416050"/>
                </a:cubicBezTo>
                <a:cubicBezTo>
                  <a:pt x="1284942" y="1346575"/>
                  <a:pt x="1321876" y="1451808"/>
                  <a:pt x="1289050" y="1377950"/>
                </a:cubicBezTo>
                <a:cubicBezTo>
                  <a:pt x="1283613" y="1365717"/>
                  <a:pt x="1285816" y="1349316"/>
                  <a:pt x="1276350" y="1339850"/>
                </a:cubicBezTo>
                <a:cubicBezTo>
                  <a:pt x="1270000" y="1333500"/>
                  <a:pt x="1262813" y="1327889"/>
                  <a:pt x="1257300" y="1320800"/>
                </a:cubicBezTo>
                <a:cubicBezTo>
                  <a:pt x="1247929" y="1308752"/>
                  <a:pt x="1244600" y="1291167"/>
                  <a:pt x="1231900" y="1282700"/>
                </a:cubicBezTo>
                <a:cubicBezTo>
                  <a:pt x="1225550" y="1278467"/>
                  <a:pt x="1218554" y="1275070"/>
                  <a:pt x="1212850" y="1270000"/>
                </a:cubicBezTo>
                <a:cubicBezTo>
                  <a:pt x="1199426" y="1258068"/>
                  <a:pt x="1184713" y="1246844"/>
                  <a:pt x="1174750" y="1231900"/>
                </a:cubicBezTo>
                <a:cubicBezTo>
                  <a:pt x="1170517" y="1225550"/>
                  <a:pt x="1167793" y="1217876"/>
                  <a:pt x="1162050" y="1212850"/>
                </a:cubicBezTo>
                <a:cubicBezTo>
                  <a:pt x="1150563" y="1202799"/>
                  <a:pt x="1123950" y="1187450"/>
                  <a:pt x="1123950" y="1187450"/>
                </a:cubicBezTo>
                <a:cubicBezTo>
                  <a:pt x="1119717" y="1181100"/>
                  <a:pt x="1114350" y="1175374"/>
                  <a:pt x="1111250" y="1168400"/>
                </a:cubicBezTo>
                <a:cubicBezTo>
                  <a:pt x="1105813" y="1156167"/>
                  <a:pt x="1098550" y="1130300"/>
                  <a:pt x="1098550" y="1130300"/>
                </a:cubicBezTo>
                <a:cubicBezTo>
                  <a:pt x="1102306" y="1100250"/>
                  <a:pt x="1097017" y="1081033"/>
                  <a:pt x="1117600" y="1060450"/>
                </a:cubicBezTo>
                <a:cubicBezTo>
                  <a:pt x="1122996" y="1055054"/>
                  <a:pt x="1130300" y="1051983"/>
                  <a:pt x="1136650" y="1047750"/>
                </a:cubicBezTo>
                <a:cubicBezTo>
                  <a:pt x="1157090" y="986429"/>
                  <a:pt x="1124313" y="1081767"/>
                  <a:pt x="1155700" y="1003300"/>
                </a:cubicBezTo>
                <a:cubicBezTo>
                  <a:pt x="1160672" y="990871"/>
                  <a:pt x="1164167" y="977900"/>
                  <a:pt x="1168400" y="965200"/>
                </a:cubicBezTo>
                <a:lnTo>
                  <a:pt x="1174750" y="946150"/>
                </a:lnTo>
                <a:cubicBezTo>
                  <a:pt x="1172633" y="895350"/>
                  <a:pt x="1171673" y="844489"/>
                  <a:pt x="1168400" y="793750"/>
                </a:cubicBezTo>
                <a:cubicBezTo>
                  <a:pt x="1163557" y="718679"/>
                  <a:pt x="1149653" y="766632"/>
                  <a:pt x="1168400" y="660400"/>
                </a:cubicBezTo>
                <a:cubicBezTo>
                  <a:pt x="1169726" y="652884"/>
                  <a:pt x="1176030" y="647054"/>
                  <a:pt x="1181100" y="641350"/>
                </a:cubicBezTo>
                <a:cubicBezTo>
                  <a:pt x="1193032" y="627926"/>
                  <a:pt x="1219200" y="603250"/>
                  <a:pt x="1219200" y="603250"/>
                </a:cubicBezTo>
                <a:cubicBezTo>
                  <a:pt x="1221317" y="596900"/>
                  <a:pt x="1222557" y="590187"/>
                  <a:pt x="1225550" y="584200"/>
                </a:cubicBezTo>
                <a:cubicBezTo>
                  <a:pt x="1250169" y="534961"/>
                  <a:pt x="1228639" y="593983"/>
                  <a:pt x="1244600" y="546100"/>
                </a:cubicBezTo>
                <a:cubicBezTo>
                  <a:pt x="1246717" y="461433"/>
                  <a:pt x="1247015" y="376702"/>
                  <a:pt x="1250950" y="292100"/>
                </a:cubicBezTo>
                <a:cubicBezTo>
                  <a:pt x="1251261" y="285414"/>
                  <a:pt x="1254307" y="279037"/>
                  <a:pt x="1257300" y="273050"/>
                </a:cubicBezTo>
                <a:cubicBezTo>
                  <a:pt x="1260713" y="266224"/>
                  <a:pt x="1265114" y="259863"/>
                  <a:pt x="1270000" y="254000"/>
                </a:cubicBezTo>
                <a:cubicBezTo>
                  <a:pt x="1275749" y="247101"/>
                  <a:pt x="1283301" y="241849"/>
                  <a:pt x="1289050" y="234950"/>
                </a:cubicBezTo>
                <a:cubicBezTo>
                  <a:pt x="1293936" y="229087"/>
                  <a:pt x="1296354" y="221296"/>
                  <a:pt x="1301750" y="215900"/>
                </a:cubicBezTo>
                <a:cubicBezTo>
                  <a:pt x="1314060" y="203590"/>
                  <a:pt x="1324356" y="202015"/>
                  <a:pt x="1339850" y="196850"/>
                </a:cubicBezTo>
                <a:cubicBezTo>
                  <a:pt x="1344083" y="190500"/>
                  <a:pt x="1349450" y="184774"/>
                  <a:pt x="1352550" y="177800"/>
                </a:cubicBezTo>
                <a:cubicBezTo>
                  <a:pt x="1357987" y="165567"/>
                  <a:pt x="1365250" y="139700"/>
                  <a:pt x="1365250" y="139700"/>
                </a:cubicBezTo>
                <a:cubicBezTo>
                  <a:pt x="1363133" y="114300"/>
                  <a:pt x="1362061" y="88791"/>
                  <a:pt x="1358900" y="63500"/>
                </a:cubicBezTo>
                <a:cubicBezTo>
                  <a:pt x="1357919" y="55649"/>
                  <a:pt x="1351078" y="23541"/>
                  <a:pt x="1339850" y="19050"/>
                </a:cubicBezTo>
                <a:cubicBezTo>
                  <a:pt x="1324005" y="12712"/>
                  <a:pt x="1305926" y="15231"/>
                  <a:pt x="1289050" y="12700"/>
                </a:cubicBezTo>
                <a:cubicBezTo>
                  <a:pt x="1263585" y="8880"/>
                  <a:pt x="1212850" y="0"/>
                  <a:pt x="1212850" y="0"/>
                </a:cubicBezTo>
                <a:cubicBezTo>
                  <a:pt x="1187450" y="2117"/>
                  <a:pt x="1161856" y="2569"/>
                  <a:pt x="1136650" y="6350"/>
                </a:cubicBezTo>
                <a:cubicBezTo>
                  <a:pt x="1119389" y="8939"/>
                  <a:pt x="1103067" y="16181"/>
                  <a:pt x="1085850" y="19050"/>
                </a:cubicBezTo>
                <a:cubicBezTo>
                  <a:pt x="1073150" y="21167"/>
                  <a:pt x="1060375" y="22875"/>
                  <a:pt x="1047750" y="25400"/>
                </a:cubicBezTo>
                <a:cubicBezTo>
                  <a:pt x="988361" y="37278"/>
                  <a:pt x="1051717" y="25996"/>
                  <a:pt x="1003300" y="38100"/>
                </a:cubicBezTo>
                <a:cubicBezTo>
                  <a:pt x="967046" y="47164"/>
                  <a:pt x="978743" y="41022"/>
                  <a:pt x="946150" y="50800"/>
                </a:cubicBezTo>
                <a:cubicBezTo>
                  <a:pt x="933328" y="54647"/>
                  <a:pt x="921037" y="60253"/>
                  <a:pt x="908050" y="63500"/>
                </a:cubicBezTo>
                <a:cubicBezTo>
                  <a:pt x="899583" y="65617"/>
                  <a:pt x="891009" y="67342"/>
                  <a:pt x="882650" y="69850"/>
                </a:cubicBezTo>
                <a:cubicBezTo>
                  <a:pt x="869828" y="73697"/>
                  <a:pt x="857250" y="78317"/>
                  <a:pt x="844550" y="82550"/>
                </a:cubicBezTo>
                <a:cubicBezTo>
                  <a:pt x="838200" y="84667"/>
                  <a:pt x="831069" y="85187"/>
                  <a:pt x="825500" y="88900"/>
                </a:cubicBezTo>
                <a:cubicBezTo>
                  <a:pt x="819150" y="93133"/>
                  <a:pt x="813276" y="98187"/>
                  <a:pt x="806450" y="101600"/>
                </a:cubicBezTo>
                <a:cubicBezTo>
                  <a:pt x="800463" y="104593"/>
                  <a:pt x="793251" y="104699"/>
                  <a:pt x="787400" y="107950"/>
                </a:cubicBezTo>
                <a:cubicBezTo>
                  <a:pt x="774057" y="115363"/>
                  <a:pt x="749300" y="133350"/>
                  <a:pt x="749300" y="133350"/>
                </a:cubicBezTo>
                <a:cubicBezTo>
                  <a:pt x="745067" y="139700"/>
                  <a:pt x="739700" y="145426"/>
                  <a:pt x="736600" y="152400"/>
                </a:cubicBezTo>
                <a:cubicBezTo>
                  <a:pt x="731163" y="164633"/>
                  <a:pt x="723900" y="190500"/>
                  <a:pt x="723900" y="190500"/>
                </a:cubicBezTo>
                <a:cubicBezTo>
                  <a:pt x="721783" y="218017"/>
                  <a:pt x="721854" y="245790"/>
                  <a:pt x="717550" y="273050"/>
                </a:cubicBezTo>
                <a:cubicBezTo>
                  <a:pt x="715462" y="286273"/>
                  <a:pt x="709083" y="298450"/>
                  <a:pt x="704850" y="311150"/>
                </a:cubicBezTo>
                <a:lnTo>
                  <a:pt x="698500" y="330200"/>
                </a:lnTo>
                <a:cubicBezTo>
                  <a:pt x="697080" y="350077"/>
                  <a:pt x="698893" y="428035"/>
                  <a:pt x="679450" y="457200"/>
                </a:cubicBezTo>
                <a:cubicBezTo>
                  <a:pt x="675217" y="463550"/>
                  <a:pt x="670163" y="469424"/>
                  <a:pt x="666750" y="476250"/>
                </a:cubicBezTo>
                <a:cubicBezTo>
                  <a:pt x="663757" y="482237"/>
                  <a:pt x="665133" y="490567"/>
                  <a:pt x="660400" y="495300"/>
                </a:cubicBezTo>
                <a:cubicBezTo>
                  <a:pt x="649607" y="506093"/>
                  <a:pt x="635000" y="512233"/>
                  <a:pt x="622300" y="520700"/>
                </a:cubicBezTo>
                <a:cubicBezTo>
                  <a:pt x="615950" y="524933"/>
                  <a:pt x="610490" y="530987"/>
                  <a:pt x="603250" y="533400"/>
                </a:cubicBezTo>
                <a:cubicBezTo>
                  <a:pt x="596900" y="535517"/>
                  <a:pt x="590187" y="536757"/>
                  <a:pt x="584200" y="539750"/>
                </a:cubicBezTo>
                <a:cubicBezTo>
                  <a:pt x="577374" y="543163"/>
                  <a:pt x="571976" y="549037"/>
                  <a:pt x="565150" y="552450"/>
                </a:cubicBezTo>
                <a:cubicBezTo>
                  <a:pt x="559163" y="555443"/>
                  <a:pt x="551951" y="555549"/>
                  <a:pt x="546100" y="558800"/>
                </a:cubicBezTo>
                <a:cubicBezTo>
                  <a:pt x="532757" y="566213"/>
                  <a:pt x="520700" y="575733"/>
                  <a:pt x="508000" y="584200"/>
                </a:cubicBezTo>
                <a:lnTo>
                  <a:pt x="488950" y="596900"/>
                </a:lnTo>
                <a:cubicBezTo>
                  <a:pt x="482600" y="601133"/>
                  <a:pt x="477304" y="607749"/>
                  <a:pt x="469900" y="609600"/>
                </a:cubicBezTo>
                <a:cubicBezTo>
                  <a:pt x="461433" y="611717"/>
                  <a:pt x="452891" y="613552"/>
                  <a:pt x="444500" y="615950"/>
                </a:cubicBezTo>
                <a:cubicBezTo>
                  <a:pt x="438064" y="617789"/>
                  <a:pt x="432066" y="621282"/>
                  <a:pt x="425450" y="622300"/>
                </a:cubicBezTo>
                <a:cubicBezTo>
                  <a:pt x="404425" y="625535"/>
                  <a:pt x="383117" y="626533"/>
                  <a:pt x="361950" y="628650"/>
                </a:cubicBezTo>
                <a:lnTo>
                  <a:pt x="323850" y="641350"/>
                </a:lnTo>
                <a:cubicBezTo>
                  <a:pt x="317500" y="643467"/>
                  <a:pt x="310369" y="643987"/>
                  <a:pt x="304800" y="647700"/>
                </a:cubicBezTo>
                <a:cubicBezTo>
                  <a:pt x="298450" y="651933"/>
                  <a:pt x="292724" y="657300"/>
                  <a:pt x="285750" y="660400"/>
                </a:cubicBezTo>
                <a:cubicBezTo>
                  <a:pt x="273517" y="665837"/>
                  <a:pt x="258789" y="665674"/>
                  <a:pt x="247650" y="673100"/>
                </a:cubicBezTo>
                <a:cubicBezTo>
                  <a:pt x="234950" y="681567"/>
                  <a:pt x="224358" y="694798"/>
                  <a:pt x="209550" y="698500"/>
                </a:cubicBezTo>
                <a:cubicBezTo>
                  <a:pt x="159423" y="711032"/>
                  <a:pt x="192847" y="704125"/>
                  <a:pt x="107950" y="711200"/>
                </a:cubicBezTo>
                <a:cubicBezTo>
                  <a:pt x="106291" y="711615"/>
                  <a:pt x="67641" y="720587"/>
                  <a:pt x="63500" y="723900"/>
                </a:cubicBezTo>
                <a:cubicBezTo>
                  <a:pt x="21167" y="757767"/>
                  <a:pt x="82550" y="730250"/>
                  <a:pt x="31750" y="755650"/>
                </a:cubicBezTo>
                <a:cubicBezTo>
                  <a:pt x="10692" y="766179"/>
                  <a:pt x="33867" y="745067"/>
                  <a:pt x="31750" y="749300"/>
                </a:cubicBezTo>
                <a:close/>
              </a:path>
            </a:pathLst>
          </a:custGeom>
          <a:effectLst>
            <a:softEdge rad="3175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29" name="Freeform 28"/>
          <p:cNvSpPr/>
          <p:nvPr/>
        </p:nvSpPr>
        <p:spPr>
          <a:xfrm>
            <a:off x="4032250" y="4503099"/>
            <a:ext cx="552994" cy="615002"/>
          </a:xfrm>
          <a:custGeom>
            <a:avLst/>
            <a:gdLst>
              <a:gd name="connsiteX0" fmla="*/ 101600 w 552994"/>
              <a:gd name="connsiteY0" fmla="*/ 173 h 597073"/>
              <a:gd name="connsiteX1" fmla="*/ 69850 w 552994"/>
              <a:gd name="connsiteY1" fmla="*/ 6523 h 597073"/>
              <a:gd name="connsiteX2" fmla="*/ 25400 w 552994"/>
              <a:gd name="connsiteY2" fmla="*/ 31923 h 597073"/>
              <a:gd name="connsiteX3" fmla="*/ 0 w 552994"/>
              <a:gd name="connsiteY3" fmla="*/ 89073 h 597073"/>
              <a:gd name="connsiteX4" fmla="*/ 6350 w 552994"/>
              <a:gd name="connsiteY4" fmla="*/ 343073 h 597073"/>
              <a:gd name="connsiteX5" fmla="*/ 12700 w 552994"/>
              <a:gd name="connsiteY5" fmla="*/ 362123 h 597073"/>
              <a:gd name="connsiteX6" fmla="*/ 25400 w 552994"/>
              <a:gd name="connsiteY6" fmla="*/ 381173 h 597073"/>
              <a:gd name="connsiteX7" fmla="*/ 31750 w 552994"/>
              <a:gd name="connsiteY7" fmla="*/ 400223 h 597073"/>
              <a:gd name="connsiteX8" fmla="*/ 50800 w 552994"/>
              <a:gd name="connsiteY8" fmla="*/ 412923 h 597073"/>
              <a:gd name="connsiteX9" fmla="*/ 82550 w 552994"/>
              <a:gd name="connsiteY9" fmla="*/ 451023 h 597073"/>
              <a:gd name="connsiteX10" fmla="*/ 101600 w 552994"/>
              <a:gd name="connsiteY10" fmla="*/ 463723 h 597073"/>
              <a:gd name="connsiteX11" fmla="*/ 120650 w 552994"/>
              <a:gd name="connsiteY11" fmla="*/ 482773 h 597073"/>
              <a:gd name="connsiteX12" fmla="*/ 133350 w 552994"/>
              <a:gd name="connsiteY12" fmla="*/ 501823 h 597073"/>
              <a:gd name="connsiteX13" fmla="*/ 171450 w 552994"/>
              <a:gd name="connsiteY13" fmla="*/ 527223 h 597073"/>
              <a:gd name="connsiteX14" fmla="*/ 203200 w 552994"/>
              <a:gd name="connsiteY14" fmla="*/ 552623 h 597073"/>
              <a:gd name="connsiteX15" fmla="*/ 241300 w 552994"/>
              <a:gd name="connsiteY15" fmla="*/ 578023 h 597073"/>
              <a:gd name="connsiteX16" fmla="*/ 279400 w 552994"/>
              <a:gd name="connsiteY16" fmla="*/ 590723 h 597073"/>
              <a:gd name="connsiteX17" fmla="*/ 298450 w 552994"/>
              <a:gd name="connsiteY17" fmla="*/ 597073 h 597073"/>
              <a:gd name="connsiteX18" fmla="*/ 431800 w 552994"/>
              <a:gd name="connsiteY18" fmla="*/ 584373 h 597073"/>
              <a:gd name="connsiteX19" fmla="*/ 469900 w 552994"/>
              <a:gd name="connsiteY19" fmla="*/ 571673 h 597073"/>
              <a:gd name="connsiteX20" fmla="*/ 508000 w 552994"/>
              <a:gd name="connsiteY20" fmla="*/ 539923 h 597073"/>
              <a:gd name="connsiteX21" fmla="*/ 527050 w 552994"/>
              <a:gd name="connsiteY21" fmla="*/ 368473 h 597073"/>
              <a:gd name="connsiteX22" fmla="*/ 546100 w 552994"/>
              <a:gd name="connsiteY22" fmla="*/ 355773 h 597073"/>
              <a:gd name="connsiteX23" fmla="*/ 552450 w 552994"/>
              <a:gd name="connsiteY23" fmla="*/ 336723 h 597073"/>
              <a:gd name="connsiteX24" fmla="*/ 514350 w 552994"/>
              <a:gd name="connsiteY24" fmla="*/ 317673 h 597073"/>
              <a:gd name="connsiteX25" fmla="*/ 457200 w 552994"/>
              <a:gd name="connsiteY25" fmla="*/ 266873 h 597073"/>
              <a:gd name="connsiteX26" fmla="*/ 444500 w 552994"/>
              <a:gd name="connsiteY26" fmla="*/ 247823 h 597073"/>
              <a:gd name="connsiteX27" fmla="*/ 425450 w 552994"/>
              <a:gd name="connsiteY27" fmla="*/ 241473 h 597073"/>
              <a:gd name="connsiteX28" fmla="*/ 406400 w 552994"/>
              <a:gd name="connsiteY28" fmla="*/ 228773 h 597073"/>
              <a:gd name="connsiteX29" fmla="*/ 368300 w 552994"/>
              <a:gd name="connsiteY29" fmla="*/ 222423 h 597073"/>
              <a:gd name="connsiteX30" fmla="*/ 349250 w 552994"/>
              <a:gd name="connsiteY30" fmla="*/ 216073 h 597073"/>
              <a:gd name="connsiteX31" fmla="*/ 273050 w 552994"/>
              <a:gd name="connsiteY31" fmla="*/ 203373 h 597073"/>
              <a:gd name="connsiteX32" fmla="*/ 241300 w 552994"/>
              <a:gd name="connsiteY32" fmla="*/ 146223 h 597073"/>
              <a:gd name="connsiteX33" fmla="*/ 228600 w 552994"/>
              <a:gd name="connsiteY33" fmla="*/ 127173 h 597073"/>
              <a:gd name="connsiteX34" fmla="*/ 222250 w 552994"/>
              <a:gd name="connsiteY34" fmla="*/ 108123 h 597073"/>
              <a:gd name="connsiteX35" fmla="*/ 203200 w 552994"/>
              <a:gd name="connsiteY35" fmla="*/ 95423 h 597073"/>
              <a:gd name="connsiteX36" fmla="*/ 177800 w 552994"/>
              <a:gd name="connsiteY36" fmla="*/ 63673 h 597073"/>
              <a:gd name="connsiteX37" fmla="*/ 133350 w 552994"/>
              <a:gd name="connsiteY37" fmla="*/ 12873 h 597073"/>
              <a:gd name="connsiteX38" fmla="*/ 101600 w 552994"/>
              <a:gd name="connsiteY38" fmla="*/ 173 h 59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52994" h="597073">
                <a:moveTo>
                  <a:pt x="101600" y="173"/>
                </a:moveTo>
                <a:cubicBezTo>
                  <a:pt x="91017" y="-885"/>
                  <a:pt x="80089" y="3110"/>
                  <a:pt x="69850" y="6523"/>
                </a:cubicBezTo>
                <a:cubicBezTo>
                  <a:pt x="53737" y="11894"/>
                  <a:pt x="39335" y="22633"/>
                  <a:pt x="25400" y="31923"/>
                </a:cubicBezTo>
                <a:cubicBezTo>
                  <a:pt x="10287" y="77263"/>
                  <a:pt x="20126" y="58884"/>
                  <a:pt x="0" y="89073"/>
                </a:cubicBezTo>
                <a:cubicBezTo>
                  <a:pt x="2117" y="173740"/>
                  <a:pt x="2415" y="258471"/>
                  <a:pt x="6350" y="343073"/>
                </a:cubicBezTo>
                <a:cubicBezTo>
                  <a:pt x="6661" y="349759"/>
                  <a:pt x="9707" y="356136"/>
                  <a:pt x="12700" y="362123"/>
                </a:cubicBezTo>
                <a:cubicBezTo>
                  <a:pt x="16113" y="368949"/>
                  <a:pt x="21987" y="374347"/>
                  <a:pt x="25400" y="381173"/>
                </a:cubicBezTo>
                <a:cubicBezTo>
                  <a:pt x="28393" y="387160"/>
                  <a:pt x="27569" y="394996"/>
                  <a:pt x="31750" y="400223"/>
                </a:cubicBezTo>
                <a:cubicBezTo>
                  <a:pt x="36518" y="406182"/>
                  <a:pt x="44450" y="408690"/>
                  <a:pt x="50800" y="412923"/>
                </a:cubicBezTo>
                <a:cubicBezTo>
                  <a:pt x="63287" y="431654"/>
                  <a:pt x="64215" y="435744"/>
                  <a:pt x="82550" y="451023"/>
                </a:cubicBezTo>
                <a:cubicBezTo>
                  <a:pt x="88413" y="455909"/>
                  <a:pt x="95737" y="458837"/>
                  <a:pt x="101600" y="463723"/>
                </a:cubicBezTo>
                <a:cubicBezTo>
                  <a:pt x="108499" y="469472"/>
                  <a:pt x="114901" y="475874"/>
                  <a:pt x="120650" y="482773"/>
                </a:cubicBezTo>
                <a:cubicBezTo>
                  <a:pt x="125536" y="488636"/>
                  <a:pt x="127607" y="496797"/>
                  <a:pt x="133350" y="501823"/>
                </a:cubicBezTo>
                <a:cubicBezTo>
                  <a:pt x="144837" y="511874"/>
                  <a:pt x="171450" y="527223"/>
                  <a:pt x="171450" y="527223"/>
                </a:cubicBezTo>
                <a:cubicBezTo>
                  <a:pt x="194916" y="562422"/>
                  <a:pt x="170724" y="534581"/>
                  <a:pt x="203200" y="552623"/>
                </a:cubicBezTo>
                <a:cubicBezTo>
                  <a:pt x="216543" y="560036"/>
                  <a:pt x="226820" y="573196"/>
                  <a:pt x="241300" y="578023"/>
                </a:cubicBezTo>
                <a:lnTo>
                  <a:pt x="279400" y="590723"/>
                </a:lnTo>
                <a:lnTo>
                  <a:pt x="298450" y="597073"/>
                </a:lnTo>
                <a:cubicBezTo>
                  <a:pt x="328485" y="595071"/>
                  <a:pt x="393898" y="593849"/>
                  <a:pt x="431800" y="584373"/>
                </a:cubicBezTo>
                <a:cubicBezTo>
                  <a:pt x="444787" y="581126"/>
                  <a:pt x="458761" y="579099"/>
                  <a:pt x="469900" y="571673"/>
                </a:cubicBezTo>
                <a:cubicBezTo>
                  <a:pt x="496422" y="553992"/>
                  <a:pt x="483554" y="564369"/>
                  <a:pt x="508000" y="539923"/>
                </a:cubicBezTo>
                <a:cubicBezTo>
                  <a:pt x="508744" y="522074"/>
                  <a:pt x="487036" y="408487"/>
                  <a:pt x="527050" y="368473"/>
                </a:cubicBezTo>
                <a:cubicBezTo>
                  <a:pt x="532446" y="363077"/>
                  <a:pt x="539750" y="360006"/>
                  <a:pt x="546100" y="355773"/>
                </a:cubicBezTo>
                <a:cubicBezTo>
                  <a:pt x="548217" y="349423"/>
                  <a:pt x="554936" y="342938"/>
                  <a:pt x="552450" y="336723"/>
                </a:cubicBezTo>
                <a:cubicBezTo>
                  <a:pt x="548662" y="327254"/>
                  <a:pt x="522369" y="320346"/>
                  <a:pt x="514350" y="317673"/>
                </a:cubicBezTo>
                <a:cubicBezTo>
                  <a:pt x="470854" y="274177"/>
                  <a:pt x="491194" y="289536"/>
                  <a:pt x="457200" y="266873"/>
                </a:cubicBezTo>
                <a:cubicBezTo>
                  <a:pt x="452967" y="260523"/>
                  <a:pt x="450459" y="252591"/>
                  <a:pt x="444500" y="247823"/>
                </a:cubicBezTo>
                <a:cubicBezTo>
                  <a:pt x="439273" y="243642"/>
                  <a:pt x="431437" y="244466"/>
                  <a:pt x="425450" y="241473"/>
                </a:cubicBezTo>
                <a:cubicBezTo>
                  <a:pt x="418624" y="238060"/>
                  <a:pt x="413640" y="231186"/>
                  <a:pt x="406400" y="228773"/>
                </a:cubicBezTo>
                <a:cubicBezTo>
                  <a:pt x="394186" y="224702"/>
                  <a:pt x="380869" y="225216"/>
                  <a:pt x="368300" y="222423"/>
                </a:cubicBezTo>
                <a:cubicBezTo>
                  <a:pt x="361766" y="220971"/>
                  <a:pt x="355814" y="217386"/>
                  <a:pt x="349250" y="216073"/>
                </a:cubicBezTo>
                <a:cubicBezTo>
                  <a:pt x="324000" y="211023"/>
                  <a:pt x="273050" y="203373"/>
                  <a:pt x="273050" y="203373"/>
                </a:cubicBezTo>
                <a:cubicBezTo>
                  <a:pt x="261873" y="169843"/>
                  <a:pt x="270413" y="189892"/>
                  <a:pt x="241300" y="146223"/>
                </a:cubicBezTo>
                <a:cubicBezTo>
                  <a:pt x="237067" y="139873"/>
                  <a:pt x="231013" y="134413"/>
                  <a:pt x="228600" y="127173"/>
                </a:cubicBezTo>
                <a:cubicBezTo>
                  <a:pt x="226483" y="120823"/>
                  <a:pt x="226431" y="113350"/>
                  <a:pt x="222250" y="108123"/>
                </a:cubicBezTo>
                <a:cubicBezTo>
                  <a:pt x="217482" y="102164"/>
                  <a:pt x="209550" y="99656"/>
                  <a:pt x="203200" y="95423"/>
                </a:cubicBezTo>
                <a:cubicBezTo>
                  <a:pt x="188900" y="52523"/>
                  <a:pt x="208732" y="99024"/>
                  <a:pt x="177800" y="63673"/>
                </a:cubicBezTo>
                <a:cubicBezTo>
                  <a:pt x="165947" y="50126"/>
                  <a:pt x="156210" y="18588"/>
                  <a:pt x="133350" y="12873"/>
                </a:cubicBezTo>
                <a:cubicBezTo>
                  <a:pt x="114755" y="8224"/>
                  <a:pt x="112183" y="1231"/>
                  <a:pt x="101600" y="173"/>
                </a:cubicBezTo>
                <a:close/>
              </a:path>
            </a:pathLst>
          </a:custGeom>
          <a:effectLst>
            <a:softEdge rad="31750"/>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30" name="Freeform 29"/>
          <p:cNvSpPr/>
          <p:nvPr/>
        </p:nvSpPr>
        <p:spPr>
          <a:xfrm>
            <a:off x="2800350" y="4092521"/>
            <a:ext cx="1239490" cy="1139880"/>
          </a:xfrm>
          <a:custGeom>
            <a:avLst/>
            <a:gdLst>
              <a:gd name="connsiteX0" fmla="*/ 1123950 w 1239490"/>
              <a:gd name="connsiteY0" fmla="*/ 1749 h 1106649"/>
              <a:gd name="connsiteX1" fmla="*/ 1073150 w 1239490"/>
              <a:gd name="connsiteY1" fmla="*/ 8099 h 1106649"/>
              <a:gd name="connsiteX2" fmla="*/ 1035050 w 1239490"/>
              <a:gd name="connsiteY2" fmla="*/ 20799 h 1106649"/>
              <a:gd name="connsiteX3" fmla="*/ 1016000 w 1239490"/>
              <a:gd name="connsiteY3" fmla="*/ 27149 h 1106649"/>
              <a:gd name="connsiteX4" fmla="*/ 996950 w 1239490"/>
              <a:gd name="connsiteY4" fmla="*/ 33499 h 1106649"/>
              <a:gd name="connsiteX5" fmla="*/ 977900 w 1239490"/>
              <a:gd name="connsiteY5" fmla="*/ 46199 h 1106649"/>
              <a:gd name="connsiteX6" fmla="*/ 952500 w 1239490"/>
              <a:gd name="connsiteY6" fmla="*/ 84299 h 1106649"/>
              <a:gd name="connsiteX7" fmla="*/ 939800 w 1239490"/>
              <a:gd name="connsiteY7" fmla="*/ 122399 h 1106649"/>
              <a:gd name="connsiteX8" fmla="*/ 901700 w 1239490"/>
              <a:gd name="connsiteY8" fmla="*/ 147799 h 1106649"/>
              <a:gd name="connsiteX9" fmla="*/ 844550 w 1239490"/>
              <a:gd name="connsiteY9" fmla="*/ 179549 h 1106649"/>
              <a:gd name="connsiteX10" fmla="*/ 787400 w 1239490"/>
              <a:gd name="connsiteY10" fmla="*/ 211299 h 1106649"/>
              <a:gd name="connsiteX11" fmla="*/ 768350 w 1239490"/>
              <a:gd name="connsiteY11" fmla="*/ 217649 h 1106649"/>
              <a:gd name="connsiteX12" fmla="*/ 685800 w 1239490"/>
              <a:gd name="connsiteY12" fmla="*/ 211299 h 1106649"/>
              <a:gd name="connsiteX13" fmla="*/ 647700 w 1239490"/>
              <a:gd name="connsiteY13" fmla="*/ 198599 h 1106649"/>
              <a:gd name="connsiteX14" fmla="*/ 622300 w 1239490"/>
              <a:gd name="connsiteY14" fmla="*/ 192249 h 1106649"/>
              <a:gd name="connsiteX15" fmla="*/ 546100 w 1239490"/>
              <a:gd name="connsiteY15" fmla="*/ 198599 h 1106649"/>
              <a:gd name="connsiteX16" fmla="*/ 508000 w 1239490"/>
              <a:gd name="connsiteY16" fmla="*/ 223999 h 1106649"/>
              <a:gd name="connsiteX17" fmla="*/ 482600 w 1239490"/>
              <a:gd name="connsiteY17" fmla="*/ 255749 h 1106649"/>
              <a:gd name="connsiteX18" fmla="*/ 457200 w 1239490"/>
              <a:gd name="connsiteY18" fmla="*/ 293849 h 1106649"/>
              <a:gd name="connsiteX19" fmla="*/ 419100 w 1239490"/>
              <a:gd name="connsiteY19" fmla="*/ 319249 h 1106649"/>
              <a:gd name="connsiteX20" fmla="*/ 406400 w 1239490"/>
              <a:gd name="connsiteY20" fmla="*/ 338299 h 1106649"/>
              <a:gd name="connsiteX21" fmla="*/ 349250 w 1239490"/>
              <a:gd name="connsiteY21" fmla="*/ 350999 h 1106649"/>
              <a:gd name="connsiteX22" fmla="*/ 234950 w 1239490"/>
              <a:gd name="connsiteY22" fmla="*/ 344649 h 1106649"/>
              <a:gd name="connsiteX23" fmla="*/ 196850 w 1239490"/>
              <a:gd name="connsiteY23" fmla="*/ 338299 h 1106649"/>
              <a:gd name="connsiteX24" fmla="*/ 139700 w 1239490"/>
              <a:gd name="connsiteY24" fmla="*/ 344649 h 1106649"/>
              <a:gd name="connsiteX25" fmla="*/ 120650 w 1239490"/>
              <a:gd name="connsiteY25" fmla="*/ 350999 h 1106649"/>
              <a:gd name="connsiteX26" fmla="*/ 101600 w 1239490"/>
              <a:gd name="connsiteY26" fmla="*/ 363699 h 1106649"/>
              <a:gd name="connsiteX27" fmla="*/ 69850 w 1239490"/>
              <a:gd name="connsiteY27" fmla="*/ 370049 h 1106649"/>
              <a:gd name="connsiteX28" fmla="*/ 44450 w 1239490"/>
              <a:gd name="connsiteY28" fmla="*/ 376399 h 1106649"/>
              <a:gd name="connsiteX29" fmla="*/ 6350 w 1239490"/>
              <a:gd name="connsiteY29" fmla="*/ 408149 h 1106649"/>
              <a:gd name="connsiteX30" fmla="*/ 0 w 1239490"/>
              <a:gd name="connsiteY30" fmla="*/ 433549 h 1106649"/>
              <a:gd name="connsiteX31" fmla="*/ 6350 w 1239490"/>
              <a:gd name="connsiteY31" fmla="*/ 509749 h 1106649"/>
              <a:gd name="connsiteX32" fmla="*/ 31750 w 1239490"/>
              <a:gd name="connsiteY32" fmla="*/ 566899 h 1106649"/>
              <a:gd name="connsiteX33" fmla="*/ 38100 w 1239490"/>
              <a:gd name="connsiteY33" fmla="*/ 585949 h 1106649"/>
              <a:gd name="connsiteX34" fmla="*/ 50800 w 1239490"/>
              <a:gd name="connsiteY34" fmla="*/ 604999 h 1106649"/>
              <a:gd name="connsiteX35" fmla="*/ 57150 w 1239490"/>
              <a:gd name="connsiteY35" fmla="*/ 624049 h 1106649"/>
              <a:gd name="connsiteX36" fmla="*/ 76200 w 1239490"/>
              <a:gd name="connsiteY36" fmla="*/ 643099 h 1106649"/>
              <a:gd name="connsiteX37" fmla="*/ 101600 w 1239490"/>
              <a:gd name="connsiteY37" fmla="*/ 681199 h 1106649"/>
              <a:gd name="connsiteX38" fmla="*/ 139700 w 1239490"/>
              <a:gd name="connsiteY38" fmla="*/ 738349 h 1106649"/>
              <a:gd name="connsiteX39" fmla="*/ 152400 w 1239490"/>
              <a:gd name="connsiteY39" fmla="*/ 757399 h 1106649"/>
              <a:gd name="connsiteX40" fmla="*/ 171450 w 1239490"/>
              <a:gd name="connsiteY40" fmla="*/ 770099 h 1106649"/>
              <a:gd name="connsiteX41" fmla="*/ 196850 w 1239490"/>
              <a:gd name="connsiteY41" fmla="*/ 789149 h 1106649"/>
              <a:gd name="connsiteX42" fmla="*/ 234950 w 1239490"/>
              <a:gd name="connsiteY42" fmla="*/ 795499 h 1106649"/>
              <a:gd name="connsiteX43" fmla="*/ 254000 w 1239490"/>
              <a:gd name="connsiteY43" fmla="*/ 808199 h 1106649"/>
              <a:gd name="connsiteX44" fmla="*/ 304800 w 1239490"/>
              <a:gd name="connsiteY44" fmla="*/ 827249 h 1106649"/>
              <a:gd name="connsiteX45" fmla="*/ 374650 w 1239490"/>
              <a:gd name="connsiteY45" fmla="*/ 846299 h 1106649"/>
              <a:gd name="connsiteX46" fmla="*/ 419100 w 1239490"/>
              <a:gd name="connsiteY46" fmla="*/ 871699 h 1106649"/>
              <a:gd name="connsiteX47" fmla="*/ 438150 w 1239490"/>
              <a:gd name="connsiteY47" fmla="*/ 884399 h 1106649"/>
              <a:gd name="connsiteX48" fmla="*/ 476250 w 1239490"/>
              <a:gd name="connsiteY48" fmla="*/ 897099 h 1106649"/>
              <a:gd name="connsiteX49" fmla="*/ 495300 w 1239490"/>
              <a:gd name="connsiteY49" fmla="*/ 903449 h 1106649"/>
              <a:gd name="connsiteX50" fmla="*/ 533400 w 1239490"/>
              <a:gd name="connsiteY50" fmla="*/ 928849 h 1106649"/>
              <a:gd name="connsiteX51" fmla="*/ 571500 w 1239490"/>
              <a:gd name="connsiteY51" fmla="*/ 941549 h 1106649"/>
              <a:gd name="connsiteX52" fmla="*/ 615950 w 1239490"/>
              <a:gd name="connsiteY52" fmla="*/ 966949 h 1106649"/>
              <a:gd name="connsiteX53" fmla="*/ 635000 w 1239490"/>
              <a:gd name="connsiteY53" fmla="*/ 979649 h 1106649"/>
              <a:gd name="connsiteX54" fmla="*/ 660400 w 1239490"/>
              <a:gd name="connsiteY54" fmla="*/ 985999 h 1106649"/>
              <a:gd name="connsiteX55" fmla="*/ 685800 w 1239490"/>
              <a:gd name="connsiteY55" fmla="*/ 998699 h 1106649"/>
              <a:gd name="connsiteX56" fmla="*/ 704850 w 1239490"/>
              <a:gd name="connsiteY56" fmla="*/ 1005049 h 1106649"/>
              <a:gd name="connsiteX57" fmla="*/ 723900 w 1239490"/>
              <a:gd name="connsiteY57" fmla="*/ 1017749 h 1106649"/>
              <a:gd name="connsiteX58" fmla="*/ 742950 w 1239490"/>
              <a:gd name="connsiteY58" fmla="*/ 1024099 h 1106649"/>
              <a:gd name="connsiteX59" fmla="*/ 762000 w 1239490"/>
              <a:gd name="connsiteY59" fmla="*/ 1036799 h 1106649"/>
              <a:gd name="connsiteX60" fmla="*/ 800100 w 1239490"/>
              <a:gd name="connsiteY60" fmla="*/ 1049499 h 1106649"/>
              <a:gd name="connsiteX61" fmla="*/ 819150 w 1239490"/>
              <a:gd name="connsiteY61" fmla="*/ 1062199 h 1106649"/>
              <a:gd name="connsiteX62" fmla="*/ 844550 w 1239490"/>
              <a:gd name="connsiteY62" fmla="*/ 1068549 h 1106649"/>
              <a:gd name="connsiteX63" fmla="*/ 882650 w 1239490"/>
              <a:gd name="connsiteY63" fmla="*/ 1081249 h 1106649"/>
              <a:gd name="connsiteX64" fmla="*/ 901700 w 1239490"/>
              <a:gd name="connsiteY64" fmla="*/ 1087599 h 1106649"/>
              <a:gd name="connsiteX65" fmla="*/ 933450 w 1239490"/>
              <a:gd name="connsiteY65" fmla="*/ 1093949 h 1106649"/>
              <a:gd name="connsiteX66" fmla="*/ 952500 w 1239490"/>
              <a:gd name="connsiteY66" fmla="*/ 1100299 h 1106649"/>
              <a:gd name="connsiteX67" fmla="*/ 990600 w 1239490"/>
              <a:gd name="connsiteY67" fmla="*/ 1106649 h 1106649"/>
              <a:gd name="connsiteX68" fmla="*/ 1079500 w 1239490"/>
              <a:gd name="connsiteY68" fmla="*/ 1100299 h 1106649"/>
              <a:gd name="connsiteX69" fmla="*/ 1098550 w 1239490"/>
              <a:gd name="connsiteY69" fmla="*/ 1081249 h 1106649"/>
              <a:gd name="connsiteX70" fmla="*/ 1111250 w 1239490"/>
              <a:gd name="connsiteY70" fmla="*/ 1043149 h 1106649"/>
              <a:gd name="connsiteX71" fmla="*/ 1130300 w 1239490"/>
              <a:gd name="connsiteY71" fmla="*/ 1005049 h 1106649"/>
              <a:gd name="connsiteX72" fmla="*/ 1111250 w 1239490"/>
              <a:gd name="connsiteY72" fmla="*/ 878049 h 1106649"/>
              <a:gd name="connsiteX73" fmla="*/ 1079500 w 1239490"/>
              <a:gd name="connsiteY73" fmla="*/ 839949 h 1106649"/>
              <a:gd name="connsiteX74" fmla="*/ 1066800 w 1239490"/>
              <a:gd name="connsiteY74" fmla="*/ 820899 h 1106649"/>
              <a:gd name="connsiteX75" fmla="*/ 1009650 w 1239490"/>
              <a:gd name="connsiteY75" fmla="*/ 770099 h 1106649"/>
              <a:gd name="connsiteX76" fmla="*/ 984250 w 1239490"/>
              <a:gd name="connsiteY76" fmla="*/ 725649 h 1106649"/>
              <a:gd name="connsiteX77" fmla="*/ 977900 w 1239490"/>
              <a:gd name="connsiteY77" fmla="*/ 706599 h 1106649"/>
              <a:gd name="connsiteX78" fmla="*/ 984250 w 1239490"/>
              <a:gd name="connsiteY78" fmla="*/ 617699 h 1106649"/>
              <a:gd name="connsiteX79" fmla="*/ 990600 w 1239490"/>
              <a:gd name="connsiteY79" fmla="*/ 598649 h 1106649"/>
              <a:gd name="connsiteX80" fmla="*/ 1047750 w 1239490"/>
              <a:gd name="connsiteY80" fmla="*/ 547849 h 1106649"/>
              <a:gd name="connsiteX81" fmla="*/ 1092200 w 1239490"/>
              <a:gd name="connsiteY81" fmla="*/ 509749 h 1106649"/>
              <a:gd name="connsiteX82" fmla="*/ 1111250 w 1239490"/>
              <a:gd name="connsiteY82" fmla="*/ 503399 h 1106649"/>
              <a:gd name="connsiteX83" fmla="*/ 1149350 w 1239490"/>
              <a:gd name="connsiteY83" fmla="*/ 465299 h 1106649"/>
              <a:gd name="connsiteX84" fmla="*/ 1174750 w 1239490"/>
              <a:gd name="connsiteY84" fmla="*/ 433549 h 1106649"/>
              <a:gd name="connsiteX85" fmla="*/ 1200150 w 1239490"/>
              <a:gd name="connsiteY85" fmla="*/ 395449 h 1106649"/>
              <a:gd name="connsiteX86" fmla="*/ 1231900 w 1239490"/>
              <a:gd name="connsiteY86" fmla="*/ 338299 h 1106649"/>
              <a:gd name="connsiteX87" fmla="*/ 1231900 w 1239490"/>
              <a:gd name="connsiteY87" fmla="*/ 268449 h 1106649"/>
              <a:gd name="connsiteX88" fmla="*/ 1200150 w 1239490"/>
              <a:gd name="connsiteY88" fmla="*/ 211299 h 1106649"/>
              <a:gd name="connsiteX89" fmla="*/ 1187450 w 1239490"/>
              <a:gd name="connsiteY89" fmla="*/ 173199 h 1106649"/>
              <a:gd name="connsiteX90" fmla="*/ 1181100 w 1239490"/>
              <a:gd name="connsiteY90" fmla="*/ 154149 h 1106649"/>
              <a:gd name="connsiteX91" fmla="*/ 1174750 w 1239490"/>
              <a:gd name="connsiteY91" fmla="*/ 128749 h 1106649"/>
              <a:gd name="connsiteX92" fmla="*/ 1162050 w 1239490"/>
              <a:gd name="connsiteY92" fmla="*/ 77949 h 1106649"/>
              <a:gd name="connsiteX93" fmla="*/ 1136650 w 1239490"/>
              <a:gd name="connsiteY93" fmla="*/ 39849 h 1106649"/>
              <a:gd name="connsiteX94" fmla="*/ 1123950 w 1239490"/>
              <a:gd name="connsiteY94" fmla="*/ 1749 h 110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239490" h="1106649">
                <a:moveTo>
                  <a:pt x="1123950" y="1749"/>
                </a:moveTo>
                <a:cubicBezTo>
                  <a:pt x="1113367" y="-3543"/>
                  <a:pt x="1089836" y="4523"/>
                  <a:pt x="1073150" y="8099"/>
                </a:cubicBezTo>
                <a:cubicBezTo>
                  <a:pt x="1060060" y="10904"/>
                  <a:pt x="1047750" y="16566"/>
                  <a:pt x="1035050" y="20799"/>
                </a:cubicBezTo>
                <a:lnTo>
                  <a:pt x="1016000" y="27149"/>
                </a:lnTo>
                <a:cubicBezTo>
                  <a:pt x="1009650" y="29266"/>
                  <a:pt x="1002519" y="29786"/>
                  <a:pt x="996950" y="33499"/>
                </a:cubicBezTo>
                <a:lnTo>
                  <a:pt x="977900" y="46199"/>
                </a:lnTo>
                <a:cubicBezTo>
                  <a:pt x="969433" y="58899"/>
                  <a:pt x="957327" y="69819"/>
                  <a:pt x="952500" y="84299"/>
                </a:cubicBezTo>
                <a:cubicBezTo>
                  <a:pt x="948267" y="96999"/>
                  <a:pt x="950939" y="114973"/>
                  <a:pt x="939800" y="122399"/>
                </a:cubicBezTo>
                <a:cubicBezTo>
                  <a:pt x="927100" y="130866"/>
                  <a:pt x="916180" y="142972"/>
                  <a:pt x="901700" y="147799"/>
                </a:cubicBezTo>
                <a:cubicBezTo>
                  <a:pt x="877745" y="155784"/>
                  <a:pt x="866385" y="157714"/>
                  <a:pt x="844550" y="179549"/>
                </a:cubicBezTo>
                <a:cubicBezTo>
                  <a:pt x="816034" y="208065"/>
                  <a:pt x="834019" y="195759"/>
                  <a:pt x="787400" y="211299"/>
                </a:cubicBezTo>
                <a:lnTo>
                  <a:pt x="768350" y="217649"/>
                </a:lnTo>
                <a:cubicBezTo>
                  <a:pt x="740833" y="215532"/>
                  <a:pt x="713060" y="215603"/>
                  <a:pt x="685800" y="211299"/>
                </a:cubicBezTo>
                <a:cubicBezTo>
                  <a:pt x="672577" y="209211"/>
                  <a:pt x="660687" y="201846"/>
                  <a:pt x="647700" y="198599"/>
                </a:cubicBezTo>
                <a:lnTo>
                  <a:pt x="622300" y="192249"/>
                </a:lnTo>
                <a:cubicBezTo>
                  <a:pt x="596900" y="194366"/>
                  <a:pt x="570658" y="191777"/>
                  <a:pt x="546100" y="198599"/>
                </a:cubicBezTo>
                <a:cubicBezTo>
                  <a:pt x="531393" y="202684"/>
                  <a:pt x="508000" y="223999"/>
                  <a:pt x="508000" y="223999"/>
                </a:cubicBezTo>
                <a:cubicBezTo>
                  <a:pt x="493700" y="266899"/>
                  <a:pt x="513532" y="220398"/>
                  <a:pt x="482600" y="255749"/>
                </a:cubicBezTo>
                <a:cubicBezTo>
                  <a:pt x="472549" y="267236"/>
                  <a:pt x="469900" y="285382"/>
                  <a:pt x="457200" y="293849"/>
                </a:cubicBezTo>
                <a:lnTo>
                  <a:pt x="419100" y="319249"/>
                </a:lnTo>
                <a:cubicBezTo>
                  <a:pt x="414867" y="325599"/>
                  <a:pt x="412359" y="333531"/>
                  <a:pt x="406400" y="338299"/>
                </a:cubicBezTo>
                <a:cubicBezTo>
                  <a:pt x="398173" y="344881"/>
                  <a:pt x="349640" y="350934"/>
                  <a:pt x="349250" y="350999"/>
                </a:cubicBezTo>
                <a:cubicBezTo>
                  <a:pt x="311150" y="348882"/>
                  <a:pt x="272977" y="347818"/>
                  <a:pt x="234950" y="344649"/>
                </a:cubicBezTo>
                <a:cubicBezTo>
                  <a:pt x="222119" y="343580"/>
                  <a:pt x="209725" y="338299"/>
                  <a:pt x="196850" y="338299"/>
                </a:cubicBezTo>
                <a:cubicBezTo>
                  <a:pt x="177683" y="338299"/>
                  <a:pt x="158750" y="342532"/>
                  <a:pt x="139700" y="344649"/>
                </a:cubicBezTo>
                <a:cubicBezTo>
                  <a:pt x="133350" y="346766"/>
                  <a:pt x="126637" y="348006"/>
                  <a:pt x="120650" y="350999"/>
                </a:cubicBezTo>
                <a:cubicBezTo>
                  <a:pt x="113824" y="354412"/>
                  <a:pt x="108746" y="361019"/>
                  <a:pt x="101600" y="363699"/>
                </a:cubicBezTo>
                <a:cubicBezTo>
                  <a:pt x="91494" y="367489"/>
                  <a:pt x="80386" y="367708"/>
                  <a:pt x="69850" y="370049"/>
                </a:cubicBezTo>
                <a:cubicBezTo>
                  <a:pt x="61331" y="371942"/>
                  <a:pt x="52917" y="374282"/>
                  <a:pt x="44450" y="376399"/>
                </a:cubicBezTo>
                <a:cubicBezTo>
                  <a:pt x="32311" y="384492"/>
                  <a:pt x="13872" y="394986"/>
                  <a:pt x="6350" y="408149"/>
                </a:cubicBezTo>
                <a:cubicBezTo>
                  <a:pt x="2020" y="415726"/>
                  <a:pt x="2117" y="425082"/>
                  <a:pt x="0" y="433549"/>
                </a:cubicBezTo>
                <a:cubicBezTo>
                  <a:pt x="2117" y="458949"/>
                  <a:pt x="2160" y="484608"/>
                  <a:pt x="6350" y="509749"/>
                </a:cubicBezTo>
                <a:cubicBezTo>
                  <a:pt x="14541" y="558896"/>
                  <a:pt x="15570" y="534540"/>
                  <a:pt x="31750" y="566899"/>
                </a:cubicBezTo>
                <a:cubicBezTo>
                  <a:pt x="34743" y="572886"/>
                  <a:pt x="35107" y="579962"/>
                  <a:pt x="38100" y="585949"/>
                </a:cubicBezTo>
                <a:cubicBezTo>
                  <a:pt x="41513" y="592775"/>
                  <a:pt x="47387" y="598173"/>
                  <a:pt x="50800" y="604999"/>
                </a:cubicBezTo>
                <a:cubicBezTo>
                  <a:pt x="53793" y="610986"/>
                  <a:pt x="53437" y="618480"/>
                  <a:pt x="57150" y="624049"/>
                </a:cubicBezTo>
                <a:cubicBezTo>
                  <a:pt x="62131" y="631521"/>
                  <a:pt x="70687" y="636010"/>
                  <a:pt x="76200" y="643099"/>
                </a:cubicBezTo>
                <a:cubicBezTo>
                  <a:pt x="85571" y="655147"/>
                  <a:pt x="93133" y="668499"/>
                  <a:pt x="101600" y="681199"/>
                </a:cubicBezTo>
                <a:lnTo>
                  <a:pt x="139700" y="738349"/>
                </a:lnTo>
                <a:cubicBezTo>
                  <a:pt x="143933" y="744699"/>
                  <a:pt x="146050" y="753166"/>
                  <a:pt x="152400" y="757399"/>
                </a:cubicBezTo>
                <a:cubicBezTo>
                  <a:pt x="158750" y="761632"/>
                  <a:pt x="165240" y="765663"/>
                  <a:pt x="171450" y="770099"/>
                </a:cubicBezTo>
                <a:cubicBezTo>
                  <a:pt x="180062" y="776250"/>
                  <a:pt x="187024" y="785218"/>
                  <a:pt x="196850" y="789149"/>
                </a:cubicBezTo>
                <a:cubicBezTo>
                  <a:pt x="208804" y="793931"/>
                  <a:pt x="222250" y="793382"/>
                  <a:pt x="234950" y="795499"/>
                </a:cubicBezTo>
                <a:cubicBezTo>
                  <a:pt x="241300" y="799732"/>
                  <a:pt x="247174" y="804786"/>
                  <a:pt x="254000" y="808199"/>
                </a:cubicBezTo>
                <a:cubicBezTo>
                  <a:pt x="278545" y="820471"/>
                  <a:pt x="282817" y="819005"/>
                  <a:pt x="304800" y="827249"/>
                </a:cubicBezTo>
                <a:cubicBezTo>
                  <a:pt x="353749" y="845605"/>
                  <a:pt x="319383" y="837088"/>
                  <a:pt x="374650" y="846299"/>
                </a:cubicBezTo>
                <a:cubicBezTo>
                  <a:pt x="421062" y="877241"/>
                  <a:pt x="362704" y="839473"/>
                  <a:pt x="419100" y="871699"/>
                </a:cubicBezTo>
                <a:cubicBezTo>
                  <a:pt x="425726" y="875485"/>
                  <a:pt x="431176" y="881299"/>
                  <a:pt x="438150" y="884399"/>
                </a:cubicBezTo>
                <a:cubicBezTo>
                  <a:pt x="450383" y="889836"/>
                  <a:pt x="463550" y="892866"/>
                  <a:pt x="476250" y="897099"/>
                </a:cubicBezTo>
                <a:cubicBezTo>
                  <a:pt x="482600" y="899216"/>
                  <a:pt x="489731" y="899736"/>
                  <a:pt x="495300" y="903449"/>
                </a:cubicBezTo>
                <a:cubicBezTo>
                  <a:pt x="508000" y="911916"/>
                  <a:pt x="518920" y="924022"/>
                  <a:pt x="533400" y="928849"/>
                </a:cubicBezTo>
                <a:cubicBezTo>
                  <a:pt x="546100" y="933082"/>
                  <a:pt x="560361" y="934123"/>
                  <a:pt x="571500" y="941549"/>
                </a:cubicBezTo>
                <a:cubicBezTo>
                  <a:pt x="617912" y="972491"/>
                  <a:pt x="559554" y="934723"/>
                  <a:pt x="615950" y="966949"/>
                </a:cubicBezTo>
                <a:cubicBezTo>
                  <a:pt x="622576" y="970735"/>
                  <a:pt x="627985" y="976643"/>
                  <a:pt x="635000" y="979649"/>
                </a:cubicBezTo>
                <a:cubicBezTo>
                  <a:pt x="643022" y="983087"/>
                  <a:pt x="652228" y="982935"/>
                  <a:pt x="660400" y="985999"/>
                </a:cubicBezTo>
                <a:cubicBezTo>
                  <a:pt x="669263" y="989323"/>
                  <a:pt x="677099" y="994970"/>
                  <a:pt x="685800" y="998699"/>
                </a:cubicBezTo>
                <a:cubicBezTo>
                  <a:pt x="691952" y="1001336"/>
                  <a:pt x="698863" y="1002056"/>
                  <a:pt x="704850" y="1005049"/>
                </a:cubicBezTo>
                <a:cubicBezTo>
                  <a:pt x="711676" y="1008462"/>
                  <a:pt x="717074" y="1014336"/>
                  <a:pt x="723900" y="1017749"/>
                </a:cubicBezTo>
                <a:cubicBezTo>
                  <a:pt x="729887" y="1020742"/>
                  <a:pt x="736963" y="1021106"/>
                  <a:pt x="742950" y="1024099"/>
                </a:cubicBezTo>
                <a:cubicBezTo>
                  <a:pt x="749776" y="1027512"/>
                  <a:pt x="755026" y="1033699"/>
                  <a:pt x="762000" y="1036799"/>
                </a:cubicBezTo>
                <a:cubicBezTo>
                  <a:pt x="774233" y="1042236"/>
                  <a:pt x="788961" y="1042073"/>
                  <a:pt x="800100" y="1049499"/>
                </a:cubicBezTo>
                <a:cubicBezTo>
                  <a:pt x="806450" y="1053732"/>
                  <a:pt x="812135" y="1059193"/>
                  <a:pt x="819150" y="1062199"/>
                </a:cubicBezTo>
                <a:cubicBezTo>
                  <a:pt x="827172" y="1065637"/>
                  <a:pt x="836191" y="1066041"/>
                  <a:pt x="844550" y="1068549"/>
                </a:cubicBezTo>
                <a:cubicBezTo>
                  <a:pt x="857372" y="1072396"/>
                  <a:pt x="869950" y="1077016"/>
                  <a:pt x="882650" y="1081249"/>
                </a:cubicBezTo>
                <a:cubicBezTo>
                  <a:pt x="889000" y="1083366"/>
                  <a:pt x="895136" y="1086286"/>
                  <a:pt x="901700" y="1087599"/>
                </a:cubicBezTo>
                <a:cubicBezTo>
                  <a:pt x="912283" y="1089716"/>
                  <a:pt x="922979" y="1091331"/>
                  <a:pt x="933450" y="1093949"/>
                </a:cubicBezTo>
                <a:cubicBezTo>
                  <a:pt x="939944" y="1095572"/>
                  <a:pt x="945966" y="1098847"/>
                  <a:pt x="952500" y="1100299"/>
                </a:cubicBezTo>
                <a:cubicBezTo>
                  <a:pt x="965069" y="1103092"/>
                  <a:pt x="977900" y="1104532"/>
                  <a:pt x="990600" y="1106649"/>
                </a:cubicBezTo>
                <a:cubicBezTo>
                  <a:pt x="1020233" y="1104532"/>
                  <a:pt x="1050581" y="1107103"/>
                  <a:pt x="1079500" y="1100299"/>
                </a:cubicBezTo>
                <a:cubicBezTo>
                  <a:pt x="1088242" y="1098242"/>
                  <a:pt x="1094189" y="1089099"/>
                  <a:pt x="1098550" y="1081249"/>
                </a:cubicBezTo>
                <a:cubicBezTo>
                  <a:pt x="1105051" y="1069547"/>
                  <a:pt x="1103824" y="1054288"/>
                  <a:pt x="1111250" y="1043149"/>
                </a:cubicBezTo>
                <a:cubicBezTo>
                  <a:pt x="1127663" y="1018530"/>
                  <a:pt x="1121537" y="1031339"/>
                  <a:pt x="1130300" y="1005049"/>
                </a:cubicBezTo>
                <a:cubicBezTo>
                  <a:pt x="1128880" y="985172"/>
                  <a:pt x="1130693" y="907214"/>
                  <a:pt x="1111250" y="878049"/>
                </a:cubicBezTo>
                <a:cubicBezTo>
                  <a:pt x="1079718" y="830751"/>
                  <a:pt x="1120244" y="888842"/>
                  <a:pt x="1079500" y="839949"/>
                </a:cubicBezTo>
                <a:cubicBezTo>
                  <a:pt x="1074614" y="834086"/>
                  <a:pt x="1072196" y="826295"/>
                  <a:pt x="1066800" y="820899"/>
                </a:cubicBezTo>
                <a:cubicBezTo>
                  <a:pt x="1028626" y="782725"/>
                  <a:pt x="1062984" y="850100"/>
                  <a:pt x="1009650" y="770099"/>
                </a:cubicBezTo>
                <a:cubicBezTo>
                  <a:pt x="996895" y="750967"/>
                  <a:pt x="993918" y="748207"/>
                  <a:pt x="984250" y="725649"/>
                </a:cubicBezTo>
                <a:cubicBezTo>
                  <a:pt x="981613" y="719497"/>
                  <a:pt x="980017" y="712949"/>
                  <a:pt x="977900" y="706599"/>
                </a:cubicBezTo>
                <a:cubicBezTo>
                  <a:pt x="980017" y="676966"/>
                  <a:pt x="980779" y="647204"/>
                  <a:pt x="984250" y="617699"/>
                </a:cubicBezTo>
                <a:cubicBezTo>
                  <a:pt x="985032" y="611051"/>
                  <a:pt x="986491" y="603933"/>
                  <a:pt x="990600" y="598649"/>
                </a:cubicBezTo>
                <a:cubicBezTo>
                  <a:pt x="1036099" y="540150"/>
                  <a:pt x="1012905" y="576887"/>
                  <a:pt x="1047750" y="547849"/>
                </a:cubicBezTo>
                <a:cubicBezTo>
                  <a:pt x="1072317" y="527376"/>
                  <a:pt x="1061933" y="527044"/>
                  <a:pt x="1092200" y="509749"/>
                </a:cubicBezTo>
                <a:cubicBezTo>
                  <a:pt x="1098012" y="506428"/>
                  <a:pt x="1104900" y="505516"/>
                  <a:pt x="1111250" y="503399"/>
                </a:cubicBezTo>
                <a:cubicBezTo>
                  <a:pt x="1123950" y="490699"/>
                  <a:pt x="1143670" y="482338"/>
                  <a:pt x="1149350" y="465299"/>
                </a:cubicBezTo>
                <a:cubicBezTo>
                  <a:pt x="1158113" y="439009"/>
                  <a:pt x="1150131" y="449962"/>
                  <a:pt x="1174750" y="433549"/>
                </a:cubicBezTo>
                <a:cubicBezTo>
                  <a:pt x="1183217" y="420849"/>
                  <a:pt x="1195323" y="409929"/>
                  <a:pt x="1200150" y="395449"/>
                </a:cubicBezTo>
                <a:cubicBezTo>
                  <a:pt x="1215690" y="348830"/>
                  <a:pt x="1203384" y="366815"/>
                  <a:pt x="1231900" y="338299"/>
                </a:cubicBezTo>
                <a:cubicBezTo>
                  <a:pt x="1242818" y="305545"/>
                  <a:pt x="1241192" y="319555"/>
                  <a:pt x="1231900" y="268449"/>
                </a:cubicBezTo>
                <a:cubicBezTo>
                  <a:pt x="1224240" y="226318"/>
                  <a:pt x="1221244" y="274580"/>
                  <a:pt x="1200150" y="211299"/>
                </a:cubicBezTo>
                <a:lnTo>
                  <a:pt x="1187450" y="173199"/>
                </a:lnTo>
                <a:cubicBezTo>
                  <a:pt x="1185333" y="166849"/>
                  <a:pt x="1182723" y="160643"/>
                  <a:pt x="1181100" y="154149"/>
                </a:cubicBezTo>
                <a:cubicBezTo>
                  <a:pt x="1178983" y="145682"/>
                  <a:pt x="1176643" y="137268"/>
                  <a:pt x="1174750" y="128749"/>
                </a:cubicBezTo>
                <a:cubicBezTo>
                  <a:pt x="1172665" y="119366"/>
                  <a:pt x="1168354" y="89296"/>
                  <a:pt x="1162050" y="77949"/>
                </a:cubicBezTo>
                <a:cubicBezTo>
                  <a:pt x="1154637" y="64606"/>
                  <a:pt x="1141477" y="54329"/>
                  <a:pt x="1136650" y="39849"/>
                </a:cubicBezTo>
                <a:cubicBezTo>
                  <a:pt x="1128407" y="15119"/>
                  <a:pt x="1134533" y="7041"/>
                  <a:pt x="1123950" y="1749"/>
                </a:cubicBezTo>
                <a:close/>
              </a:path>
            </a:pathLst>
          </a:custGeom>
          <a:effectLst>
            <a:softEdge rad="31750"/>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cxnSp>
        <p:nvCxnSpPr>
          <p:cNvPr id="32" name="Straight Connector 31"/>
          <p:cNvCxnSpPr>
            <a:stCxn id="24" idx="3"/>
          </p:cNvCxnSpPr>
          <p:nvPr/>
        </p:nvCxnSpPr>
        <p:spPr>
          <a:xfrm flipV="1">
            <a:off x="2291137" y="4876801"/>
            <a:ext cx="1128958" cy="19184"/>
          </a:xfrm>
          <a:prstGeom prst="line">
            <a:avLst/>
          </a:prstGeom>
          <a:ln w="57150">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6" idx="2"/>
          </p:cNvCxnSpPr>
          <p:nvPr/>
        </p:nvCxnSpPr>
        <p:spPr>
          <a:xfrm flipH="1">
            <a:off x="4349751" y="4234040"/>
            <a:ext cx="409574" cy="616125"/>
          </a:xfrm>
          <a:prstGeom prst="line">
            <a:avLst/>
          </a:prstGeom>
          <a:ln w="57150">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226050" y="4804538"/>
            <a:ext cx="1411326" cy="92100"/>
          </a:xfrm>
          <a:prstGeom prst="line">
            <a:avLst/>
          </a:prstGeom>
          <a:ln w="57150">
            <a:tailEnd type="ova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rot="1085207">
            <a:off x="2628900" y="4661207"/>
            <a:ext cx="3695700" cy="584775"/>
          </a:xfrm>
          <a:prstGeom prst="rect">
            <a:avLst/>
          </a:prstGeom>
          <a:noFill/>
        </p:spPr>
        <p:txBody>
          <a:bodyPr wrap="square" rtlCol="0">
            <a:spAutoFit/>
          </a:bodyPr>
          <a:lstStyle/>
          <a:p>
            <a:pPr algn="ctr"/>
            <a:r>
              <a:rPr lang="en-GB" sz="3200" b="1" dirty="0" smtClean="0">
                <a:solidFill>
                  <a:schemeClr val="bg1"/>
                </a:solidFill>
                <a:latin typeface="Tw Cen MT" panose="020B0602020104020603" pitchFamily="34" charset="0"/>
              </a:rPr>
              <a:t>Central America</a:t>
            </a:r>
            <a:endParaRPr lang="en-GB" sz="3200" b="1" dirty="0">
              <a:solidFill>
                <a:schemeClr val="bg1"/>
              </a:solidFill>
              <a:latin typeface="Tw Cen MT" panose="020B0602020104020603" pitchFamily="34" charset="0"/>
            </a:endParaRPr>
          </a:p>
        </p:txBody>
      </p:sp>
      <p:sp>
        <p:nvSpPr>
          <p:cNvPr id="11" name="Oval 10"/>
          <p:cNvSpPr/>
          <p:nvPr/>
        </p:nvSpPr>
        <p:spPr>
          <a:xfrm>
            <a:off x="8343600" y="4572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a:latin typeface="Tw Cen MT" pitchFamily="34" charset="0"/>
              </a:rPr>
              <a:t>7</a:t>
            </a:r>
            <a:endParaRPr lang="en-US" sz="2000" b="1" dirty="0">
              <a:latin typeface="Tw Cen MT" pitchFamily="34" charset="0"/>
            </a:endParaRPr>
          </a:p>
        </p:txBody>
      </p:sp>
      <p:sp>
        <p:nvSpPr>
          <p:cNvPr id="35" name="TextBox 34"/>
          <p:cNvSpPr txBox="1"/>
          <p:nvPr/>
        </p:nvSpPr>
        <p:spPr>
          <a:xfrm>
            <a:off x="7187590" y="5780782"/>
            <a:ext cx="2032610" cy="1077218"/>
          </a:xfrm>
          <a:prstGeom prst="rect">
            <a:avLst/>
          </a:prstGeom>
          <a:noFill/>
        </p:spPr>
        <p:txBody>
          <a:bodyPr wrap="square" rtlCol="0">
            <a:spAutoFit/>
          </a:bodyPr>
          <a:lstStyle/>
          <a:p>
            <a:pPr algn="ctr"/>
            <a:r>
              <a:rPr lang="en-GB" sz="3200" b="1" dirty="0" smtClean="0">
                <a:latin typeface="Tw Cen MT" panose="020B0602020104020603" pitchFamily="34" charset="0"/>
              </a:rPr>
              <a:t>South</a:t>
            </a:r>
          </a:p>
          <a:p>
            <a:pPr algn="ctr"/>
            <a:r>
              <a:rPr lang="en-GB" sz="3200" b="1" dirty="0" smtClean="0">
                <a:latin typeface="Tw Cen MT" panose="020B0602020104020603" pitchFamily="34" charset="0"/>
              </a:rPr>
              <a:t>America</a:t>
            </a:r>
            <a:endParaRPr lang="en-GB" sz="3200" b="1" dirty="0">
              <a:latin typeface="Tw Cen MT" panose="020B0602020104020603" pitchFamily="34" charset="0"/>
            </a:endParaRPr>
          </a:p>
        </p:txBody>
      </p:sp>
      <p:sp>
        <p:nvSpPr>
          <p:cNvPr id="8" name="Rectangle 7"/>
          <p:cNvSpPr/>
          <p:nvPr/>
        </p:nvSpPr>
        <p:spPr>
          <a:xfrm>
            <a:off x="2743200" y="6082271"/>
            <a:ext cx="647167" cy="470929"/>
          </a:xfrm>
          <a:prstGeom prst="rect">
            <a:avLst/>
          </a:prstGeom>
          <a:solidFill>
            <a:schemeClr val="accent4">
              <a:lumMod val="60000"/>
              <a:lumOff val="40000"/>
            </a:schemeClr>
          </a:solidFill>
          <a:ln>
            <a:solidFill>
              <a:srgbClr val="92D050">
                <a:alpha val="25000"/>
              </a:srgb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GB"/>
          </a:p>
        </p:txBody>
      </p:sp>
      <p:sp>
        <p:nvSpPr>
          <p:cNvPr id="31" name="TextBox 30"/>
          <p:cNvSpPr txBox="1"/>
          <p:nvPr/>
        </p:nvSpPr>
        <p:spPr>
          <a:xfrm>
            <a:off x="3420095" y="6153090"/>
            <a:ext cx="2511618" cy="400110"/>
          </a:xfrm>
          <a:prstGeom prst="rect">
            <a:avLst/>
          </a:prstGeom>
          <a:noFill/>
        </p:spPr>
        <p:txBody>
          <a:bodyPr wrap="square" rtlCol="0">
            <a:spAutoFit/>
          </a:bodyPr>
          <a:lstStyle/>
          <a:p>
            <a:r>
              <a:rPr lang="en-GB" sz="2000" i="1" dirty="0" smtClean="0">
                <a:latin typeface="Tw Cen MT" panose="020B0602020104020603" pitchFamily="34" charset="0"/>
              </a:rPr>
              <a:t>Central America</a:t>
            </a:r>
            <a:endParaRPr lang="en-GB" sz="2000" i="1" dirty="0">
              <a:latin typeface="Tw Cen MT" panose="020B0602020104020603" pitchFamily="34" charset="0"/>
            </a:endParaRPr>
          </a:p>
        </p:txBody>
      </p:sp>
      <p:sp>
        <p:nvSpPr>
          <p:cNvPr id="36" name="TextBox 35"/>
          <p:cNvSpPr txBox="1"/>
          <p:nvPr/>
        </p:nvSpPr>
        <p:spPr>
          <a:xfrm>
            <a:off x="2560315" y="5498918"/>
            <a:ext cx="2511618" cy="523220"/>
          </a:xfrm>
          <a:prstGeom prst="rect">
            <a:avLst/>
          </a:prstGeom>
          <a:noFill/>
        </p:spPr>
        <p:txBody>
          <a:bodyPr wrap="square" rtlCol="0">
            <a:spAutoFit/>
          </a:bodyPr>
          <a:lstStyle/>
          <a:p>
            <a:pPr algn="ctr"/>
            <a:r>
              <a:rPr lang="en-GB" sz="2800" b="1" i="1" dirty="0" smtClean="0">
                <a:latin typeface="Tw Cen MT" panose="020B0602020104020603" pitchFamily="34" charset="0"/>
              </a:rPr>
              <a:t>Pacific Ocean</a:t>
            </a:r>
            <a:endParaRPr lang="en-GB" sz="2800" b="1" i="1" dirty="0">
              <a:latin typeface="Tw Cen MT" panose="020B0602020104020603" pitchFamily="34" charset="0"/>
            </a:endParaRPr>
          </a:p>
        </p:txBody>
      </p:sp>
      <p:sp>
        <p:nvSpPr>
          <p:cNvPr id="37" name="TextBox 36"/>
          <p:cNvSpPr txBox="1"/>
          <p:nvPr/>
        </p:nvSpPr>
        <p:spPr>
          <a:xfrm>
            <a:off x="6602501" y="1688453"/>
            <a:ext cx="2511618" cy="523220"/>
          </a:xfrm>
          <a:prstGeom prst="rect">
            <a:avLst/>
          </a:prstGeom>
          <a:noFill/>
        </p:spPr>
        <p:txBody>
          <a:bodyPr wrap="square" rtlCol="0">
            <a:spAutoFit/>
          </a:bodyPr>
          <a:lstStyle/>
          <a:p>
            <a:pPr algn="ctr"/>
            <a:r>
              <a:rPr lang="en-GB" sz="2800" b="1" i="1" dirty="0" smtClean="0">
                <a:latin typeface="Tw Cen MT" panose="020B0602020104020603" pitchFamily="34" charset="0"/>
              </a:rPr>
              <a:t>Atlantic Ocean</a:t>
            </a:r>
            <a:endParaRPr lang="en-GB" sz="2800" b="1" i="1" dirty="0">
              <a:latin typeface="Tw Cen MT" panose="020B0602020104020603" pitchFamily="34" charset="0"/>
            </a:endParaRPr>
          </a:p>
        </p:txBody>
      </p:sp>
      <p:pic>
        <p:nvPicPr>
          <p:cNvPr id="39" name="Picture 38">
            <a:hlinkClick r:id="rId13" action="ppaction://hlinkfile"/>
          </p:cNvPr>
          <p:cNvPicPr>
            <a:picLocks/>
          </p:cNvPicPr>
          <p:nvPr/>
        </p:nvPicPr>
        <p:blipFill>
          <a:blip r:embed="rId14">
            <a:extLst>
              <a:ext uri="{28A0092B-C50C-407E-A947-70E740481C1C}">
                <a14:useLocalDpi xmlns:a14="http://schemas.microsoft.com/office/drawing/2010/main" val="0"/>
              </a:ext>
            </a:extLst>
          </a:blip>
          <a:stretch>
            <a:fillRect/>
          </a:stretch>
        </p:blipFill>
        <p:spPr>
          <a:xfrm>
            <a:off x="1143000" y="5994000"/>
            <a:ext cx="936000" cy="864000"/>
          </a:xfrm>
          <a:prstGeom prst="rect">
            <a:avLst/>
          </a:prstGeom>
        </p:spPr>
      </p:pic>
    </p:spTree>
    <p:extLst>
      <p:ext uri="{BB962C8B-B14F-4D97-AF65-F5344CB8AC3E}">
        <p14:creationId xmlns:p14="http://schemas.microsoft.com/office/powerpoint/2010/main" val="10596974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25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1250"/>
                                        <p:tgtEl>
                                          <p:spTgt spid="3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1250"/>
                                        <p:tgtEl>
                                          <p:spTgt spid="3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125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1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1000" fill="hold"/>
                                        <p:tgtEl>
                                          <p:spTgt spid="35"/>
                                        </p:tgtEl>
                                        <p:attrNameLst>
                                          <p:attrName>ppt_w</p:attrName>
                                        </p:attrNameLst>
                                      </p:cBhvr>
                                      <p:tavLst>
                                        <p:tav tm="0">
                                          <p:val>
                                            <p:fltVal val="0"/>
                                          </p:val>
                                        </p:tav>
                                        <p:tav tm="100000">
                                          <p:val>
                                            <p:strVal val="#ppt_w"/>
                                          </p:val>
                                        </p:tav>
                                      </p:tavLst>
                                    </p:anim>
                                    <p:anim calcmode="lin" valueType="num">
                                      <p:cBhvr>
                                        <p:cTn id="47" dur="1000" fill="hold"/>
                                        <p:tgtEl>
                                          <p:spTgt spid="35"/>
                                        </p:tgtEl>
                                        <p:attrNameLst>
                                          <p:attrName>ppt_h</p:attrName>
                                        </p:attrNameLst>
                                      </p:cBhvr>
                                      <p:tavLst>
                                        <p:tav tm="0">
                                          <p:val>
                                            <p:fltVal val="0"/>
                                          </p:val>
                                        </p:tav>
                                        <p:tav tm="100000">
                                          <p:val>
                                            <p:strVal val="#ppt_h"/>
                                          </p:val>
                                        </p:tav>
                                      </p:tavLst>
                                    </p:anim>
                                    <p:anim calcmode="lin" valueType="num">
                                      <p:cBhvr>
                                        <p:cTn id="48" dur="1000" fill="hold"/>
                                        <p:tgtEl>
                                          <p:spTgt spid="35"/>
                                        </p:tgtEl>
                                        <p:attrNameLst>
                                          <p:attrName>style.rotation</p:attrName>
                                        </p:attrNameLst>
                                      </p:cBhvr>
                                      <p:tavLst>
                                        <p:tav tm="0">
                                          <p:val>
                                            <p:fltVal val="90"/>
                                          </p:val>
                                        </p:tav>
                                        <p:tav tm="100000">
                                          <p:val>
                                            <p:fltVal val="0"/>
                                          </p:val>
                                        </p:tav>
                                      </p:tavLst>
                                    </p:anim>
                                    <p:animEffect transition="in" filter="fade">
                                      <p:cBhvr>
                                        <p:cTn id="49" dur="1000"/>
                                        <p:tgtEl>
                                          <p:spTgt spid="35"/>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1250" fill="hold"/>
                                        <p:tgtEl>
                                          <p:spTgt spid="22"/>
                                        </p:tgtEl>
                                        <p:attrNameLst>
                                          <p:attrName>ppt_w</p:attrName>
                                        </p:attrNameLst>
                                      </p:cBhvr>
                                      <p:tavLst>
                                        <p:tav tm="0">
                                          <p:val>
                                            <p:fltVal val="0"/>
                                          </p:val>
                                        </p:tav>
                                        <p:tav tm="100000">
                                          <p:val>
                                            <p:strVal val="#ppt_w"/>
                                          </p:val>
                                        </p:tav>
                                      </p:tavLst>
                                    </p:anim>
                                    <p:anim calcmode="lin" valueType="num">
                                      <p:cBhvr>
                                        <p:cTn id="55" dur="1250" fill="hold"/>
                                        <p:tgtEl>
                                          <p:spTgt spid="22"/>
                                        </p:tgtEl>
                                        <p:attrNameLst>
                                          <p:attrName>ppt_h</p:attrName>
                                        </p:attrNameLst>
                                      </p:cBhvr>
                                      <p:tavLst>
                                        <p:tav tm="0">
                                          <p:val>
                                            <p:fltVal val="0"/>
                                          </p:val>
                                        </p:tav>
                                        <p:tav tm="100000">
                                          <p:val>
                                            <p:strVal val="#ppt_h"/>
                                          </p:val>
                                        </p:tav>
                                      </p:tavLst>
                                    </p:anim>
                                    <p:animEffect transition="in" filter="fade">
                                      <p:cBhvr>
                                        <p:cTn id="56" dur="1250"/>
                                        <p:tgtEl>
                                          <p:spTgt spid="22"/>
                                        </p:tgtEl>
                                      </p:cBhvr>
                                    </p:animEffect>
                                  </p:childTnLst>
                                  <p:subTnLst>
                                    <p:audio>
                                      <p:cMediaNode>
                                        <p:cTn display="0" masterRel="sameClick">
                                          <p:stCondLst>
                                            <p:cond evt="begin" delay="0">
                                              <p:tn val="52"/>
                                            </p:cond>
                                          </p:stCondLst>
                                          <p:endCondLst>
                                            <p:cond evt="onStopAudio" delay="0">
                                              <p:tgtEl>
                                                <p:sldTgt/>
                                              </p:tgtEl>
                                            </p:cond>
                                          </p:endCondLst>
                                        </p:cTn>
                                        <p:tgtEl>
                                          <p:sndTgt r:embed="rId3" name="arrow.wav"/>
                                        </p:tgtEl>
                                      </p:cMediaNode>
                                    </p:audio>
                                  </p:subTnLst>
                                </p:cTn>
                              </p:par>
                              <p:par>
                                <p:cTn id="57" presetID="53" presetClass="entr" presetSubtype="16"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1250" fill="hold"/>
                                        <p:tgtEl>
                                          <p:spTgt spid="23"/>
                                        </p:tgtEl>
                                        <p:attrNameLst>
                                          <p:attrName>ppt_w</p:attrName>
                                        </p:attrNameLst>
                                      </p:cBhvr>
                                      <p:tavLst>
                                        <p:tav tm="0">
                                          <p:val>
                                            <p:fltVal val="0"/>
                                          </p:val>
                                        </p:tav>
                                        <p:tav tm="100000">
                                          <p:val>
                                            <p:strVal val="#ppt_w"/>
                                          </p:val>
                                        </p:tav>
                                      </p:tavLst>
                                    </p:anim>
                                    <p:anim calcmode="lin" valueType="num">
                                      <p:cBhvr>
                                        <p:cTn id="60" dur="1250" fill="hold"/>
                                        <p:tgtEl>
                                          <p:spTgt spid="23"/>
                                        </p:tgtEl>
                                        <p:attrNameLst>
                                          <p:attrName>ppt_h</p:attrName>
                                        </p:attrNameLst>
                                      </p:cBhvr>
                                      <p:tavLst>
                                        <p:tav tm="0">
                                          <p:val>
                                            <p:fltVal val="0"/>
                                          </p:val>
                                        </p:tav>
                                        <p:tav tm="100000">
                                          <p:val>
                                            <p:strVal val="#ppt_h"/>
                                          </p:val>
                                        </p:tav>
                                      </p:tavLst>
                                    </p:anim>
                                    <p:animEffect transition="in" filter="fade">
                                      <p:cBhvr>
                                        <p:cTn id="61" dur="1250"/>
                                        <p:tgtEl>
                                          <p:spTgt spid="2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down)">
                                      <p:cBhvr>
                                        <p:cTn id="66" dur="2250"/>
                                        <p:tgtEl>
                                          <p:spTgt spid="28"/>
                                        </p:tgtEl>
                                      </p:cBhvr>
                                    </p:animEffect>
                                  </p:childTnLst>
                                </p:cTn>
                              </p:par>
                              <p:par>
                                <p:cTn id="67" presetID="22" presetClass="entr" presetSubtype="2" fill="hold"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right)">
                                      <p:cBhvr>
                                        <p:cTn id="69" dur="125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nodeType="click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1250" fill="hold"/>
                                        <p:tgtEl>
                                          <p:spTgt spid="26"/>
                                        </p:tgtEl>
                                        <p:attrNameLst>
                                          <p:attrName>ppt_w</p:attrName>
                                        </p:attrNameLst>
                                      </p:cBhvr>
                                      <p:tavLst>
                                        <p:tav tm="0">
                                          <p:val>
                                            <p:fltVal val="0"/>
                                          </p:val>
                                        </p:tav>
                                        <p:tav tm="100000">
                                          <p:val>
                                            <p:strVal val="#ppt_w"/>
                                          </p:val>
                                        </p:tav>
                                      </p:tavLst>
                                    </p:anim>
                                    <p:anim calcmode="lin" valueType="num">
                                      <p:cBhvr>
                                        <p:cTn id="75" dur="1250" fill="hold"/>
                                        <p:tgtEl>
                                          <p:spTgt spid="26"/>
                                        </p:tgtEl>
                                        <p:attrNameLst>
                                          <p:attrName>ppt_h</p:attrName>
                                        </p:attrNameLst>
                                      </p:cBhvr>
                                      <p:tavLst>
                                        <p:tav tm="0">
                                          <p:val>
                                            <p:fltVal val="0"/>
                                          </p:val>
                                        </p:tav>
                                        <p:tav tm="100000">
                                          <p:val>
                                            <p:strVal val="#ppt_h"/>
                                          </p:val>
                                        </p:tav>
                                      </p:tavLst>
                                    </p:anim>
                                    <p:animEffect transition="in" filter="fade">
                                      <p:cBhvr>
                                        <p:cTn id="76" dur="1250"/>
                                        <p:tgtEl>
                                          <p:spTgt spid="26"/>
                                        </p:tgtEl>
                                      </p:cBhvr>
                                    </p:animEffect>
                                  </p:childTnLst>
                                  <p:subTnLst>
                                    <p:audio>
                                      <p:cMediaNode>
                                        <p:cTn display="0" masterRel="sameClick">
                                          <p:stCondLst>
                                            <p:cond evt="begin" delay="0">
                                              <p:tn val="72"/>
                                            </p:cond>
                                          </p:stCondLst>
                                          <p:endCondLst>
                                            <p:cond evt="onStopAudio" delay="0">
                                              <p:tgtEl>
                                                <p:sldTgt/>
                                              </p:tgtEl>
                                            </p:cond>
                                          </p:endCondLst>
                                        </p:cTn>
                                        <p:tgtEl>
                                          <p:sndTgt r:embed="rId3" name="arrow.wav"/>
                                        </p:tgtEl>
                                      </p:cMediaNode>
                                    </p:audio>
                                  </p:subTnLst>
                                </p:cTn>
                              </p:par>
                              <p:par>
                                <p:cTn id="77" presetID="53" presetClass="entr" presetSubtype="16"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1250" fill="hold"/>
                                        <p:tgtEl>
                                          <p:spTgt spid="27"/>
                                        </p:tgtEl>
                                        <p:attrNameLst>
                                          <p:attrName>ppt_w</p:attrName>
                                        </p:attrNameLst>
                                      </p:cBhvr>
                                      <p:tavLst>
                                        <p:tav tm="0">
                                          <p:val>
                                            <p:fltVal val="0"/>
                                          </p:val>
                                        </p:tav>
                                        <p:tav tm="100000">
                                          <p:val>
                                            <p:strVal val="#ppt_w"/>
                                          </p:val>
                                        </p:tav>
                                      </p:tavLst>
                                    </p:anim>
                                    <p:anim calcmode="lin" valueType="num">
                                      <p:cBhvr>
                                        <p:cTn id="80" dur="1250" fill="hold"/>
                                        <p:tgtEl>
                                          <p:spTgt spid="27"/>
                                        </p:tgtEl>
                                        <p:attrNameLst>
                                          <p:attrName>ppt_h</p:attrName>
                                        </p:attrNameLst>
                                      </p:cBhvr>
                                      <p:tavLst>
                                        <p:tav tm="0">
                                          <p:val>
                                            <p:fltVal val="0"/>
                                          </p:val>
                                        </p:tav>
                                        <p:tav tm="100000">
                                          <p:val>
                                            <p:strVal val="#ppt_h"/>
                                          </p:val>
                                        </p:tav>
                                      </p:tavLst>
                                    </p:anim>
                                    <p:animEffect transition="in" filter="fade">
                                      <p:cBhvr>
                                        <p:cTn id="81" dur="125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down)">
                                      <p:cBhvr>
                                        <p:cTn id="86" dur="2250"/>
                                        <p:tgtEl>
                                          <p:spTgt spid="29"/>
                                        </p:tgtEl>
                                      </p:cBhvr>
                                    </p:animEffect>
                                  </p:childTnLst>
                                </p:cTn>
                              </p:par>
                            </p:childTnLst>
                          </p:cTn>
                        </p:par>
                        <p:par>
                          <p:cTn id="87" fill="hold">
                            <p:stCondLst>
                              <p:cond delay="2250"/>
                            </p:stCondLst>
                            <p:childTnLst>
                              <p:par>
                                <p:cTn id="88" presetID="22" presetClass="entr" presetSubtype="1"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wipe(up)">
                                      <p:cBhvr>
                                        <p:cTn id="90" dur="1250"/>
                                        <p:tgtEl>
                                          <p:spTgt spid="33"/>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nodeType="click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p:cTn id="95" dur="1250" fill="hold"/>
                                        <p:tgtEl>
                                          <p:spTgt spid="24"/>
                                        </p:tgtEl>
                                        <p:attrNameLst>
                                          <p:attrName>ppt_w</p:attrName>
                                        </p:attrNameLst>
                                      </p:cBhvr>
                                      <p:tavLst>
                                        <p:tav tm="0">
                                          <p:val>
                                            <p:fltVal val="0"/>
                                          </p:val>
                                        </p:tav>
                                        <p:tav tm="100000">
                                          <p:val>
                                            <p:strVal val="#ppt_w"/>
                                          </p:val>
                                        </p:tav>
                                      </p:tavLst>
                                    </p:anim>
                                    <p:anim calcmode="lin" valueType="num">
                                      <p:cBhvr>
                                        <p:cTn id="96" dur="1250" fill="hold"/>
                                        <p:tgtEl>
                                          <p:spTgt spid="24"/>
                                        </p:tgtEl>
                                        <p:attrNameLst>
                                          <p:attrName>ppt_h</p:attrName>
                                        </p:attrNameLst>
                                      </p:cBhvr>
                                      <p:tavLst>
                                        <p:tav tm="0">
                                          <p:val>
                                            <p:fltVal val="0"/>
                                          </p:val>
                                        </p:tav>
                                        <p:tav tm="100000">
                                          <p:val>
                                            <p:strVal val="#ppt_h"/>
                                          </p:val>
                                        </p:tav>
                                      </p:tavLst>
                                    </p:anim>
                                    <p:animEffect transition="in" filter="fade">
                                      <p:cBhvr>
                                        <p:cTn id="97" dur="1250"/>
                                        <p:tgtEl>
                                          <p:spTgt spid="24"/>
                                        </p:tgtEl>
                                      </p:cBhvr>
                                    </p:animEffect>
                                  </p:childTnLst>
                                  <p:subTnLst>
                                    <p:audio>
                                      <p:cMediaNode>
                                        <p:cTn display="0" masterRel="sameClick">
                                          <p:stCondLst>
                                            <p:cond evt="begin" delay="0">
                                              <p:tn val="93"/>
                                            </p:cond>
                                          </p:stCondLst>
                                          <p:endCondLst>
                                            <p:cond evt="onStopAudio" delay="0">
                                              <p:tgtEl>
                                                <p:sldTgt/>
                                              </p:tgtEl>
                                            </p:cond>
                                          </p:endCondLst>
                                        </p:cTn>
                                        <p:tgtEl>
                                          <p:sndTgt r:embed="rId3" name="arrow.wav"/>
                                        </p:tgtEl>
                                      </p:cMediaNode>
                                    </p:audio>
                                  </p:subTnLst>
                                </p:cTn>
                              </p:par>
                              <p:par>
                                <p:cTn id="98" presetID="53" presetClass="entr" presetSubtype="16" fill="hold" grpId="0" nodeType="withEffect">
                                  <p:stCondLst>
                                    <p:cond delay="0"/>
                                  </p:stCondLst>
                                  <p:childTnLst>
                                    <p:set>
                                      <p:cBhvr>
                                        <p:cTn id="99" dur="1" fill="hold">
                                          <p:stCondLst>
                                            <p:cond delay="0"/>
                                          </p:stCondLst>
                                        </p:cTn>
                                        <p:tgtEl>
                                          <p:spTgt spid="25"/>
                                        </p:tgtEl>
                                        <p:attrNameLst>
                                          <p:attrName>style.visibility</p:attrName>
                                        </p:attrNameLst>
                                      </p:cBhvr>
                                      <p:to>
                                        <p:strVal val="visible"/>
                                      </p:to>
                                    </p:set>
                                    <p:anim calcmode="lin" valueType="num">
                                      <p:cBhvr>
                                        <p:cTn id="100" dur="1250" fill="hold"/>
                                        <p:tgtEl>
                                          <p:spTgt spid="25"/>
                                        </p:tgtEl>
                                        <p:attrNameLst>
                                          <p:attrName>ppt_w</p:attrName>
                                        </p:attrNameLst>
                                      </p:cBhvr>
                                      <p:tavLst>
                                        <p:tav tm="0">
                                          <p:val>
                                            <p:fltVal val="0"/>
                                          </p:val>
                                        </p:tav>
                                        <p:tav tm="100000">
                                          <p:val>
                                            <p:strVal val="#ppt_w"/>
                                          </p:val>
                                        </p:tav>
                                      </p:tavLst>
                                    </p:anim>
                                    <p:anim calcmode="lin" valueType="num">
                                      <p:cBhvr>
                                        <p:cTn id="101" dur="1250" fill="hold"/>
                                        <p:tgtEl>
                                          <p:spTgt spid="25"/>
                                        </p:tgtEl>
                                        <p:attrNameLst>
                                          <p:attrName>ppt_h</p:attrName>
                                        </p:attrNameLst>
                                      </p:cBhvr>
                                      <p:tavLst>
                                        <p:tav tm="0">
                                          <p:val>
                                            <p:fltVal val="0"/>
                                          </p:val>
                                        </p:tav>
                                        <p:tav tm="100000">
                                          <p:val>
                                            <p:strVal val="#ppt_h"/>
                                          </p:val>
                                        </p:tav>
                                      </p:tavLst>
                                    </p:anim>
                                    <p:animEffect transition="in" filter="fade">
                                      <p:cBhvr>
                                        <p:cTn id="102" dur="1250"/>
                                        <p:tgtEl>
                                          <p:spTgt spid="25"/>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wipe(down)">
                                      <p:cBhvr>
                                        <p:cTn id="107" dur="2250"/>
                                        <p:tgtEl>
                                          <p:spTgt spid="30"/>
                                        </p:tgtEl>
                                      </p:cBhvr>
                                    </p:animEffect>
                                  </p:childTnLst>
                                </p:cTn>
                              </p:par>
                            </p:childTnLst>
                          </p:cTn>
                        </p:par>
                        <p:par>
                          <p:cTn id="108" fill="hold">
                            <p:stCondLst>
                              <p:cond delay="2250"/>
                            </p:stCondLst>
                            <p:childTnLst>
                              <p:par>
                                <p:cTn id="109" presetID="22" presetClass="entr" presetSubtype="8" fill="hold" nodeType="after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wipe(left)">
                                      <p:cBhvr>
                                        <p:cTn id="111" dur="1250"/>
                                        <p:tgtEl>
                                          <p:spTgt spid="32"/>
                                        </p:tgtEl>
                                      </p:cBhvr>
                                    </p:animEffect>
                                  </p:childTnLst>
                                </p:cTn>
                              </p:par>
                            </p:childTnLst>
                          </p:cTn>
                        </p:par>
                      </p:childTnLst>
                    </p:cTn>
                  </p:par>
                  <p:par>
                    <p:cTn id="112" fill="hold">
                      <p:stCondLst>
                        <p:cond delay="indefinite"/>
                      </p:stCondLst>
                      <p:childTnLst>
                        <p:par>
                          <p:cTn id="113" fill="hold">
                            <p:stCondLst>
                              <p:cond delay="0"/>
                            </p:stCondLst>
                            <p:childTnLst>
                              <p:par>
                                <p:cTn id="114" presetID="55" presetClass="exit" presetSubtype="0" fill="hold" nodeType="clickEffect">
                                  <p:stCondLst>
                                    <p:cond delay="0"/>
                                  </p:stCondLst>
                                  <p:childTnLst>
                                    <p:anim calcmode="lin" valueType="num">
                                      <p:cBhvr>
                                        <p:cTn id="115" dur="1000"/>
                                        <p:tgtEl>
                                          <p:spTgt spid="2"/>
                                        </p:tgtEl>
                                        <p:attrNameLst>
                                          <p:attrName>ppt_w</p:attrName>
                                        </p:attrNameLst>
                                      </p:cBhvr>
                                      <p:tavLst>
                                        <p:tav tm="0">
                                          <p:val>
                                            <p:strVal val="ppt_w"/>
                                          </p:val>
                                        </p:tav>
                                        <p:tav tm="100000">
                                          <p:val>
                                            <p:strVal val="ppt_w*0.70"/>
                                          </p:val>
                                        </p:tav>
                                      </p:tavLst>
                                    </p:anim>
                                    <p:anim calcmode="lin" valueType="num">
                                      <p:cBhvr>
                                        <p:cTn id="116" dur="1000"/>
                                        <p:tgtEl>
                                          <p:spTgt spid="2"/>
                                        </p:tgtEl>
                                        <p:attrNameLst>
                                          <p:attrName>ppt_h</p:attrName>
                                        </p:attrNameLst>
                                      </p:cBhvr>
                                      <p:tavLst>
                                        <p:tav tm="0">
                                          <p:val>
                                            <p:strVal val="ppt_h"/>
                                          </p:val>
                                        </p:tav>
                                        <p:tav tm="100000">
                                          <p:val>
                                            <p:strVal val="ppt_h"/>
                                          </p:val>
                                        </p:tav>
                                      </p:tavLst>
                                    </p:anim>
                                    <p:animEffect transition="out" filter="fade">
                                      <p:cBhvr>
                                        <p:cTn id="117" dur="1000"/>
                                        <p:tgtEl>
                                          <p:spTgt spid="2"/>
                                        </p:tgtEl>
                                      </p:cBhvr>
                                    </p:animEffect>
                                    <p:set>
                                      <p:cBhvr>
                                        <p:cTn id="118" dur="1" fill="hold">
                                          <p:stCondLst>
                                            <p:cond delay="999"/>
                                          </p:stCondLst>
                                        </p:cTn>
                                        <p:tgtEl>
                                          <p:spTgt spid="2"/>
                                        </p:tgtEl>
                                        <p:attrNameLst>
                                          <p:attrName>style.visibility</p:attrName>
                                        </p:attrNameLst>
                                      </p:cBhvr>
                                      <p:to>
                                        <p:strVal val="hidden"/>
                                      </p:to>
                                    </p:set>
                                  </p:childTnLst>
                                </p:cTn>
                              </p:par>
                              <p:par>
                                <p:cTn id="119" presetID="55" presetClass="exit" presetSubtype="0" fill="hold" grpId="1" nodeType="withEffect">
                                  <p:stCondLst>
                                    <p:cond delay="0"/>
                                  </p:stCondLst>
                                  <p:childTnLst>
                                    <p:anim calcmode="lin" valueType="num">
                                      <p:cBhvr>
                                        <p:cTn id="120" dur="1000"/>
                                        <p:tgtEl>
                                          <p:spTgt spid="5"/>
                                        </p:tgtEl>
                                        <p:attrNameLst>
                                          <p:attrName>ppt_w</p:attrName>
                                        </p:attrNameLst>
                                      </p:cBhvr>
                                      <p:tavLst>
                                        <p:tav tm="0">
                                          <p:val>
                                            <p:strVal val="ppt_w"/>
                                          </p:val>
                                        </p:tav>
                                        <p:tav tm="100000">
                                          <p:val>
                                            <p:strVal val="ppt_w*0.70"/>
                                          </p:val>
                                        </p:tav>
                                      </p:tavLst>
                                    </p:anim>
                                    <p:anim calcmode="lin" valueType="num">
                                      <p:cBhvr>
                                        <p:cTn id="121" dur="1000"/>
                                        <p:tgtEl>
                                          <p:spTgt spid="5"/>
                                        </p:tgtEl>
                                        <p:attrNameLst>
                                          <p:attrName>ppt_h</p:attrName>
                                        </p:attrNameLst>
                                      </p:cBhvr>
                                      <p:tavLst>
                                        <p:tav tm="0">
                                          <p:val>
                                            <p:strVal val="ppt_h"/>
                                          </p:val>
                                        </p:tav>
                                        <p:tav tm="100000">
                                          <p:val>
                                            <p:strVal val="ppt_h"/>
                                          </p:val>
                                        </p:tav>
                                      </p:tavLst>
                                    </p:anim>
                                    <p:animEffect transition="out" filter="fade">
                                      <p:cBhvr>
                                        <p:cTn id="122" dur="1000"/>
                                        <p:tgtEl>
                                          <p:spTgt spid="5"/>
                                        </p:tgtEl>
                                      </p:cBhvr>
                                    </p:animEffect>
                                    <p:set>
                                      <p:cBhvr>
                                        <p:cTn id="123" dur="1" fill="hold">
                                          <p:stCondLst>
                                            <p:cond delay="999"/>
                                          </p:stCondLst>
                                        </p:cTn>
                                        <p:tgtEl>
                                          <p:spTgt spid="5"/>
                                        </p:tgtEl>
                                        <p:attrNameLst>
                                          <p:attrName>style.visibility</p:attrName>
                                        </p:attrNameLst>
                                      </p:cBhvr>
                                      <p:to>
                                        <p:strVal val="hidden"/>
                                      </p:to>
                                    </p:set>
                                  </p:childTnLst>
                                </p:cTn>
                              </p:par>
                              <p:par>
                                <p:cTn id="124" presetID="55" presetClass="exit" presetSubtype="0" fill="hold" grpId="1" nodeType="withEffect">
                                  <p:stCondLst>
                                    <p:cond delay="0"/>
                                  </p:stCondLst>
                                  <p:childTnLst>
                                    <p:anim calcmode="lin" valueType="num">
                                      <p:cBhvr>
                                        <p:cTn id="125" dur="1000"/>
                                        <p:tgtEl>
                                          <p:spTgt spid="21"/>
                                        </p:tgtEl>
                                        <p:attrNameLst>
                                          <p:attrName>ppt_w</p:attrName>
                                        </p:attrNameLst>
                                      </p:cBhvr>
                                      <p:tavLst>
                                        <p:tav tm="0">
                                          <p:val>
                                            <p:strVal val="ppt_w"/>
                                          </p:val>
                                        </p:tav>
                                        <p:tav tm="100000">
                                          <p:val>
                                            <p:strVal val="ppt_w*0.70"/>
                                          </p:val>
                                        </p:tav>
                                      </p:tavLst>
                                    </p:anim>
                                    <p:anim calcmode="lin" valueType="num">
                                      <p:cBhvr>
                                        <p:cTn id="126" dur="1000"/>
                                        <p:tgtEl>
                                          <p:spTgt spid="21"/>
                                        </p:tgtEl>
                                        <p:attrNameLst>
                                          <p:attrName>ppt_h</p:attrName>
                                        </p:attrNameLst>
                                      </p:cBhvr>
                                      <p:tavLst>
                                        <p:tav tm="0">
                                          <p:val>
                                            <p:strVal val="ppt_h"/>
                                          </p:val>
                                        </p:tav>
                                        <p:tav tm="100000">
                                          <p:val>
                                            <p:strVal val="ppt_h"/>
                                          </p:val>
                                        </p:tav>
                                      </p:tavLst>
                                    </p:anim>
                                    <p:animEffect transition="out" filter="fade">
                                      <p:cBhvr>
                                        <p:cTn id="127" dur="1000"/>
                                        <p:tgtEl>
                                          <p:spTgt spid="21"/>
                                        </p:tgtEl>
                                      </p:cBhvr>
                                    </p:animEffect>
                                    <p:set>
                                      <p:cBhvr>
                                        <p:cTn id="128" dur="1" fill="hold">
                                          <p:stCondLst>
                                            <p:cond delay="999"/>
                                          </p:stCondLst>
                                        </p:cTn>
                                        <p:tgtEl>
                                          <p:spTgt spid="21"/>
                                        </p:tgtEl>
                                        <p:attrNameLst>
                                          <p:attrName>style.visibility</p:attrName>
                                        </p:attrNameLst>
                                      </p:cBhvr>
                                      <p:to>
                                        <p:strVal val="hidden"/>
                                      </p:to>
                                    </p:set>
                                  </p:childTnLst>
                                </p:cTn>
                              </p:par>
                              <p:par>
                                <p:cTn id="129" presetID="55" presetClass="exit" presetSubtype="0" fill="hold" nodeType="withEffect">
                                  <p:stCondLst>
                                    <p:cond delay="0"/>
                                  </p:stCondLst>
                                  <p:childTnLst>
                                    <p:anim calcmode="lin" valueType="num">
                                      <p:cBhvr>
                                        <p:cTn id="130" dur="1000"/>
                                        <p:tgtEl>
                                          <p:spTgt spid="22"/>
                                        </p:tgtEl>
                                        <p:attrNameLst>
                                          <p:attrName>ppt_w</p:attrName>
                                        </p:attrNameLst>
                                      </p:cBhvr>
                                      <p:tavLst>
                                        <p:tav tm="0">
                                          <p:val>
                                            <p:strVal val="ppt_w"/>
                                          </p:val>
                                        </p:tav>
                                        <p:tav tm="100000">
                                          <p:val>
                                            <p:strVal val="ppt_w*0.70"/>
                                          </p:val>
                                        </p:tav>
                                      </p:tavLst>
                                    </p:anim>
                                    <p:anim calcmode="lin" valueType="num">
                                      <p:cBhvr>
                                        <p:cTn id="131" dur="1000"/>
                                        <p:tgtEl>
                                          <p:spTgt spid="22"/>
                                        </p:tgtEl>
                                        <p:attrNameLst>
                                          <p:attrName>ppt_h</p:attrName>
                                        </p:attrNameLst>
                                      </p:cBhvr>
                                      <p:tavLst>
                                        <p:tav tm="0">
                                          <p:val>
                                            <p:strVal val="ppt_h"/>
                                          </p:val>
                                        </p:tav>
                                        <p:tav tm="100000">
                                          <p:val>
                                            <p:strVal val="ppt_h"/>
                                          </p:val>
                                        </p:tav>
                                      </p:tavLst>
                                    </p:anim>
                                    <p:animEffect transition="out" filter="fade">
                                      <p:cBhvr>
                                        <p:cTn id="132" dur="1000"/>
                                        <p:tgtEl>
                                          <p:spTgt spid="22"/>
                                        </p:tgtEl>
                                      </p:cBhvr>
                                    </p:animEffect>
                                    <p:set>
                                      <p:cBhvr>
                                        <p:cTn id="133" dur="1" fill="hold">
                                          <p:stCondLst>
                                            <p:cond delay="999"/>
                                          </p:stCondLst>
                                        </p:cTn>
                                        <p:tgtEl>
                                          <p:spTgt spid="22"/>
                                        </p:tgtEl>
                                        <p:attrNameLst>
                                          <p:attrName>style.visibility</p:attrName>
                                        </p:attrNameLst>
                                      </p:cBhvr>
                                      <p:to>
                                        <p:strVal val="hidden"/>
                                      </p:to>
                                    </p:set>
                                  </p:childTnLst>
                                </p:cTn>
                              </p:par>
                              <p:par>
                                <p:cTn id="134" presetID="55" presetClass="exit" presetSubtype="0" fill="hold" grpId="1" nodeType="withEffect">
                                  <p:stCondLst>
                                    <p:cond delay="0"/>
                                  </p:stCondLst>
                                  <p:childTnLst>
                                    <p:anim calcmode="lin" valueType="num">
                                      <p:cBhvr>
                                        <p:cTn id="135" dur="1000"/>
                                        <p:tgtEl>
                                          <p:spTgt spid="23"/>
                                        </p:tgtEl>
                                        <p:attrNameLst>
                                          <p:attrName>ppt_w</p:attrName>
                                        </p:attrNameLst>
                                      </p:cBhvr>
                                      <p:tavLst>
                                        <p:tav tm="0">
                                          <p:val>
                                            <p:strVal val="ppt_w"/>
                                          </p:val>
                                        </p:tav>
                                        <p:tav tm="100000">
                                          <p:val>
                                            <p:strVal val="ppt_w*0.70"/>
                                          </p:val>
                                        </p:tav>
                                      </p:tavLst>
                                    </p:anim>
                                    <p:anim calcmode="lin" valueType="num">
                                      <p:cBhvr>
                                        <p:cTn id="136" dur="1000"/>
                                        <p:tgtEl>
                                          <p:spTgt spid="23"/>
                                        </p:tgtEl>
                                        <p:attrNameLst>
                                          <p:attrName>ppt_h</p:attrName>
                                        </p:attrNameLst>
                                      </p:cBhvr>
                                      <p:tavLst>
                                        <p:tav tm="0">
                                          <p:val>
                                            <p:strVal val="ppt_h"/>
                                          </p:val>
                                        </p:tav>
                                        <p:tav tm="100000">
                                          <p:val>
                                            <p:strVal val="ppt_h"/>
                                          </p:val>
                                        </p:tav>
                                      </p:tavLst>
                                    </p:anim>
                                    <p:animEffect transition="out" filter="fade">
                                      <p:cBhvr>
                                        <p:cTn id="137" dur="1000"/>
                                        <p:tgtEl>
                                          <p:spTgt spid="23"/>
                                        </p:tgtEl>
                                      </p:cBhvr>
                                    </p:animEffect>
                                    <p:set>
                                      <p:cBhvr>
                                        <p:cTn id="138" dur="1" fill="hold">
                                          <p:stCondLst>
                                            <p:cond delay="999"/>
                                          </p:stCondLst>
                                        </p:cTn>
                                        <p:tgtEl>
                                          <p:spTgt spid="23"/>
                                        </p:tgtEl>
                                        <p:attrNameLst>
                                          <p:attrName>style.visibility</p:attrName>
                                        </p:attrNameLst>
                                      </p:cBhvr>
                                      <p:to>
                                        <p:strVal val="hidden"/>
                                      </p:to>
                                    </p:set>
                                  </p:childTnLst>
                                </p:cTn>
                              </p:par>
                              <p:par>
                                <p:cTn id="139" presetID="42" presetClass="exit" presetSubtype="0" fill="hold" grpId="1" nodeType="withEffect">
                                  <p:stCondLst>
                                    <p:cond delay="0"/>
                                  </p:stCondLst>
                                  <p:childTnLst>
                                    <p:animEffect transition="out" filter="fade">
                                      <p:cBhvr>
                                        <p:cTn id="140" dur="1500"/>
                                        <p:tgtEl>
                                          <p:spTgt spid="3"/>
                                        </p:tgtEl>
                                      </p:cBhvr>
                                    </p:animEffect>
                                    <p:anim calcmode="lin" valueType="num">
                                      <p:cBhvr>
                                        <p:cTn id="141" dur="1500"/>
                                        <p:tgtEl>
                                          <p:spTgt spid="3"/>
                                        </p:tgtEl>
                                        <p:attrNameLst>
                                          <p:attrName>ppt_x</p:attrName>
                                        </p:attrNameLst>
                                      </p:cBhvr>
                                      <p:tavLst>
                                        <p:tav tm="0">
                                          <p:val>
                                            <p:strVal val="ppt_x"/>
                                          </p:val>
                                        </p:tav>
                                        <p:tav tm="100000">
                                          <p:val>
                                            <p:strVal val="ppt_x"/>
                                          </p:val>
                                        </p:tav>
                                      </p:tavLst>
                                    </p:anim>
                                    <p:anim calcmode="lin" valueType="num">
                                      <p:cBhvr>
                                        <p:cTn id="142" dur="1500"/>
                                        <p:tgtEl>
                                          <p:spTgt spid="3"/>
                                        </p:tgtEl>
                                        <p:attrNameLst>
                                          <p:attrName>ppt_y</p:attrName>
                                        </p:attrNameLst>
                                      </p:cBhvr>
                                      <p:tavLst>
                                        <p:tav tm="0">
                                          <p:val>
                                            <p:strVal val="ppt_y"/>
                                          </p:val>
                                        </p:tav>
                                        <p:tav tm="100000">
                                          <p:val>
                                            <p:strVal val="ppt_y+.1"/>
                                          </p:val>
                                        </p:tav>
                                      </p:tavLst>
                                    </p:anim>
                                    <p:set>
                                      <p:cBhvr>
                                        <p:cTn id="143" dur="1" fill="hold">
                                          <p:stCondLst>
                                            <p:cond delay="1499"/>
                                          </p:stCondLst>
                                        </p:cTn>
                                        <p:tgtEl>
                                          <p:spTgt spid="3"/>
                                        </p:tgtEl>
                                        <p:attrNameLst>
                                          <p:attrName>style.visibility</p:attrName>
                                        </p:attrNameLst>
                                      </p:cBhvr>
                                      <p:to>
                                        <p:strVal val="hidden"/>
                                      </p:to>
                                    </p:set>
                                  </p:childTnLst>
                                </p:cTn>
                              </p:par>
                              <p:par>
                                <p:cTn id="144" presetID="42" presetClass="exit" presetSubtype="0" fill="hold" grpId="0" nodeType="withEffect">
                                  <p:stCondLst>
                                    <p:cond delay="0"/>
                                  </p:stCondLst>
                                  <p:childTnLst>
                                    <p:animEffect transition="out" filter="fade">
                                      <p:cBhvr>
                                        <p:cTn id="145" dur="1500"/>
                                        <p:tgtEl>
                                          <p:spTgt spid="4"/>
                                        </p:tgtEl>
                                      </p:cBhvr>
                                    </p:animEffect>
                                    <p:anim calcmode="lin" valueType="num">
                                      <p:cBhvr>
                                        <p:cTn id="146" dur="1500"/>
                                        <p:tgtEl>
                                          <p:spTgt spid="4"/>
                                        </p:tgtEl>
                                        <p:attrNameLst>
                                          <p:attrName>ppt_x</p:attrName>
                                        </p:attrNameLst>
                                      </p:cBhvr>
                                      <p:tavLst>
                                        <p:tav tm="0">
                                          <p:val>
                                            <p:strVal val="ppt_x"/>
                                          </p:val>
                                        </p:tav>
                                        <p:tav tm="100000">
                                          <p:val>
                                            <p:strVal val="ppt_x"/>
                                          </p:val>
                                        </p:tav>
                                      </p:tavLst>
                                    </p:anim>
                                    <p:anim calcmode="lin" valueType="num">
                                      <p:cBhvr>
                                        <p:cTn id="147" dur="1500"/>
                                        <p:tgtEl>
                                          <p:spTgt spid="4"/>
                                        </p:tgtEl>
                                        <p:attrNameLst>
                                          <p:attrName>ppt_y</p:attrName>
                                        </p:attrNameLst>
                                      </p:cBhvr>
                                      <p:tavLst>
                                        <p:tav tm="0">
                                          <p:val>
                                            <p:strVal val="ppt_y"/>
                                          </p:val>
                                        </p:tav>
                                        <p:tav tm="100000">
                                          <p:val>
                                            <p:strVal val="ppt_y+.1"/>
                                          </p:val>
                                        </p:tav>
                                      </p:tavLst>
                                    </p:anim>
                                    <p:set>
                                      <p:cBhvr>
                                        <p:cTn id="148" dur="1" fill="hold">
                                          <p:stCondLst>
                                            <p:cond delay="1499"/>
                                          </p:stCondLst>
                                        </p:cTn>
                                        <p:tgtEl>
                                          <p:spTgt spid="4"/>
                                        </p:tgtEl>
                                        <p:attrNameLst>
                                          <p:attrName>style.visibility</p:attrName>
                                        </p:attrNameLst>
                                      </p:cBhvr>
                                      <p:to>
                                        <p:strVal val="hidden"/>
                                      </p:to>
                                    </p:set>
                                  </p:childTnLst>
                                </p:cTn>
                              </p:par>
                              <p:par>
                                <p:cTn id="149" presetID="16" presetClass="exit" presetSubtype="21" fill="hold" nodeType="withEffect">
                                  <p:stCondLst>
                                    <p:cond delay="0"/>
                                  </p:stCondLst>
                                  <p:childTnLst>
                                    <p:animEffect transition="out" filter="barn(inVertical)">
                                      <p:cBhvr>
                                        <p:cTn id="150" dur="1500"/>
                                        <p:tgtEl>
                                          <p:spTgt spid="6"/>
                                        </p:tgtEl>
                                      </p:cBhvr>
                                    </p:animEffect>
                                    <p:set>
                                      <p:cBhvr>
                                        <p:cTn id="151" dur="1" fill="hold">
                                          <p:stCondLst>
                                            <p:cond delay="1499"/>
                                          </p:stCondLst>
                                        </p:cTn>
                                        <p:tgtEl>
                                          <p:spTgt spid="6"/>
                                        </p:tgtEl>
                                        <p:attrNameLst>
                                          <p:attrName>style.visibility</p:attrName>
                                        </p:attrNameLst>
                                      </p:cBhvr>
                                      <p:to>
                                        <p:strVal val="hidden"/>
                                      </p:to>
                                    </p:set>
                                  </p:childTnLst>
                                </p:cTn>
                              </p:par>
                              <p:par>
                                <p:cTn id="152" presetID="55" presetClass="exit" presetSubtype="0" fill="hold" nodeType="withEffect">
                                  <p:stCondLst>
                                    <p:cond delay="0"/>
                                  </p:stCondLst>
                                  <p:childTnLst>
                                    <p:anim calcmode="lin" valueType="num">
                                      <p:cBhvr>
                                        <p:cTn id="153" dur="1000"/>
                                        <p:tgtEl>
                                          <p:spTgt spid="24"/>
                                        </p:tgtEl>
                                        <p:attrNameLst>
                                          <p:attrName>ppt_w</p:attrName>
                                        </p:attrNameLst>
                                      </p:cBhvr>
                                      <p:tavLst>
                                        <p:tav tm="0">
                                          <p:val>
                                            <p:strVal val="ppt_w"/>
                                          </p:val>
                                        </p:tav>
                                        <p:tav tm="100000">
                                          <p:val>
                                            <p:strVal val="ppt_w*0.70"/>
                                          </p:val>
                                        </p:tav>
                                      </p:tavLst>
                                    </p:anim>
                                    <p:anim calcmode="lin" valueType="num">
                                      <p:cBhvr>
                                        <p:cTn id="154" dur="1000"/>
                                        <p:tgtEl>
                                          <p:spTgt spid="24"/>
                                        </p:tgtEl>
                                        <p:attrNameLst>
                                          <p:attrName>ppt_h</p:attrName>
                                        </p:attrNameLst>
                                      </p:cBhvr>
                                      <p:tavLst>
                                        <p:tav tm="0">
                                          <p:val>
                                            <p:strVal val="ppt_h"/>
                                          </p:val>
                                        </p:tav>
                                        <p:tav tm="100000">
                                          <p:val>
                                            <p:strVal val="ppt_h"/>
                                          </p:val>
                                        </p:tav>
                                      </p:tavLst>
                                    </p:anim>
                                    <p:animEffect transition="out" filter="fade">
                                      <p:cBhvr>
                                        <p:cTn id="155" dur="1000"/>
                                        <p:tgtEl>
                                          <p:spTgt spid="24"/>
                                        </p:tgtEl>
                                      </p:cBhvr>
                                    </p:animEffect>
                                    <p:set>
                                      <p:cBhvr>
                                        <p:cTn id="156" dur="1" fill="hold">
                                          <p:stCondLst>
                                            <p:cond delay="999"/>
                                          </p:stCondLst>
                                        </p:cTn>
                                        <p:tgtEl>
                                          <p:spTgt spid="24"/>
                                        </p:tgtEl>
                                        <p:attrNameLst>
                                          <p:attrName>style.visibility</p:attrName>
                                        </p:attrNameLst>
                                      </p:cBhvr>
                                      <p:to>
                                        <p:strVal val="hidden"/>
                                      </p:to>
                                    </p:set>
                                  </p:childTnLst>
                                </p:cTn>
                              </p:par>
                              <p:par>
                                <p:cTn id="157" presetID="55" presetClass="exit" presetSubtype="0" fill="hold" grpId="1" nodeType="withEffect">
                                  <p:stCondLst>
                                    <p:cond delay="0"/>
                                  </p:stCondLst>
                                  <p:childTnLst>
                                    <p:anim calcmode="lin" valueType="num">
                                      <p:cBhvr>
                                        <p:cTn id="158" dur="1000"/>
                                        <p:tgtEl>
                                          <p:spTgt spid="25"/>
                                        </p:tgtEl>
                                        <p:attrNameLst>
                                          <p:attrName>ppt_w</p:attrName>
                                        </p:attrNameLst>
                                      </p:cBhvr>
                                      <p:tavLst>
                                        <p:tav tm="0">
                                          <p:val>
                                            <p:strVal val="ppt_w"/>
                                          </p:val>
                                        </p:tav>
                                        <p:tav tm="100000">
                                          <p:val>
                                            <p:strVal val="ppt_w*0.70"/>
                                          </p:val>
                                        </p:tav>
                                      </p:tavLst>
                                    </p:anim>
                                    <p:anim calcmode="lin" valueType="num">
                                      <p:cBhvr>
                                        <p:cTn id="159" dur="1000"/>
                                        <p:tgtEl>
                                          <p:spTgt spid="25"/>
                                        </p:tgtEl>
                                        <p:attrNameLst>
                                          <p:attrName>ppt_h</p:attrName>
                                        </p:attrNameLst>
                                      </p:cBhvr>
                                      <p:tavLst>
                                        <p:tav tm="0">
                                          <p:val>
                                            <p:strVal val="ppt_h"/>
                                          </p:val>
                                        </p:tav>
                                        <p:tav tm="100000">
                                          <p:val>
                                            <p:strVal val="ppt_h"/>
                                          </p:val>
                                        </p:tav>
                                      </p:tavLst>
                                    </p:anim>
                                    <p:animEffect transition="out" filter="fade">
                                      <p:cBhvr>
                                        <p:cTn id="160" dur="1000"/>
                                        <p:tgtEl>
                                          <p:spTgt spid="25"/>
                                        </p:tgtEl>
                                      </p:cBhvr>
                                    </p:animEffect>
                                    <p:set>
                                      <p:cBhvr>
                                        <p:cTn id="161" dur="1" fill="hold">
                                          <p:stCondLst>
                                            <p:cond delay="999"/>
                                          </p:stCondLst>
                                        </p:cTn>
                                        <p:tgtEl>
                                          <p:spTgt spid="25"/>
                                        </p:tgtEl>
                                        <p:attrNameLst>
                                          <p:attrName>style.visibility</p:attrName>
                                        </p:attrNameLst>
                                      </p:cBhvr>
                                      <p:to>
                                        <p:strVal val="hidden"/>
                                      </p:to>
                                    </p:set>
                                  </p:childTnLst>
                                </p:cTn>
                              </p:par>
                              <p:par>
                                <p:cTn id="162" presetID="55" presetClass="exit" presetSubtype="0" fill="hold" nodeType="withEffect">
                                  <p:stCondLst>
                                    <p:cond delay="0"/>
                                  </p:stCondLst>
                                  <p:childTnLst>
                                    <p:anim calcmode="lin" valueType="num">
                                      <p:cBhvr>
                                        <p:cTn id="163" dur="1000"/>
                                        <p:tgtEl>
                                          <p:spTgt spid="26"/>
                                        </p:tgtEl>
                                        <p:attrNameLst>
                                          <p:attrName>ppt_w</p:attrName>
                                        </p:attrNameLst>
                                      </p:cBhvr>
                                      <p:tavLst>
                                        <p:tav tm="0">
                                          <p:val>
                                            <p:strVal val="ppt_w"/>
                                          </p:val>
                                        </p:tav>
                                        <p:tav tm="100000">
                                          <p:val>
                                            <p:strVal val="ppt_w*0.70"/>
                                          </p:val>
                                        </p:tav>
                                      </p:tavLst>
                                    </p:anim>
                                    <p:anim calcmode="lin" valueType="num">
                                      <p:cBhvr>
                                        <p:cTn id="164" dur="1000"/>
                                        <p:tgtEl>
                                          <p:spTgt spid="26"/>
                                        </p:tgtEl>
                                        <p:attrNameLst>
                                          <p:attrName>ppt_h</p:attrName>
                                        </p:attrNameLst>
                                      </p:cBhvr>
                                      <p:tavLst>
                                        <p:tav tm="0">
                                          <p:val>
                                            <p:strVal val="ppt_h"/>
                                          </p:val>
                                        </p:tav>
                                        <p:tav tm="100000">
                                          <p:val>
                                            <p:strVal val="ppt_h"/>
                                          </p:val>
                                        </p:tav>
                                      </p:tavLst>
                                    </p:anim>
                                    <p:animEffect transition="out" filter="fade">
                                      <p:cBhvr>
                                        <p:cTn id="165" dur="1000"/>
                                        <p:tgtEl>
                                          <p:spTgt spid="26"/>
                                        </p:tgtEl>
                                      </p:cBhvr>
                                    </p:animEffect>
                                    <p:set>
                                      <p:cBhvr>
                                        <p:cTn id="166" dur="1" fill="hold">
                                          <p:stCondLst>
                                            <p:cond delay="999"/>
                                          </p:stCondLst>
                                        </p:cTn>
                                        <p:tgtEl>
                                          <p:spTgt spid="26"/>
                                        </p:tgtEl>
                                        <p:attrNameLst>
                                          <p:attrName>style.visibility</p:attrName>
                                        </p:attrNameLst>
                                      </p:cBhvr>
                                      <p:to>
                                        <p:strVal val="hidden"/>
                                      </p:to>
                                    </p:set>
                                  </p:childTnLst>
                                </p:cTn>
                              </p:par>
                              <p:par>
                                <p:cTn id="167" presetID="55" presetClass="exit" presetSubtype="0" fill="hold" grpId="1" nodeType="withEffect">
                                  <p:stCondLst>
                                    <p:cond delay="0"/>
                                  </p:stCondLst>
                                  <p:childTnLst>
                                    <p:anim calcmode="lin" valueType="num">
                                      <p:cBhvr>
                                        <p:cTn id="168" dur="1000"/>
                                        <p:tgtEl>
                                          <p:spTgt spid="27"/>
                                        </p:tgtEl>
                                        <p:attrNameLst>
                                          <p:attrName>ppt_w</p:attrName>
                                        </p:attrNameLst>
                                      </p:cBhvr>
                                      <p:tavLst>
                                        <p:tav tm="0">
                                          <p:val>
                                            <p:strVal val="ppt_w"/>
                                          </p:val>
                                        </p:tav>
                                        <p:tav tm="100000">
                                          <p:val>
                                            <p:strVal val="ppt_w*0.70"/>
                                          </p:val>
                                        </p:tav>
                                      </p:tavLst>
                                    </p:anim>
                                    <p:anim calcmode="lin" valueType="num">
                                      <p:cBhvr>
                                        <p:cTn id="169" dur="1000"/>
                                        <p:tgtEl>
                                          <p:spTgt spid="27"/>
                                        </p:tgtEl>
                                        <p:attrNameLst>
                                          <p:attrName>ppt_h</p:attrName>
                                        </p:attrNameLst>
                                      </p:cBhvr>
                                      <p:tavLst>
                                        <p:tav tm="0">
                                          <p:val>
                                            <p:strVal val="ppt_h"/>
                                          </p:val>
                                        </p:tav>
                                        <p:tav tm="100000">
                                          <p:val>
                                            <p:strVal val="ppt_h"/>
                                          </p:val>
                                        </p:tav>
                                      </p:tavLst>
                                    </p:anim>
                                    <p:animEffect transition="out" filter="fade">
                                      <p:cBhvr>
                                        <p:cTn id="170" dur="1000"/>
                                        <p:tgtEl>
                                          <p:spTgt spid="27"/>
                                        </p:tgtEl>
                                      </p:cBhvr>
                                    </p:animEffect>
                                    <p:set>
                                      <p:cBhvr>
                                        <p:cTn id="171" dur="1" fill="hold">
                                          <p:stCondLst>
                                            <p:cond delay="999"/>
                                          </p:stCondLst>
                                        </p:cTn>
                                        <p:tgtEl>
                                          <p:spTgt spid="27"/>
                                        </p:tgtEl>
                                        <p:attrNameLst>
                                          <p:attrName>style.visibility</p:attrName>
                                        </p:attrNameLst>
                                      </p:cBhvr>
                                      <p:to>
                                        <p:strVal val="hidden"/>
                                      </p:to>
                                    </p:set>
                                  </p:childTnLst>
                                </p:cTn>
                              </p:par>
                              <p:par>
                                <p:cTn id="172" presetID="55" presetClass="exit" presetSubtype="0" fill="hold" grpId="1" nodeType="withEffect">
                                  <p:stCondLst>
                                    <p:cond delay="0"/>
                                  </p:stCondLst>
                                  <p:childTnLst>
                                    <p:anim calcmode="lin" valueType="num">
                                      <p:cBhvr>
                                        <p:cTn id="173" dur="1000"/>
                                        <p:tgtEl>
                                          <p:spTgt spid="35"/>
                                        </p:tgtEl>
                                        <p:attrNameLst>
                                          <p:attrName>ppt_w</p:attrName>
                                        </p:attrNameLst>
                                      </p:cBhvr>
                                      <p:tavLst>
                                        <p:tav tm="0">
                                          <p:val>
                                            <p:strVal val="ppt_w"/>
                                          </p:val>
                                        </p:tav>
                                        <p:tav tm="100000">
                                          <p:val>
                                            <p:strVal val="ppt_w*0.70"/>
                                          </p:val>
                                        </p:tav>
                                      </p:tavLst>
                                    </p:anim>
                                    <p:anim calcmode="lin" valueType="num">
                                      <p:cBhvr>
                                        <p:cTn id="174" dur="1000"/>
                                        <p:tgtEl>
                                          <p:spTgt spid="35"/>
                                        </p:tgtEl>
                                        <p:attrNameLst>
                                          <p:attrName>ppt_h</p:attrName>
                                        </p:attrNameLst>
                                      </p:cBhvr>
                                      <p:tavLst>
                                        <p:tav tm="0">
                                          <p:val>
                                            <p:strVal val="ppt_h"/>
                                          </p:val>
                                        </p:tav>
                                        <p:tav tm="100000">
                                          <p:val>
                                            <p:strVal val="ppt_h"/>
                                          </p:val>
                                        </p:tav>
                                      </p:tavLst>
                                    </p:anim>
                                    <p:animEffect transition="out" filter="fade">
                                      <p:cBhvr>
                                        <p:cTn id="175" dur="1000"/>
                                        <p:tgtEl>
                                          <p:spTgt spid="35"/>
                                        </p:tgtEl>
                                      </p:cBhvr>
                                    </p:animEffect>
                                    <p:set>
                                      <p:cBhvr>
                                        <p:cTn id="176" dur="1" fill="hold">
                                          <p:stCondLst>
                                            <p:cond delay="999"/>
                                          </p:stCondLst>
                                        </p:cTn>
                                        <p:tgtEl>
                                          <p:spTgt spid="35"/>
                                        </p:tgtEl>
                                        <p:attrNameLst>
                                          <p:attrName>style.visibility</p:attrName>
                                        </p:attrNameLst>
                                      </p:cBhvr>
                                      <p:to>
                                        <p:strVal val="hidden"/>
                                      </p:to>
                                    </p:set>
                                  </p:childTnLst>
                                </p:cTn>
                              </p:par>
                              <p:par>
                                <p:cTn id="177" presetID="42" presetClass="exit" presetSubtype="0" fill="hold" grpId="1" nodeType="withEffect">
                                  <p:stCondLst>
                                    <p:cond delay="0"/>
                                  </p:stCondLst>
                                  <p:childTnLst>
                                    <p:animEffect transition="out" filter="fade">
                                      <p:cBhvr>
                                        <p:cTn id="178" dur="1000"/>
                                        <p:tgtEl>
                                          <p:spTgt spid="28"/>
                                        </p:tgtEl>
                                      </p:cBhvr>
                                    </p:animEffect>
                                    <p:anim calcmode="lin" valueType="num">
                                      <p:cBhvr>
                                        <p:cTn id="179" dur="1000"/>
                                        <p:tgtEl>
                                          <p:spTgt spid="28"/>
                                        </p:tgtEl>
                                        <p:attrNameLst>
                                          <p:attrName>ppt_x</p:attrName>
                                        </p:attrNameLst>
                                      </p:cBhvr>
                                      <p:tavLst>
                                        <p:tav tm="0">
                                          <p:val>
                                            <p:strVal val="ppt_x"/>
                                          </p:val>
                                        </p:tav>
                                        <p:tav tm="100000">
                                          <p:val>
                                            <p:strVal val="ppt_x"/>
                                          </p:val>
                                        </p:tav>
                                      </p:tavLst>
                                    </p:anim>
                                    <p:anim calcmode="lin" valueType="num">
                                      <p:cBhvr>
                                        <p:cTn id="180" dur="1000"/>
                                        <p:tgtEl>
                                          <p:spTgt spid="28"/>
                                        </p:tgtEl>
                                        <p:attrNameLst>
                                          <p:attrName>ppt_y</p:attrName>
                                        </p:attrNameLst>
                                      </p:cBhvr>
                                      <p:tavLst>
                                        <p:tav tm="0">
                                          <p:val>
                                            <p:strVal val="ppt_y"/>
                                          </p:val>
                                        </p:tav>
                                        <p:tav tm="100000">
                                          <p:val>
                                            <p:strVal val="ppt_y+.1"/>
                                          </p:val>
                                        </p:tav>
                                      </p:tavLst>
                                    </p:anim>
                                    <p:set>
                                      <p:cBhvr>
                                        <p:cTn id="181" dur="1" fill="hold">
                                          <p:stCondLst>
                                            <p:cond delay="999"/>
                                          </p:stCondLst>
                                        </p:cTn>
                                        <p:tgtEl>
                                          <p:spTgt spid="28"/>
                                        </p:tgtEl>
                                        <p:attrNameLst>
                                          <p:attrName>style.visibility</p:attrName>
                                        </p:attrNameLst>
                                      </p:cBhvr>
                                      <p:to>
                                        <p:strVal val="hidden"/>
                                      </p:to>
                                    </p:set>
                                  </p:childTnLst>
                                </p:cTn>
                              </p:par>
                              <p:par>
                                <p:cTn id="182" presetID="42" presetClass="exit" presetSubtype="0" fill="hold" nodeType="withEffect">
                                  <p:stCondLst>
                                    <p:cond delay="0"/>
                                  </p:stCondLst>
                                  <p:childTnLst>
                                    <p:animEffect transition="out" filter="fade">
                                      <p:cBhvr>
                                        <p:cTn id="183" dur="1000"/>
                                        <p:tgtEl>
                                          <p:spTgt spid="34"/>
                                        </p:tgtEl>
                                      </p:cBhvr>
                                    </p:animEffect>
                                    <p:anim calcmode="lin" valueType="num">
                                      <p:cBhvr>
                                        <p:cTn id="184" dur="1000"/>
                                        <p:tgtEl>
                                          <p:spTgt spid="34"/>
                                        </p:tgtEl>
                                        <p:attrNameLst>
                                          <p:attrName>ppt_x</p:attrName>
                                        </p:attrNameLst>
                                      </p:cBhvr>
                                      <p:tavLst>
                                        <p:tav tm="0">
                                          <p:val>
                                            <p:strVal val="ppt_x"/>
                                          </p:val>
                                        </p:tav>
                                        <p:tav tm="100000">
                                          <p:val>
                                            <p:strVal val="ppt_x"/>
                                          </p:val>
                                        </p:tav>
                                      </p:tavLst>
                                    </p:anim>
                                    <p:anim calcmode="lin" valueType="num">
                                      <p:cBhvr>
                                        <p:cTn id="185" dur="1000"/>
                                        <p:tgtEl>
                                          <p:spTgt spid="34"/>
                                        </p:tgtEl>
                                        <p:attrNameLst>
                                          <p:attrName>ppt_y</p:attrName>
                                        </p:attrNameLst>
                                      </p:cBhvr>
                                      <p:tavLst>
                                        <p:tav tm="0">
                                          <p:val>
                                            <p:strVal val="ppt_y"/>
                                          </p:val>
                                        </p:tav>
                                        <p:tav tm="100000">
                                          <p:val>
                                            <p:strVal val="ppt_y+.1"/>
                                          </p:val>
                                        </p:tav>
                                      </p:tavLst>
                                    </p:anim>
                                    <p:set>
                                      <p:cBhvr>
                                        <p:cTn id="186" dur="1" fill="hold">
                                          <p:stCondLst>
                                            <p:cond delay="999"/>
                                          </p:stCondLst>
                                        </p:cTn>
                                        <p:tgtEl>
                                          <p:spTgt spid="34"/>
                                        </p:tgtEl>
                                        <p:attrNameLst>
                                          <p:attrName>style.visibility</p:attrName>
                                        </p:attrNameLst>
                                      </p:cBhvr>
                                      <p:to>
                                        <p:strVal val="hidden"/>
                                      </p:to>
                                    </p:set>
                                  </p:childTnLst>
                                </p:cTn>
                              </p:par>
                              <p:par>
                                <p:cTn id="187" presetID="16" presetClass="exit" presetSubtype="21" fill="hold" grpId="1" nodeType="withEffect">
                                  <p:stCondLst>
                                    <p:cond delay="0"/>
                                  </p:stCondLst>
                                  <p:childTnLst>
                                    <p:animEffect transition="out" filter="barn(inVertical)">
                                      <p:cBhvr>
                                        <p:cTn id="188" dur="1250"/>
                                        <p:tgtEl>
                                          <p:spTgt spid="36"/>
                                        </p:tgtEl>
                                      </p:cBhvr>
                                    </p:animEffect>
                                    <p:set>
                                      <p:cBhvr>
                                        <p:cTn id="189" dur="1" fill="hold">
                                          <p:stCondLst>
                                            <p:cond delay="1249"/>
                                          </p:stCondLst>
                                        </p:cTn>
                                        <p:tgtEl>
                                          <p:spTgt spid="36"/>
                                        </p:tgtEl>
                                        <p:attrNameLst>
                                          <p:attrName>style.visibility</p:attrName>
                                        </p:attrNameLst>
                                      </p:cBhvr>
                                      <p:to>
                                        <p:strVal val="hidden"/>
                                      </p:to>
                                    </p:set>
                                  </p:childTnLst>
                                </p:cTn>
                              </p:par>
                              <p:par>
                                <p:cTn id="190" presetID="16" presetClass="exit" presetSubtype="21" fill="hold" grpId="1" nodeType="withEffect">
                                  <p:stCondLst>
                                    <p:cond delay="0"/>
                                  </p:stCondLst>
                                  <p:childTnLst>
                                    <p:animEffect transition="out" filter="barn(inVertical)">
                                      <p:cBhvr>
                                        <p:cTn id="191" dur="1250"/>
                                        <p:tgtEl>
                                          <p:spTgt spid="37"/>
                                        </p:tgtEl>
                                      </p:cBhvr>
                                    </p:animEffect>
                                    <p:set>
                                      <p:cBhvr>
                                        <p:cTn id="192" dur="1" fill="hold">
                                          <p:stCondLst>
                                            <p:cond delay="1249"/>
                                          </p:stCondLst>
                                        </p:cTn>
                                        <p:tgtEl>
                                          <p:spTgt spid="37"/>
                                        </p:tgtEl>
                                        <p:attrNameLst>
                                          <p:attrName>style.visibility</p:attrName>
                                        </p:attrNameLst>
                                      </p:cBhvr>
                                      <p:to>
                                        <p:strVal val="hidden"/>
                                      </p:to>
                                    </p:set>
                                  </p:childTnLst>
                                </p:cTn>
                              </p:par>
                              <p:par>
                                <p:cTn id="193" presetID="42" presetClass="exit" presetSubtype="0" fill="hold" grpId="1" nodeType="withEffect">
                                  <p:stCondLst>
                                    <p:cond delay="0"/>
                                  </p:stCondLst>
                                  <p:childTnLst>
                                    <p:animEffect transition="out" filter="fade">
                                      <p:cBhvr>
                                        <p:cTn id="194" dur="1000"/>
                                        <p:tgtEl>
                                          <p:spTgt spid="29"/>
                                        </p:tgtEl>
                                      </p:cBhvr>
                                    </p:animEffect>
                                    <p:anim calcmode="lin" valueType="num">
                                      <p:cBhvr>
                                        <p:cTn id="195" dur="1000"/>
                                        <p:tgtEl>
                                          <p:spTgt spid="29"/>
                                        </p:tgtEl>
                                        <p:attrNameLst>
                                          <p:attrName>ppt_x</p:attrName>
                                        </p:attrNameLst>
                                      </p:cBhvr>
                                      <p:tavLst>
                                        <p:tav tm="0">
                                          <p:val>
                                            <p:strVal val="ppt_x"/>
                                          </p:val>
                                        </p:tav>
                                        <p:tav tm="100000">
                                          <p:val>
                                            <p:strVal val="ppt_x"/>
                                          </p:val>
                                        </p:tav>
                                      </p:tavLst>
                                    </p:anim>
                                    <p:anim calcmode="lin" valueType="num">
                                      <p:cBhvr>
                                        <p:cTn id="196" dur="1000"/>
                                        <p:tgtEl>
                                          <p:spTgt spid="29"/>
                                        </p:tgtEl>
                                        <p:attrNameLst>
                                          <p:attrName>ppt_y</p:attrName>
                                        </p:attrNameLst>
                                      </p:cBhvr>
                                      <p:tavLst>
                                        <p:tav tm="0">
                                          <p:val>
                                            <p:strVal val="ppt_y"/>
                                          </p:val>
                                        </p:tav>
                                        <p:tav tm="100000">
                                          <p:val>
                                            <p:strVal val="ppt_y+.1"/>
                                          </p:val>
                                        </p:tav>
                                      </p:tavLst>
                                    </p:anim>
                                    <p:set>
                                      <p:cBhvr>
                                        <p:cTn id="197" dur="1" fill="hold">
                                          <p:stCondLst>
                                            <p:cond delay="999"/>
                                          </p:stCondLst>
                                        </p:cTn>
                                        <p:tgtEl>
                                          <p:spTgt spid="29"/>
                                        </p:tgtEl>
                                        <p:attrNameLst>
                                          <p:attrName>style.visibility</p:attrName>
                                        </p:attrNameLst>
                                      </p:cBhvr>
                                      <p:to>
                                        <p:strVal val="hidden"/>
                                      </p:to>
                                    </p:set>
                                  </p:childTnLst>
                                </p:cTn>
                              </p:par>
                              <p:par>
                                <p:cTn id="198" presetID="16" presetClass="exit" presetSubtype="21" fill="hold" grpId="1" nodeType="withEffect">
                                  <p:stCondLst>
                                    <p:cond delay="0"/>
                                  </p:stCondLst>
                                  <p:childTnLst>
                                    <p:animEffect transition="out" filter="barn(inVertical)">
                                      <p:cBhvr>
                                        <p:cTn id="199" dur="1250"/>
                                        <p:tgtEl>
                                          <p:spTgt spid="8"/>
                                        </p:tgtEl>
                                      </p:cBhvr>
                                    </p:animEffect>
                                    <p:set>
                                      <p:cBhvr>
                                        <p:cTn id="200" dur="1" fill="hold">
                                          <p:stCondLst>
                                            <p:cond delay="1249"/>
                                          </p:stCondLst>
                                        </p:cTn>
                                        <p:tgtEl>
                                          <p:spTgt spid="8"/>
                                        </p:tgtEl>
                                        <p:attrNameLst>
                                          <p:attrName>style.visibility</p:attrName>
                                        </p:attrNameLst>
                                      </p:cBhvr>
                                      <p:to>
                                        <p:strVal val="hidden"/>
                                      </p:to>
                                    </p:set>
                                  </p:childTnLst>
                                </p:cTn>
                              </p:par>
                              <p:par>
                                <p:cTn id="201" presetID="16" presetClass="exit" presetSubtype="21" fill="hold" grpId="1" nodeType="withEffect">
                                  <p:stCondLst>
                                    <p:cond delay="0"/>
                                  </p:stCondLst>
                                  <p:childTnLst>
                                    <p:animEffect transition="out" filter="barn(inVertical)">
                                      <p:cBhvr>
                                        <p:cTn id="202" dur="1250"/>
                                        <p:tgtEl>
                                          <p:spTgt spid="31"/>
                                        </p:tgtEl>
                                      </p:cBhvr>
                                    </p:animEffect>
                                    <p:set>
                                      <p:cBhvr>
                                        <p:cTn id="203" dur="1" fill="hold">
                                          <p:stCondLst>
                                            <p:cond delay="1249"/>
                                          </p:stCondLst>
                                        </p:cTn>
                                        <p:tgtEl>
                                          <p:spTgt spid="31"/>
                                        </p:tgtEl>
                                        <p:attrNameLst>
                                          <p:attrName>style.visibility</p:attrName>
                                        </p:attrNameLst>
                                      </p:cBhvr>
                                      <p:to>
                                        <p:strVal val="hidden"/>
                                      </p:to>
                                    </p:set>
                                  </p:childTnLst>
                                </p:cTn>
                              </p:par>
                              <p:par>
                                <p:cTn id="204" presetID="42" presetClass="exit" presetSubtype="0" fill="hold" nodeType="withEffect">
                                  <p:stCondLst>
                                    <p:cond delay="0"/>
                                  </p:stCondLst>
                                  <p:childTnLst>
                                    <p:animEffect transition="out" filter="fade">
                                      <p:cBhvr>
                                        <p:cTn id="205" dur="1000"/>
                                        <p:tgtEl>
                                          <p:spTgt spid="33"/>
                                        </p:tgtEl>
                                      </p:cBhvr>
                                    </p:animEffect>
                                    <p:anim calcmode="lin" valueType="num">
                                      <p:cBhvr>
                                        <p:cTn id="206" dur="1000"/>
                                        <p:tgtEl>
                                          <p:spTgt spid="33"/>
                                        </p:tgtEl>
                                        <p:attrNameLst>
                                          <p:attrName>ppt_x</p:attrName>
                                        </p:attrNameLst>
                                      </p:cBhvr>
                                      <p:tavLst>
                                        <p:tav tm="0">
                                          <p:val>
                                            <p:strVal val="ppt_x"/>
                                          </p:val>
                                        </p:tav>
                                        <p:tav tm="100000">
                                          <p:val>
                                            <p:strVal val="ppt_x"/>
                                          </p:val>
                                        </p:tav>
                                      </p:tavLst>
                                    </p:anim>
                                    <p:anim calcmode="lin" valueType="num">
                                      <p:cBhvr>
                                        <p:cTn id="207" dur="1000"/>
                                        <p:tgtEl>
                                          <p:spTgt spid="33"/>
                                        </p:tgtEl>
                                        <p:attrNameLst>
                                          <p:attrName>ppt_y</p:attrName>
                                        </p:attrNameLst>
                                      </p:cBhvr>
                                      <p:tavLst>
                                        <p:tav tm="0">
                                          <p:val>
                                            <p:strVal val="ppt_y"/>
                                          </p:val>
                                        </p:tav>
                                        <p:tav tm="100000">
                                          <p:val>
                                            <p:strVal val="ppt_y+.1"/>
                                          </p:val>
                                        </p:tav>
                                      </p:tavLst>
                                    </p:anim>
                                    <p:set>
                                      <p:cBhvr>
                                        <p:cTn id="208" dur="1" fill="hold">
                                          <p:stCondLst>
                                            <p:cond delay="999"/>
                                          </p:stCondLst>
                                        </p:cTn>
                                        <p:tgtEl>
                                          <p:spTgt spid="33"/>
                                        </p:tgtEl>
                                        <p:attrNameLst>
                                          <p:attrName>style.visibility</p:attrName>
                                        </p:attrNameLst>
                                      </p:cBhvr>
                                      <p:to>
                                        <p:strVal val="hidden"/>
                                      </p:to>
                                    </p:set>
                                  </p:childTnLst>
                                </p:cTn>
                              </p:par>
                              <p:par>
                                <p:cTn id="209" presetID="42" presetClass="exit" presetSubtype="0" fill="hold" grpId="1" nodeType="withEffect">
                                  <p:stCondLst>
                                    <p:cond delay="0"/>
                                  </p:stCondLst>
                                  <p:childTnLst>
                                    <p:animEffect transition="out" filter="fade">
                                      <p:cBhvr>
                                        <p:cTn id="210" dur="1000"/>
                                        <p:tgtEl>
                                          <p:spTgt spid="30"/>
                                        </p:tgtEl>
                                      </p:cBhvr>
                                    </p:animEffect>
                                    <p:anim calcmode="lin" valueType="num">
                                      <p:cBhvr>
                                        <p:cTn id="211" dur="1000"/>
                                        <p:tgtEl>
                                          <p:spTgt spid="30"/>
                                        </p:tgtEl>
                                        <p:attrNameLst>
                                          <p:attrName>ppt_x</p:attrName>
                                        </p:attrNameLst>
                                      </p:cBhvr>
                                      <p:tavLst>
                                        <p:tav tm="0">
                                          <p:val>
                                            <p:strVal val="ppt_x"/>
                                          </p:val>
                                        </p:tav>
                                        <p:tav tm="100000">
                                          <p:val>
                                            <p:strVal val="ppt_x"/>
                                          </p:val>
                                        </p:tav>
                                      </p:tavLst>
                                    </p:anim>
                                    <p:anim calcmode="lin" valueType="num">
                                      <p:cBhvr>
                                        <p:cTn id="212" dur="1000"/>
                                        <p:tgtEl>
                                          <p:spTgt spid="30"/>
                                        </p:tgtEl>
                                        <p:attrNameLst>
                                          <p:attrName>ppt_y</p:attrName>
                                        </p:attrNameLst>
                                      </p:cBhvr>
                                      <p:tavLst>
                                        <p:tav tm="0">
                                          <p:val>
                                            <p:strVal val="ppt_y"/>
                                          </p:val>
                                        </p:tav>
                                        <p:tav tm="100000">
                                          <p:val>
                                            <p:strVal val="ppt_y+.1"/>
                                          </p:val>
                                        </p:tav>
                                      </p:tavLst>
                                    </p:anim>
                                    <p:set>
                                      <p:cBhvr>
                                        <p:cTn id="213" dur="1" fill="hold">
                                          <p:stCondLst>
                                            <p:cond delay="999"/>
                                          </p:stCondLst>
                                        </p:cTn>
                                        <p:tgtEl>
                                          <p:spTgt spid="30"/>
                                        </p:tgtEl>
                                        <p:attrNameLst>
                                          <p:attrName>style.visibility</p:attrName>
                                        </p:attrNameLst>
                                      </p:cBhvr>
                                      <p:to>
                                        <p:strVal val="hidden"/>
                                      </p:to>
                                    </p:set>
                                  </p:childTnLst>
                                </p:cTn>
                              </p:par>
                              <p:par>
                                <p:cTn id="214" presetID="42" presetClass="exit" presetSubtype="0" fill="hold" nodeType="withEffect">
                                  <p:stCondLst>
                                    <p:cond delay="0"/>
                                  </p:stCondLst>
                                  <p:childTnLst>
                                    <p:animEffect transition="out" filter="fade">
                                      <p:cBhvr>
                                        <p:cTn id="215" dur="1000"/>
                                        <p:tgtEl>
                                          <p:spTgt spid="32"/>
                                        </p:tgtEl>
                                      </p:cBhvr>
                                    </p:animEffect>
                                    <p:anim calcmode="lin" valueType="num">
                                      <p:cBhvr>
                                        <p:cTn id="216" dur="1000"/>
                                        <p:tgtEl>
                                          <p:spTgt spid="32"/>
                                        </p:tgtEl>
                                        <p:attrNameLst>
                                          <p:attrName>ppt_x</p:attrName>
                                        </p:attrNameLst>
                                      </p:cBhvr>
                                      <p:tavLst>
                                        <p:tav tm="0">
                                          <p:val>
                                            <p:strVal val="ppt_x"/>
                                          </p:val>
                                        </p:tav>
                                        <p:tav tm="100000">
                                          <p:val>
                                            <p:strVal val="ppt_x"/>
                                          </p:val>
                                        </p:tav>
                                      </p:tavLst>
                                    </p:anim>
                                    <p:anim calcmode="lin" valueType="num">
                                      <p:cBhvr>
                                        <p:cTn id="217" dur="1000"/>
                                        <p:tgtEl>
                                          <p:spTgt spid="32"/>
                                        </p:tgtEl>
                                        <p:attrNameLst>
                                          <p:attrName>ppt_y</p:attrName>
                                        </p:attrNameLst>
                                      </p:cBhvr>
                                      <p:tavLst>
                                        <p:tav tm="0">
                                          <p:val>
                                            <p:strVal val="ppt_y"/>
                                          </p:val>
                                        </p:tav>
                                        <p:tav tm="100000">
                                          <p:val>
                                            <p:strVal val="ppt_y+.1"/>
                                          </p:val>
                                        </p:tav>
                                      </p:tavLst>
                                    </p:anim>
                                    <p:set>
                                      <p:cBhvr>
                                        <p:cTn id="218" dur="1" fill="hold">
                                          <p:stCondLst>
                                            <p:cond delay="999"/>
                                          </p:stCondLst>
                                        </p:cTn>
                                        <p:tgtEl>
                                          <p:spTgt spid="32"/>
                                        </p:tgtEl>
                                        <p:attrNameLst>
                                          <p:attrName>style.visibility</p:attrName>
                                        </p:attrNameLst>
                                      </p:cBhvr>
                                      <p:to>
                                        <p:strVal val="hidden"/>
                                      </p:to>
                                    </p:set>
                                  </p:childTnLst>
                                </p:cTn>
                              </p:par>
                            </p:childTnLst>
                          </p:cTn>
                        </p:par>
                        <p:par>
                          <p:cTn id="219" fill="hold">
                            <p:stCondLst>
                              <p:cond delay="1500"/>
                            </p:stCondLst>
                            <p:childTnLst>
                              <p:par>
                                <p:cTn id="220" presetID="55" presetClass="entr" presetSubtype="0" fill="hold" grpId="0" nodeType="afterEffect">
                                  <p:stCondLst>
                                    <p:cond delay="0"/>
                                  </p:stCondLst>
                                  <p:childTnLst>
                                    <p:set>
                                      <p:cBhvr>
                                        <p:cTn id="221" dur="1" fill="hold">
                                          <p:stCondLst>
                                            <p:cond delay="0"/>
                                          </p:stCondLst>
                                        </p:cTn>
                                        <p:tgtEl>
                                          <p:spTgt spid="20"/>
                                        </p:tgtEl>
                                        <p:attrNameLst>
                                          <p:attrName>style.visibility</p:attrName>
                                        </p:attrNameLst>
                                      </p:cBhvr>
                                      <p:to>
                                        <p:strVal val="visible"/>
                                      </p:to>
                                    </p:set>
                                    <p:anim calcmode="lin" valueType="num">
                                      <p:cBhvr>
                                        <p:cTn id="222" dur="1000" fill="hold"/>
                                        <p:tgtEl>
                                          <p:spTgt spid="20"/>
                                        </p:tgtEl>
                                        <p:attrNameLst>
                                          <p:attrName>ppt_w</p:attrName>
                                        </p:attrNameLst>
                                      </p:cBhvr>
                                      <p:tavLst>
                                        <p:tav tm="0">
                                          <p:val>
                                            <p:strVal val="#ppt_w*0.70"/>
                                          </p:val>
                                        </p:tav>
                                        <p:tav tm="100000">
                                          <p:val>
                                            <p:strVal val="#ppt_w"/>
                                          </p:val>
                                        </p:tav>
                                      </p:tavLst>
                                    </p:anim>
                                    <p:anim calcmode="lin" valueType="num">
                                      <p:cBhvr>
                                        <p:cTn id="223" dur="1000" fill="hold"/>
                                        <p:tgtEl>
                                          <p:spTgt spid="20"/>
                                        </p:tgtEl>
                                        <p:attrNameLst>
                                          <p:attrName>ppt_h</p:attrName>
                                        </p:attrNameLst>
                                      </p:cBhvr>
                                      <p:tavLst>
                                        <p:tav tm="0">
                                          <p:val>
                                            <p:strVal val="#ppt_h"/>
                                          </p:val>
                                        </p:tav>
                                        <p:tav tm="100000">
                                          <p:val>
                                            <p:strVal val="#ppt_h"/>
                                          </p:val>
                                        </p:tav>
                                      </p:tavLst>
                                    </p:anim>
                                    <p:animEffect transition="in" filter="fade">
                                      <p:cBhvr>
                                        <p:cTn id="224" dur="1000"/>
                                        <p:tgtEl>
                                          <p:spTgt spid="20"/>
                                        </p:tgtEl>
                                      </p:cBhvr>
                                    </p:animEffect>
                                  </p:childTnLst>
                                </p:cTn>
                              </p:par>
                            </p:childTnLst>
                          </p:cTn>
                        </p:par>
                      </p:childTnLst>
                    </p:cTn>
                  </p:par>
                  <p:par>
                    <p:cTn id="225" fill="hold">
                      <p:stCondLst>
                        <p:cond delay="indefinite"/>
                      </p:stCondLst>
                      <p:childTnLst>
                        <p:par>
                          <p:cTn id="226" fill="hold">
                            <p:stCondLst>
                              <p:cond delay="0"/>
                            </p:stCondLst>
                            <p:childTnLst>
                              <p:par>
                                <p:cTn id="227" presetID="22" presetClass="entr" presetSubtype="8" fill="hold" grpId="0" nodeType="clickEffect">
                                  <p:stCondLst>
                                    <p:cond delay="0"/>
                                  </p:stCondLst>
                                  <p:childTnLst>
                                    <p:set>
                                      <p:cBhvr>
                                        <p:cTn id="228" dur="1" fill="hold">
                                          <p:stCondLst>
                                            <p:cond delay="0"/>
                                          </p:stCondLst>
                                        </p:cTn>
                                        <p:tgtEl>
                                          <p:spTgt spid="10"/>
                                        </p:tgtEl>
                                        <p:attrNameLst>
                                          <p:attrName>style.visibility</p:attrName>
                                        </p:attrNameLst>
                                      </p:cBhvr>
                                      <p:to>
                                        <p:strVal val="visible"/>
                                      </p:to>
                                    </p:set>
                                    <p:animEffect transition="in" filter="wipe(left)">
                                      <p:cBhvr>
                                        <p:cTn id="229" dur="1750"/>
                                        <p:tgtEl>
                                          <p:spTgt spid="10"/>
                                        </p:tgtEl>
                                      </p:cBhvr>
                                    </p:animEffect>
                                  </p:childTnLst>
                                  <p:subTnLst>
                                    <p:audio>
                                      <p:cMediaNode>
                                        <p:cTn display="0" masterRel="sameClick">
                                          <p:stCondLst>
                                            <p:cond evt="begin" delay="0">
                                              <p:tn val="227"/>
                                            </p:cond>
                                          </p:stCondLst>
                                          <p:endCondLst>
                                            <p:cond evt="onStopAudio" delay="0">
                                              <p:tgtEl>
                                                <p:sldTgt/>
                                              </p:tgtEl>
                                            </p:cond>
                                          </p:endCondLst>
                                        </p:cTn>
                                        <p:tgtEl>
                                          <p:sndTgt r:embed="rId3" name="arrow.wav"/>
                                        </p:tgtEl>
                                      </p:cMediaNode>
                                    </p:audio>
                                  </p:subTnLst>
                                </p:cTn>
                              </p:par>
                              <p:par>
                                <p:cTn id="230" presetID="31" presetClass="entr" presetSubtype="0" fill="hold" nodeType="withEffect">
                                  <p:stCondLst>
                                    <p:cond delay="0"/>
                                  </p:stCondLst>
                                  <p:childTnLst>
                                    <p:set>
                                      <p:cBhvr>
                                        <p:cTn id="231" dur="1" fill="hold">
                                          <p:stCondLst>
                                            <p:cond delay="0"/>
                                          </p:stCondLst>
                                        </p:cTn>
                                        <p:tgtEl>
                                          <p:spTgt spid="16"/>
                                        </p:tgtEl>
                                        <p:attrNameLst>
                                          <p:attrName>style.visibility</p:attrName>
                                        </p:attrNameLst>
                                      </p:cBhvr>
                                      <p:to>
                                        <p:strVal val="visible"/>
                                      </p:to>
                                    </p:set>
                                    <p:anim calcmode="lin" valueType="num">
                                      <p:cBhvr>
                                        <p:cTn id="232" dur="1000" fill="hold"/>
                                        <p:tgtEl>
                                          <p:spTgt spid="16"/>
                                        </p:tgtEl>
                                        <p:attrNameLst>
                                          <p:attrName>ppt_w</p:attrName>
                                        </p:attrNameLst>
                                      </p:cBhvr>
                                      <p:tavLst>
                                        <p:tav tm="0">
                                          <p:val>
                                            <p:fltVal val="0"/>
                                          </p:val>
                                        </p:tav>
                                        <p:tav tm="100000">
                                          <p:val>
                                            <p:strVal val="#ppt_w"/>
                                          </p:val>
                                        </p:tav>
                                      </p:tavLst>
                                    </p:anim>
                                    <p:anim calcmode="lin" valueType="num">
                                      <p:cBhvr>
                                        <p:cTn id="233" dur="1000" fill="hold"/>
                                        <p:tgtEl>
                                          <p:spTgt spid="16"/>
                                        </p:tgtEl>
                                        <p:attrNameLst>
                                          <p:attrName>ppt_h</p:attrName>
                                        </p:attrNameLst>
                                      </p:cBhvr>
                                      <p:tavLst>
                                        <p:tav tm="0">
                                          <p:val>
                                            <p:fltVal val="0"/>
                                          </p:val>
                                        </p:tav>
                                        <p:tav tm="100000">
                                          <p:val>
                                            <p:strVal val="#ppt_h"/>
                                          </p:val>
                                        </p:tav>
                                      </p:tavLst>
                                    </p:anim>
                                    <p:anim calcmode="lin" valueType="num">
                                      <p:cBhvr>
                                        <p:cTn id="234" dur="1000" fill="hold"/>
                                        <p:tgtEl>
                                          <p:spTgt spid="16"/>
                                        </p:tgtEl>
                                        <p:attrNameLst>
                                          <p:attrName>style.rotation</p:attrName>
                                        </p:attrNameLst>
                                      </p:cBhvr>
                                      <p:tavLst>
                                        <p:tav tm="0">
                                          <p:val>
                                            <p:fltVal val="90"/>
                                          </p:val>
                                        </p:tav>
                                        <p:tav tm="100000">
                                          <p:val>
                                            <p:fltVal val="0"/>
                                          </p:val>
                                        </p:tav>
                                      </p:tavLst>
                                    </p:anim>
                                    <p:animEffect transition="in" filter="fade">
                                      <p:cBhvr>
                                        <p:cTn id="235" dur="1000"/>
                                        <p:tgtEl>
                                          <p:spTgt spid="16"/>
                                        </p:tgtEl>
                                      </p:cBhvr>
                                    </p:animEffect>
                                  </p:childTnLst>
                                </p:cTn>
                              </p:par>
                            </p:childTnLst>
                          </p:cTn>
                        </p:par>
                      </p:childTnLst>
                    </p:cTn>
                  </p:par>
                  <p:par>
                    <p:cTn id="236" fill="hold">
                      <p:stCondLst>
                        <p:cond delay="indefinite"/>
                      </p:stCondLst>
                      <p:childTnLst>
                        <p:par>
                          <p:cTn id="237" fill="hold">
                            <p:stCondLst>
                              <p:cond delay="0"/>
                            </p:stCondLst>
                            <p:childTnLst>
                              <p:par>
                                <p:cTn id="238" presetID="22" presetClass="entr" presetSubtype="8" fill="hold" grpId="0" nodeType="clickEffect">
                                  <p:stCondLst>
                                    <p:cond delay="0"/>
                                  </p:stCondLst>
                                  <p:childTnLst>
                                    <p:set>
                                      <p:cBhvr>
                                        <p:cTn id="239" dur="1" fill="hold">
                                          <p:stCondLst>
                                            <p:cond delay="0"/>
                                          </p:stCondLst>
                                        </p:cTn>
                                        <p:tgtEl>
                                          <p:spTgt spid="12"/>
                                        </p:tgtEl>
                                        <p:attrNameLst>
                                          <p:attrName>style.visibility</p:attrName>
                                        </p:attrNameLst>
                                      </p:cBhvr>
                                      <p:to>
                                        <p:strVal val="visible"/>
                                      </p:to>
                                    </p:set>
                                    <p:animEffect transition="in" filter="wipe(left)">
                                      <p:cBhvr>
                                        <p:cTn id="240" dur="1750"/>
                                        <p:tgtEl>
                                          <p:spTgt spid="12"/>
                                        </p:tgtEl>
                                      </p:cBhvr>
                                    </p:animEffect>
                                  </p:childTnLst>
                                  <p:subTnLst>
                                    <p:audio>
                                      <p:cMediaNode>
                                        <p:cTn display="0" masterRel="sameClick">
                                          <p:stCondLst>
                                            <p:cond evt="begin" delay="0">
                                              <p:tn val="238"/>
                                            </p:cond>
                                          </p:stCondLst>
                                          <p:endCondLst>
                                            <p:cond evt="onStopAudio" delay="0">
                                              <p:tgtEl>
                                                <p:sldTgt/>
                                              </p:tgtEl>
                                            </p:cond>
                                          </p:endCondLst>
                                        </p:cTn>
                                        <p:tgtEl>
                                          <p:sndTgt r:embed="rId3" name="arrow.wav"/>
                                        </p:tgtEl>
                                      </p:cMediaNode>
                                    </p:audio>
                                  </p:subTnLst>
                                </p:cTn>
                              </p:par>
                              <p:par>
                                <p:cTn id="241" presetID="31" presetClass="entr" presetSubtype="0" fill="hold" nodeType="withEffect">
                                  <p:stCondLst>
                                    <p:cond delay="0"/>
                                  </p:stCondLst>
                                  <p:childTnLst>
                                    <p:set>
                                      <p:cBhvr>
                                        <p:cTn id="242" dur="1" fill="hold">
                                          <p:stCondLst>
                                            <p:cond delay="0"/>
                                          </p:stCondLst>
                                        </p:cTn>
                                        <p:tgtEl>
                                          <p:spTgt spid="17"/>
                                        </p:tgtEl>
                                        <p:attrNameLst>
                                          <p:attrName>style.visibility</p:attrName>
                                        </p:attrNameLst>
                                      </p:cBhvr>
                                      <p:to>
                                        <p:strVal val="visible"/>
                                      </p:to>
                                    </p:set>
                                    <p:anim calcmode="lin" valueType="num">
                                      <p:cBhvr>
                                        <p:cTn id="243" dur="1000" fill="hold"/>
                                        <p:tgtEl>
                                          <p:spTgt spid="17"/>
                                        </p:tgtEl>
                                        <p:attrNameLst>
                                          <p:attrName>ppt_w</p:attrName>
                                        </p:attrNameLst>
                                      </p:cBhvr>
                                      <p:tavLst>
                                        <p:tav tm="0">
                                          <p:val>
                                            <p:fltVal val="0"/>
                                          </p:val>
                                        </p:tav>
                                        <p:tav tm="100000">
                                          <p:val>
                                            <p:strVal val="#ppt_w"/>
                                          </p:val>
                                        </p:tav>
                                      </p:tavLst>
                                    </p:anim>
                                    <p:anim calcmode="lin" valueType="num">
                                      <p:cBhvr>
                                        <p:cTn id="244" dur="1000" fill="hold"/>
                                        <p:tgtEl>
                                          <p:spTgt spid="17"/>
                                        </p:tgtEl>
                                        <p:attrNameLst>
                                          <p:attrName>ppt_h</p:attrName>
                                        </p:attrNameLst>
                                      </p:cBhvr>
                                      <p:tavLst>
                                        <p:tav tm="0">
                                          <p:val>
                                            <p:fltVal val="0"/>
                                          </p:val>
                                        </p:tav>
                                        <p:tav tm="100000">
                                          <p:val>
                                            <p:strVal val="#ppt_h"/>
                                          </p:val>
                                        </p:tav>
                                      </p:tavLst>
                                    </p:anim>
                                    <p:anim calcmode="lin" valueType="num">
                                      <p:cBhvr>
                                        <p:cTn id="245" dur="1000" fill="hold"/>
                                        <p:tgtEl>
                                          <p:spTgt spid="17"/>
                                        </p:tgtEl>
                                        <p:attrNameLst>
                                          <p:attrName>style.rotation</p:attrName>
                                        </p:attrNameLst>
                                      </p:cBhvr>
                                      <p:tavLst>
                                        <p:tav tm="0">
                                          <p:val>
                                            <p:fltVal val="90"/>
                                          </p:val>
                                        </p:tav>
                                        <p:tav tm="100000">
                                          <p:val>
                                            <p:fltVal val="0"/>
                                          </p:val>
                                        </p:tav>
                                      </p:tavLst>
                                    </p:anim>
                                    <p:animEffect transition="in" filter="fade">
                                      <p:cBhvr>
                                        <p:cTn id="246" dur="1000"/>
                                        <p:tgtEl>
                                          <p:spTgt spid="17"/>
                                        </p:tgtEl>
                                      </p:cBhvr>
                                    </p:animEffect>
                                  </p:childTnLst>
                                </p:cTn>
                              </p:par>
                            </p:childTnLst>
                          </p:cTn>
                        </p:par>
                      </p:childTnLst>
                    </p:cTn>
                  </p:par>
                  <p:par>
                    <p:cTn id="247" fill="hold">
                      <p:stCondLst>
                        <p:cond delay="indefinite"/>
                      </p:stCondLst>
                      <p:childTnLst>
                        <p:par>
                          <p:cTn id="248" fill="hold">
                            <p:stCondLst>
                              <p:cond delay="0"/>
                            </p:stCondLst>
                            <p:childTnLst>
                              <p:par>
                                <p:cTn id="249" presetID="22" presetClass="entr" presetSubtype="8" fill="hold" grpId="0" nodeType="clickEffect">
                                  <p:stCondLst>
                                    <p:cond delay="0"/>
                                  </p:stCondLst>
                                  <p:childTnLst>
                                    <p:set>
                                      <p:cBhvr>
                                        <p:cTn id="250" dur="1" fill="hold">
                                          <p:stCondLst>
                                            <p:cond delay="0"/>
                                          </p:stCondLst>
                                        </p:cTn>
                                        <p:tgtEl>
                                          <p:spTgt spid="14"/>
                                        </p:tgtEl>
                                        <p:attrNameLst>
                                          <p:attrName>style.visibility</p:attrName>
                                        </p:attrNameLst>
                                      </p:cBhvr>
                                      <p:to>
                                        <p:strVal val="visible"/>
                                      </p:to>
                                    </p:set>
                                    <p:animEffect transition="in" filter="wipe(left)">
                                      <p:cBhvr>
                                        <p:cTn id="251" dur="1750"/>
                                        <p:tgtEl>
                                          <p:spTgt spid="14"/>
                                        </p:tgtEl>
                                      </p:cBhvr>
                                    </p:animEffect>
                                  </p:childTnLst>
                                  <p:subTnLst>
                                    <p:audio>
                                      <p:cMediaNode>
                                        <p:cTn display="0" masterRel="sameClick">
                                          <p:stCondLst>
                                            <p:cond evt="begin" delay="0">
                                              <p:tn val="249"/>
                                            </p:cond>
                                          </p:stCondLst>
                                          <p:endCondLst>
                                            <p:cond evt="onStopAudio" delay="0">
                                              <p:tgtEl>
                                                <p:sldTgt/>
                                              </p:tgtEl>
                                            </p:cond>
                                          </p:endCondLst>
                                        </p:cTn>
                                        <p:tgtEl>
                                          <p:sndTgt r:embed="rId3" name="arrow.wav"/>
                                        </p:tgtEl>
                                      </p:cMediaNode>
                                    </p:audio>
                                  </p:subTnLst>
                                </p:cTn>
                              </p:par>
                              <p:par>
                                <p:cTn id="252" presetID="31" presetClass="entr" presetSubtype="0" fill="hold" nodeType="withEffect">
                                  <p:stCondLst>
                                    <p:cond delay="0"/>
                                  </p:stCondLst>
                                  <p:childTnLst>
                                    <p:set>
                                      <p:cBhvr>
                                        <p:cTn id="253" dur="1" fill="hold">
                                          <p:stCondLst>
                                            <p:cond delay="0"/>
                                          </p:stCondLst>
                                        </p:cTn>
                                        <p:tgtEl>
                                          <p:spTgt spid="18"/>
                                        </p:tgtEl>
                                        <p:attrNameLst>
                                          <p:attrName>style.visibility</p:attrName>
                                        </p:attrNameLst>
                                      </p:cBhvr>
                                      <p:to>
                                        <p:strVal val="visible"/>
                                      </p:to>
                                    </p:set>
                                    <p:anim calcmode="lin" valueType="num">
                                      <p:cBhvr>
                                        <p:cTn id="254" dur="1000" fill="hold"/>
                                        <p:tgtEl>
                                          <p:spTgt spid="18"/>
                                        </p:tgtEl>
                                        <p:attrNameLst>
                                          <p:attrName>ppt_w</p:attrName>
                                        </p:attrNameLst>
                                      </p:cBhvr>
                                      <p:tavLst>
                                        <p:tav tm="0">
                                          <p:val>
                                            <p:fltVal val="0"/>
                                          </p:val>
                                        </p:tav>
                                        <p:tav tm="100000">
                                          <p:val>
                                            <p:strVal val="#ppt_w"/>
                                          </p:val>
                                        </p:tav>
                                      </p:tavLst>
                                    </p:anim>
                                    <p:anim calcmode="lin" valueType="num">
                                      <p:cBhvr>
                                        <p:cTn id="255" dur="1000" fill="hold"/>
                                        <p:tgtEl>
                                          <p:spTgt spid="18"/>
                                        </p:tgtEl>
                                        <p:attrNameLst>
                                          <p:attrName>ppt_h</p:attrName>
                                        </p:attrNameLst>
                                      </p:cBhvr>
                                      <p:tavLst>
                                        <p:tav tm="0">
                                          <p:val>
                                            <p:fltVal val="0"/>
                                          </p:val>
                                        </p:tav>
                                        <p:tav tm="100000">
                                          <p:val>
                                            <p:strVal val="#ppt_h"/>
                                          </p:val>
                                        </p:tav>
                                      </p:tavLst>
                                    </p:anim>
                                    <p:anim calcmode="lin" valueType="num">
                                      <p:cBhvr>
                                        <p:cTn id="256" dur="1000" fill="hold"/>
                                        <p:tgtEl>
                                          <p:spTgt spid="18"/>
                                        </p:tgtEl>
                                        <p:attrNameLst>
                                          <p:attrName>style.rotation</p:attrName>
                                        </p:attrNameLst>
                                      </p:cBhvr>
                                      <p:tavLst>
                                        <p:tav tm="0">
                                          <p:val>
                                            <p:fltVal val="90"/>
                                          </p:val>
                                        </p:tav>
                                        <p:tav tm="100000">
                                          <p:val>
                                            <p:fltVal val="0"/>
                                          </p:val>
                                        </p:tav>
                                      </p:tavLst>
                                    </p:anim>
                                    <p:animEffect transition="in" filter="fade">
                                      <p:cBhvr>
                                        <p:cTn id="257" dur="1000"/>
                                        <p:tgtEl>
                                          <p:spTgt spid="18"/>
                                        </p:tgtEl>
                                      </p:cBhvr>
                                    </p:animEffect>
                                  </p:childTnLst>
                                </p:cTn>
                              </p:par>
                            </p:childTnLst>
                          </p:cTn>
                        </p:par>
                      </p:childTnLst>
                    </p:cTn>
                  </p:par>
                  <p:par>
                    <p:cTn id="258" fill="hold">
                      <p:stCondLst>
                        <p:cond delay="indefinite"/>
                      </p:stCondLst>
                      <p:childTnLst>
                        <p:par>
                          <p:cTn id="259" fill="hold">
                            <p:stCondLst>
                              <p:cond delay="0"/>
                            </p:stCondLst>
                            <p:childTnLst>
                              <p:par>
                                <p:cTn id="260" presetID="22" presetClass="entr" presetSubtype="8" fill="hold" grpId="0" nodeType="clickEffect">
                                  <p:stCondLst>
                                    <p:cond delay="0"/>
                                  </p:stCondLst>
                                  <p:childTnLst>
                                    <p:set>
                                      <p:cBhvr>
                                        <p:cTn id="261" dur="1" fill="hold">
                                          <p:stCondLst>
                                            <p:cond delay="0"/>
                                          </p:stCondLst>
                                        </p:cTn>
                                        <p:tgtEl>
                                          <p:spTgt spid="15"/>
                                        </p:tgtEl>
                                        <p:attrNameLst>
                                          <p:attrName>style.visibility</p:attrName>
                                        </p:attrNameLst>
                                      </p:cBhvr>
                                      <p:to>
                                        <p:strVal val="visible"/>
                                      </p:to>
                                    </p:set>
                                    <p:animEffect transition="in" filter="wipe(left)">
                                      <p:cBhvr>
                                        <p:cTn id="262" dur="1500"/>
                                        <p:tgtEl>
                                          <p:spTgt spid="15"/>
                                        </p:tgtEl>
                                      </p:cBhvr>
                                    </p:animEffect>
                                  </p:childTnLst>
                                  <p:subTnLst>
                                    <p:audio>
                                      <p:cMediaNode>
                                        <p:cTn display="0" masterRel="sameClick">
                                          <p:stCondLst>
                                            <p:cond evt="begin" delay="0">
                                              <p:tn val="260"/>
                                            </p:cond>
                                          </p:stCondLst>
                                          <p:endCondLst>
                                            <p:cond evt="onStopAudio" delay="0">
                                              <p:tgtEl>
                                                <p:sldTgt/>
                                              </p:tgtEl>
                                            </p:cond>
                                          </p:endCondLst>
                                        </p:cTn>
                                        <p:tgtEl>
                                          <p:sndTgt r:embed="rId3" name="arrow.wav"/>
                                        </p:tgtEl>
                                      </p:cMediaNode>
                                    </p:audio>
                                  </p:subTnLst>
                                </p:cTn>
                              </p:par>
                              <p:par>
                                <p:cTn id="263" presetID="31" presetClass="entr" presetSubtype="0" fill="hold" nodeType="withEffect">
                                  <p:stCondLst>
                                    <p:cond delay="0"/>
                                  </p:stCondLst>
                                  <p:childTnLst>
                                    <p:set>
                                      <p:cBhvr>
                                        <p:cTn id="264" dur="1" fill="hold">
                                          <p:stCondLst>
                                            <p:cond delay="0"/>
                                          </p:stCondLst>
                                        </p:cTn>
                                        <p:tgtEl>
                                          <p:spTgt spid="19"/>
                                        </p:tgtEl>
                                        <p:attrNameLst>
                                          <p:attrName>style.visibility</p:attrName>
                                        </p:attrNameLst>
                                      </p:cBhvr>
                                      <p:to>
                                        <p:strVal val="visible"/>
                                      </p:to>
                                    </p:set>
                                    <p:anim calcmode="lin" valueType="num">
                                      <p:cBhvr>
                                        <p:cTn id="265" dur="1000" fill="hold"/>
                                        <p:tgtEl>
                                          <p:spTgt spid="19"/>
                                        </p:tgtEl>
                                        <p:attrNameLst>
                                          <p:attrName>ppt_w</p:attrName>
                                        </p:attrNameLst>
                                      </p:cBhvr>
                                      <p:tavLst>
                                        <p:tav tm="0">
                                          <p:val>
                                            <p:fltVal val="0"/>
                                          </p:val>
                                        </p:tav>
                                        <p:tav tm="100000">
                                          <p:val>
                                            <p:strVal val="#ppt_w"/>
                                          </p:val>
                                        </p:tav>
                                      </p:tavLst>
                                    </p:anim>
                                    <p:anim calcmode="lin" valueType="num">
                                      <p:cBhvr>
                                        <p:cTn id="266" dur="1000" fill="hold"/>
                                        <p:tgtEl>
                                          <p:spTgt spid="19"/>
                                        </p:tgtEl>
                                        <p:attrNameLst>
                                          <p:attrName>ppt_h</p:attrName>
                                        </p:attrNameLst>
                                      </p:cBhvr>
                                      <p:tavLst>
                                        <p:tav tm="0">
                                          <p:val>
                                            <p:fltVal val="0"/>
                                          </p:val>
                                        </p:tav>
                                        <p:tav tm="100000">
                                          <p:val>
                                            <p:strVal val="#ppt_h"/>
                                          </p:val>
                                        </p:tav>
                                      </p:tavLst>
                                    </p:anim>
                                    <p:anim calcmode="lin" valueType="num">
                                      <p:cBhvr>
                                        <p:cTn id="267" dur="1000" fill="hold"/>
                                        <p:tgtEl>
                                          <p:spTgt spid="19"/>
                                        </p:tgtEl>
                                        <p:attrNameLst>
                                          <p:attrName>style.rotation</p:attrName>
                                        </p:attrNameLst>
                                      </p:cBhvr>
                                      <p:tavLst>
                                        <p:tav tm="0">
                                          <p:val>
                                            <p:fltVal val="90"/>
                                          </p:val>
                                        </p:tav>
                                        <p:tav tm="100000">
                                          <p:val>
                                            <p:fltVal val="0"/>
                                          </p:val>
                                        </p:tav>
                                      </p:tavLst>
                                    </p:anim>
                                    <p:animEffect transition="in" filter="fade">
                                      <p:cBhvr>
                                        <p:cTn id="26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3" grpId="1" animBg="1"/>
      <p:bldP spid="10" grpId="0" animBg="1"/>
      <p:bldP spid="12" grpId="0" animBg="1"/>
      <p:bldP spid="14" grpId="0" animBg="1"/>
      <p:bldP spid="15" grpId="0" animBg="1"/>
      <p:bldP spid="20" grpId="0" animBg="1"/>
      <p:bldP spid="5" grpId="0"/>
      <p:bldP spid="5" grpId="1"/>
      <p:bldP spid="23" grpId="0" animBg="1"/>
      <p:bldP spid="23" grpId="1" animBg="1"/>
      <p:bldP spid="25" grpId="0" animBg="1"/>
      <p:bldP spid="25" grpId="1" animBg="1"/>
      <p:bldP spid="27" grpId="0" animBg="1"/>
      <p:bldP spid="27" grpId="1" animBg="1"/>
      <p:bldP spid="28" grpId="0" animBg="1"/>
      <p:bldP spid="28" grpId="1" animBg="1"/>
      <p:bldP spid="29" grpId="0" animBg="1"/>
      <p:bldP spid="29" grpId="1" animBg="1"/>
      <p:bldP spid="30" grpId="0" animBg="1"/>
      <p:bldP spid="30" grpId="1" animBg="1"/>
      <p:bldP spid="21" grpId="0"/>
      <p:bldP spid="21" grpId="1"/>
      <p:bldP spid="35" grpId="0"/>
      <p:bldP spid="35" grpId="1"/>
      <p:bldP spid="8" grpId="0" animBg="1"/>
      <p:bldP spid="8" grpId="1" animBg="1"/>
      <p:bldP spid="31" grpId="0"/>
      <p:bldP spid="31" grpId="1"/>
      <p:bldP spid="36" grpId="0"/>
      <p:bldP spid="36" grpId="1"/>
      <p:bldP spid="37" grpId="0"/>
      <p:bldP spid="37"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0" name="Picture 6" descr="C:\Users\Win7\AppData\Local\Microsoft\Windows\Temporary Internet Files\Content.IE5\3FBV0P1G\MC900157175[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22877" y="4495800"/>
            <a:ext cx="1714335" cy="12835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62575" y="1588333"/>
            <a:ext cx="1974637" cy="13103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0600" y="1686580"/>
            <a:ext cx="1836000" cy="12835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04221" y="895346"/>
            <a:ext cx="1704987" cy="1325119"/>
          </a:xfrm>
          <a:prstGeom prst="rect">
            <a:avLst/>
          </a:prstGeom>
        </p:spPr>
      </p:pic>
      <p:pic>
        <p:nvPicPr>
          <p:cNvPr id="18" name="Picture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02033" y="3589347"/>
            <a:ext cx="1675372" cy="1656548"/>
          </a:xfrm>
          <a:prstGeom prst="rect">
            <a:avLst/>
          </a:prstGeom>
        </p:spPr>
      </p:pic>
      <p:pic>
        <p:nvPicPr>
          <p:cNvPr id="19" name="Picture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48131" y="659734"/>
            <a:ext cx="1913863" cy="1654192"/>
          </a:xfrm>
          <a:prstGeom prst="rect">
            <a:avLst/>
          </a:prstGeom>
        </p:spPr>
      </p:pic>
      <p:sp>
        <p:nvSpPr>
          <p:cNvPr id="30" name="TextBox 29"/>
          <p:cNvSpPr txBox="1"/>
          <p:nvPr/>
        </p:nvSpPr>
        <p:spPr>
          <a:xfrm>
            <a:off x="304801" y="68759"/>
            <a:ext cx="5791199" cy="70788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4000" b="1" dirty="0" smtClean="0">
                <a:solidFill>
                  <a:schemeClr val="bg1"/>
                </a:solidFill>
                <a:latin typeface="Tw Cen MT" panose="020B0602020104020603" pitchFamily="34" charset="0"/>
              </a:rPr>
              <a:t>Central American Weather</a:t>
            </a:r>
            <a:endParaRPr lang="en-GB" sz="4000" b="1" dirty="0">
              <a:solidFill>
                <a:schemeClr val="bg1"/>
              </a:solidFill>
              <a:latin typeface="Tw Cen MT" panose="020B0602020104020603" pitchFamily="34" charset="0"/>
            </a:endParaRPr>
          </a:p>
        </p:txBody>
      </p:sp>
      <p:sp>
        <p:nvSpPr>
          <p:cNvPr id="37" name="TextBox 36"/>
          <p:cNvSpPr txBox="1"/>
          <p:nvPr/>
        </p:nvSpPr>
        <p:spPr>
          <a:xfrm>
            <a:off x="990600" y="3058180"/>
            <a:ext cx="1836000"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b="1" dirty="0" smtClean="0">
                <a:solidFill>
                  <a:schemeClr val="bg1"/>
                </a:solidFill>
                <a:latin typeface="Tw Cen MT" panose="020B0602020104020603" pitchFamily="34" charset="0"/>
              </a:rPr>
              <a:t>Mountains</a:t>
            </a:r>
            <a:endParaRPr lang="en-GB" sz="2800" b="1" dirty="0">
              <a:solidFill>
                <a:schemeClr val="bg1"/>
              </a:solidFill>
              <a:latin typeface="Tw Cen MT" panose="020B0602020104020603" pitchFamily="34" charset="0"/>
            </a:endParaRPr>
          </a:p>
        </p:txBody>
      </p:sp>
      <p:sp>
        <p:nvSpPr>
          <p:cNvPr id="61" name="TextBox 60"/>
          <p:cNvSpPr txBox="1"/>
          <p:nvPr/>
        </p:nvSpPr>
        <p:spPr>
          <a:xfrm>
            <a:off x="5962575" y="2981980"/>
            <a:ext cx="1998926" cy="523220"/>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smtClean="0">
                <a:solidFill>
                  <a:schemeClr val="bg1"/>
                </a:solidFill>
                <a:latin typeface="Tw Cen MT" panose="020B0602020104020603" pitchFamily="34" charset="0"/>
              </a:rPr>
              <a:t>Grasslands</a:t>
            </a:r>
            <a:endParaRPr lang="en-GB" sz="2000" b="1" dirty="0">
              <a:solidFill>
                <a:schemeClr val="bg1"/>
              </a:solidFill>
              <a:latin typeface="Tw Cen MT" panose="020B0602020104020603" pitchFamily="34" charset="0"/>
            </a:endParaRPr>
          </a:p>
        </p:txBody>
      </p:sp>
      <p:sp>
        <p:nvSpPr>
          <p:cNvPr id="62" name="TextBox 61"/>
          <p:cNvSpPr txBox="1"/>
          <p:nvPr/>
        </p:nvSpPr>
        <p:spPr>
          <a:xfrm>
            <a:off x="6174587" y="5874603"/>
            <a:ext cx="1828800" cy="830997"/>
          </a:xfrm>
          <a:prstGeom prst="rect">
            <a:avLst/>
          </a:prstGeom>
          <a:solidFill>
            <a:srgbClr val="00B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b="1" dirty="0" smtClean="0">
                <a:solidFill>
                  <a:schemeClr val="bg1"/>
                </a:solidFill>
                <a:latin typeface="Tw Cen MT" panose="020B0602020104020603" pitchFamily="34" charset="0"/>
              </a:rPr>
              <a:t>Rainforest</a:t>
            </a:r>
          </a:p>
          <a:p>
            <a:pPr algn="ctr"/>
            <a:r>
              <a:rPr lang="en-GB" sz="2000" b="1" dirty="0" smtClean="0">
                <a:solidFill>
                  <a:schemeClr val="bg1"/>
                </a:solidFill>
                <a:latin typeface="Tw Cen MT" panose="020B0602020104020603" pitchFamily="34" charset="0"/>
              </a:rPr>
              <a:t>Jungle</a:t>
            </a:r>
            <a:endParaRPr lang="en-GB" sz="2000" b="1" dirty="0">
              <a:solidFill>
                <a:schemeClr val="bg1"/>
              </a:solidFill>
              <a:latin typeface="Tw Cen MT" panose="020B0602020104020603" pitchFamily="34" charset="0"/>
            </a:endParaRPr>
          </a:p>
        </p:txBody>
      </p:sp>
      <p:sp>
        <p:nvSpPr>
          <p:cNvPr id="32" name="Oval 31"/>
          <p:cNvSpPr/>
          <p:nvPr/>
        </p:nvSpPr>
        <p:spPr>
          <a:xfrm>
            <a:off x="8313514" y="134701"/>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10</a:t>
            </a:r>
            <a:endParaRPr lang="en-US" sz="2000" b="1" dirty="0">
              <a:latin typeface="Tw Cen MT" pitchFamily="34" charset="0"/>
            </a:endParaRPr>
          </a:p>
        </p:txBody>
      </p:sp>
      <p:sp>
        <p:nvSpPr>
          <p:cNvPr id="21" name="TextBox 20"/>
          <p:cNvSpPr txBox="1"/>
          <p:nvPr/>
        </p:nvSpPr>
        <p:spPr>
          <a:xfrm rot="1157464">
            <a:off x="2887902" y="4577739"/>
            <a:ext cx="3352800" cy="523220"/>
          </a:xfrm>
          <a:prstGeom prst="rect">
            <a:avLst/>
          </a:prstGeom>
          <a:noFill/>
        </p:spPr>
        <p:txBody>
          <a:bodyPr wrap="square" rtlCol="0">
            <a:spAutoFit/>
          </a:bodyPr>
          <a:lstStyle/>
          <a:p>
            <a:pPr algn="ctr"/>
            <a:r>
              <a:rPr lang="en-GB" sz="2800" b="1" dirty="0" smtClean="0">
                <a:solidFill>
                  <a:schemeClr val="bg1"/>
                </a:solidFill>
                <a:latin typeface="Tw Cen MT" panose="020B0602020104020603" pitchFamily="34" charset="0"/>
              </a:rPr>
              <a:t>Central America</a:t>
            </a:r>
            <a:endParaRPr lang="en-GB" sz="2800" b="1" dirty="0">
              <a:solidFill>
                <a:schemeClr val="bg1"/>
              </a:solidFill>
              <a:latin typeface="Tw Cen MT" panose="020B0602020104020603" pitchFamily="34" charset="0"/>
            </a:endParaRPr>
          </a:p>
        </p:txBody>
      </p:sp>
      <p:sp>
        <p:nvSpPr>
          <p:cNvPr id="29" name="Freeform 28"/>
          <p:cNvSpPr/>
          <p:nvPr/>
        </p:nvSpPr>
        <p:spPr>
          <a:xfrm>
            <a:off x="3657600" y="4417621"/>
            <a:ext cx="1662545" cy="973776"/>
          </a:xfrm>
          <a:custGeom>
            <a:avLst/>
            <a:gdLst>
              <a:gd name="connsiteX0" fmla="*/ 368135 w 1662545"/>
              <a:gd name="connsiteY0" fmla="*/ 0 h 973776"/>
              <a:gd name="connsiteX1" fmla="*/ 273132 w 1662545"/>
              <a:gd name="connsiteY1" fmla="*/ 71252 h 973776"/>
              <a:gd name="connsiteX2" fmla="*/ 225631 w 1662545"/>
              <a:gd name="connsiteY2" fmla="*/ 83127 h 973776"/>
              <a:gd name="connsiteX3" fmla="*/ 154379 w 1662545"/>
              <a:gd name="connsiteY3" fmla="*/ 106878 h 973776"/>
              <a:gd name="connsiteX4" fmla="*/ 118753 w 1662545"/>
              <a:gd name="connsiteY4" fmla="*/ 118753 h 973776"/>
              <a:gd name="connsiteX5" fmla="*/ 83127 w 1662545"/>
              <a:gd name="connsiteY5" fmla="*/ 130628 h 973776"/>
              <a:gd name="connsiteX6" fmla="*/ 47501 w 1662545"/>
              <a:gd name="connsiteY6" fmla="*/ 154379 h 973776"/>
              <a:gd name="connsiteX7" fmla="*/ 0 w 1662545"/>
              <a:gd name="connsiteY7" fmla="*/ 225631 h 973776"/>
              <a:gd name="connsiteX8" fmla="*/ 11875 w 1662545"/>
              <a:gd name="connsiteY8" fmla="*/ 344384 h 973776"/>
              <a:gd name="connsiteX9" fmla="*/ 71252 w 1662545"/>
              <a:gd name="connsiteY9" fmla="*/ 403761 h 973776"/>
              <a:gd name="connsiteX10" fmla="*/ 106878 w 1662545"/>
              <a:gd name="connsiteY10" fmla="*/ 439387 h 973776"/>
              <a:gd name="connsiteX11" fmla="*/ 142504 w 1662545"/>
              <a:gd name="connsiteY11" fmla="*/ 451262 h 973776"/>
              <a:gd name="connsiteX12" fmla="*/ 190005 w 1662545"/>
              <a:gd name="connsiteY12" fmla="*/ 475013 h 973776"/>
              <a:gd name="connsiteX13" fmla="*/ 296883 w 1662545"/>
              <a:gd name="connsiteY13" fmla="*/ 546265 h 973776"/>
              <a:gd name="connsiteX14" fmla="*/ 332509 w 1662545"/>
              <a:gd name="connsiteY14" fmla="*/ 570015 h 973776"/>
              <a:gd name="connsiteX15" fmla="*/ 380010 w 1662545"/>
              <a:gd name="connsiteY15" fmla="*/ 581891 h 973776"/>
              <a:gd name="connsiteX16" fmla="*/ 415636 w 1662545"/>
              <a:gd name="connsiteY16" fmla="*/ 593766 h 973776"/>
              <a:gd name="connsiteX17" fmla="*/ 570016 w 1662545"/>
              <a:gd name="connsiteY17" fmla="*/ 617517 h 973776"/>
              <a:gd name="connsiteX18" fmla="*/ 605642 w 1662545"/>
              <a:gd name="connsiteY18" fmla="*/ 629392 h 973776"/>
              <a:gd name="connsiteX19" fmla="*/ 926275 w 1662545"/>
              <a:gd name="connsiteY19" fmla="*/ 629392 h 973776"/>
              <a:gd name="connsiteX20" fmla="*/ 1080655 w 1662545"/>
              <a:gd name="connsiteY20" fmla="*/ 653143 h 973776"/>
              <a:gd name="connsiteX21" fmla="*/ 1151906 w 1662545"/>
              <a:gd name="connsiteY21" fmla="*/ 700644 h 973776"/>
              <a:gd name="connsiteX22" fmla="*/ 1187532 w 1662545"/>
              <a:gd name="connsiteY22" fmla="*/ 724395 h 973776"/>
              <a:gd name="connsiteX23" fmla="*/ 1270660 w 1662545"/>
              <a:gd name="connsiteY23" fmla="*/ 807522 h 973776"/>
              <a:gd name="connsiteX24" fmla="*/ 1306286 w 1662545"/>
              <a:gd name="connsiteY24" fmla="*/ 843148 h 973776"/>
              <a:gd name="connsiteX25" fmla="*/ 1330036 w 1662545"/>
              <a:gd name="connsiteY25" fmla="*/ 878774 h 973776"/>
              <a:gd name="connsiteX26" fmla="*/ 1365662 w 1662545"/>
              <a:gd name="connsiteY26" fmla="*/ 890649 h 973776"/>
              <a:gd name="connsiteX27" fmla="*/ 1389413 w 1662545"/>
              <a:gd name="connsiteY27" fmla="*/ 926275 h 973776"/>
              <a:gd name="connsiteX28" fmla="*/ 1425039 w 1662545"/>
              <a:gd name="connsiteY28" fmla="*/ 938150 h 973776"/>
              <a:gd name="connsiteX29" fmla="*/ 1496291 w 1662545"/>
              <a:gd name="connsiteY29" fmla="*/ 973776 h 973776"/>
              <a:gd name="connsiteX30" fmla="*/ 1567543 w 1662545"/>
              <a:gd name="connsiteY30" fmla="*/ 961901 h 973776"/>
              <a:gd name="connsiteX31" fmla="*/ 1615044 w 1662545"/>
              <a:gd name="connsiteY31" fmla="*/ 890649 h 973776"/>
              <a:gd name="connsiteX32" fmla="*/ 1638795 w 1662545"/>
              <a:gd name="connsiteY32" fmla="*/ 855023 h 973776"/>
              <a:gd name="connsiteX33" fmla="*/ 1638795 w 1662545"/>
              <a:gd name="connsiteY33" fmla="*/ 700644 h 973776"/>
              <a:gd name="connsiteX34" fmla="*/ 1662545 w 1662545"/>
              <a:gd name="connsiteY34" fmla="*/ 486888 h 973776"/>
              <a:gd name="connsiteX35" fmla="*/ 1579418 w 1662545"/>
              <a:gd name="connsiteY35" fmla="*/ 391885 h 973776"/>
              <a:gd name="connsiteX36" fmla="*/ 1508166 w 1662545"/>
              <a:gd name="connsiteY36" fmla="*/ 368135 h 973776"/>
              <a:gd name="connsiteX37" fmla="*/ 1472540 w 1662545"/>
              <a:gd name="connsiteY37" fmla="*/ 356260 h 973776"/>
              <a:gd name="connsiteX38" fmla="*/ 914400 w 1662545"/>
              <a:gd name="connsiteY38" fmla="*/ 332509 h 973776"/>
              <a:gd name="connsiteX39" fmla="*/ 866899 w 1662545"/>
              <a:gd name="connsiteY39" fmla="*/ 320634 h 973776"/>
              <a:gd name="connsiteX40" fmla="*/ 748145 w 1662545"/>
              <a:gd name="connsiteY40" fmla="*/ 296883 h 973776"/>
              <a:gd name="connsiteX41" fmla="*/ 724395 w 1662545"/>
              <a:gd name="connsiteY41" fmla="*/ 261257 h 973776"/>
              <a:gd name="connsiteX42" fmla="*/ 653143 w 1662545"/>
              <a:gd name="connsiteY42" fmla="*/ 213756 h 973776"/>
              <a:gd name="connsiteX43" fmla="*/ 605642 w 1662545"/>
              <a:gd name="connsiteY43" fmla="*/ 142504 h 973776"/>
              <a:gd name="connsiteX44" fmla="*/ 534390 w 1662545"/>
              <a:gd name="connsiteY44" fmla="*/ 118753 h 973776"/>
              <a:gd name="connsiteX45" fmla="*/ 510639 w 1662545"/>
              <a:gd name="connsiteY45" fmla="*/ 83127 h 973776"/>
              <a:gd name="connsiteX46" fmla="*/ 403761 w 1662545"/>
              <a:gd name="connsiteY46" fmla="*/ 35626 h 973776"/>
              <a:gd name="connsiteX47" fmla="*/ 320634 w 1662545"/>
              <a:gd name="connsiteY47" fmla="*/ 23750 h 97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2545" h="973776">
                <a:moveTo>
                  <a:pt x="368135" y="0"/>
                </a:moveTo>
                <a:cubicBezTo>
                  <a:pt x="362182" y="4762"/>
                  <a:pt x="293489" y="62528"/>
                  <a:pt x="273132" y="71252"/>
                </a:cubicBezTo>
                <a:cubicBezTo>
                  <a:pt x="258131" y="77681"/>
                  <a:pt x="241264" y="78437"/>
                  <a:pt x="225631" y="83127"/>
                </a:cubicBezTo>
                <a:cubicBezTo>
                  <a:pt x="201651" y="90321"/>
                  <a:pt x="178130" y="98961"/>
                  <a:pt x="154379" y="106878"/>
                </a:cubicBezTo>
                <a:lnTo>
                  <a:pt x="118753" y="118753"/>
                </a:lnTo>
                <a:lnTo>
                  <a:pt x="83127" y="130628"/>
                </a:lnTo>
                <a:cubicBezTo>
                  <a:pt x="71252" y="138545"/>
                  <a:pt x="56899" y="143638"/>
                  <a:pt x="47501" y="154379"/>
                </a:cubicBezTo>
                <a:cubicBezTo>
                  <a:pt x="28704" y="175861"/>
                  <a:pt x="0" y="225631"/>
                  <a:pt x="0" y="225631"/>
                </a:cubicBezTo>
                <a:cubicBezTo>
                  <a:pt x="3958" y="265215"/>
                  <a:pt x="2930" y="305621"/>
                  <a:pt x="11875" y="344384"/>
                </a:cubicBezTo>
                <a:cubicBezTo>
                  <a:pt x="20169" y="380323"/>
                  <a:pt x="47125" y="383655"/>
                  <a:pt x="71252" y="403761"/>
                </a:cubicBezTo>
                <a:cubicBezTo>
                  <a:pt x="84154" y="414512"/>
                  <a:pt x="92904" y="430071"/>
                  <a:pt x="106878" y="439387"/>
                </a:cubicBezTo>
                <a:cubicBezTo>
                  <a:pt x="117293" y="446331"/>
                  <a:pt x="130998" y="446331"/>
                  <a:pt x="142504" y="451262"/>
                </a:cubicBezTo>
                <a:cubicBezTo>
                  <a:pt x="158775" y="458235"/>
                  <a:pt x="174825" y="465905"/>
                  <a:pt x="190005" y="475013"/>
                </a:cubicBezTo>
                <a:cubicBezTo>
                  <a:pt x="190030" y="475028"/>
                  <a:pt x="279058" y="534382"/>
                  <a:pt x="296883" y="546265"/>
                </a:cubicBezTo>
                <a:cubicBezTo>
                  <a:pt x="308758" y="554182"/>
                  <a:pt x="318663" y="566553"/>
                  <a:pt x="332509" y="570015"/>
                </a:cubicBezTo>
                <a:cubicBezTo>
                  <a:pt x="348343" y="573974"/>
                  <a:pt x="364317" y="577407"/>
                  <a:pt x="380010" y="581891"/>
                </a:cubicBezTo>
                <a:cubicBezTo>
                  <a:pt x="392046" y="585330"/>
                  <a:pt x="403492" y="590730"/>
                  <a:pt x="415636" y="593766"/>
                </a:cubicBezTo>
                <a:cubicBezTo>
                  <a:pt x="470035" y="607365"/>
                  <a:pt x="512336" y="610307"/>
                  <a:pt x="570016" y="617517"/>
                </a:cubicBezTo>
                <a:cubicBezTo>
                  <a:pt x="581891" y="621475"/>
                  <a:pt x="593270" y="627489"/>
                  <a:pt x="605642" y="629392"/>
                </a:cubicBezTo>
                <a:cubicBezTo>
                  <a:pt x="744420" y="650742"/>
                  <a:pt x="764408" y="638913"/>
                  <a:pt x="926275" y="629392"/>
                </a:cubicBezTo>
                <a:cubicBezTo>
                  <a:pt x="943755" y="631140"/>
                  <a:pt x="1043075" y="632265"/>
                  <a:pt x="1080655" y="653143"/>
                </a:cubicBezTo>
                <a:cubicBezTo>
                  <a:pt x="1105607" y="667006"/>
                  <a:pt x="1128156" y="684810"/>
                  <a:pt x="1151906" y="700644"/>
                </a:cubicBezTo>
                <a:lnTo>
                  <a:pt x="1187532" y="724395"/>
                </a:lnTo>
                <a:cubicBezTo>
                  <a:pt x="1241978" y="806062"/>
                  <a:pt x="1207954" y="786621"/>
                  <a:pt x="1270660" y="807522"/>
                </a:cubicBezTo>
                <a:cubicBezTo>
                  <a:pt x="1282535" y="819397"/>
                  <a:pt x="1295535" y="830246"/>
                  <a:pt x="1306286" y="843148"/>
                </a:cubicBezTo>
                <a:cubicBezTo>
                  <a:pt x="1315423" y="854112"/>
                  <a:pt x="1318891" y="869858"/>
                  <a:pt x="1330036" y="878774"/>
                </a:cubicBezTo>
                <a:cubicBezTo>
                  <a:pt x="1339811" y="886594"/>
                  <a:pt x="1353787" y="886691"/>
                  <a:pt x="1365662" y="890649"/>
                </a:cubicBezTo>
                <a:cubicBezTo>
                  <a:pt x="1373579" y="902524"/>
                  <a:pt x="1378268" y="917359"/>
                  <a:pt x="1389413" y="926275"/>
                </a:cubicBezTo>
                <a:cubicBezTo>
                  <a:pt x="1399188" y="934095"/>
                  <a:pt x="1413843" y="932552"/>
                  <a:pt x="1425039" y="938150"/>
                </a:cubicBezTo>
                <a:cubicBezTo>
                  <a:pt x="1517122" y="984191"/>
                  <a:pt x="1406744" y="943928"/>
                  <a:pt x="1496291" y="973776"/>
                </a:cubicBezTo>
                <a:cubicBezTo>
                  <a:pt x="1520042" y="969818"/>
                  <a:pt x="1547817" y="975709"/>
                  <a:pt x="1567543" y="961901"/>
                </a:cubicBezTo>
                <a:cubicBezTo>
                  <a:pt x="1590928" y="945532"/>
                  <a:pt x="1599210" y="914400"/>
                  <a:pt x="1615044" y="890649"/>
                </a:cubicBezTo>
                <a:lnTo>
                  <a:pt x="1638795" y="855023"/>
                </a:lnTo>
                <a:cubicBezTo>
                  <a:pt x="1666022" y="718884"/>
                  <a:pt x="1638795" y="887568"/>
                  <a:pt x="1638795" y="700644"/>
                </a:cubicBezTo>
                <a:cubicBezTo>
                  <a:pt x="1638795" y="548148"/>
                  <a:pt x="1634525" y="570949"/>
                  <a:pt x="1662545" y="486888"/>
                </a:cubicBezTo>
                <a:cubicBezTo>
                  <a:pt x="1648157" y="429333"/>
                  <a:pt x="1656538" y="417591"/>
                  <a:pt x="1579418" y="391885"/>
                </a:cubicBezTo>
                <a:lnTo>
                  <a:pt x="1508166" y="368135"/>
                </a:lnTo>
                <a:lnTo>
                  <a:pt x="1472540" y="356260"/>
                </a:lnTo>
                <a:cubicBezTo>
                  <a:pt x="1271630" y="289289"/>
                  <a:pt x="1449555" y="344671"/>
                  <a:pt x="914400" y="332509"/>
                </a:cubicBezTo>
                <a:cubicBezTo>
                  <a:pt x="898566" y="328551"/>
                  <a:pt x="882957" y="323554"/>
                  <a:pt x="866899" y="320634"/>
                </a:cubicBezTo>
                <a:cubicBezTo>
                  <a:pt x="746818" y="298801"/>
                  <a:pt x="821309" y="321270"/>
                  <a:pt x="748145" y="296883"/>
                </a:cubicBezTo>
                <a:cubicBezTo>
                  <a:pt x="740228" y="285008"/>
                  <a:pt x="735136" y="270655"/>
                  <a:pt x="724395" y="261257"/>
                </a:cubicBezTo>
                <a:cubicBezTo>
                  <a:pt x="702913" y="242460"/>
                  <a:pt x="653143" y="213756"/>
                  <a:pt x="653143" y="213756"/>
                </a:cubicBezTo>
                <a:cubicBezTo>
                  <a:pt x="637309" y="190005"/>
                  <a:pt x="632722" y="151531"/>
                  <a:pt x="605642" y="142504"/>
                </a:cubicBezTo>
                <a:lnTo>
                  <a:pt x="534390" y="118753"/>
                </a:lnTo>
                <a:cubicBezTo>
                  <a:pt x="526473" y="106878"/>
                  <a:pt x="520731" y="93219"/>
                  <a:pt x="510639" y="83127"/>
                </a:cubicBezTo>
                <a:cubicBezTo>
                  <a:pt x="482409" y="54897"/>
                  <a:pt x="439040" y="47386"/>
                  <a:pt x="403761" y="35626"/>
                </a:cubicBezTo>
                <a:cubicBezTo>
                  <a:pt x="353111" y="18743"/>
                  <a:pt x="380656" y="23750"/>
                  <a:pt x="320634" y="23750"/>
                </a:cubicBezTo>
              </a:path>
            </a:pathLst>
          </a:custGeom>
          <a:solidFill>
            <a:srgbClr val="00B050"/>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27"/>
          <p:cNvSpPr/>
          <p:nvPr/>
        </p:nvSpPr>
        <p:spPr>
          <a:xfrm>
            <a:off x="3276600" y="4343400"/>
            <a:ext cx="1721450" cy="710297"/>
          </a:xfrm>
          <a:custGeom>
            <a:avLst/>
            <a:gdLst>
              <a:gd name="connsiteX0" fmla="*/ 237554 w 1163829"/>
              <a:gd name="connsiteY0" fmla="*/ 1832 h 738102"/>
              <a:gd name="connsiteX1" fmla="*/ 166302 w 1163829"/>
              <a:gd name="connsiteY1" fmla="*/ 13708 h 738102"/>
              <a:gd name="connsiteX2" fmla="*/ 95050 w 1163829"/>
              <a:gd name="connsiteY2" fmla="*/ 37458 h 738102"/>
              <a:gd name="connsiteX3" fmla="*/ 59424 w 1163829"/>
              <a:gd name="connsiteY3" fmla="*/ 108710 h 738102"/>
              <a:gd name="connsiteX4" fmla="*/ 23798 w 1163829"/>
              <a:gd name="connsiteY4" fmla="*/ 132461 h 738102"/>
              <a:gd name="connsiteX5" fmla="*/ 11923 w 1163829"/>
              <a:gd name="connsiteY5" fmla="*/ 239339 h 738102"/>
              <a:gd name="connsiteX6" fmla="*/ 35673 w 1163829"/>
              <a:gd name="connsiteY6" fmla="*/ 274965 h 738102"/>
              <a:gd name="connsiteX7" fmla="*/ 71299 w 1163829"/>
              <a:gd name="connsiteY7" fmla="*/ 310591 h 738102"/>
              <a:gd name="connsiteX8" fmla="*/ 142551 w 1163829"/>
              <a:gd name="connsiteY8" fmla="*/ 334341 h 738102"/>
              <a:gd name="connsiteX9" fmla="*/ 213803 w 1163829"/>
              <a:gd name="connsiteY9" fmla="*/ 369967 h 738102"/>
              <a:gd name="connsiteX10" fmla="*/ 249429 w 1163829"/>
              <a:gd name="connsiteY10" fmla="*/ 393718 h 738102"/>
              <a:gd name="connsiteX11" fmla="*/ 368182 w 1163829"/>
              <a:gd name="connsiteY11" fmla="*/ 429344 h 738102"/>
              <a:gd name="connsiteX12" fmla="*/ 403808 w 1163829"/>
              <a:gd name="connsiteY12" fmla="*/ 441219 h 738102"/>
              <a:gd name="connsiteX13" fmla="*/ 486935 w 1163829"/>
              <a:gd name="connsiteY13" fmla="*/ 488720 h 738102"/>
              <a:gd name="connsiteX14" fmla="*/ 558187 w 1163829"/>
              <a:gd name="connsiteY14" fmla="*/ 512471 h 738102"/>
              <a:gd name="connsiteX15" fmla="*/ 629439 w 1163829"/>
              <a:gd name="connsiteY15" fmla="*/ 559972 h 738102"/>
              <a:gd name="connsiteX16" fmla="*/ 736317 w 1163829"/>
              <a:gd name="connsiteY16" fmla="*/ 595598 h 738102"/>
              <a:gd name="connsiteX17" fmla="*/ 771943 w 1163829"/>
              <a:gd name="connsiteY17" fmla="*/ 607474 h 738102"/>
              <a:gd name="connsiteX18" fmla="*/ 819445 w 1163829"/>
              <a:gd name="connsiteY18" fmla="*/ 619349 h 738102"/>
              <a:gd name="connsiteX19" fmla="*/ 890697 w 1163829"/>
              <a:gd name="connsiteY19" fmla="*/ 666850 h 738102"/>
              <a:gd name="connsiteX20" fmla="*/ 926323 w 1163829"/>
              <a:gd name="connsiteY20" fmla="*/ 690601 h 738102"/>
              <a:gd name="connsiteX21" fmla="*/ 961948 w 1163829"/>
              <a:gd name="connsiteY21" fmla="*/ 702476 h 738102"/>
              <a:gd name="connsiteX22" fmla="*/ 1033200 w 1163829"/>
              <a:gd name="connsiteY22" fmla="*/ 738102 h 738102"/>
              <a:gd name="connsiteX23" fmla="*/ 1080702 w 1163829"/>
              <a:gd name="connsiteY23" fmla="*/ 726227 h 738102"/>
              <a:gd name="connsiteX24" fmla="*/ 1116328 w 1163829"/>
              <a:gd name="connsiteY24" fmla="*/ 702476 h 738102"/>
              <a:gd name="connsiteX25" fmla="*/ 1163829 w 1163829"/>
              <a:gd name="connsiteY25" fmla="*/ 631224 h 738102"/>
              <a:gd name="connsiteX26" fmla="*/ 1140078 w 1163829"/>
              <a:gd name="connsiteY26" fmla="*/ 559972 h 738102"/>
              <a:gd name="connsiteX27" fmla="*/ 1068826 w 1163829"/>
              <a:gd name="connsiteY27" fmla="*/ 500596 h 738102"/>
              <a:gd name="connsiteX28" fmla="*/ 1033200 w 1163829"/>
              <a:gd name="connsiteY28" fmla="*/ 476845 h 738102"/>
              <a:gd name="connsiteX29" fmla="*/ 961948 w 1163829"/>
              <a:gd name="connsiteY29" fmla="*/ 429344 h 738102"/>
              <a:gd name="connsiteX30" fmla="*/ 890697 w 1163829"/>
              <a:gd name="connsiteY30" fmla="*/ 381843 h 738102"/>
              <a:gd name="connsiteX31" fmla="*/ 855071 w 1163829"/>
              <a:gd name="connsiteY31" fmla="*/ 369967 h 738102"/>
              <a:gd name="connsiteX32" fmla="*/ 819445 w 1163829"/>
              <a:gd name="connsiteY32" fmla="*/ 346217 h 738102"/>
              <a:gd name="connsiteX33" fmla="*/ 783819 w 1163829"/>
              <a:gd name="connsiteY33" fmla="*/ 334341 h 738102"/>
              <a:gd name="connsiteX34" fmla="*/ 748193 w 1163829"/>
              <a:gd name="connsiteY34" fmla="*/ 310591 h 738102"/>
              <a:gd name="connsiteX35" fmla="*/ 641315 w 1163829"/>
              <a:gd name="connsiteY35" fmla="*/ 274965 h 738102"/>
              <a:gd name="connsiteX36" fmla="*/ 605689 w 1163829"/>
              <a:gd name="connsiteY36" fmla="*/ 263089 h 738102"/>
              <a:gd name="connsiteX37" fmla="*/ 534437 w 1163829"/>
              <a:gd name="connsiteY37" fmla="*/ 215588 h 738102"/>
              <a:gd name="connsiteX38" fmla="*/ 463185 w 1163829"/>
              <a:gd name="connsiteY38" fmla="*/ 168087 h 738102"/>
              <a:gd name="connsiteX39" fmla="*/ 427559 w 1163829"/>
              <a:gd name="connsiteY39" fmla="*/ 96835 h 738102"/>
              <a:gd name="connsiteX40" fmla="*/ 391933 w 1163829"/>
              <a:gd name="connsiteY40" fmla="*/ 73084 h 738102"/>
              <a:gd name="connsiteX41" fmla="*/ 356307 w 1163829"/>
              <a:gd name="connsiteY41" fmla="*/ 37458 h 738102"/>
              <a:gd name="connsiteX42" fmla="*/ 285055 w 1163829"/>
              <a:gd name="connsiteY42" fmla="*/ 1832 h 738102"/>
              <a:gd name="connsiteX43" fmla="*/ 237554 w 1163829"/>
              <a:gd name="connsiteY43" fmla="*/ 1832 h 73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63829" h="738102">
                <a:moveTo>
                  <a:pt x="237554" y="1832"/>
                </a:moveTo>
                <a:cubicBezTo>
                  <a:pt x="217762" y="3811"/>
                  <a:pt x="189661" y="7868"/>
                  <a:pt x="166302" y="13708"/>
                </a:cubicBezTo>
                <a:cubicBezTo>
                  <a:pt x="142014" y="19780"/>
                  <a:pt x="95050" y="37458"/>
                  <a:pt x="95050" y="37458"/>
                </a:cubicBezTo>
                <a:cubicBezTo>
                  <a:pt x="85392" y="66432"/>
                  <a:pt x="82443" y="85691"/>
                  <a:pt x="59424" y="108710"/>
                </a:cubicBezTo>
                <a:cubicBezTo>
                  <a:pt x="49332" y="118802"/>
                  <a:pt x="35673" y="124544"/>
                  <a:pt x="23798" y="132461"/>
                </a:cubicBezTo>
                <a:cubicBezTo>
                  <a:pt x="4005" y="191841"/>
                  <a:pt x="-11828" y="191836"/>
                  <a:pt x="11923" y="239339"/>
                </a:cubicBezTo>
                <a:cubicBezTo>
                  <a:pt x="18306" y="252104"/>
                  <a:pt x="26536" y="264001"/>
                  <a:pt x="35673" y="274965"/>
                </a:cubicBezTo>
                <a:cubicBezTo>
                  <a:pt x="46424" y="287867"/>
                  <a:pt x="56618" y="302435"/>
                  <a:pt x="71299" y="310591"/>
                </a:cubicBezTo>
                <a:cubicBezTo>
                  <a:pt x="93184" y="322749"/>
                  <a:pt x="142551" y="334341"/>
                  <a:pt x="142551" y="334341"/>
                </a:cubicBezTo>
                <a:cubicBezTo>
                  <a:pt x="244651" y="402408"/>
                  <a:pt x="115471" y="320801"/>
                  <a:pt x="213803" y="369967"/>
                </a:cubicBezTo>
                <a:cubicBezTo>
                  <a:pt x="226569" y="376350"/>
                  <a:pt x="236387" y="387921"/>
                  <a:pt x="249429" y="393718"/>
                </a:cubicBezTo>
                <a:cubicBezTo>
                  <a:pt x="300228" y="416296"/>
                  <a:pt x="319821" y="415527"/>
                  <a:pt x="368182" y="429344"/>
                </a:cubicBezTo>
                <a:cubicBezTo>
                  <a:pt x="380218" y="432783"/>
                  <a:pt x="391933" y="437261"/>
                  <a:pt x="403808" y="441219"/>
                </a:cubicBezTo>
                <a:cubicBezTo>
                  <a:pt x="435945" y="462644"/>
                  <a:pt x="449265" y="473652"/>
                  <a:pt x="486935" y="488720"/>
                </a:cubicBezTo>
                <a:cubicBezTo>
                  <a:pt x="510180" y="498018"/>
                  <a:pt x="558187" y="512471"/>
                  <a:pt x="558187" y="512471"/>
                </a:cubicBezTo>
                <a:cubicBezTo>
                  <a:pt x="581938" y="528305"/>
                  <a:pt x="602359" y="550945"/>
                  <a:pt x="629439" y="559972"/>
                </a:cubicBezTo>
                <a:lnTo>
                  <a:pt x="736317" y="595598"/>
                </a:lnTo>
                <a:cubicBezTo>
                  <a:pt x="748192" y="599557"/>
                  <a:pt x="759799" y="604438"/>
                  <a:pt x="771943" y="607474"/>
                </a:cubicBezTo>
                <a:lnTo>
                  <a:pt x="819445" y="619349"/>
                </a:lnTo>
                <a:lnTo>
                  <a:pt x="890697" y="666850"/>
                </a:lnTo>
                <a:cubicBezTo>
                  <a:pt x="902572" y="674767"/>
                  <a:pt x="912783" y="686088"/>
                  <a:pt x="926323" y="690601"/>
                </a:cubicBezTo>
                <a:lnTo>
                  <a:pt x="961948" y="702476"/>
                </a:lnTo>
                <a:cubicBezTo>
                  <a:pt x="979961" y="714485"/>
                  <a:pt x="1008616" y="738102"/>
                  <a:pt x="1033200" y="738102"/>
                </a:cubicBezTo>
                <a:cubicBezTo>
                  <a:pt x="1049521" y="738102"/>
                  <a:pt x="1064868" y="730185"/>
                  <a:pt x="1080702" y="726227"/>
                </a:cubicBezTo>
                <a:cubicBezTo>
                  <a:pt x="1092577" y="718310"/>
                  <a:pt x="1106930" y="713217"/>
                  <a:pt x="1116328" y="702476"/>
                </a:cubicBezTo>
                <a:cubicBezTo>
                  <a:pt x="1135125" y="680994"/>
                  <a:pt x="1163829" y="631224"/>
                  <a:pt x="1163829" y="631224"/>
                </a:cubicBezTo>
                <a:cubicBezTo>
                  <a:pt x="1155912" y="607473"/>
                  <a:pt x="1160909" y="573859"/>
                  <a:pt x="1140078" y="559972"/>
                </a:cubicBezTo>
                <a:cubicBezTo>
                  <a:pt x="1051632" y="501010"/>
                  <a:pt x="1160254" y="576787"/>
                  <a:pt x="1068826" y="500596"/>
                </a:cubicBezTo>
                <a:cubicBezTo>
                  <a:pt x="1057862" y="491459"/>
                  <a:pt x="1044164" y="485982"/>
                  <a:pt x="1033200" y="476845"/>
                </a:cubicBezTo>
                <a:cubicBezTo>
                  <a:pt x="973898" y="427426"/>
                  <a:pt x="1024556" y="450213"/>
                  <a:pt x="961948" y="429344"/>
                </a:cubicBezTo>
                <a:cubicBezTo>
                  <a:pt x="938198" y="413510"/>
                  <a:pt x="917776" y="390870"/>
                  <a:pt x="890697" y="381843"/>
                </a:cubicBezTo>
                <a:cubicBezTo>
                  <a:pt x="878822" y="377884"/>
                  <a:pt x="866267" y="375565"/>
                  <a:pt x="855071" y="369967"/>
                </a:cubicBezTo>
                <a:cubicBezTo>
                  <a:pt x="842306" y="363584"/>
                  <a:pt x="832210" y="352600"/>
                  <a:pt x="819445" y="346217"/>
                </a:cubicBezTo>
                <a:cubicBezTo>
                  <a:pt x="808249" y="340619"/>
                  <a:pt x="795015" y="339939"/>
                  <a:pt x="783819" y="334341"/>
                </a:cubicBezTo>
                <a:cubicBezTo>
                  <a:pt x="771054" y="327958"/>
                  <a:pt x="761235" y="316387"/>
                  <a:pt x="748193" y="310591"/>
                </a:cubicBezTo>
                <a:cubicBezTo>
                  <a:pt x="748178" y="310584"/>
                  <a:pt x="659136" y="280905"/>
                  <a:pt x="641315" y="274965"/>
                </a:cubicBezTo>
                <a:lnTo>
                  <a:pt x="605689" y="263089"/>
                </a:lnTo>
                <a:cubicBezTo>
                  <a:pt x="492039" y="149439"/>
                  <a:pt x="637554" y="284332"/>
                  <a:pt x="534437" y="215588"/>
                </a:cubicBezTo>
                <a:cubicBezTo>
                  <a:pt x="445482" y="156285"/>
                  <a:pt x="547895" y="196323"/>
                  <a:pt x="463185" y="168087"/>
                </a:cubicBezTo>
                <a:cubicBezTo>
                  <a:pt x="453526" y="139110"/>
                  <a:pt x="450581" y="119857"/>
                  <a:pt x="427559" y="96835"/>
                </a:cubicBezTo>
                <a:cubicBezTo>
                  <a:pt x="417467" y="86743"/>
                  <a:pt x="402897" y="82221"/>
                  <a:pt x="391933" y="73084"/>
                </a:cubicBezTo>
                <a:cubicBezTo>
                  <a:pt x="379031" y="62333"/>
                  <a:pt x="369209" y="48209"/>
                  <a:pt x="356307" y="37458"/>
                </a:cubicBezTo>
                <a:cubicBezTo>
                  <a:pt x="338908" y="22959"/>
                  <a:pt x="309099" y="4018"/>
                  <a:pt x="285055" y="1832"/>
                </a:cubicBezTo>
                <a:cubicBezTo>
                  <a:pt x="253517" y="-1035"/>
                  <a:pt x="257346" y="-147"/>
                  <a:pt x="237554" y="1832"/>
                </a:cubicBezTo>
                <a:close/>
              </a:path>
            </a:pathLst>
          </a:custGeom>
          <a:effectLst>
            <a:softEdge rad="31750"/>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38" name="Freeform 37"/>
          <p:cNvSpPr/>
          <p:nvPr/>
        </p:nvSpPr>
        <p:spPr>
          <a:xfrm>
            <a:off x="4904509" y="3769616"/>
            <a:ext cx="997527" cy="1087392"/>
          </a:xfrm>
          <a:custGeom>
            <a:avLst/>
            <a:gdLst>
              <a:gd name="connsiteX0" fmla="*/ 973777 w 997527"/>
              <a:gd name="connsiteY0" fmla="*/ 6737 h 1087392"/>
              <a:gd name="connsiteX1" fmla="*/ 914400 w 997527"/>
              <a:gd name="connsiteY1" fmla="*/ 18613 h 1087392"/>
              <a:gd name="connsiteX2" fmla="*/ 558140 w 997527"/>
              <a:gd name="connsiteY2" fmla="*/ 42363 h 1087392"/>
              <a:gd name="connsiteX3" fmla="*/ 486888 w 997527"/>
              <a:gd name="connsiteY3" fmla="*/ 66114 h 1087392"/>
              <a:gd name="connsiteX4" fmla="*/ 451262 w 997527"/>
              <a:gd name="connsiteY4" fmla="*/ 77989 h 1087392"/>
              <a:gd name="connsiteX5" fmla="*/ 403761 w 997527"/>
              <a:gd name="connsiteY5" fmla="*/ 149241 h 1087392"/>
              <a:gd name="connsiteX6" fmla="*/ 391886 w 997527"/>
              <a:gd name="connsiteY6" fmla="*/ 184867 h 1087392"/>
              <a:gd name="connsiteX7" fmla="*/ 332509 w 997527"/>
              <a:gd name="connsiteY7" fmla="*/ 291745 h 1087392"/>
              <a:gd name="connsiteX8" fmla="*/ 320634 w 997527"/>
              <a:gd name="connsiteY8" fmla="*/ 458000 h 1087392"/>
              <a:gd name="connsiteX9" fmla="*/ 308759 w 997527"/>
              <a:gd name="connsiteY9" fmla="*/ 517376 h 1087392"/>
              <a:gd name="connsiteX10" fmla="*/ 201881 w 997527"/>
              <a:gd name="connsiteY10" fmla="*/ 576753 h 1087392"/>
              <a:gd name="connsiteX11" fmla="*/ 142504 w 997527"/>
              <a:gd name="connsiteY11" fmla="*/ 648005 h 1087392"/>
              <a:gd name="connsiteX12" fmla="*/ 130629 w 997527"/>
              <a:gd name="connsiteY12" fmla="*/ 683631 h 1087392"/>
              <a:gd name="connsiteX13" fmla="*/ 95003 w 997527"/>
              <a:gd name="connsiteY13" fmla="*/ 707381 h 1087392"/>
              <a:gd name="connsiteX14" fmla="*/ 23751 w 997527"/>
              <a:gd name="connsiteY14" fmla="*/ 814259 h 1087392"/>
              <a:gd name="connsiteX15" fmla="*/ 0 w 997527"/>
              <a:gd name="connsiteY15" fmla="*/ 849885 h 1087392"/>
              <a:gd name="connsiteX16" fmla="*/ 11875 w 997527"/>
              <a:gd name="connsiteY16" fmla="*/ 885511 h 1087392"/>
              <a:gd name="connsiteX17" fmla="*/ 47501 w 997527"/>
              <a:gd name="connsiteY17" fmla="*/ 909262 h 1087392"/>
              <a:gd name="connsiteX18" fmla="*/ 95003 w 997527"/>
              <a:gd name="connsiteY18" fmla="*/ 933013 h 1087392"/>
              <a:gd name="connsiteX19" fmla="*/ 356260 w 997527"/>
              <a:gd name="connsiteY19" fmla="*/ 956763 h 1087392"/>
              <a:gd name="connsiteX20" fmla="*/ 427512 w 997527"/>
              <a:gd name="connsiteY20" fmla="*/ 1016140 h 1087392"/>
              <a:gd name="connsiteX21" fmla="*/ 463138 w 997527"/>
              <a:gd name="connsiteY21" fmla="*/ 1039890 h 1087392"/>
              <a:gd name="connsiteX22" fmla="*/ 486888 w 997527"/>
              <a:gd name="connsiteY22" fmla="*/ 1075516 h 1087392"/>
              <a:gd name="connsiteX23" fmla="*/ 522514 w 997527"/>
              <a:gd name="connsiteY23" fmla="*/ 1087392 h 1087392"/>
              <a:gd name="connsiteX24" fmla="*/ 676894 w 997527"/>
              <a:gd name="connsiteY24" fmla="*/ 1075516 h 1087392"/>
              <a:gd name="connsiteX25" fmla="*/ 712520 w 997527"/>
              <a:gd name="connsiteY25" fmla="*/ 1063641 h 1087392"/>
              <a:gd name="connsiteX26" fmla="*/ 724395 w 997527"/>
              <a:gd name="connsiteY26" fmla="*/ 1028015 h 1087392"/>
              <a:gd name="connsiteX27" fmla="*/ 748146 w 997527"/>
              <a:gd name="connsiteY27" fmla="*/ 992389 h 1087392"/>
              <a:gd name="connsiteX28" fmla="*/ 736270 w 997527"/>
              <a:gd name="connsiteY28" fmla="*/ 861761 h 1087392"/>
              <a:gd name="connsiteX29" fmla="*/ 724395 w 997527"/>
              <a:gd name="connsiteY29" fmla="*/ 826135 h 1087392"/>
              <a:gd name="connsiteX30" fmla="*/ 760021 w 997527"/>
              <a:gd name="connsiteY30" fmla="*/ 659880 h 1087392"/>
              <a:gd name="connsiteX31" fmla="*/ 795647 w 997527"/>
              <a:gd name="connsiteY31" fmla="*/ 636129 h 1087392"/>
              <a:gd name="connsiteX32" fmla="*/ 819397 w 997527"/>
              <a:gd name="connsiteY32" fmla="*/ 600503 h 1087392"/>
              <a:gd name="connsiteX33" fmla="*/ 878774 w 997527"/>
              <a:gd name="connsiteY33" fmla="*/ 541127 h 1087392"/>
              <a:gd name="connsiteX34" fmla="*/ 902525 w 997527"/>
              <a:gd name="connsiteY34" fmla="*/ 351122 h 1087392"/>
              <a:gd name="connsiteX35" fmla="*/ 926275 w 997527"/>
              <a:gd name="connsiteY35" fmla="*/ 279870 h 1087392"/>
              <a:gd name="connsiteX36" fmla="*/ 938151 w 997527"/>
              <a:gd name="connsiteY36" fmla="*/ 244244 h 1087392"/>
              <a:gd name="connsiteX37" fmla="*/ 961901 w 997527"/>
              <a:gd name="connsiteY37" fmla="*/ 208618 h 1087392"/>
              <a:gd name="connsiteX38" fmla="*/ 997527 w 997527"/>
              <a:gd name="connsiteY38" fmla="*/ 137366 h 1087392"/>
              <a:gd name="connsiteX39" fmla="*/ 973777 w 997527"/>
              <a:gd name="connsiteY39" fmla="*/ 6737 h 108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97527" h="1087392">
                <a:moveTo>
                  <a:pt x="973777" y="6737"/>
                </a:moveTo>
                <a:cubicBezTo>
                  <a:pt x="959923" y="-13055"/>
                  <a:pt x="934511" y="16889"/>
                  <a:pt x="914400" y="18613"/>
                </a:cubicBezTo>
                <a:cubicBezTo>
                  <a:pt x="795818" y="28777"/>
                  <a:pt x="558140" y="42363"/>
                  <a:pt x="558140" y="42363"/>
                </a:cubicBezTo>
                <a:lnTo>
                  <a:pt x="486888" y="66114"/>
                </a:lnTo>
                <a:lnTo>
                  <a:pt x="451262" y="77989"/>
                </a:lnTo>
                <a:cubicBezTo>
                  <a:pt x="435428" y="101740"/>
                  <a:pt x="412787" y="122161"/>
                  <a:pt x="403761" y="149241"/>
                </a:cubicBezTo>
                <a:cubicBezTo>
                  <a:pt x="399803" y="161116"/>
                  <a:pt x="397965" y="173925"/>
                  <a:pt x="391886" y="184867"/>
                </a:cubicBezTo>
                <a:cubicBezTo>
                  <a:pt x="323828" y="307373"/>
                  <a:pt x="359382" y="211130"/>
                  <a:pt x="332509" y="291745"/>
                </a:cubicBezTo>
                <a:cubicBezTo>
                  <a:pt x="328551" y="347163"/>
                  <a:pt x="326450" y="402746"/>
                  <a:pt x="320634" y="458000"/>
                </a:cubicBezTo>
                <a:cubicBezTo>
                  <a:pt x="318521" y="478073"/>
                  <a:pt x="321151" y="501444"/>
                  <a:pt x="308759" y="517376"/>
                </a:cubicBezTo>
                <a:cubicBezTo>
                  <a:pt x="280174" y="554128"/>
                  <a:pt x="241309" y="563611"/>
                  <a:pt x="201881" y="576753"/>
                </a:cubicBezTo>
                <a:cubicBezTo>
                  <a:pt x="175618" y="603016"/>
                  <a:pt x="159037" y="614940"/>
                  <a:pt x="142504" y="648005"/>
                </a:cubicBezTo>
                <a:cubicBezTo>
                  <a:pt x="136906" y="659201"/>
                  <a:pt x="138449" y="673856"/>
                  <a:pt x="130629" y="683631"/>
                </a:cubicBezTo>
                <a:cubicBezTo>
                  <a:pt x="121713" y="694776"/>
                  <a:pt x="106878" y="699464"/>
                  <a:pt x="95003" y="707381"/>
                </a:cubicBezTo>
                <a:lnTo>
                  <a:pt x="23751" y="814259"/>
                </a:lnTo>
                <a:lnTo>
                  <a:pt x="0" y="849885"/>
                </a:lnTo>
                <a:cubicBezTo>
                  <a:pt x="3958" y="861760"/>
                  <a:pt x="4055" y="875736"/>
                  <a:pt x="11875" y="885511"/>
                </a:cubicBezTo>
                <a:cubicBezTo>
                  <a:pt x="20791" y="896656"/>
                  <a:pt x="35109" y="902181"/>
                  <a:pt x="47501" y="909262"/>
                </a:cubicBezTo>
                <a:cubicBezTo>
                  <a:pt x="62871" y="918045"/>
                  <a:pt x="78047" y="927926"/>
                  <a:pt x="95003" y="933013"/>
                </a:cubicBezTo>
                <a:cubicBezTo>
                  <a:pt x="153706" y="950624"/>
                  <a:pt x="340267" y="955763"/>
                  <a:pt x="356260" y="956763"/>
                </a:cubicBezTo>
                <a:cubicBezTo>
                  <a:pt x="444719" y="1015737"/>
                  <a:pt x="336068" y="939938"/>
                  <a:pt x="427512" y="1016140"/>
                </a:cubicBezTo>
                <a:cubicBezTo>
                  <a:pt x="438476" y="1025277"/>
                  <a:pt x="451263" y="1031973"/>
                  <a:pt x="463138" y="1039890"/>
                </a:cubicBezTo>
                <a:cubicBezTo>
                  <a:pt x="471055" y="1051765"/>
                  <a:pt x="475743" y="1066600"/>
                  <a:pt x="486888" y="1075516"/>
                </a:cubicBezTo>
                <a:cubicBezTo>
                  <a:pt x="496663" y="1083336"/>
                  <a:pt x="509996" y="1087392"/>
                  <a:pt x="522514" y="1087392"/>
                </a:cubicBezTo>
                <a:cubicBezTo>
                  <a:pt x="574126" y="1087392"/>
                  <a:pt x="625434" y="1079475"/>
                  <a:pt x="676894" y="1075516"/>
                </a:cubicBezTo>
                <a:cubicBezTo>
                  <a:pt x="688769" y="1071558"/>
                  <a:pt x="703669" y="1072492"/>
                  <a:pt x="712520" y="1063641"/>
                </a:cubicBezTo>
                <a:cubicBezTo>
                  <a:pt x="721371" y="1054790"/>
                  <a:pt x="718797" y="1039211"/>
                  <a:pt x="724395" y="1028015"/>
                </a:cubicBezTo>
                <a:cubicBezTo>
                  <a:pt x="730778" y="1015249"/>
                  <a:pt x="740229" y="1004264"/>
                  <a:pt x="748146" y="992389"/>
                </a:cubicBezTo>
                <a:cubicBezTo>
                  <a:pt x="744187" y="948846"/>
                  <a:pt x="742453" y="905044"/>
                  <a:pt x="736270" y="861761"/>
                </a:cubicBezTo>
                <a:cubicBezTo>
                  <a:pt x="734500" y="849369"/>
                  <a:pt x="724395" y="838653"/>
                  <a:pt x="724395" y="826135"/>
                </a:cubicBezTo>
                <a:cubicBezTo>
                  <a:pt x="724395" y="767985"/>
                  <a:pt x="716315" y="703586"/>
                  <a:pt x="760021" y="659880"/>
                </a:cubicBezTo>
                <a:cubicBezTo>
                  <a:pt x="770113" y="649788"/>
                  <a:pt x="783772" y="644046"/>
                  <a:pt x="795647" y="636129"/>
                </a:cubicBezTo>
                <a:cubicBezTo>
                  <a:pt x="803564" y="624254"/>
                  <a:pt x="809305" y="610595"/>
                  <a:pt x="819397" y="600503"/>
                </a:cubicBezTo>
                <a:cubicBezTo>
                  <a:pt x="898569" y="521331"/>
                  <a:pt x="815435" y="636134"/>
                  <a:pt x="878774" y="541127"/>
                </a:cubicBezTo>
                <a:cubicBezTo>
                  <a:pt x="913196" y="437859"/>
                  <a:pt x="864019" y="594994"/>
                  <a:pt x="902525" y="351122"/>
                </a:cubicBezTo>
                <a:cubicBezTo>
                  <a:pt x="906430" y="326393"/>
                  <a:pt x="918358" y="303621"/>
                  <a:pt x="926275" y="279870"/>
                </a:cubicBezTo>
                <a:cubicBezTo>
                  <a:pt x="930233" y="267995"/>
                  <a:pt x="931208" y="254660"/>
                  <a:pt x="938151" y="244244"/>
                </a:cubicBezTo>
                <a:cubicBezTo>
                  <a:pt x="946068" y="232369"/>
                  <a:pt x="955518" y="221383"/>
                  <a:pt x="961901" y="208618"/>
                </a:cubicBezTo>
                <a:cubicBezTo>
                  <a:pt x="1011067" y="110286"/>
                  <a:pt x="929463" y="239464"/>
                  <a:pt x="997527" y="137366"/>
                </a:cubicBezTo>
                <a:cubicBezTo>
                  <a:pt x="984470" y="6797"/>
                  <a:pt x="987631" y="26529"/>
                  <a:pt x="973777" y="6737"/>
                </a:cubicBezTo>
                <a:close/>
              </a:path>
            </a:pathLst>
          </a:custGeom>
          <a:effectLst>
            <a:softEdge rad="31750"/>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grpSp>
        <p:nvGrpSpPr>
          <p:cNvPr id="48" name="Group 47"/>
          <p:cNvGrpSpPr/>
          <p:nvPr/>
        </p:nvGrpSpPr>
        <p:grpSpPr>
          <a:xfrm>
            <a:off x="304801" y="4116682"/>
            <a:ext cx="2209799" cy="1826918"/>
            <a:chOff x="228600" y="4038599"/>
            <a:chExt cx="2362200" cy="1826918"/>
          </a:xfrm>
        </p:grpSpPr>
        <p:sp>
          <p:nvSpPr>
            <p:cNvPr id="49" name="Rectangle 48"/>
            <p:cNvSpPr/>
            <p:nvPr/>
          </p:nvSpPr>
          <p:spPr>
            <a:xfrm>
              <a:off x="228600" y="4038599"/>
              <a:ext cx="2102464" cy="18269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55" name="Rectangle 54"/>
            <p:cNvSpPr/>
            <p:nvPr/>
          </p:nvSpPr>
          <p:spPr>
            <a:xfrm>
              <a:off x="381000" y="4191000"/>
              <a:ext cx="465624" cy="42098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56" name="Rectangle 55"/>
            <p:cNvSpPr/>
            <p:nvPr/>
          </p:nvSpPr>
          <p:spPr>
            <a:xfrm>
              <a:off x="381000" y="4724400"/>
              <a:ext cx="465624" cy="4209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57" name="Rectangle 56"/>
            <p:cNvSpPr/>
            <p:nvPr/>
          </p:nvSpPr>
          <p:spPr>
            <a:xfrm>
              <a:off x="381000" y="5257800"/>
              <a:ext cx="465624" cy="42098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p:cNvSpPr txBox="1"/>
            <p:nvPr/>
          </p:nvSpPr>
          <p:spPr>
            <a:xfrm>
              <a:off x="1066800" y="4180187"/>
              <a:ext cx="1524000" cy="1477328"/>
            </a:xfrm>
            <a:prstGeom prst="rect">
              <a:avLst/>
            </a:prstGeom>
            <a:noFill/>
          </p:spPr>
          <p:txBody>
            <a:bodyPr wrap="square" rtlCol="0">
              <a:spAutoFit/>
            </a:bodyPr>
            <a:lstStyle/>
            <a:p>
              <a:r>
                <a:rPr lang="en-GB" dirty="0" smtClean="0">
                  <a:solidFill>
                    <a:schemeClr val="bg1"/>
                  </a:solidFill>
                  <a:latin typeface="Tw Cen MT" panose="020B0602020104020603" pitchFamily="34" charset="0"/>
                </a:rPr>
                <a:t>Mountains</a:t>
              </a:r>
            </a:p>
            <a:p>
              <a:endParaRPr lang="en-GB" dirty="0" smtClean="0">
                <a:solidFill>
                  <a:schemeClr val="bg1"/>
                </a:solidFill>
                <a:latin typeface="Tw Cen MT" panose="020B0602020104020603" pitchFamily="34" charset="0"/>
              </a:endParaRPr>
            </a:p>
            <a:p>
              <a:r>
                <a:rPr lang="en-GB" dirty="0" smtClean="0">
                  <a:solidFill>
                    <a:schemeClr val="bg1"/>
                  </a:solidFill>
                  <a:latin typeface="Tw Cen MT" panose="020B0602020104020603" pitchFamily="34" charset="0"/>
                </a:rPr>
                <a:t>Grasslands</a:t>
              </a:r>
              <a:endParaRPr lang="en-GB" dirty="0">
                <a:solidFill>
                  <a:schemeClr val="bg1"/>
                </a:solidFill>
                <a:latin typeface="Tw Cen MT" panose="020B0602020104020603" pitchFamily="34" charset="0"/>
              </a:endParaRPr>
            </a:p>
            <a:p>
              <a:endParaRPr lang="en-GB" dirty="0" smtClean="0">
                <a:solidFill>
                  <a:schemeClr val="bg1"/>
                </a:solidFill>
                <a:latin typeface="Tw Cen MT" panose="020B0602020104020603" pitchFamily="34" charset="0"/>
              </a:endParaRPr>
            </a:p>
            <a:p>
              <a:r>
                <a:rPr lang="en-GB" dirty="0" smtClean="0">
                  <a:solidFill>
                    <a:schemeClr val="bg1"/>
                  </a:solidFill>
                  <a:latin typeface="Tw Cen MT" panose="020B0602020104020603" pitchFamily="34" charset="0"/>
                </a:rPr>
                <a:t>Rainforest</a:t>
              </a:r>
            </a:p>
          </p:txBody>
        </p:sp>
      </p:grpSp>
      <p:cxnSp>
        <p:nvCxnSpPr>
          <p:cNvPr id="22" name="Straight Connector 21"/>
          <p:cNvCxnSpPr/>
          <p:nvPr/>
        </p:nvCxnSpPr>
        <p:spPr>
          <a:xfrm>
            <a:off x="2826600" y="2513981"/>
            <a:ext cx="831000" cy="1981819"/>
          </a:xfrm>
          <a:prstGeom prst="line">
            <a:avLst/>
          </a:prstGeom>
          <a:ln w="38100">
            <a:solidFill>
              <a:srgbClr val="FF0000"/>
            </a:solidFill>
            <a:tailEnd type="oval" w="lg" len="lg"/>
          </a:ln>
        </p:spPr>
        <p:style>
          <a:lnRef idx="1">
            <a:schemeClr val="accent6"/>
          </a:lnRef>
          <a:fillRef idx="0">
            <a:schemeClr val="accent6"/>
          </a:fillRef>
          <a:effectRef idx="0">
            <a:schemeClr val="accent6"/>
          </a:effectRef>
          <a:fontRef idx="minor">
            <a:schemeClr val="tx1"/>
          </a:fontRef>
        </p:style>
      </p:cxnSp>
      <p:cxnSp>
        <p:nvCxnSpPr>
          <p:cNvPr id="54" name="Straight Connector 53"/>
          <p:cNvCxnSpPr/>
          <p:nvPr/>
        </p:nvCxnSpPr>
        <p:spPr>
          <a:xfrm flipH="1" flipV="1">
            <a:off x="5129621" y="5031083"/>
            <a:ext cx="1093257" cy="360314"/>
          </a:xfrm>
          <a:prstGeom prst="line">
            <a:avLst/>
          </a:prstGeom>
          <a:ln w="38100">
            <a:solidFill>
              <a:srgbClr val="FF0000"/>
            </a:solidFill>
            <a:tailEnd type="oval" w="lg" len="lg"/>
          </a:ln>
        </p:spPr>
        <p:style>
          <a:lnRef idx="1">
            <a:schemeClr val="accent6"/>
          </a:lnRef>
          <a:fillRef idx="0">
            <a:schemeClr val="accent6"/>
          </a:fillRef>
          <a:effectRef idx="0">
            <a:schemeClr val="accent6"/>
          </a:effectRef>
          <a:fontRef idx="minor">
            <a:schemeClr val="tx1"/>
          </a:fontRef>
        </p:style>
      </p:cxnSp>
      <p:cxnSp>
        <p:nvCxnSpPr>
          <p:cNvPr id="53" name="Straight Connector 52"/>
          <p:cNvCxnSpPr>
            <a:stCxn id="9" idx="1"/>
          </p:cNvCxnSpPr>
          <p:nvPr/>
        </p:nvCxnSpPr>
        <p:spPr>
          <a:xfrm flipH="1">
            <a:off x="5511741" y="2243492"/>
            <a:ext cx="450834" cy="1947508"/>
          </a:xfrm>
          <a:prstGeom prst="line">
            <a:avLst/>
          </a:prstGeom>
          <a:ln w="38100">
            <a:solidFill>
              <a:srgbClr val="FF0000"/>
            </a:solidFill>
            <a:tailEnd type="oval" w="lg" len="lg"/>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rot="18235921">
            <a:off x="4628672" y="4118176"/>
            <a:ext cx="1539724" cy="461665"/>
          </a:xfrm>
          <a:prstGeom prst="rect">
            <a:avLst/>
          </a:prstGeom>
          <a:noFill/>
        </p:spPr>
        <p:txBody>
          <a:bodyPr wrap="square" rtlCol="0">
            <a:spAutoFit/>
          </a:bodyPr>
          <a:lstStyle/>
          <a:p>
            <a:pPr algn="ctr"/>
            <a:r>
              <a:rPr lang="en-GB" sz="2400" b="1" dirty="0" smtClean="0">
                <a:solidFill>
                  <a:schemeClr val="bg1"/>
                </a:solidFill>
                <a:latin typeface="Tw Cen MT" panose="020B0602020104020603" pitchFamily="34" charset="0"/>
              </a:rPr>
              <a:t>Maya</a:t>
            </a:r>
            <a:endParaRPr lang="en-GB" sz="2400" b="1" dirty="0">
              <a:solidFill>
                <a:schemeClr val="bg1"/>
              </a:solidFill>
              <a:latin typeface="Tw Cen MT" panose="020B0602020104020603" pitchFamily="34" charset="0"/>
            </a:endParaRPr>
          </a:p>
        </p:txBody>
      </p:sp>
      <p:sp>
        <p:nvSpPr>
          <p:cNvPr id="45" name="TextBox 44"/>
          <p:cNvSpPr txBox="1"/>
          <p:nvPr/>
        </p:nvSpPr>
        <p:spPr>
          <a:xfrm>
            <a:off x="2216620" y="2113871"/>
            <a:ext cx="1967560"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anose="020B0602020104020603" pitchFamily="34" charset="0"/>
              </a:rPr>
              <a:t>Hot and cloudy</a:t>
            </a:r>
            <a:endParaRPr lang="en-GB" sz="2000" dirty="0">
              <a:latin typeface="Tw Cen MT" panose="020B0602020104020603" pitchFamily="34" charset="0"/>
            </a:endParaRPr>
          </a:p>
        </p:txBody>
      </p:sp>
      <p:sp>
        <p:nvSpPr>
          <p:cNvPr id="63" name="TextBox 62"/>
          <p:cNvSpPr txBox="1"/>
          <p:nvPr/>
        </p:nvSpPr>
        <p:spPr>
          <a:xfrm>
            <a:off x="7335098" y="2243491"/>
            <a:ext cx="1610182"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anose="020B0602020104020603" pitchFamily="34" charset="0"/>
              </a:rPr>
              <a:t>Hot and dry</a:t>
            </a:r>
            <a:endParaRPr lang="en-GB" sz="2000" dirty="0">
              <a:latin typeface="Tw Cen MT" panose="020B0602020104020603" pitchFamily="34" charset="0"/>
            </a:endParaRPr>
          </a:p>
        </p:txBody>
      </p:sp>
      <p:sp>
        <p:nvSpPr>
          <p:cNvPr id="64" name="TextBox 63"/>
          <p:cNvSpPr txBox="1"/>
          <p:nvPr/>
        </p:nvSpPr>
        <p:spPr>
          <a:xfrm>
            <a:off x="7335098" y="5116617"/>
            <a:ext cx="1716464"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anose="020B0602020104020603" pitchFamily="34" charset="0"/>
              </a:rPr>
              <a:t>Hot and rainy</a:t>
            </a:r>
            <a:endParaRPr lang="en-GB" sz="2000" dirty="0">
              <a:latin typeface="Tw Cen MT" panose="020B0602020104020603" pitchFamily="34" charset="0"/>
            </a:endParaRPr>
          </a:p>
        </p:txBody>
      </p:sp>
      <p:sp>
        <p:nvSpPr>
          <p:cNvPr id="60" name="TextBox 59"/>
          <p:cNvSpPr txBox="1"/>
          <p:nvPr/>
        </p:nvSpPr>
        <p:spPr>
          <a:xfrm>
            <a:off x="2850549" y="5297269"/>
            <a:ext cx="2279072" cy="1446550"/>
          </a:xfrm>
          <a:prstGeom prst="rect">
            <a:avLst/>
          </a:prstGeom>
          <a:noFill/>
        </p:spPr>
        <p:txBody>
          <a:bodyPr wrap="square" rtlCol="0">
            <a:spAutoFit/>
          </a:bodyPr>
          <a:lstStyle/>
          <a:p>
            <a:pPr algn="ctr"/>
            <a:r>
              <a:rPr lang="en-GB" sz="2400" dirty="0" smtClean="0">
                <a:solidFill>
                  <a:schemeClr val="bg1"/>
                </a:solidFill>
                <a:latin typeface="Tw Cen MT" panose="020B0602020104020603" pitchFamily="34" charset="0"/>
              </a:rPr>
              <a:t>Hottest temperature</a:t>
            </a:r>
          </a:p>
          <a:p>
            <a:pPr algn="ctr"/>
            <a:r>
              <a:rPr lang="en-GB" sz="4000" b="1" dirty="0">
                <a:solidFill>
                  <a:schemeClr val="bg1"/>
                </a:solidFill>
                <a:latin typeface="Tw Cen MT" panose="020B0602020104020603" pitchFamily="34" charset="0"/>
              </a:rPr>
              <a:t>4</a:t>
            </a:r>
            <a:r>
              <a:rPr lang="en-GB" sz="4000" b="1" dirty="0" smtClean="0">
                <a:solidFill>
                  <a:schemeClr val="bg1"/>
                </a:solidFill>
                <a:latin typeface="Tw Cen MT" panose="020B0602020104020603" pitchFamily="34" charset="0"/>
              </a:rPr>
              <a:t>0</a:t>
            </a:r>
            <a:r>
              <a:rPr lang="en-GB" sz="4000" b="1" baseline="30000" dirty="0" smtClean="0">
                <a:solidFill>
                  <a:schemeClr val="bg1"/>
                </a:solidFill>
                <a:latin typeface="Tw Cen MT" panose="020B0602020104020603" pitchFamily="34" charset="0"/>
              </a:rPr>
              <a:t>o</a:t>
            </a:r>
            <a:r>
              <a:rPr lang="en-GB" sz="4000" b="1" dirty="0" smtClean="0">
                <a:solidFill>
                  <a:schemeClr val="bg1"/>
                </a:solidFill>
                <a:latin typeface="Tw Cen MT" panose="020B0602020104020603" pitchFamily="34" charset="0"/>
              </a:rPr>
              <a:t>C</a:t>
            </a:r>
            <a:endParaRPr lang="en-GB" sz="4000" b="1" baseline="30000" dirty="0">
              <a:solidFill>
                <a:schemeClr val="bg1"/>
              </a:solidFill>
              <a:latin typeface="Tw Cen MT" panose="020B0602020104020603" pitchFamily="34" charset="0"/>
            </a:endParaRPr>
          </a:p>
        </p:txBody>
      </p:sp>
      <p:sp>
        <p:nvSpPr>
          <p:cNvPr id="31" name="TextBox 30"/>
          <p:cNvSpPr txBox="1"/>
          <p:nvPr/>
        </p:nvSpPr>
        <p:spPr>
          <a:xfrm>
            <a:off x="838200" y="914400"/>
            <a:ext cx="7467600" cy="5078313"/>
          </a:xfrm>
          <a:prstGeom prst="rect">
            <a:avLst/>
          </a:pr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3600" b="1" dirty="0" smtClean="0">
                <a:latin typeface="Tw Cen MT" panose="020B0602020104020603" pitchFamily="34" charset="0"/>
              </a:rPr>
              <a:t>Central America</a:t>
            </a:r>
          </a:p>
          <a:p>
            <a:pPr algn="ctr"/>
            <a:r>
              <a:rPr lang="en-GB" sz="3600" b="1" dirty="0" smtClean="0">
                <a:latin typeface="Tw Cen MT" panose="020B0602020104020603" pitchFamily="34" charset="0"/>
              </a:rPr>
              <a:t>What is the weather like?</a:t>
            </a:r>
          </a:p>
          <a:p>
            <a:pPr algn="ctr"/>
            <a:r>
              <a:rPr lang="en-GB" sz="2800" dirty="0">
                <a:latin typeface="Tw Cen MT" panose="020B0602020104020603" pitchFamily="34" charset="0"/>
              </a:rPr>
              <a:t>The </a:t>
            </a:r>
            <a:r>
              <a:rPr lang="en-GB" sz="2800" dirty="0" smtClean="0">
                <a:latin typeface="Tw Cen MT" panose="020B0602020104020603" pitchFamily="34" charset="0"/>
              </a:rPr>
              <a:t>Maya lived </a:t>
            </a:r>
            <a:r>
              <a:rPr lang="en-GB" sz="2800" dirty="0">
                <a:latin typeface="Tw Cen MT" panose="020B0602020104020603" pitchFamily="34" charset="0"/>
              </a:rPr>
              <a:t>in a part of the world where the weather is hot </a:t>
            </a:r>
            <a:r>
              <a:rPr lang="en-GB" sz="2800" dirty="0" smtClean="0">
                <a:latin typeface="Tw Cen MT" panose="020B0602020104020603" pitchFamily="34" charset="0"/>
              </a:rPr>
              <a:t>and there </a:t>
            </a:r>
            <a:r>
              <a:rPr lang="en-GB" sz="2800" dirty="0">
                <a:latin typeface="Tw Cen MT" panose="020B0602020104020603" pitchFamily="34" charset="0"/>
              </a:rPr>
              <a:t>is also a lot of rain. In the hot </a:t>
            </a:r>
            <a:r>
              <a:rPr lang="en-GB" sz="2800" dirty="0" smtClean="0">
                <a:latin typeface="Tw Cen MT" panose="020B0602020104020603" pitchFamily="34" charset="0"/>
              </a:rPr>
              <a:t>season, </a:t>
            </a:r>
            <a:r>
              <a:rPr lang="en-GB" sz="2800" dirty="0">
                <a:latin typeface="Tw Cen MT" panose="020B0602020104020603" pitchFamily="34" charset="0"/>
              </a:rPr>
              <a:t>the temperature can be as high as </a:t>
            </a:r>
            <a:r>
              <a:rPr lang="en-GB" sz="2800" dirty="0" smtClean="0">
                <a:latin typeface="Tw Cen MT" panose="020B0602020104020603" pitchFamily="34" charset="0"/>
              </a:rPr>
              <a:t>40°C</a:t>
            </a:r>
            <a:r>
              <a:rPr lang="en-GB" sz="2800" dirty="0">
                <a:latin typeface="Tw Cen MT" panose="020B0602020104020603" pitchFamily="34" charset="0"/>
              </a:rPr>
              <a:t>. On the hottest days in the summer in England, it is normally about 25°C. </a:t>
            </a:r>
            <a:r>
              <a:rPr lang="en-GB" sz="2800" dirty="0" smtClean="0">
                <a:latin typeface="Tw Cen MT" panose="020B0602020104020603" pitchFamily="34" charset="0"/>
              </a:rPr>
              <a:t>There is a wet </a:t>
            </a:r>
            <a:r>
              <a:rPr lang="en-GB" sz="2800" dirty="0">
                <a:latin typeface="Tw Cen MT" panose="020B0602020104020603" pitchFamily="34" charset="0"/>
              </a:rPr>
              <a:t>season </a:t>
            </a:r>
            <a:r>
              <a:rPr lang="en-GB" sz="2800" dirty="0" smtClean="0">
                <a:latin typeface="Tw Cen MT" panose="020B0602020104020603" pitchFamily="34" charset="0"/>
              </a:rPr>
              <a:t>in Central America which </a:t>
            </a:r>
            <a:r>
              <a:rPr lang="en-GB" sz="2800" dirty="0">
                <a:latin typeface="Tw Cen MT" panose="020B0602020104020603" pitchFamily="34" charset="0"/>
              </a:rPr>
              <a:t>can last for five months. It starts in May and ends in September. The </a:t>
            </a:r>
            <a:r>
              <a:rPr lang="en-GB" sz="2800" dirty="0" smtClean="0">
                <a:latin typeface="Tw Cen MT" panose="020B0602020104020603" pitchFamily="34" charset="0"/>
              </a:rPr>
              <a:t>Maya had </a:t>
            </a:r>
            <a:r>
              <a:rPr lang="en-GB" sz="2800" dirty="0">
                <a:latin typeface="Tw Cen MT" panose="020B0602020104020603" pitchFamily="34" charset="0"/>
              </a:rPr>
              <a:t>to plan what they did around the weather.</a:t>
            </a:r>
          </a:p>
        </p:txBody>
      </p:sp>
      <p:pic>
        <p:nvPicPr>
          <p:cNvPr id="33" name="Picture 32">
            <a:hlinkClick r:id="rId13" action="ppaction://hlinkfile"/>
          </p:cNvPr>
          <p:cNvPicPr>
            <a:picLocks/>
          </p:cNvPicPr>
          <p:nvPr/>
        </p:nvPicPr>
        <p:blipFill>
          <a:blip r:embed="rId14">
            <a:extLst>
              <a:ext uri="{28A0092B-C50C-407E-A947-70E740481C1C}">
                <a14:useLocalDpi xmlns:a14="http://schemas.microsoft.com/office/drawing/2010/main" val="0"/>
              </a:ext>
            </a:extLst>
          </a:blip>
          <a:stretch>
            <a:fillRect/>
          </a:stretch>
        </p:blipFill>
        <p:spPr>
          <a:xfrm>
            <a:off x="228600" y="6058425"/>
            <a:ext cx="907200" cy="835200"/>
          </a:xfrm>
          <a:prstGeom prst="rect">
            <a:avLst/>
          </a:prstGeom>
        </p:spPr>
      </p:pic>
      <p:pic>
        <p:nvPicPr>
          <p:cNvPr id="34" name="Picture 33">
            <a:hlinkClick r:id="rId15" action="ppaction://hlinkfile"/>
          </p:cNvPr>
          <p:cNvPicPr>
            <a:picLocks/>
          </p:cNvPicPr>
          <p:nvPr/>
        </p:nvPicPr>
        <p:blipFill>
          <a:blip r:embed="rId16">
            <a:extLst>
              <a:ext uri="{28A0092B-C50C-407E-A947-70E740481C1C}">
                <a14:useLocalDpi xmlns:a14="http://schemas.microsoft.com/office/drawing/2010/main" val="0"/>
              </a:ext>
            </a:extLst>
          </a:blip>
          <a:stretch>
            <a:fillRect/>
          </a:stretch>
        </p:blipFill>
        <p:spPr>
          <a:xfrm>
            <a:off x="1143000" y="6058483"/>
            <a:ext cx="906226" cy="835142"/>
          </a:xfrm>
          <a:prstGeom prst="rect">
            <a:avLst/>
          </a:prstGeom>
        </p:spPr>
      </p:pic>
      <p:pic>
        <p:nvPicPr>
          <p:cNvPr id="2" name="weather.wma">
            <a:hlinkClick r:id="" action="ppaction://media"/>
          </p:cNvPr>
          <p:cNvPicPr>
            <a:picLocks noChangeAspect="1"/>
          </p:cNvPicPr>
          <p:nvPr>
            <a:audioFile r:link="rId1"/>
            <p:extLst>
              <p:ext uri="{DAA4B4D4-6D71-4841-9C94-3DE7FCFB9230}">
                <p14:media xmlns:p14="http://schemas.microsoft.com/office/powerpoint/2010/main" r:embed="rId2">
                  <p14:trim st="1800" end="800.6672"/>
                  <p14:fade in="1250" out="1750"/>
                </p14:media>
              </p:ext>
            </p:extLst>
          </p:nvPr>
        </p:nvPicPr>
        <p:blipFill>
          <a:blip r:embed="rId17"/>
          <a:stretch>
            <a:fillRect/>
          </a:stretch>
        </p:blipFill>
        <p:spPr>
          <a:xfrm>
            <a:off x="540220" y="719705"/>
            <a:ext cx="1676400" cy="1676400"/>
          </a:xfrm>
          <a:prstGeom prst="rect">
            <a:avLst/>
          </a:prstGeom>
        </p:spPr>
      </p:pic>
    </p:spTree>
    <p:extLst>
      <p:ext uri="{BB962C8B-B14F-4D97-AF65-F5344CB8AC3E}">
        <p14:creationId xmlns:p14="http://schemas.microsoft.com/office/powerpoint/2010/main" val="31590998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par>
                                <p:cTn id="11" presetID="1" presetClass="mediacall" presetSubtype="0" fill="hold" nodeType="withEffect">
                                  <p:stCondLst>
                                    <p:cond delay="0"/>
                                  </p:stCondLst>
                                  <p:childTnLst>
                                    <p:cmd type="call" cmd="playFrom(0.0)">
                                      <p:cBhvr>
                                        <p:cTn id="12" dur="53312" fill="hold"/>
                                        <p:tgtEl>
                                          <p:spTgt spid="2"/>
                                        </p:tgtEl>
                                      </p:cBhvr>
                                    </p:cmd>
                                  </p:childTnLst>
                                </p:cTn>
                              </p:par>
                            </p:childTnLst>
                          </p:cTn>
                        </p:par>
                      </p:childTnLst>
                    </p:cTn>
                  </p:par>
                  <p:par>
                    <p:cTn id="13" fill="hold">
                      <p:stCondLst>
                        <p:cond delay="indefinite"/>
                      </p:stCondLst>
                      <p:childTnLst>
                        <p:par>
                          <p:cTn id="14" fill="hold">
                            <p:stCondLst>
                              <p:cond delay="0"/>
                            </p:stCondLst>
                            <p:childTnLst>
                              <p:par>
                                <p:cTn id="15" presetID="52" presetClass="exit" presetSubtype="0" fill="hold" grpId="1" nodeType="clickEffect">
                                  <p:stCondLst>
                                    <p:cond delay="0"/>
                                  </p:stCondLst>
                                  <p:childTnLst>
                                    <p:animScale>
                                      <p:cBhvr>
                                        <p:cTn id="16" dur="1000" accel="50000">
                                          <p:stCondLst>
                                            <p:cond delay="0"/>
                                          </p:stCondLst>
                                        </p:cTn>
                                        <p:tgtEl>
                                          <p:spTgt spid="3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7" dur="1000" accel="50000">
                                          <p:stCondLst>
                                            <p:cond delay="0"/>
                                          </p:stCondLst>
                                        </p:cTn>
                                        <p:tgtEl>
                                          <p:spTgt spid="31"/>
                                        </p:tgtEl>
                                        <p:attrNameLst>
                                          <p:attrName>ppt_x</p:attrName>
                                          <p:attrName>ppt_y</p:attrName>
                                        </p:attrNameLst>
                                      </p:cBhvr>
                                    </p:animMotion>
                                    <p:animEffect transition="out" filter="fade">
                                      <p:cBhvr>
                                        <p:cTn id="18" dur="1000"/>
                                        <p:tgtEl>
                                          <p:spTgt spid="31"/>
                                        </p:tgtEl>
                                      </p:cBhvr>
                                    </p:animEffect>
                                    <p:set>
                                      <p:cBhvr>
                                        <p:cTn id="19" dur="1" fill="hold">
                                          <p:stCondLst>
                                            <p:cond delay="999"/>
                                          </p:stCondLst>
                                        </p:cTn>
                                        <p:tgtEl>
                                          <p:spTgt spid="31"/>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225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20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xit" presetSubtype="21" fill="hold" grpId="1" nodeType="clickEffect">
                                  <p:stCondLst>
                                    <p:cond delay="0"/>
                                  </p:stCondLst>
                                  <p:childTnLst>
                                    <p:animEffect transition="out" filter="barn(inVertical)">
                                      <p:cBhvr>
                                        <p:cTn id="33" dur="1750"/>
                                        <p:tgtEl>
                                          <p:spTgt spid="44"/>
                                        </p:tgtEl>
                                      </p:cBhvr>
                                    </p:animEffect>
                                    <p:set>
                                      <p:cBhvr>
                                        <p:cTn id="34" dur="1" fill="hold">
                                          <p:stCondLst>
                                            <p:cond delay="1749"/>
                                          </p:stCondLst>
                                        </p:cTn>
                                        <p:tgtEl>
                                          <p:spTgt spid="44"/>
                                        </p:tgtEl>
                                        <p:attrNameLst>
                                          <p:attrName>style.visibility</p:attrName>
                                        </p:attrNameLst>
                                      </p:cBhvr>
                                      <p:to>
                                        <p:strVal val="hidden"/>
                                      </p:to>
                                    </p:set>
                                  </p:childTnLst>
                                </p:cTn>
                              </p:par>
                              <p:par>
                                <p:cTn id="35" presetID="16" presetClass="exit" presetSubtype="21" fill="hold" grpId="1" nodeType="withEffect">
                                  <p:stCondLst>
                                    <p:cond delay="0"/>
                                  </p:stCondLst>
                                  <p:childTnLst>
                                    <p:animEffect transition="out" filter="barn(inVertical)">
                                      <p:cBhvr>
                                        <p:cTn id="36" dur="2000"/>
                                        <p:tgtEl>
                                          <p:spTgt spid="21"/>
                                        </p:tgtEl>
                                      </p:cBhvr>
                                    </p:animEffect>
                                    <p:set>
                                      <p:cBhvr>
                                        <p:cTn id="37" dur="1" fill="hold">
                                          <p:stCondLst>
                                            <p:cond delay="1999"/>
                                          </p:stCondLst>
                                        </p:cTn>
                                        <p:tgtEl>
                                          <p:spTgt spid="2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right)">
                                      <p:cBhvr>
                                        <p:cTn id="42" dur="1500"/>
                                        <p:tgtEl>
                                          <p:spTgt spid="10"/>
                                        </p:tgtEl>
                                      </p:cBhvr>
                                    </p:animEffect>
                                  </p:childTnLst>
                                  <p:subTnLst>
                                    <p:audio>
                                      <p:cMediaNode>
                                        <p:cTn display="0" masterRel="sameClick">
                                          <p:stCondLst>
                                            <p:cond evt="begin" delay="0">
                                              <p:tn val="40"/>
                                            </p:cond>
                                          </p:stCondLst>
                                          <p:endCondLst>
                                            <p:cond evt="onStopAudio" delay="0">
                                              <p:tgtEl>
                                                <p:sldTgt/>
                                              </p:tgtEl>
                                            </p:cond>
                                          </p:endCondLst>
                                        </p:cTn>
                                        <p:tgtEl>
                                          <p:sndTgt r:embed="rId5" name="arrow.wav"/>
                                        </p:tgtEl>
                                      </p:cMediaNode>
                                    </p:audio>
                                  </p:subTnLst>
                                </p:cTn>
                              </p:par>
                              <p:par>
                                <p:cTn id="43" presetID="43"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100"/>
                                        <p:tgtEl>
                                          <p:spTgt spid="37"/>
                                        </p:tgtEl>
                                      </p:cBhvr>
                                    </p:animEffect>
                                    <p:anim calcmode="lin" valueType="num">
                                      <p:cBhvr>
                                        <p:cTn id="46" dur="400" fill="hold"/>
                                        <p:tgtEl>
                                          <p:spTgt spid="37"/>
                                        </p:tgtEl>
                                        <p:attrNameLst>
                                          <p:attrName>ppt_x</p:attrName>
                                        </p:attrNameLst>
                                      </p:cBhvr>
                                      <p:tavLst>
                                        <p:tav tm="0">
                                          <p:val>
                                            <p:strVal val="#ppt_x"/>
                                          </p:val>
                                        </p:tav>
                                        <p:tav tm="100000">
                                          <p:val>
                                            <p:strVal val="#ppt_x"/>
                                          </p:val>
                                        </p:tav>
                                      </p:tavLst>
                                    </p:anim>
                                    <p:anim calcmode="lin" valueType="num">
                                      <p:cBhvr>
                                        <p:cTn id="47" dur="400" fill="hold"/>
                                        <p:tgtEl>
                                          <p:spTgt spid="37"/>
                                        </p:tgtEl>
                                        <p:attrNameLst>
                                          <p:attrName>ppt_y</p:attrName>
                                        </p:attrNameLst>
                                      </p:cBhvr>
                                      <p:tavLst>
                                        <p:tav tm="0">
                                          <p:val>
                                            <p:strVal val="#ppt_y+0.31"/>
                                          </p:val>
                                        </p:tav>
                                        <p:tav tm="100000">
                                          <p:val>
                                            <p:strVal val="#ppt_y+0.31"/>
                                          </p:val>
                                        </p:tav>
                                      </p:tavLst>
                                    </p:anim>
                                    <p:anim calcmode="lin" valueType="num">
                                      <p:cBhvr>
                                        <p:cTn id="48" dur="600" decel="50000" fill="hold">
                                          <p:stCondLst>
                                            <p:cond delay="400"/>
                                          </p:stCondLst>
                                        </p:cTn>
                                        <p:tgtEl>
                                          <p:spTgt spid="3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9" dur="600" decel="50000" fill="hold">
                                          <p:stCondLst>
                                            <p:cond delay="400"/>
                                          </p:stCondLst>
                                        </p:cTn>
                                        <p:tgtEl>
                                          <p:spTgt spid="3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1500"/>
                                        <p:tgtEl>
                                          <p:spTgt spid="28"/>
                                        </p:tgtEl>
                                      </p:cBhvr>
                                    </p:animEffect>
                                  </p:childTnLst>
                                </p:cTn>
                              </p:par>
                              <p:par>
                                <p:cTn id="55" presetID="22" presetClass="entr" presetSubtype="1"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up)">
                                      <p:cBhvr>
                                        <p:cTn id="57" dur="1500"/>
                                        <p:tgtEl>
                                          <p:spTgt spid="22"/>
                                        </p:tgtEl>
                                      </p:cBhvr>
                                    </p:animEffect>
                                  </p:childTnLst>
                                  <p:subTnLst>
                                    <p:audio>
                                      <p:cMediaNode>
                                        <p:cTn display="0" masterRel="sameClick">
                                          <p:stCondLst>
                                            <p:cond evt="begin" delay="0">
                                              <p:tn val="55"/>
                                            </p:cond>
                                          </p:stCondLst>
                                          <p:endCondLst>
                                            <p:cond evt="onStopAudio" delay="0">
                                              <p:tgtEl>
                                                <p:sldTgt/>
                                              </p:tgtEl>
                                            </p:cond>
                                          </p:endCondLst>
                                        </p:cTn>
                                        <p:tgtEl>
                                          <p:sndTgt r:embed="rId5" name="arrow.wav"/>
                                        </p:tgtEl>
                                      </p:cMediaNode>
                                    </p:audio>
                                  </p:sub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1250" fill="hold"/>
                                        <p:tgtEl>
                                          <p:spTgt spid="17"/>
                                        </p:tgtEl>
                                        <p:attrNameLst>
                                          <p:attrName>ppt_w</p:attrName>
                                        </p:attrNameLst>
                                      </p:cBhvr>
                                      <p:tavLst>
                                        <p:tav tm="0">
                                          <p:val>
                                            <p:fltVal val="0"/>
                                          </p:val>
                                        </p:tav>
                                        <p:tav tm="100000">
                                          <p:val>
                                            <p:strVal val="#ppt_w"/>
                                          </p:val>
                                        </p:tav>
                                      </p:tavLst>
                                    </p:anim>
                                    <p:anim calcmode="lin" valueType="num">
                                      <p:cBhvr>
                                        <p:cTn id="63" dur="1250" fill="hold"/>
                                        <p:tgtEl>
                                          <p:spTgt spid="17"/>
                                        </p:tgtEl>
                                        <p:attrNameLst>
                                          <p:attrName>ppt_h</p:attrName>
                                        </p:attrNameLst>
                                      </p:cBhvr>
                                      <p:tavLst>
                                        <p:tav tm="0">
                                          <p:val>
                                            <p:fltVal val="0"/>
                                          </p:val>
                                        </p:tav>
                                        <p:tav tm="100000">
                                          <p:val>
                                            <p:strVal val="#ppt_h"/>
                                          </p:val>
                                        </p:tav>
                                      </p:tavLst>
                                    </p:anim>
                                    <p:animEffect transition="in" filter="fade">
                                      <p:cBhvr>
                                        <p:cTn id="64" dur="125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2" fill="hold" nodeType="click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right)">
                                      <p:cBhvr>
                                        <p:cTn id="76" dur="1500"/>
                                        <p:tgtEl>
                                          <p:spTgt spid="9"/>
                                        </p:tgtEl>
                                      </p:cBhvr>
                                    </p:animEffect>
                                  </p:childTnLst>
                                  <p:subTnLst>
                                    <p:audio>
                                      <p:cMediaNode>
                                        <p:cTn display="0" masterRel="sameClick">
                                          <p:stCondLst>
                                            <p:cond evt="begin" delay="0">
                                              <p:tn val="74"/>
                                            </p:cond>
                                          </p:stCondLst>
                                          <p:endCondLst>
                                            <p:cond evt="onStopAudio" delay="0">
                                              <p:tgtEl>
                                                <p:sldTgt/>
                                              </p:tgtEl>
                                            </p:cond>
                                          </p:endCondLst>
                                        </p:cTn>
                                        <p:tgtEl>
                                          <p:sndTgt r:embed="rId5" name="arrow.wav"/>
                                        </p:tgtEl>
                                      </p:cMediaNode>
                                    </p:audio>
                                  </p:subTnLst>
                                </p:cTn>
                              </p:par>
                              <p:par>
                                <p:cTn id="77" presetID="43" presetClass="entr" presetSubtype="0"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fade">
                                      <p:cBhvr>
                                        <p:cTn id="79" dur="100"/>
                                        <p:tgtEl>
                                          <p:spTgt spid="61"/>
                                        </p:tgtEl>
                                      </p:cBhvr>
                                    </p:animEffect>
                                    <p:anim calcmode="lin" valueType="num">
                                      <p:cBhvr>
                                        <p:cTn id="80" dur="400" fill="hold"/>
                                        <p:tgtEl>
                                          <p:spTgt spid="61"/>
                                        </p:tgtEl>
                                        <p:attrNameLst>
                                          <p:attrName>ppt_x</p:attrName>
                                        </p:attrNameLst>
                                      </p:cBhvr>
                                      <p:tavLst>
                                        <p:tav tm="0">
                                          <p:val>
                                            <p:strVal val="#ppt_x"/>
                                          </p:val>
                                        </p:tav>
                                        <p:tav tm="100000">
                                          <p:val>
                                            <p:strVal val="#ppt_x"/>
                                          </p:val>
                                        </p:tav>
                                      </p:tavLst>
                                    </p:anim>
                                    <p:anim calcmode="lin" valueType="num">
                                      <p:cBhvr>
                                        <p:cTn id="81" dur="400" fill="hold"/>
                                        <p:tgtEl>
                                          <p:spTgt spid="61"/>
                                        </p:tgtEl>
                                        <p:attrNameLst>
                                          <p:attrName>ppt_y</p:attrName>
                                        </p:attrNameLst>
                                      </p:cBhvr>
                                      <p:tavLst>
                                        <p:tav tm="0">
                                          <p:val>
                                            <p:strVal val="#ppt_y+0.31"/>
                                          </p:val>
                                        </p:tav>
                                        <p:tav tm="100000">
                                          <p:val>
                                            <p:strVal val="#ppt_y+0.31"/>
                                          </p:val>
                                        </p:tav>
                                      </p:tavLst>
                                    </p:anim>
                                    <p:anim calcmode="lin" valueType="num">
                                      <p:cBhvr>
                                        <p:cTn id="82" dur="600" decel="50000" fill="hold">
                                          <p:stCondLst>
                                            <p:cond delay="400"/>
                                          </p:stCondLst>
                                        </p:cTn>
                                        <p:tgtEl>
                                          <p:spTgt spid="6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3" dur="600" decel="50000" fill="hold">
                                          <p:stCondLst>
                                            <p:cond delay="400"/>
                                          </p:stCondLst>
                                        </p:cTn>
                                        <p:tgtEl>
                                          <p:spTgt spid="6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down)">
                                      <p:cBhvr>
                                        <p:cTn id="88" dur="1500"/>
                                        <p:tgtEl>
                                          <p:spTgt spid="38"/>
                                        </p:tgtEl>
                                      </p:cBhvr>
                                    </p:animEffect>
                                  </p:childTnLst>
                                </p:cTn>
                              </p:par>
                              <p:par>
                                <p:cTn id="89" presetID="22" presetClass="entr" presetSubtype="1" fill="hold" nodeType="with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wipe(up)">
                                      <p:cBhvr>
                                        <p:cTn id="91" dur="1500"/>
                                        <p:tgtEl>
                                          <p:spTgt spid="53"/>
                                        </p:tgtEl>
                                      </p:cBhvr>
                                    </p:animEffect>
                                  </p:childTnLst>
                                  <p:subTnLst>
                                    <p:audio>
                                      <p:cMediaNode>
                                        <p:cTn display="0" masterRel="sameClick">
                                          <p:stCondLst>
                                            <p:cond evt="begin" delay="0">
                                              <p:tn val="89"/>
                                            </p:cond>
                                          </p:stCondLst>
                                          <p:endCondLst>
                                            <p:cond evt="onStopAudio" delay="0">
                                              <p:tgtEl>
                                                <p:sldTgt/>
                                              </p:tgtEl>
                                            </p:cond>
                                          </p:endCondLst>
                                        </p:cTn>
                                        <p:tgtEl>
                                          <p:sndTgt r:embed="rId5" name="arrow.wav"/>
                                        </p:tgtEl>
                                      </p:cMediaNode>
                                    </p:audio>
                                  </p:sub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p:cTn id="96" dur="1250" fill="hold"/>
                                        <p:tgtEl>
                                          <p:spTgt spid="19"/>
                                        </p:tgtEl>
                                        <p:attrNameLst>
                                          <p:attrName>ppt_w</p:attrName>
                                        </p:attrNameLst>
                                      </p:cBhvr>
                                      <p:tavLst>
                                        <p:tav tm="0">
                                          <p:val>
                                            <p:fltVal val="0"/>
                                          </p:val>
                                        </p:tav>
                                        <p:tav tm="100000">
                                          <p:val>
                                            <p:strVal val="#ppt_w"/>
                                          </p:val>
                                        </p:tav>
                                      </p:tavLst>
                                    </p:anim>
                                    <p:anim calcmode="lin" valueType="num">
                                      <p:cBhvr>
                                        <p:cTn id="97" dur="1250" fill="hold"/>
                                        <p:tgtEl>
                                          <p:spTgt spid="19"/>
                                        </p:tgtEl>
                                        <p:attrNameLst>
                                          <p:attrName>ppt_h</p:attrName>
                                        </p:attrNameLst>
                                      </p:cBhvr>
                                      <p:tavLst>
                                        <p:tav tm="0">
                                          <p:val>
                                            <p:fltVal val="0"/>
                                          </p:val>
                                        </p:tav>
                                        <p:tav tm="100000">
                                          <p:val>
                                            <p:strVal val="#ppt_h"/>
                                          </p:val>
                                        </p:tav>
                                      </p:tavLst>
                                    </p:anim>
                                    <p:animEffect transition="in" filter="fade">
                                      <p:cBhvr>
                                        <p:cTn id="98" dur="125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fade">
                                      <p:cBhvr>
                                        <p:cTn id="103" dur="1000"/>
                                        <p:tgtEl>
                                          <p:spTgt spid="63"/>
                                        </p:tgtEl>
                                      </p:cBhvr>
                                    </p:animEffect>
                                    <p:anim calcmode="lin" valueType="num">
                                      <p:cBhvr>
                                        <p:cTn id="104" dur="1000" fill="hold"/>
                                        <p:tgtEl>
                                          <p:spTgt spid="63"/>
                                        </p:tgtEl>
                                        <p:attrNameLst>
                                          <p:attrName>ppt_x</p:attrName>
                                        </p:attrNameLst>
                                      </p:cBhvr>
                                      <p:tavLst>
                                        <p:tav tm="0">
                                          <p:val>
                                            <p:strVal val="#ppt_x"/>
                                          </p:val>
                                        </p:tav>
                                        <p:tav tm="100000">
                                          <p:val>
                                            <p:strVal val="#ppt_x"/>
                                          </p:val>
                                        </p:tav>
                                      </p:tavLst>
                                    </p:anim>
                                    <p:anim calcmode="lin" valueType="num">
                                      <p:cBhvr>
                                        <p:cTn id="105"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nodeType="clickEffect">
                                  <p:stCondLst>
                                    <p:cond delay="0"/>
                                  </p:stCondLst>
                                  <p:childTnLst>
                                    <p:set>
                                      <p:cBhvr>
                                        <p:cTn id="109" dur="1" fill="hold">
                                          <p:stCondLst>
                                            <p:cond delay="0"/>
                                          </p:stCondLst>
                                        </p:cTn>
                                        <p:tgtEl>
                                          <p:spTgt spid="1030"/>
                                        </p:tgtEl>
                                        <p:attrNameLst>
                                          <p:attrName>style.visibility</p:attrName>
                                        </p:attrNameLst>
                                      </p:cBhvr>
                                      <p:to>
                                        <p:strVal val="visible"/>
                                      </p:to>
                                    </p:set>
                                    <p:animEffect transition="in" filter="wipe(down)">
                                      <p:cBhvr>
                                        <p:cTn id="110" dur="1500"/>
                                        <p:tgtEl>
                                          <p:spTgt spid="1030"/>
                                        </p:tgtEl>
                                      </p:cBhvr>
                                    </p:animEffect>
                                  </p:childTnLst>
                                  <p:subTnLst>
                                    <p:audio>
                                      <p:cMediaNode>
                                        <p:cTn display="0" masterRel="sameClick">
                                          <p:stCondLst>
                                            <p:cond evt="begin" delay="0">
                                              <p:tn val="108"/>
                                            </p:cond>
                                          </p:stCondLst>
                                          <p:endCondLst>
                                            <p:cond evt="onStopAudio" delay="0">
                                              <p:tgtEl>
                                                <p:sldTgt/>
                                              </p:tgtEl>
                                            </p:cond>
                                          </p:endCondLst>
                                        </p:cTn>
                                        <p:tgtEl>
                                          <p:sndTgt r:embed="rId5" name="arrow.wav"/>
                                        </p:tgtEl>
                                      </p:cMediaNode>
                                    </p:audio>
                                  </p:subTnLst>
                                </p:cTn>
                              </p:par>
                              <p:par>
                                <p:cTn id="111" presetID="22" presetClass="entr" presetSubtype="2" fill="hold"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wipe(right)">
                                      <p:cBhvr>
                                        <p:cTn id="113" dur="1500"/>
                                        <p:tgtEl>
                                          <p:spTgt spid="54"/>
                                        </p:tgtEl>
                                      </p:cBhvr>
                                    </p:animEffect>
                                  </p:childTnLst>
                                  <p:subTnLst>
                                    <p:audio>
                                      <p:cMediaNode>
                                        <p:cTn display="0" masterRel="sameClick">
                                          <p:stCondLst>
                                            <p:cond evt="begin" delay="0">
                                              <p:tn val="111"/>
                                            </p:cond>
                                          </p:stCondLst>
                                          <p:endCondLst>
                                            <p:cond evt="onStopAudio" delay="0">
                                              <p:tgtEl>
                                                <p:sldTgt/>
                                              </p:tgtEl>
                                            </p:cond>
                                          </p:endCondLst>
                                        </p:cTn>
                                        <p:tgtEl>
                                          <p:sndTgt r:embed="rId5" name="arrow.wav"/>
                                        </p:tgtEl>
                                      </p:cMediaNode>
                                    </p:audio>
                                  </p:subTnLst>
                                </p:cTn>
                              </p:par>
                              <p:par>
                                <p:cTn id="114" presetID="43" presetClass="entr" presetSubtype="0"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fade">
                                      <p:cBhvr>
                                        <p:cTn id="116" dur="100"/>
                                        <p:tgtEl>
                                          <p:spTgt spid="62"/>
                                        </p:tgtEl>
                                      </p:cBhvr>
                                    </p:animEffect>
                                    <p:anim calcmode="lin" valueType="num">
                                      <p:cBhvr>
                                        <p:cTn id="117" dur="400" fill="hold"/>
                                        <p:tgtEl>
                                          <p:spTgt spid="62"/>
                                        </p:tgtEl>
                                        <p:attrNameLst>
                                          <p:attrName>ppt_x</p:attrName>
                                        </p:attrNameLst>
                                      </p:cBhvr>
                                      <p:tavLst>
                                        <p:tav tm="0">
                                          <p:val>
                                            <p:strVal val="#ppt_x"/>
                                          </p:val>
                                        </p:tav>
                                        <p:tav tm="100000">
                                          <p:val>
                                            <p:strVal val="#ppt_x"/>
                                          </p:val>
                                        </p:tav>
                                      </p:tavLst>
                                    </p:anim>
                                    <p:anim calcmode="lin" valueType="num">
                                      <p:cBhvr>
                                        <p:cTn id="118" dur="400" fill="hold"/>
                                        <p:tgtEl>
                                          <p:spTgt spid="62"/>
                                        </p:tgtEl>
                                        <p:attrNameLst>
                                          <p:attrName>ppt_y</p:attrName>
                                        </p:attrNameLst>
                                      </p:cBhvr>
                                      <p:tavLst>
                                        <p:tav tm="0">
                                          <p:val>
                                            <p:strVal val="#ppt_y+0.31"/>
                                          </p:val>
                                        </p:tav>
                                        <p:tav tm="100000">
                                          <p:val>
                                            <p:strVal val="#ppt_y+0.31"/>
                                          </p:val>
                                        </p:tav>
                                      </p:tavLst>
                                    </p:anim>
                                    <p:anim calcmode="lin" valueType="num">
                                      <p:cBhvr>
                                        <p:cTn id="119" dur="600" decel="50000" fill="hold">
                                          <p:stCondLst>
                                            <p:cond delay="400"/>
                                          </p:stCondLst>
                                        </p:cTn>
                                        <p:tgtEl>
                                          <p:spTgt spid="6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20" dur="600" decel="50000" fill="hold">
                                          <p:stCondLst>
                                            <p:cond delay="400"/>
                                          </p:stCondLst>
                                        </p:cTn>
                                        <p:tgtEl>
                                          <p:spTgt spid="6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53" presetClass="entr" presetSubtype="16" fill="hold" nodeType="clickEffect">
                                  <p:stCondLst>
                                    <p:cond delay="0"/>
                                  </p:stCondLst>
                                  <p:childTnLst>
                                    <p:set>
                                      <p:cBhvr>
                                        <p:cTn id="124" dur="1" fill="hold">
                                          <p:stCondLst>
                                            <p:cond delay="0"/>
                                          </p:stCondLst>
                                        </p:cTn>
                                        <p:tgtEl>
                                          <p:spTgt spid="18"/>
                                        </p:tgtEl>
                                        <p:attrNameLst>
                                          <p:attrName>style.visibility</p:attrName>
                                        </p:attrNameLst>
                                      </p:cBhvr>
                                      <p:to>
                                        <p:strVal val="visible"/>
                                      </p:to>
                                    </p:set>
                                    <p:anim calcmode="lin" valueType="num">
                                      <p:cBhvr>
                                        <p:cTn id="125" dur="1250" fill="hold"/>
                                        <p:tgtEl>
                                          <p:spTgt spid="18"/>
                                        </p:tgtEl>
                                        <p:attrNameLst>
                                          <p:attrName>ppt_w</p:attrName>
                                        </p:attrNameLst>
                                      </p:cBhvr>
                                      <p:tavLst>
                                        <p:tav tm="0">
                                          <p:val>
                                            <p:fltVal val="0"/>
                                          </p:val>
                                        </p:tav>
                                        <p:tav tm="100000">
                                          <p:val>
                                            <p:strVal val="#ppt_w"/>
                                          </p:val>
                                        </p:tav>
                                      </p:tavLst>
                                    </p:anim>
                                    <p:anim calcmode="lin" valueType="num">
                                      <p:cBhvr>
                                        <p:cTn id="126" dur="1250" fill="hold"/>
                                        <p:tgtEl>
                                          <p:spTgt spid="18"/>
                                        </p:tgtEl>
                                        <p:attrNameLst>
                                          <p:attrName>ppt_h</p:attrName>
                                        </p:attrNameLst>
                                      </p:cBhvr>
                                      <p:tavLst>
                                        <p:tav tm="0">
                                          <p:val>
                                            <p:fltVal val="0"/>
                                          </p:val>
                                        </p:tav>
                                        <p:tav tm="100000">
                                          <p:val>
                                            <p:strVal val="#ppt_h"/>
                                          </p:val>
                                        </p:tav>
                                      </p:tavLst>
                                    </p:anim>
                                    <p:animEffect transition="in" filter="fade">
                                      <p:cBhvr>
                                        <p:cTn id="127" dur="1250"/>
                                        <p:tgtEl>
                                          <p:spTgt spid="18"/>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grpId="0" nodeType="click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wipe(down)">
                                      <p:cBhvr>
                                        <p:cTn id="132" dur="1500"/>
                                        <p:tgtEl>
                                          <p:spTgt spid="29"/>
                                        </p:tgtEl>
                                      </p:cBhvr>
                                    </p:animEffect>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grpId="0" nodeType="clickEffect">
                                  <p:stCondLst>
                                    <p:cond delay="0"/>
                                  </p:stCondLst>
                                  <p:childTnLst>
                                    <p:set>
                                      <p:cBhvr>
                                        <p:cTn id="136" dur="1" fill="hold">
                                          <p:stCondLst>
                                            <p:cond delay="0"/>
                                          </p:stCondLst>
                                        </p:cTn>
                                        <p:tgtEl>
                                          <p:spTgt spid="64"/>
                                        </p:tgtEl>
                                        <p:attrNameLst>
                                          <p:attrName>style.visibility</p:attrName>
                                        </p:attrNameLst>
                                      </p:cBhvr>
                                      <p:to>
                                        <p:strVal val="visible"/>
                                      </p:to>
                                    </p:set>
                                    <p:animEffect transition="in" filter="fade">
                                      <p:cBhvr>
                                        <p:cTn id="137" dur="1000"/>
                                        <p:tgtEl>
                                          <p:spTgt spid="64"/>
                                        </p:tgtEl>
                                      </p:cBhvr>
                                    </p:animEffect>
                                    <p:anim calcmode="lin" valueType="num">
                                      <p:cBhvr>
                                        <p:cTn id="138" dur="1000" fill="hold"/>
                                        <p:tgtEl>
                                          <p:spTgt spid="64"/>
                                        </p:tgtEl>
                                        <p:attrNameLst>
                                          <p:attrName>ppt_x</p:attrName>
                                        </p:attrNameLst>
                                      </p:cBhvr>
                                      <p:tavLst>
                                        <p:tav tm="0">
                                          <p:val>
                                            <p:strVal val="#ppt_x"/>
                                          </p:val>
                                        </p:tav>
                                        <p:tav tm="100000">
                                          <p:val>
                                            <p:strVal val="#ppt_x"/>
                                          </p:val>
                                        </p:tav>
                                      </p:tavLst>
                                    </p:anim>
                                    <p:anim calcmode="lin" valueType="num">
                                      <p:cBhvr>
                                        <p:cTn id="13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15" presetClass="entr" presetSubtype="0" fill="hold" grpId="0" nodeType="clickEffect">
                                  <p:stCondLst>
                                    <p:cond delay="0"/>
                                  </p:stCondLst>
                                  <p:childTnLst>
                                    <p:set>
                                      <p:cBhvr>
                                        <p:cTn id="143" dur="1" fill="hold">
                                          <p:stCondLst>
                                            <p:cond delay="0"/>
                                          </p:stCondLst>
                                        </p:cTn>
                                        <p:tgtEl>
                                          <p:spTgt spid="60"/>
                                        </p:tgtEl>
                                        <p:attrNameLst>
                                          <p:attrName>style.visibility</p:attrName>
                                        </p:attrNameLst>
                                      </p:cBhvr>
                                      <p:to>
                                        <p:strVal val="visible"/>
                                      </p:to>
                                    </p:set>
                                    <p:anim calcmode="lin" valueType="num">
                                      <p:cBhvr>
                                        <p:cTn id="144" dur="1500" fill="hold"/>
                                        <p:tgtEl>
                                          <p:spTgt spid="60"/>
                                        </p:tgtEl>
                                        <p:attrNameLst>
                                          <p:attrName>ppt_w</p:attrName>
                                        </p:attrNameLst>
                                      </p:cBhvr>
                                      <p:tavLst>
                                        <p:tav tm="0">
                                          <p:val>
                                            <p:fltVal val="0"/>
                                          </p:val>
                                        </p:tav>
                                        <p:tav tm="100000">
                                          <p:val>
                                            <p:strVal val="#ppt_w"/>
                                          </p:val>
                                        </p:tav>
                                      </p:tavLst>
                                    </p:anim>
                                    <p:anim calcmode="lin" valueType="num">
                                      <p:cBhvr>
                                        <p:cTn id="145" dur="1500" fill="hold"/>
                                        <p:tgtEl>
                                          <p:spTgt spid="60"/>
                                        </p:tgtEl>
                                        <p:attrNameLst>
                                          <p:attrName>ppt_h</p:attrName>
                                        </p:attrNameLst>
                                      </p:cBhvr>
                                      <p:tavLst>
                                        <p:tav tm="0">
                                          <p:val>
                                            <p:fltVal val="0"/>
                                          </p:val>
                                        </p:tav>
                                        <p:tav tm="100000">
                                          <p:val>
                                            <p:strVal val="#ppt_h"/>
                                          </p:val>
                                        </p:tav>
                                      </p:tavLst>
                                    </p:anim>
                                    <p:anim calcmode="lin" valueType="num">
                                      <p:cBhvr>
                                        <p:cTn id="146" dur="1500" fill="hold"/>
                                        <p:tgtEl>
                                          <p:spTgt spid="60"/>
                                        </p:tgtEl>
                                        <p:attrNameLst>
                                          <p:attrName>ppt_x</p:attrName>
                                        </p:attrNameLst>
                                      </p:cBhvr>
                                      <p:tavLst>
                                        <p:tav tm="0" fmla="#ppt_x+(cos(-2*pi*(1-$))*-#ppt_x-sin(-2*pi*(1-$))*(1-#ppt_y))*(1-$)">
                                          <p:val>
                                            <p:fltVal val="0"/>
                                          </p:val>
                                        </p:tav>
                                        <p:tav tm="100000">
                                          <p:val>
                                            <p:fltVal val="1"/>
                                          </p:val>
                                        </p:tav>
                                      </p:tavLst>
                                    </p:anim>
                                    <p:anim calcmode="lin" valueType="num">
                                      <p:cBhvr>
                                        <p:cTn id="147" dur="1500" fill="hold"/>
                                        <p:tgtEl>
                                          <p:spTgt spid="6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8"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37" grpId="0" animBg="1"/>
      <p:bldP spid="61" grpId="0" animBg="1"/>
      <p:bldP spid="62" grpId="0" animBg="1"/>
      <p:bldP spid="21" grpId="0"/>
      <p:bldP spid="21" grpId="1"/>
      <p:bldP spid="29" grpId="0" animBg="1"/>
      <p:bldP spid="28" grpId="0" animBg="1"/>
      <p:bldP spid="38" grpId="0" animBg="1"/>
      <p:bldP spid="44" grpId="0"/>
      <p:bldP spid="44" grpId="1"/>
      <p:bldP spid="45" grpId="0" animBg="1"/>
      <p:bldP spid="63" grpId="0" animBg="1"/>
      <p:bldP spid="64" grpId="0" animBg="1"/>
      <p:bldP spid="60" grpId="0"/>
      <p:bldP spid="31" grpId="0" animBg="1"/>
      <p:bldP spid="31" grpId="1"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5000" t="19913" r="15064" b="8015"/>
          <a:stretch/>
        </p:blipFill>
        <p:spPr>
          <a:xfrm>
            <a:off x="-34636" y="-38204"/>
            <a:ext cx="9183918" cy="6896204"/>
          </a:xfrm>
          <a:prstGeom prst="rect">
            <a:avLst/>
          </a:prstGeom>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299490" y="4013822"/>
            <a:ext cx="1983368" cy="14725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2867" t="2519" r="2867" b="2519"/>
          <a:stretch/>
        </p:blipFill>
        <p:spPr>
          <a:xfrm>
            <a:off x="4686299" y="1772405"/>
            <a:ext cx="2002202" cy="15041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0" name="TextBox 29"/>
          <p:cNvSpPr txBox="1"/>
          <p:nvPr/>
        </p:nvSpPr>
        <p:spPr>
          <a:xfrm>
            <a:off x="304801" y="68759"/>
            <a:ext cx="4038599" cy="70788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4000" b="1" dirty="0" smtClean="0">
                <a:solidFill>
                  <a:schemeClr val="bg1"/>
                </a:solidFill>
                <a:latin typeface="Tw Cen MT" panose="020B0602020104020603" pitchFamily="34" charset="0"/>
              </a:rPr>
              <a:t>Maya Farming</a:t>
            </a:r>
            <a:endParaRPr lang="en-GB" sz="4000" b="1" dirty="0">
              <a:solidFill>
                <a:schemeClr val="bg1"/>
              </a:solidFill>
              <a:latin typeface="Tw Cen MT" panose="020B0602020104020603" pitchFamily="34" charset="0"/>
            </a:endParaRPr>
          </a:p>
        </p:txBody>
      </p:sp>
      <p:sp>
        <p:nvSpPr>
          <p:cNvPr id="37" name="TextBox 36"/>
          <p:cNvSpPr txBox="1"/>
          <p:nvPr/>
        </p:nvSpPr>
        <p:spPr>
          <a:xfrm>
            <a:off x="2286000" y="952219"/>
            <a:ext cx="2226831" cy="23698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b="1" dirty="0" smtClean="0">
                <a:solidFill>
                  <a:schemeClr val="bg1"/>
                </a:solidFill>
                <a:latin typeface="Tw Cen MT" panose="020B0602020104020603" pitchFamily="34" charset="0"/>
              </a:rPr>
              <a:t>Mountains</a:t>
            </a:r>
          </a:p>
          <a:p>
            <a:pPr algn="ctr"/>
            <a:r>
              <a:rPr lang="en-GB" sz="2400" dirty="0" smtClean="0">
                <a:solidFill>
                  <a:schemeClr val="bg1"/>
                </a:solidFill>
                <a:latin typeface="Tw Cen MT" panose="020B0602020104020603" pitchFamily="34" charset="0"/>
              </a:rPr>
              <a:t>Here, the land was hilly and it was difficult to farm on high ground.</a:t>
            </a:r>
            <a:endParaRPr lang="en-GB" sz="2400" dirty="0">
              <a:solidFill>
                <a:schemeClr val="bg1"/>
              </a:solidFill>
              <a:latin typeface="Tw Cen MT" panose="020B0602020104020603" pitchFamily="34" charset="0"/>
            </a:endParaRPr>
          </a:p>
        </p:txBody>
      </p:sp>
      <p:sp>
        <p:nvSpPr>
          <p:cNvPr id="61" name="TextBox 60"/>
          <p:cNvSpPr txBox="1"/>
          <p:nvPr/>
        </p:nvSpPr>
        <p:spPr>
          <a:xfrm>
            <a:off x="6858000" y="1066800"/>
            <a:ext cx="2133600" cy="23698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smtClean="0">
                <a:solidFill>
                  <a:schemeClr val="bg1"/>
                </a:solidFill>
                <a:latin typeface="Tw Cen MT" panose="020B0602020104020603" pitchFamily="34" charset="0"/>
              </a:rPr>
              <a:t>Grasslands</a:t>
            </a:r>
          </a:p>
          <a:p>
            <a:pPr algn="ctr"/>
            <a:r>
              <a:rPr lang="en-GB" sz="2400" dirty="0" smtClean="0">
                <a:solidFill>
                  <a:schemeClr val="bg1"/>
                </a:solidFill>
                <a:latin typeface="Tw Cen MT" panose="020B0602020104020603" pitchFamily="34" charset="0"/>
              </a:rPr>
              <a:t>Here, the land is very dry and sometimes there is no water or river nearby.</a:t>
            </a:r>
            <a:endParaRPr lang="en-GB" dirty="0">
              <a:solidFill>
                <a:schemeClr val="bg1"/>
              </a:solidFill>
              <a:latin typeface="Tw Cen MT" panose="020B0602020104020603" pitchFamily="34" charset="0"/>
            </a:endParaRPr>
          </a:p>
        </p:txBody>
      </p:sp>
      <p:sp>
        <p:nvSpPr>
          <p:cNvPr id="32" name="Oval 31"/>
          <p:cNvSpPr/>
          <p:nvPr/>
        </p:nvSpPr>
        <p:spPr>
          <a:xfrm>
            <a:off x="8313514" y="134701"/>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16</a:t>
            </a:r>
            <a:endParaRPr lang="en-US" sz="2000" b="1" dirty="0">
              <a:latin typeface="Tw Cen MT" pitchFamily="34" charset="0"/>
            </a:endParaRPr>
          </a:p>
        </p:txBody>
      </p:sp>
      <p:sp>
        <p:nvSpPr>
          <p:cNvPr id="29" name="Freeform 28"/>
          <p:cNvSpPr/>
          <p:nvPr/>
        </p:nvSpPr>
        <p:spPr>
          <a:xfrm>
            <a:off x="3886201" y="4267199"/>
            <a:ext cx="2305296" cy="1297283"/>
          </a:xfrm>
          <a:custGeom>
            <a:avLst/>
            <a:gdLst>
              <a:gd name="connsiteX0" fmla="*/ 368135 w 1662545"/>
              <a:gd name="connsiteY0" fmla="*/ 0 h 973776"/>
              <a:gd name="connsiteX1" fmla="*/ 273132 w 1662545"/>
              <a:gd name="connsiteY1" fmla="*/ 71252 h 973776"/>
              <a:gd name="connsiteX2" fmla="*/ 225631 w 1662545"/>
              <a:gd name="connsiteY2" fmla="*/ 83127 h 973776"/>
              <a:gd name="connsiteX3" fmla="*/ 154379 w 1662545"/>
              <a:gd name="connsiteY3" fmla="*/ 106878 h 973776"/>
              <a:gd name="connsiteX4" fmla="*/ 118753 w 1662545"/>
              <a:gd name="connsiteY4" fmla="*/ 118753 h 973776"/>
              <a:gd name="connsiteX5" fmla="*/ 83127 w 1662545"/>
              <a:gd name="connsiteY5" fmla="*/ 130628 h 973776"/>
              <a:gd name="connsiteX6" fmla="*/ 47501 w 1662545"/>
              <a:gd name="connsiteY6" fmla="*/ 154379 h 973776"/>
              <a:gd name="connsiteX7" fmla="*/ 0 w 1662545"/>
              <a:gd name="connsiteY7" fmla="*/ 225631 h 973776"/>
              <a:gd name="connsiteX8" fmla="*/ 11875 w 1662545"/>
              <a:gd name="connsiteY8" fmla="*/ 344384 h 973776"/>
              <a:gd name="connsiteX9" fmla="*/ 71252 w 1662545"/>
              <a:gd name="connsiteY9" fmla="*/ 403761 h 973776"/>
              <a:gd name="connsiteX10" fmla="*/ 106878 w 1662545"/>
              <a:gd name="connsiteY10" fmla="*/ 439387 h 973776"/>
              <a:gd name="connsiteX11" fmla="*/ 142504 w 1662545"/>
              <a:gd name="connsiteY11" fmla="*/ 451262 h 973776"/>
              <a:gd name="connsiteX12" fmla="*/ 190005 w 1662545"/>
              <a:gd name="connsiteY12" fmla="*/ 475013 h 973776"/>
              <a:gd name="connsiteX13" fmla="*/ 296883 w 1662545"/>
              <a:gd name="connsiteY13" fmla="*/ 546265 h 973776"/>
              <a:gd name="connsiteX14" fmla="*/ 332509 w 1662545"/>
              <a:gd name="connsiteY14" fmla="*/ 570015 h 973776"/>
              <a:gd name="connsiteX15" fmla="*/ 380010 w 1662545"/>
              <a:gd name="connsiteY15" fmla="*/ 581891 h 973776"/>
              <a:gd name="connsiteX16" fmla="*/ 415636 w 1662545"/>
              <a:gd name="connsiteY16" fmla="*/ 593766 h 973776"/>
              <a:gd name="connsiteX17" fmla="*/ 570016 w 1662545"/>
              <a:gd name="connsiteY17" fmla="*/ 617517 h 973776"/>
              <a:gd name="connsiteX18" fmla="*/ 605642 w 1662545"/>
              <a:gd name="connsiteY18" fmla="*/ 629392 h 973776"/>
              <a:gd name="connsiteX19" fmla="*/ 926275 w 1662545"/>
              <a:gd name="connsiteY19" fmla="*/ 629392 h 973776"/>
              <a:gd name="connsiteX20" fmla="*/ 1080655 w 1662545"/>
              <a:gd name="connsiteY20" fmla="*/ 653143 h 973776"/>
              <a:gd name="connsiteX21" fmla="*/ 1151906 w 1662545"/>
              <a:gd name="connsiteY21" fmla="*/ 700644 h 973776"/>
              <a:gd name="connsiteX22" fmla="*/ 1187532 w 1662545"/>
              <a:gd name="connsiteY22" fmla="*/ 724395 h 973776"/>
              <a:gd name="connsiteX23" fmla="*/ 1270660 w 1662545"/>
              <a:gd name="connsiteY23" fmla="*/ 807522 h 973776"/>
              <a:gd name="connsiteX24" fmla="*/ 1306286 w 1662545"/>
              <a:gd name="connsiteY24" fmla="*/ 843148 h 973776"/>
              <a:gd name="connsiteX25" fmla="*/ 1330036 w 1662545"/>
              <a:gd name="connsiteY25" fmla="*/ 878774 h 973776"/>
              <a:gd name="connsiteX26" fmla="*/ 1365662 w 1662545"/>
              <a:gd name="connsiteY26" fmla="*/ 890649 h 973776"/>
              <a:gd name="connsiteX27" fmla="*/ 1389413 w 1662545"/>
              <a:gd name="connsiteY27" fmla="*/ 926275 h 973776"/>
              <a:gd name="connsiteX28" fmla="*/ 1425039 w 1662545"/>
              <a:gd name="connsiteY28" fmla="*/ 938150 h 973776"/>
              <a:gd name="connsiteX29" fmla="*/ 1496291 w 1662545"/>
              <a:gd name="connsiteY29" fmla="*/ 973776 h 973776"/>
              <a:gd name="connsiteX30" fmla="*/ 1567543 w 1662545"/>
              <a:gd name="connsiteY30" fmla="*/ 961901 h 973776"/>
              <a:gd name="connsiteX31" fmla="*/ 1615044 w 1662545"/>
              <a:gd name="connsiteY31" fmla="*/ 890649 h 973776"/>
              <a:gd name="connsiteX32" fmla="*/ 1638795 w 1662545"/>
              <a:gd name="connsiteY32" fmla="*/ 855023 h 973776"/>
              <a:gd name="connsiteX33" fmla="*/ 1638795 w 1662545"/>
              <a:gd name="connsiteY33" fmla="*/ 700644 h 973776"/>
              <a:gd name="connsiteX34" fmla="*/ 1662545 w 1662545"/>
              <a:gd name="connsiteY34" fmla="*/ 486888 h 973776"/>
              <a:gd name="connsiteX35" fmla="*/ 1579418 w 1662545"/>
              <a:gd name="connsiteY35" fmla="*/ 391885 h 973776"/>
              <a:gd name="connsiteX36" fmla="*/ 1508166 w 1662545"/>
              <a:gd name="connsiteY36" fmla="*/ 368135 h 973776"/>
              <a:gd name="connsiteX37" fmla="*/ 1472540 w 1662545"/>
              <a:gd name="connsiteY37" fmla="*/ 356260 h 973776"/>
              <a:gd name="connsiteX38" fmla="*/ 914400 w 1662545"/>
              <a:gd name="connsiteY38" fmla="*/ 332509 h 973776"/>
              <a:gd name="connsiteX39" fmla="*/ 866899 w 1662545"/>
              <a:gd name="connsiteY39" fmla="*/ 320634 h 973776"/>
              <a:gd name="connsiteX40" fmla="*/ 748145 w 1662545"/>
              <a:gd name="connsiteY40" fmla="*/ 296883 h 973776"/>
              <a:gd name="connsiteX41" fmla="*/ 724395 w 1662545"/>
              <a:gd name="connsiteY41" fmla="*/ 261257 h 973776"/>
              <a:gd name="connsiteX42" fmla="*/ 653143 w 1662545"/>
              <a:gd name="connsiteY42" fmla="*/ 213756 h 973776"/>
              <a:gd name="connsiteX43" fmla="*/ 605642 w 1662545"/>
              <a:gd name="connsiteY43" fmla="*/ 142504 h 973776"/>
              <a:gd name="connsiteX44" fmla="*/ 534390 w 1662545"/>
              <a:gd name="connsiteY44" fmla="*/ 118753 h 973776"/>
              <a:gd name="connsiteX45" fmla="*/ 510639 w 1662545"/>
              <a:gd name="connsiteY45" fmla="*/ 83127 h 973776"/>
              <a:gd name="connsiteX46" fmla="*/ 403761 w 1662545"/>
              <a:gd name="connsiteY46" fmla="*/ 35626 h 973776"/>
              <a:gd name="connsiteX47" fmla="*/ 320634 w 1662545"/>
              <a:gd name="connsiteY47" fmla="*/ 23750 h 97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2545" h="973776">
                <a:moveTo>
                  <a:pt x="368135" y="0"/>
                </a:moveTo>
                <a:cubicBezTo>
                  <a:pt x="362182" y="4762"/>
                  <a:pt x="293489" y="62528"/>
                  <a:pt x="273132" y="71252"/>
                </a:cubicBezTo>
                <a:cubicBezTo>
                  <a:pt x="258131" y="77681"/>
                  <a:pt x="241264" y="78437"/>
                  <a:pt x="225631" y="83127"/>
                </a:cubicBezTo>
                <a:cubicBezTo>
                  <a:pt x="201651" y="90321"/>
                  <a:pt x="178130" y="98961"/>
                  <a:pt x="154379" y="106878"/>
                </a:cubicBezTo>
                <a:lnTo>
                  <a:pt x="118753" y="118753"/>
                </a:lnTo>
                <a:lnTo>
                  <a:pt x="83127" y="130628"/>
                </a:lnTo>
                <a:cubicBezTo>
                  <a:pt x="71252" y="138545"/>
                  <a:pt x="56899" y="143638"/>
                  <a:pt x="47501" y="154379"/>
                </a:cubicBezTo>
                <a:cubicBezTo>
                  <a:pt x="28704" y="175861"/>
                  <a:pt x="0" y="225631"/>
                  <a:pt x="0" y="225631"/>
                </a:cubicBezTo>
                <a:cubicBezTo>
                  <a:pt x="3958" y="265215"/>
                  <a:pt x="2930" y="305621"/>
                  <a:pt x="11875" y="344384"/>
                </a:cubicBezTo>
                <a:cubicBezTo>
                  <a:pt x="20169" y="380323"/>
                  <a:pt x="47125" y="383655"/>
                  <a:pt x="71252" y="403761"/>
                </a:cubicBezTo>
                <a:cubicBezTo>
                  <a:pt x="84154" y="414512"/>
                  <a:pt x="92904" y="430071"/>
                  <a:pt x="106878" y="439387"/>
                </a:cubicBezTo>
                <a:cubicBezTo>
                  <a:pt x="117293" y="446331"/>
                  <a:pt x="130998" y="446331"/>
                  <a:pt x="142504" y="451262"/>
                </a:cubicBezTo>
                <a:cubicBezTo>
                  <a:pt x="158775" y="458235"/>
                  <a:pt x="174825" y="465905"/>
                  <a:pt x="190005" y="475013"/>
                </a:cubicBezTo>
                <a:cubicBezTo>
                  <a:pt x="190030" y="475028"/>
                  <a:pt x="279058" y="534382"/>
                  <a:pt x="296883" y="546265"/>
                </a:cubicBezTo>
                <a:cubicBezTo>
                  <a:pt x="308758" y="554182"/>
                  <a:pt x="318663" y="566553"/>
                  <a:pt x="332509" y="570015"/>
                </a:cubicBezTo>
                <a:cubicBezTo>
                  <a:pt x="348343" y="573974"/>
                  <a:pt x="364317" y="577407"/>
                  <a:pt x="380010" y="581891"/>
                </a:cubicBezTo>
                <a:cubicBezTo>
                  <a:pt x="392046" y="585330"/>
                  <a:pt x="403492" y="590730"/>
                  <a:pt x="415636" y="593766"/>
                </a:cubicBezTo>
                <a:cubicBezTo>
                  <a:pt x="470035" y="607365"/>
                  <a:pt x="512336" y="610307"/>
                  <a:pt x="570016" y="617517"/>
                </a:cubicBezTo>
                <a:cubicBezTo>
                  <a:pt x="581891" y="621475"/>
                  <a:pt x="593270" y="627489"/>
                  <a:pt x="605642" y="629392"/>
                </a:cubicBezTo>
                <a:cubicBezTo>
                  <a:pt x="744420" y="650742"/>
                  <a:pt x="764408" y="638913"/>
                  <a:pt x="926275" y="629392"/>
                </a:cubicBezTo>
                <a:cubicBezTo>
                  <a:pt x="943755" y="631140"/>
                  <a:pt x="1043075" y="632265"/>
                  <a:pt x="1080655" y="653143"/>
                </a:cubicBezTo>
                <a:cubicBezTo>
                  <a:pt x="1105607" y="667006"/>
                  <a:pt x="1128156" y="684810"/>
                  <a:pt x="1151906" y="700644"/>
                </a:cubicBezTo>
                <a:lnTo>
                  <a:pt x="1187532" y="724395"/>
                </a:lnTo>
                <a:cubicBezTo>
                  <a:pt x="1241978" y="806062"/>
                  <a:pt x="1207954" y="786621"/>
                  <a:pt x="1270660" y="807522"/>
                </a:cubicBezTo>
                <a:cubicBezTo>
                  <a:pt x="1282535" y="819397"/>
                  <a:pt x="1295535" y="830246"/>
                  <a:pt x="1306286" y="843148"/>
                </a:cubicBezTo>
                <a:cubicBezTo>
                  <a:pt x="1315423" y="854112"/>
                  <a:pt x="1318891" y="869858"/>
                  <a:pt x="1330036" y="878774"/>
                </a:cubicBezTo>
                <a:cubicBezTo>
                  <a:pt x="1339811" y="886594"/>
                  <a:pt x="1353787" y="886691"/>
                  <a:pt x="1365662" y="890649"/>
                </a:cubicBezTo>
                <a:cubicBezTo>
                  <a:pt x="1373579" y="902524"/>
                  <a:pt x="1378268" y="917359"/>
                  <a:pt x="1389413" y="926275"/>
                </a:cubicBezTo>
                <a:cubicBezTo>
                  <a:pt x="1399188" y="934095"/>
                  <a:pt x="1413843" y="932552"/>
                  <a:pt x="1425039" y="938150"/>
                </a:cubicBezTo>
                <a:cubicBezTo>
                  <a:pt x="1517122" y="984191"/>
                  <a:pt x="1406744" y="943928"/>
                  <a:pt x="1496291" y="973776"/>
                </a:cubicBezTo>
                <a:cubicBezTo>
                  <a:pt x="1520042" y="969818"/>
                  <a:pt x="1547817" y="975709"/>
                  <a:pt x="1567543" y="961901"/>
                </a:cubicBezTo>
                <a:cubicBezTo>
                  <a:pt x="1590928" y="945532"/>
                  <a:pt x="1599210" y="914400"/>
                  <a:pt x="1615044" y="890649"/>
                </a:cubicBezTo>
                <a:lnTo>
                  <a:pt x="1638795" y="855023"/>
                </a:lnTo>
                <a:cubicBezTo>
                  <a:pt x="1666022" y="718884"/>
                  <a:pt x="1638795" y="887568"/>
                  <a:pt x="1638795" y="700644"/>
                </a:cubicBezTo>
                <a:cubicBezTo>
                  <a:pt x="1638795" y="548148"/>
                  <a:pt x="1634525" y="570949"/>
                  <a:pt x="1662545" y="486888"/>
                </a:cubicBezTo>
                <a:cubicBezTo>
                  <a:pt x="1648157" y="429333"/>
                  <a:pt x="1656538" y="417591"/>
                  <a:pt x="1579418" y="391885"/>
                </a:cubicBezTo>
                <a:lnTo>
                  <a:pt x="1508166" y="368135"/>
                </a:lnTo>
                <a:lnTo>
                  <a:pt x="1472540" y="356260"/>
                </a:lnTo>
                <a:cubicBezTo>
                  <a:pt x="1271630" y="289289"/>
                  <a:pt x="1449555" y="344671"/>
                  <a:pt x="914400" y="332509"/>
                </a:cubicBezTo>
                <a:cubicBezTo>
                  <a:pt x="898566" y="328551"/>
                  <a:pt x="882957" y="323554"/>
                  <a:pt x="866899" y="320634"/>
                </a:cubicBezTo>
                <a:cubicBezTo>
                  <a:pt x="746818" y="298801"/>
                  <a:pt x="821309" y="321270"/>
                  <a:pt x="748145" y="296883"/>
                </a:cubicBezTo>
                <a:cubicBezTo>
                  <a:pt x="740228" y="285008"/>
                  <a:pt x="735136" y="270655"/>
                  <a:pt x="724395" y="261257"/>
                </a:cubicBezTo>
                <a:cubicBezTo>
                  <a:pt x="702913" y="242460"/>
                  <a:pt x="653143" y="213756"/>
                  <a:pt x="653143" y="213756"/>
                </a:cubicBezTo>
                <a:cubicBezTo>
                  <a:pt x="637309" y="190005"/>
                  <a:pt x="632722" y="151531"/>
                  <a:pt x="605642" y="142504"/>
                </a:cubicBezTo>
                <a:lnTo>
                  <a:pt x="534390" y="118753"/>
                </a:lnTo>
                <a:cubicBezTo>
                  <a:pt x="526473" y="106878"/>
                  <a:pt x="520731" y="93219"/>
                  <a:pt x="510639" y="83127"/>
                </a:cubicBezTo>
                <a:cubicBezTo>
                  <a:pt x="482409" y="54897"/>
                  <a:pt x="439040" y="47386"/>
                  <a:pt x="403761" y="35626"/>
                </a:cubicBezTo>
                <a:cubicBezTo>
                  <a:pt x="353111" y="18743"/>
                  <a:pt x="380656" y="23750"/>
                  <a:pt x="320634" y="23750"/>
                </a:cubicBezTo>
              </a:path>
            </a:pathLst>
          </a:custGeom>
          <a:solidFill>
            <a:srgbClr val="00B050"/>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27"/>
          <p:cNvSpPr/>
          <p:nvPr/>
        </p:nvSpPr>
        <p:spPr>
          <a:xfrm>
            <a:off x="3429000" y="4157437"/>
            <a:ext cx="2514599" cy="1084137"/>
          </a:xfrm>
          <a:custGeom>
            <a:avLst/>
            <a:gdLst>
              <a:gd name="connsiteX0" fmla="*/ 237554 w 1163829"/>
              <a:gd name="connsiteY0" fmla="*/ 1832 h 738102"/>
              <a:gd name="connsiteX1" fmla="*/ 166302 w 1163829"/>
              <a:gd name="connsiteY1" fmla="*/ 13708 h 738102"/>
              <a:gd name="connsiteX2" fmla="*/ 95050 w 1163829"/>
              <a:gd name="connsiteY2" fmla="*/ 37458 h 738102"/>
              <a:gd name="connsiteX3" fmla="*/ 59424 w 1163829"/>
              <a:gd name="connsiteY3" fmla="*/ 108710 h 738102"/>
              <a:gd name="connsiteX4" fmla="*/ 23798 w 1163829"/>
              <a:gd name="connsiteY4" fmla="*/ 132461 h 738102"/>
              <a:gd name="connsiteX5" fmla="*/ 11923 w 1163829"/>
              <a:gd name="connsiteY5" fmla="*/ 239339 h 738102"/>
              <a:gd name="connsiteX6" fmla="*/ 35673 w 1163829"/>
              <a:gd name="connsiteY6" fmla="*/ 274965 h 738102"/>
              <a:gd name="connsiteX7" fmla="*/ 71299 w 1163829"/>
              <a:gd name="connsiteY7" fmla="*/ 310591 h 738102"/>
              <a:gd name="connsiteX8" fmla="*/ 142551 w 1163829"/>
              <a:gd name="connsiteY8" fmla="*/ 334341 h 738102"/>
              <a:gd name="connsiteX9" fmla="*/ 213803 w 1163829"/>
              <a:gd name="connsiteY9" fmla="*/ 369967 h 738102"/>
              <a:gd name="connsiteX10" fmla="*/ 249429 w 1163829"/>
              <a:gd name="connsiteY10" fmla="*/ 393718 h 738102"/>
              <a:gd name="connsiteX11" fmla="*/ 368182 w 1163829"/>
              <a:gd name="connsiteY11" fmla="*/ 429344 h 738102"/>
              <a:gd name="connsiteX12" fmla="*/ 403808 w 1163829"/>
              <a:gd name="connsiteY12" fmla="*/ 441219 h 738102"/>
              <a:gd name="connsiteX13" fmla="*/ 486935 w 1163829"/>
              <a:gd name="connsiteY13" fmla="*/ 488720 h 738102"/>
              <a:gd name="connsiteX14" fmla="*/ 558187 w 1163829"/>
              <a:gd name="connsiteY14" fmla="*/ 512471 h 738102"/>
              <a:gd name="connsiteX15" fmla="*/ 629439 w 1163829"/>
              <a:gd name="connsiteY15" fmla="*/ 559972 h 738102"/>
              <a:gd name="connsiteX16" fmla="*/ 736317 w 1163829"/>
              <a:gd name="connsiteY16" fmla="*/ 595598 h 738102"/>
              <a:gd name="connsiteX17" fmla="*/ 771943 w 1163829"/>
              <a:gd name="connsiteY17" fmla="*/ 607474 h 738102"/>
              <a:gd name="connsiteX18" fmla="*/ 819445 w 1163829"/>
              <a:gd name="connsiteY18" fmla="*/ 619349 h 738102"/>
              <a:gd name="connsiteX19" fmla="*/ 890697 w 1163829"/>
              <a:gd name="connsiteY19" fmla="*/ 666850 h 738102"/>
              <a:gd name="connsiteX20" fmla="*/ 926323 w 1163829"/>
              <a:gd name="connsiteY20" fmla="*/ 690601 h 738102"/>
              <a:gd name="connsiteX21" fmla="*/ 961948 w 1163829"/>
              <a:gd name="connsiteY21" fmla="*/ 702476 h 738102"/>
              <a:gd name="connsiteX22" fmla="*/ 1033200 w 1163829"/>
              <a:gd name="connsiteY22" fmla="*/ 738102 h 738102"/>
              <a:gd name="connsiteX23" fmla="*/ 1080702 w 1163829"/>
              <a:gd name="connsiteY23" fmla="*/ 726227 h 738102"/>
              <a:gd name="connsiteX24" fmla="*/ 1116328 w 1163829"/>
              <a:gd name="connsiteY24" fmla="*/ 702476 h 738102"/>
              <a:gd name="connsiteX25" fmla="*/ 1163829 w 1163829"/>
              <a:gd name="connsiteY25" fmla="*/ 631224 h 738102"/>
              <a:gd name="connsiteX26" fmla="*/ 1140078 w 1163829"/>
              <a:gd name="connsiteY26" fmla="*/ 559972 h 738102"/>
              <a:gd name="connsiteX27" fmla="*/ 1068826 w 1163829"/>
              <a:gd name="connsiteY27" fmla="*/ 500596 h 738102"/>
              <a:gd name="connsiteX28" fmla="*/ 1033200 w 1163829"/>
              <a:gd name="connsiteY28" fmla="*/ 476845 h 738102"/>
              <a:gd name="connsiteX29" fmla="*/ 961948 w 1163829"/>
              <a:gd name="connsiteY29" fmla="*/ 429344 h 738102"/>
              <a:gd name="connsiteX30" fmla="*/ 890697 w 1163829"/>
              <a:gd name="connsiteY30" fmla="*/ 381843 h 738102"/>
              <a:gd name="connsiteX31" fmla="*/ 855071 w 1163829"/>
              <a:gd name="connsiteY31" fmla="*/ 369967 h 738102"/>
              <a:gd name="connsiteX32" fmla="*/ 819445 w 1163829"/>
              <a:gd name="connsiteY32" fmla="*/ 346217 h 738102"/>
              <a:gd name="connsiteX33" fmla="*/ 783819 w 1163829"/>
              <a:gd name="connsiteY33" fmla="*/ 334341 h 738102"/>
              <a:gd name="connsiteX34" fmla="*/ 748193 w 1163829"/>
              <a:gd name="connsiteY34" fmla="*/ 310591 h 738102"/>
              <a:gd name="connsiteX35" fmla="*/ 641315 w 1163829"/>
              <a:gd name="connsiteY35" fmla="*/ 274965 h 738102"/>
              <a:gd name="connsiteX36" fmla="*/ 605689 w 1163829"/>
              <a:gd name="connsiteY36" fmla="*/ 263089 h 738102"/>
              <a:gd name="connsiteX37" fmla="*/ 534437 w 1163829"/>
              <a:gd name="connsiteY37" fmla="*/ 215588 h 738102"/>
              <a:gd name="connsiteX38" fmla="*/ 463185 w 1163829"/>
              <a:gd name="connsiteY38" fmla="*/ 168087 h 738102"/>
              <a:gd name="connsiteX39" fmla="*/ 427559 w 1163829"/>
              <a:gd name="connsiteY39" fmla="*/ 96835 h 738102"/>
              <a:gd name="connsiteX40" fmla="*/ 391933 w 1163829"/>
              <a:gd name="connsiteY40" fmla="*/ 73084 h 738102"/>
              <a:gd name="connsiteX41" fmla="*/ 356307 w 1163829"/>
              <a:gd name="connsiteY41" fmla="*/ 37458 h 738102"/>
              <a:gd name="connsiteX42" fmla="*/ 285055 w 1163829"/>
              <a:gd name="connsiteY42" fmla="*/ 1832 h 738102"/>
              <a:gd name="connsiteX43" fmla="*/ 237554 w 1163829"/>
              <a:gd name="connsiteY43" fmla="*/ 1832 h 73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63829" h="738102">
                <a:moveTo>
                  <a:pt x="237554" y="1832"/>
                </a:moveTo>
                <a:cubicBezTo>
                  <a:pt x="217762" y="3811"/>
                  <a:pt x="189661" y="7868"/>
                  <a:pt x="166302" y="13708"/>
                </a:cubicBezTo>
                <a:cubicBezTo>
                  <a:pt x="142014" y="19780"/>
                  <a:pt x="95050" y="37458"/>
                  <a:pt x="95050" y="37458"/>
                </a:cubicBezTo>
                <a:cubicBezTo>
                  <a:pt x="85392" y="66432"/>
                  <a:pt x="82443" y="85691"/>
                  <a:pt x="59424" y="108710"/>
                </a:cubicBezTo>
                <a:cubicBezTo>
                  <a:pt x="49332" y="118802"/>
                  <a:pt x="35673" y="124544"/>
                  <a:pt x="23798" y="132461"/>
                </a:cubicBezTo>
                <a:cubicBezTo>
                  <a:pt x="4005" y="191841"/>
                  <a:pt x="-11828" y="191836"/>
                  <a:pt x="11923" y="239339"/>
                </a:cubicBezTo>
                <a:cubicBezTo>
                  <a:pt x="18306" y="252104"/>
                  <a:pt x="26536" y="264001"/>
                  <a:pt x="35673" y="274965"/>
                </a:cubicBezTo>
                <a:cubicBezTo>
                  <a:pt x="46424" y="287867"/>
                  <a:pt x="56618" y="302435"/>
                  <a:pt x="71299" y="310591"/>
                </a:cubicBezTo>
                <a:cubicBezTo>
                  <a:pt x="93184" y="322749"/>
                  <a:pt x="142551" y="334341"/>
                  <a:pt x="142551" y="334341"/>
                </a:cubicBezTo>
                <a:cubicBezTo>
                  <a:pt x="244651" y="402408"/>
                  <a:pt x="115471" y="320801"/>
                  <a:pt x="213803" y="369967"/>
                </a:cubicBezTo>
                <a:cubicBezTo>
                  <a:pt x="226569" y="376350"/>
                  <a:pt x="236387" y="387921"/>
                  <a:pt x="249429" y="393718"/>
                </a:cubicBezTo>
                <a:cubicBezTo>
                  <a:pt x="300228" y="416296"/>
                  <a:pt x="319821" y="415527"/>
                  <a:pt x="368182" y="429344"/>
                </a:cubicBezTo>
                <a:cubicBezTo>
                  <a:pt x="380218" y="432783"/>
                  <a:pt x="391933" y="437261"/>
                  <a:pt x="403808" y="441219"/>
                </a:cubicBezTo>
                <a:cubicBezTo>
                  <a:pt x="435945" y="462644"/>
                  <a:pt x="449265" y="473652"/>
                  <a:pt x="486935" y="488720"/>
                </a:cubicBezTo>
                <a:cubicBezTo>
                  <a:pt x="510180" y="498018"/>
                  <a:pt x="558187" y="512471"/>
                  <a:pt x="558187" y="512471"/>
                </a:cubicBezTo>
                <a:cubicBezTo>
                  <a:pt x="581938" y="528305"/>
                  <a:pt x="602359" y="550945"/>
                  <a:pt x="629439" y="559972"/>
                </a:cubicBezTo>
                <a:lnTo>
                  <a:pt x="736317" y="595598"/>
                </a:lnTo>
                <a:cubicBezTo>
                  <a:pt x="748192" y="599557"/>
                  <a:pt x="759799" y="604438"/>
                  <a:pt x="771943" y="607474"/>
                </a:cubicBezTo>
                <a:lnTo>
                  <a:pt x="819445" y="619349"/>
                </a:lnTo>
                <a:lnTo>
                  <a:pt x="890697" y="666850"/>
                </a:lnTo>
                <a:cubicBezTo>
                  <a:pt x="902572" y="674767"/>
                  <a:pt x="912783" y="686088"/>
                  <a:pt x="926323" y="690601"/>
                </a:cubicBezTo>
                <a:lnTo>
                  <a:pt x="961948" y="702476"/>
                </a:lnTo>
                <a:cubicBezTo>
                  <a:pt x="979961" y="714485"/>
                  <a:pt x="1008616" y="738102"/>
                  <a:pt x="1033200" y="738102"/>
                </a:cubicBezTo>
                <a:cubicBezTo>
                  <a:pt x="1049521" y="738102"/>
                  <a:pt x="1064868" y="730185"/>
                  <a:pt x="1080702" y="726227"/>
                </a:cubicBezTo>
                <a:cubicBezTo>
                  <a:pt x="1092577" y="718310"/>
                  <a:pt x="1106930" y="713217"/>
                  <a:pt x="1116328" y="702476"/>
                </a:cubicBezTo>
                <a:cubicBezTo>
                  <a:pt x="1135125" y="680994"/>
                  <a:pt x="1163829" y="631224"/>
                  <a:pt x="1163829" y="631224"/>
                </a:cubicBezTo>
                <a:cubicBezTo>
                  <a:pt x="1155912" y="607473"/>
                  <a:pt x="1160909" y="573859"/>
                  <a:pt x="1140078" y="559972"/>
                </a:cubicBezTo>
                <a:cubicBezTo>
                  <a:pt x="1051632" y="501010"/>
                  <a:pt x="1160254" y="576787"/>
                  <a:pt x="1068826" y="500596"/>
                </a:cubicBezTo>
                <a:cubicBezTo>
                  <a:pt x="1057862" y="491459"/>
                  <a:pt x="1044164" y="485982"/>
                  <a:pt x="1033200" y="476845"/>
                </a:cubicBezTo>
                <a:cubicBezTo>
                  <a:pt x="973898" y="427426"/>
                  <a:pt x="1024556" y="450213"/>
                  <a:pt x="961948" y="429344"/>
                </a:cubicBezTo>
                <a:cubicBezTo>
                  <a:pt x="938198" y="413510"/>
                  <a:pt x="917776" y="390870"/>
                  <a:pt x="890697" y="381843"/>
                </a:cubicBezTo>
                <a:cubicBezTo>
                  <a:pt x="878822" y="377884"/>
                  <a:pt x="866267" y="375565"/>
                  <a:pt x="855071" y="369967"/>
                </a:cubicBezTo>
                <a:cubicBezTo>
                  <a:pt x="842306" y="363584"/>
                  <a:pt x="832210" y="352600"/>
                  <a:pt x="819445" y="346217"/>
                </a:cubicBezTo>
                <a:cubicBezTo>
                  <a:pt x="808249" y="340619"/>
                  <a:pt x="795015" y="339939"/>
                  <a:pt x="783819" y="334341"/>
                </a:cubicBezTo>
                <a:cubicBezTo>
                  <a:pt x="771054" y="327958"/>
                  <a:pt x="761235" y="316387"/>
                  <a:pt x="748193" y="310591"/>
                </a:cubicBezTo>
                <a:cubicBezTo>
                  <a:pt x="748178" y="310584"/>
                  <a:pt x="659136" y="280905"/>
                  <a:pt x="641315" y="274965"/>
                </a:cubicBezTo>
                <a:lnTo>
                  <a:pt x="605689" y="263089"/>
                </a:lnTo>
                <a:cubicBezTo>
                  <a:pt x="492039" y="149439"/>
                  <a:pt x="637554" y="284332"/>
                  <a:pt x="534437" y="215588"/>
                </a:cubicBezTo>
                <a:cubicBezTo>
                  <a:pt x="445482" y="156285"/>
                  <a:pt x="547895" y="196323"/>
                  <a:pt x="463185" y="168087"/>
                </a:cubicBezTo>
                <a:cubicBezTo>
                  <a:pt x="453526" y="139110"/>
                  <a:pt x="450581" y="119857"/>
                  <a:pt x="427559" y="96835"/>
                </a:cubicBezTo>
                <a:cubicBezTo>
                  <a:pt x="417467" y="86743"/>
                  <a:pt x="402897" y="82221"/>
                  <a:pt x="391933" y="73084"/>
                </a:cubicBezTo>
                <a:cubicBezTo>
                  <a:pt x="379031" y="62333"/>
                  <a:pt x="369209" y="48209"/>
                  <a:pt x="356307" y="37458"/>
                </a:cubicBezTo>
                <a:cubicBezTo>
                  <a:pt x="338908" y="22959"/>
                  <a:pt x="309099" y="4018"/>
                  <a:pt x="285055" y="1832"/>
                </a:cubicBezTo>
                <a:cubicBezTo>
                  <a:pt x="253517" y="-1035"/>
                  <a:pt x="257346" y="-147"/>
                  <a:pt x="237554" y="1832"/>
                </a:cubicBezTo>
                <a:close/>
              </a:path>
            </a:pathLst>
          </a:custGeom>
          <a:effectLst>
            <a:softEdge rad="31750"/>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38" name="Freeform 37"/>
          <p:cNvSpPr/>
          <p:nvPr/>
        </p:nvSpPr>
        <p:spPr>
          <a:xfrm>
            <a:off x="5396345" y="3200400"/>
            <a:ext cx="1461655" cy="1612131"/>
          </a:xfrm>
          <a:custGeom>
            <a:avLst/>
            <a:gdLst>
              <a:gd name="connsiteX0" fmla="*/ 973777 w 997527"/>
              <a:gd name="connsiteY0" fmla="*/ 6737 h 1087392"/>
              <a:gd name="connsiteX1" fmla="*/ 914400 w 997527"/>
              <a:gd name="connsiteY1" fmla="*/ 18613 h 1087392"/>
              <a:gd name="connsiteX2" fmla="*/ 558140 w 997527"/>
              <a:gd name="connsiteY2" fmla="*/ 42363 h 1087392"/>
              <a:gd name="connsiteX3" fmla="*/ 486888 w 997527"/>
              <a:gd name="connsiteY3" fmla="*/ 66114 h 1087392"/>
              <a:gd name="connsiteX4" fmla="*/ 451262 w 997527"/>
              <a:gd name="connsiteY4" fmla="*/ 77989 h 1087392"/>
              <a:gd name="connsiteX5" fmla="*/ 403761 w 997527"/>
              <a:gd name="connsiteY5" fmla="*/ 149241 h 1087392"/>
              <a:gd name="connsiteX6" fmla="*/ 391886 w 997527"/>
              <a:gd name="connsiteY6" fmla="*/ 184867 h 1087392"/>
              <a:gd name="connsiteX7" fmla="*/ 332509 w 997527"/>
              <a:gd name="connsiteY7" fmla="*/ 291745 h 1087392"/>
              <a:gd name="connsiteX8" fmla="*/ 320634 w 997527"/>
              <a:gd name="connsiteY8" fmla="*/ 458000 h 1087392"/>
              <a:gd name="connsiteX9" fmla="*/ 308759 w 997527"/>
              <a:gd name="connsiteY9" fmla="*/ 517376 h 1087392"/>
              <a:gd name="connsiteX10" fmla="*/ 201881 w 997527"/>
              <a:gd name="connsiteY10" fmla="*/ 576753 h 1087392"/>
              <a:gd name="connsiteX11" fmla="*/ 142504 w 997527"/>
              <a:gd name="connsiteY11" fmla="*/ 648005 h 1087392"/>
              <a:gd name="connsiteX12" fmla="*/ 130629 w 997527"/>
              <a:gd name="connsiteY12" fmla="*/ 683631 h 1087392"/>
              <a:gd name="connsiteX13" fmla="*/ 95003 w 997527"/>
              <a:gd name="connsiteY13" fmla="*/ 707381 h 1087392"/>
              <a:gd name="connsiteX14" fmla="*/ 23751 w 997527"/>
              <a:gd name="connsiteY14" fmla="*/ 814259 h 1087392"/>
              <a:gd name="connsiteX15" fmla="*/ 0 w 997527"/>
              <a:gd name="connsiteY15" fmla="*/ 849885 h 1087392"/>
              <a:gd name="connsiteX16" fmla="*/ 11875 w 997527"/>
              <a:gd name="connsiteY16" fmla="*/ 885511 h 1087392"/>
              <a:gd name="connsiteX17" fmla="*/ 47501 w 997527"/>
              <a:gd name="connsiteY17" fmla="*/ 909262 h 1087392"/>
              <a:gd name="connsiteX18" fmla="*/ 95003 w 997527"/>
              <a:gd name="connsiteY18" fmla="*/ 933013 h 1087392"/>
              <a:gd name="connsiteX19" fmla="*/ 356260 w 997527"/>
              <a:gd name="connsiteY19" fmla="*/ 956763 h 1087392"/>
              <a:gd name="connsiteX20" fmla="*/ 427512 w 997527"/>
              <a:gd name="connsiteY20" fmla="*/ 1016140 h 1087392"/>
              <a:gd name="connsiteX21" fmla="*/ 463138 w 997527"/>
              <a:gd name="connsiteY21" fmla="*/ 1039890 h 1087392"/>
              <a:gd name="connsiteX22" fmla="*/ 486888 w 997527"/>
              <a:gd name="connsiteY22" fmla="*/ 1075516 h 1087392"/>
              <a:gd name="connsiteX23" fmla="*/ 522514 w 997527"/>
              <a:gd name="connsiteY23" fmla="*/ 1087392 h 1087392"/>
              <a:gd name="connsiteX24" fmla="*/ 676894 w 997527"/>
              <a:gd name="connsiteY24" fmla="*/ 1075516 h 1087392"/>
              <a:gd name="connsiteX25" fmla="*/ 712520 w 997527"/>
              <a:gd name="connsiteY25" fmla="*/ 1063641 h 1087392"/>
              <a:gd name="connsiteX26" fmla="*/ 724395 w 997527"/>
              <a:gd name="connsiteY26" fmla="*/ 1028015 h 1087392"/>
              <a:gd name="connsiteX27" fmla="*/ 748146 w 997527"/>
              <a:gd name="connsiteY27" fmla="*/ 992389 h 1087392"/>
              <a:gd name="connsiteX28" fmla="*/ 736270 w 997527"/>
              <a:gd name="connsiteY28" fmla="*/ 861761 h 1087392"/>
              <a:gd name="connsiteX29" fmla="*/ 724395 w 997527"/>
              <a:gd name="connsiteY29" fmla="*/ 826135 h 1087392"/>
              <a:gd name="connsiteX30" fmla="*/ 760021 w 997527"/>
              <a:gd name="connsiteY30" fmla="*/ 659880 h 1087392"/>
              <a:gd name="connsiteX31" fmla="*/ 795647 w 997527"/>
              <a:gd name="connsiteY31" fmla="*/ 636129 h 1087392"/>
              <a:gd name="connsiteX32" fmla="*/ 819397 w 997527"/>
              <a:gd name="connsiteY32" fmla="*/ 600503 h 1087392"/>
              <a:gd name="connsiteX33" fmla="*/ 878774 w 997527"/>
              <a:gd name="connsiteY33" fmla="*/ 541127 h 1087392"/>
              <a:gd name="connsiteX34" fmla="*/ 902525 w 997527"/>
              <a:gd name="connsiteY34" fmla="*/ 351122 h 1087392"/>
              <a:gd name="connsiteX35" fmla="*/ 926275 w 997527"/>
              <a:gd name="connsiteY35" fmla="*/ 279870 h 1087392"/>
              <a:gd name="connsiteX36" fmla="*/ 938151 w 997527"/>
              <a:gd name="connsiteY36" fmla="*/ 244244 h 1087392"/>
              <a:gd name="connsiteX37" fmla="*/ 961901 w 997527"/>
              <a:gd name="connsiteY37" fmla="*/ 208618 h 1087392"/>
              <a:gd name="connsiteX38" fmla="*/ 997527 w 997527"/>
              <a:gd name="connsiteY38" fmla="*/ 137366 h 1087392"/>
              <a:gd name="connsiteX39" fmla="*/ 973777 w 997527"/>
              <a:gd name="connsiteY39" fmla="*/ 6737 h 108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97527" h="1087392">
                <a:moveTo>
                  <a:pt x="973777" y="6737"/>
                </a:moveTo>
                <a:cubicBezTo>
                  <a:pt x="959923" y="-13055"/>
                  <a:pt x="934511" y="16889"/>
                  <a:pt x="914400" y="18613"/>
                </a:cubicBezTo>
                <a:cubicBezTo>
                  <a:pt x="795818" y="28777"/>
                  <a:pt x="558140" y="42363"/>
                  <a:pt x="558140" y="42363"/>
                </a:cubicBezTo>
                <a:lnTo>
                  <a:pt x="486888" y="66114"/>
                </a:lnTo>
                <a:lnTo>
                  <a:pt x="451262" y="77989"/>
                </a:lnTo>
                <a:cubicBezTo>
                  <a:pt x="435428" y="101740"/>
                  <a:pt x="412787" y="122161"/>
                  <a:pt x="403761" y="149241"/>
                </a:cubicBezTo>
                <a:cubicBezTo>
                  <a:pt x="399803" y="161116"/>
                  <a:pt x="397965" y="173925"/>
                  <a:pt x="391886" y="184867"/>
                </a:cubicBezTo>
                <a:cubicBezTo>
                  <a:pt x="323828" y="307373"/>
                  <a:pt x="359382" y="211130"/>
                  <a:pt x="332509" y="291745"/>
                </a:cubicBezTo>
                <a:cubicBezTo>
                  <a:pt x="328551" y="347163"/>
                  <a:pt x="326450" y="402746"/>
                  <a:pt x="320634" y="458000"/>
                </a:cubicBezTo>
                <a:cubicBezTo>
                  <a:pt x="318521" y="478073"/>
                  <a:pt x="321151" y="501444"/>
                  <a:pt x="308759" y="517376"/>
                </a:cubicBezTo>
                <a:cubicBezTo>
                  <a:pt x="280174" y="554128"/>
                  <a:pt x="241309" y="563611"/>
                  <a:pt x="201881" y="576753"/>
                </a:cubicBezTo>
                <a:cubicBezTo>
                  <a:pt x="175618" y="603016"/>
                  <a:pt x="159037" y="614940"/>
                  <a:pt x="142504" y="648005"/>
                </a:cubicBezTo>
                <a:cubicBezTo>
                  <a:pt x="136906" y="659201"/>
                  <a:pt x="138449" y="673856"/>
                  <a:pt x="130629" y="683631"/>
                </a:cubicBezTo>
                <a:cubicBezTo>
                  <a:pt x="121713" y="694776"/>
                  <a:pt x="106878" y="699464"/>
                  <a:pt x="95003" y="707381"/>
                </a:cubicBezTo>
                <a:lnTo>
                  <a:pt x="23751" y="814259"/>
                </a:lnTo>
                <a:lnTo>
                  <a:pt x="0" y="849885"/>
                </a:lnTo>
                <a:cubicBezTo>
                  <a:pt x="3958" y="861760"/>
                  <a:pt x="4055" y="875736"/>
                  <a:pt x="11875" y="885511"/>
                </a:cubicBezTo>
                <a:cubicBezTo>
                  <a:pt x="20791" y="896656"/>
                  <a:pt x="35109" y="902181"/>
                  <a:pt x="47501" y="909262"/>
                </a:cubicBezTo>
                <a:cubicBezTo>
                  <a:pt x="62871" y="918045"/>
                  <a:pt x="78047" y="927926"/>
                  <a:pt x="95003" y="933013"/>
                </a:cubicBezTo>
                <a:cubicBezTo>
                  <a:pt x="153706" y="950624"/>
                  <a:pt x="340267" y="955763"/>
                  <a:pt x="356260" y="956763"/>
                </a:cubicBezTo>
                <a:cubicBezTo>
                  <a:pt x="444719" y="1015737"/>
                  <a:pt x="336068" y="939938"/>
                  <a:pt x="427512" y="1016140"/>
                </a:cubicBezTo>
                <a:cubicBezTo>
                  <a:pt x="438476" y="1025277"/>
                  <a:pt x="451263" y="1031973"/>
                  <a:pt x="463138" y="1039890"/>
                </a:cubicBezTo>
                <a:cubicBezTo>
                  <a:pt x="471055" y="1051765"/>
                  <a:pt x="475743" y="1066600"/>
                  <a:pt x="486888" y="1075516"/>
                </a:cubicBezTo>
                <a:cubicBezTo>
                  <a:pt x="496663" y="1083336"/>
                  <a:pt x="509996" y="1087392"/>
                  <a:pt x="522514" y="1087392"/>
                </a:cubicBezTo>
                <a:cubicBezTo>
                  <a:pt x="574126" y="1087392"/>
                  <a:pt x="625434" y="1079475"/>
                  <a:pt x="676894" y="1075516"/>
                </a:cubicBezTo>
                <a:cubicBezTo>
                  <a:pt x="688769" y="1071558"/>
                  <a:pt x="703669" y="1072492"/>
                  <a:pt x="712520" y="1063641"/>
                </a:cubicBezTo>
                <a:cubicBezTo>
                  <a:pt x="721371" y="1054790"/>
                  <a:pt x="718797" y="1039211"/>
                  <a:pt x="724395" y="1028015"/>
                </a:cubicBezTo>
                <a:cubicBezTo>
                  <a:pt x="730778" y="1015249"/>
                  <a:pt x="740229" y="1004264"/>
                  <a:pt x="748146" y="992389"/>
                </a:cubicBezTo>
                <a:cubicBezTo>
                  <a:pt x="744187" y="948846"/>
                  <a:pt x="742453" y="905044"/>
                  <a:pt x="736270" y="861761"/>
                </a:cubicBezTo>
                <a:cubicBezTo>
                  <a:pt x="734500" y="849369"/>
                  <a:pt x="724395" y="838653"/>
                  <a:pt x="724395" y="826135"/>
                </a:cubicBezTo>
                <a:cubicBezTo>
                  <a:pt x="724395" y="767985"/>
                  <a:pt x="716315" y="703586"/>
                  <a:pt x="760021" y="659880"/>
                </a:cubicBezTo>
                <a:cubicBezTo>
                  <a:pt x="770113" y="649788"/>
                  <a:pt x="783772" y="644046"/>
                  <a:pt x="795647" y="636129"/>
                </a:cubicBezTo>
                <a:cubicBezTo>
                  <a:pt x="803564" y="624254"/>
                  <a:pt x="809305" y="610595"/>
                  <a:pt x="819397" y="600503"/>
                </a:cubicBezTo>
                <a:cubicBezTo>
                  <a:pt x="898569" y="521331"/>
                  <a:pt x="815435" y="636134"/>
                  <a:pt x="878774" y="541127"/>
                </a:cubicBezTo>
                <a:cubicBezTo>
                  <a:pt x="913196" y="437859"/>
                  <a:pt x="864019" y="594994"/>
                  <a:pt x="902525" y="351122"/>
                </a:cubicBezTo>
                <a:cubicBezTo>
                  <a:pt x="906430" y="326393"/>
                  <a:pt x="918358" y="303621"/>
                  <a:pt x="926275" y="279870"/>
                </a:cubicBezTo>
                <a:cubicBezTo>
                  <a:pt x="930233" y="267995"/>
                  <a:pt x="931208" y="254660"/>
                  <a:pt x="938151" y="244244"/>
                </a:cubicBezTo>
                <a:cubicBezTo>
                  <a:pt x="946068" y="232369"/>
                  <a:pt x="955518" y="221383"/>
                  <a:pt x="961901" y="208618"/>
                </a:cubicBezTo>
                <a:cubicBezTo>
                  <a:pt x="1011067" y="110286"/>
                  <a:pt x="929463" y="239464"/>
                  <a:pt x="997527" y="137366"/>
                </a:cubicBezTo>
                <a:cubicBezTo>
                  <a:pt x="984470" y="6797"/>
                  <a:pt x="987631" y="26529"/>
                  <a:pt x="973777" y="6737"/>
                </a:cubicBezTo>
                <a:close/>
              </a:path>
            </a:pathLst>
          </a:custGeom>
          <a:effectLst>
            <a:softEdge rad="31750"/>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cxnSp>
        <p:nvCxnSpPr>
          <p:cNvPr id="22" name="Straight Connector 21"/>
          <p:cNvCxnSpPr/>
          <p:nvPr/>
        </p:nvCxnSpPr>
        <p:spPr>
          <a:xfrm>
            <a:off x="3399415" y="3322099"/>
            <a:ext cx="445085" cy="1114858"/>
          </a:xfrm>
          <a:prstGeom prst="line">
            <a:avLst/>
          </a:prstGeom>
          <a:ln w="38100">
            <a:solidFill>
              <a:srgbClr val="FF0000"/>
            </a:solidFill>
            <a:tailEnd type="oval" w="lg" len="lg"/>
          </a:ln>
        </p:spPr>
        <p:style>
          <a:lnRef idx="1">
            <a:schemeClr val="accent6"/>
          </a:lnRef>
          <a:fillRef idx="0">
            <a:schemeClr val="accent6"/>
          </a:fillRef>
          <a:effectRef idx="0">
            <a:schemeClr val="accent6"/>
          </a:effectRef>
          <a:fontRef idx="minor">
            <a:schemeClr val="tx1"/>
          </a:fontRef>
        </p:style>
      </p:cxnSp>
      <p:cxnSp>
        <p:nvCxnSpPr>
          <p:cNvPr id="54" name="Straight Connector 53"/>
          <p:cNvCxnSpPr>
            <a:stCxn id="62" idx="0"/>
          </p:cNvCxnSpPr>
          <p:nvPr/>
        </p:nvCxnSpPr>
        <p:spPr>
          <a:xfrm flipV="1">
            <a:off x="2996101" y="4850926"/>
            <a:ext cx="1347299" cy="713556"/>
          </a:xfrm>
          <a:prstGeom prst="line">
            <a:avLst/>
          </a:prstGeom>
          <a:ln w="38100">
            <a:solidFill>
              <a:srgbClr val="FF0000"/>
            </a:solidFill>
            <a:tailEnd type="oval" w="lg" len="lg"/>
          </a:ln>
        </p:spPr>
        <p:style>
          <a:lnRef idx="1">
            <a:schemeClr val="accent6"/>
          </a:lnRef>
          <a:fillRef idx="0">
            <a:schemeClr val="accent6"/>
          </a:fillRef>
          <a:effectRef idx="0">
            <a:schemeClr val="accent6"/>
          </a:effectRef>
          <a:fontRef idx="minor">
            <a:schemeClr val="tx1"/>
          </a:fontRef>
        </p:style>
      </p:cxnSp>
      <p:cxnSp>
        <p:nvCxnSpPr>
          <p:cNvPr id="53" name="Straight Connector 52"/>
          <p:cNvCxnSpPr/>
          <p:nvPr/>
        </p:nvCxnSpPr>
        <p:spPr>
          <a:xfrm flipH="1">
            <a:off x="6324600" y="3416825"/>
            <a:ext cx="1441432" cy="393175"/>
          </a:xfrm>
          <a:prstGeom prst="line">
            <a:avLst/>
          </a:prstGeom>
          <a:ln w="38100">
            <a:solidFill>
              <a:srgbClr val="FF0000"/>
            </a:solidFill>
            <a:tailEnd type="oval" w="lg" len="lg"/>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rot="18235921">
            <a:off x="5135966" y="4058403"/>
            <a:ext cx="1539724" cy="1077218"/>
          </a:xfrm>
          <a:prstGeom prst="rect">
            <a:avLst/>
          </a:prstGeom>
          <a:noFill/>
        </p:spPr>
        <p:txBody>
          <a:bodyPr wrap="square" rtlCol="0">
            <a:spAutoFit/>
          </a:bodyPr>
          <a:lstStyle/>
          <a:p>
            <a:pPr algn="ctr"/>
            <a:r>
              <a:rPr lang="en-GB" sz="3200" b="1" dirty="0" smtClean="0">
                <a:solidFill>
                  <a:schemeClr val="bg1"/>
                </a:solidFill>
                <a:latin typeface="Tw Cen MT" panose="020B0602020104020603" pitchFamily="34" charset="0"/>
              </a:rPr>
              <a:t>The</a:t>
            </a:r>
          </a:p>
          <a:p>
            <a:pPr algn="ctr"/>
            <a:r>
              <a:rPr lang="en-GB" sz="3200" b="1" dirty="0" smtClean="0">
                <a:solidFill>
                  <a:schemeClr val="bg1"/>
                </a:solidFill>
                <a:latin typeface="Tw Cen MT" panose="020B0602020104020603" pitchFamily="34" charset="0"/>
              </a:rPr>
              <a:t>Maya</a:t>
            </a:r>
            <a:endParaRPr lang="en-GB" sz="3200" b="1" dirty="0">
              <a:solidFill>
                <a:schemeClr val="bg1"/>
              </a:solidFill>
              <a:latin typeface="Tw Cen MT" panose="020B0602020104020603" pitchFamily="34" charset="0"/>
            </a:endParaRPr>
          </a:p>
        </p:txBody>
      </p:sp>
      <p:sp>
        <p:nvSpPr>
          <p:cNvPr id="45" name="TextBox 44"/>
          <p:cNvSpPr txBox="1"/>
          <p:nvPr/>
        </p:nvSpPr>
        <p:spPr>
          <a:xfrm>
            <a:off x="128650" y="1066800"/>
            <a:ext cx="196756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latin typeface="Tw Cen MT" panose="020B0602020104020603" pitchFamily="34" charset="0"/>
              </a:rPr>
              <a:t>Problem 1</a:t>
            </a:r>
            <a:endParaRPr lang="en-GB" sz="2400" b="1" dirty="0">
              <a:latin typeface="Tw Cen MT" panose="020B0602020104020603" pitchFamily="34" charset="0"/>
            </a:endParaRPr>
          </a:p>
        </p:txBody>
      </p:sp>
      <p:sp>
        <p:nvSpPr>
          <p:cNvPr id="63" name="TextBox 62"/>
          <p:cNvSpPr txBox="1"/>
          <p:nvPr/>
        </p:nvSpPr>
        <p:spPr>
          <a:xfrm>
            <a:off x="4729615" y="1182892"/>
            <a:ext cx="191557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latin typeface="Tw Cen MT" panose="020B0602020104020603" pitchFamily="34" charset="0"/>
              </a:rPr>
              <a:t>Problem 2</a:t>
            </a:r>
            <a:endParaRPr lang="en-GB" sz="2400" b="1" dirty="0">
              <a:latin typeface="Tw Cen MT" panose="020B0602020104020603" pitchFamily="34" charset="0"/>
            </a:endParaRPr>
          </a:p>
        </p:txBody>
      </p:sp>
      <p:sp>
        <p:nvSpPr>
          <p:cNvPr id="64" name="TextBox 63"/>
          <p:cNvSpPr txBox="1"/>
          <p:nvPr/>
        </p:nvSpPr>
        <p:spPr>
          <a:xfrm>
            <a:off x="432942" y="3426767"/>
            <a:ext cx="1716464"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latin typeface="Tw Cen MT" panose="020B0602020104020603" pitchFamily="34" charset="0"/>
              </a:rPr>
              <a:t>Problem 3</a:t>
            </a:r>
            <a:endParaRPr lang="en-GB" sz="2400" b="1" dirty="0">
              <a:latin typeface="Tw Cen MT" panose="020B0602020104020603" pitchFamily="34" charset="0"/>
            </a:endParaRPr>
          </a:p>
        </p:txBody>
      </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8650" y="1644557"/>
            <a:ext cx="1989652" cy="1467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2" name="TextBox 61"/>
          <p:cNvSpPr txBox="1"/>
          <p:nvPr/>
        </p:nvSpPr>
        <p:spPr>
          <a:xfrm>
            <a:off x="304801" y="5564482"/>
            <a:ext cx="5382599" cy="1261884"/>
          </a:xfrm>
          <a:prstGeom prst="rect">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b="1" dirty="0" smtClean="0">
                <a:solidFill>
                  <a:schemeClr val="bg1"/>
                </a:solidFill>
                <a:latin typeface="Tw Cen MT" panose="020B0602020104020603" pitchFamily="34" charset="0"/>
              </a:rPr>
              <a:t>Rainforest</a:t>
            </a:r>
          </a:p>
          <a:p>
            <a:pPr algn="ctr"/>
            <a:r>
              <a:rPr lang="en-GB" sz="2400" dirty="0" smtClean="0">
                <a:solidFill>
                  <a:schemeClr val="bg1"/>
                </a:solidFill>
                <a:latin typeface="Tw Cen MT" panose="020B0602020104020603" pitchFamily="34" charset="0"/>
              </a:rPr>
              <a:t>Here, there are a lot of trees and the land can be a </a:t>
            </a:r>
            <a:r>
              <a:rPr lang="en-GB" sz="2400" dirty="0" smtClean="0">
                <a:solidFill>
                  <a:schemeClr val="bg1"/>
                </a:solidFill>
                <a:latin typeface="Tw Cen MT" panose="020B0602020104020603" pitchFamily="34" charset="0"/>
                <a:hlinkClick r:id="" action="ppaction://noaction"/>
              </a:rPr>
              <a:t>swamp</a:t>
            </a:r>
            <a:r>
              <a:rPr lang="en-GB" sz="2400" dirty="0" smtClean="0">
                <a:solidFill>
                  <a:schemeClr val="bg1"/>
                </a:solidFill>
                <a:latin typeface="Tw Cen MT" panose="020B0602020104020603" pitchFamily="34" charset="0"/>
              </a:rPr>
              <a:t> because of all the rain.</a:t>
            </a:r>
            <a:endParaRPr lang="en-GB" sz="2000" dirty="0">
              <a:solidFill>
                <a:schemeClr val="bg1"/>
              </a:solidFill>
              <a:latin typeface="Tw Cen MT" panose="020B0602020104020603" pitchFamily="34" charset="0"/>
            </a:endParaRPr>
          </a:p>
        </p:txBody>
      </p:sp>
      <p:sp>
        <p:nvSpPr>
          <p:cNvPr id="31" name="TextBox 30"/>
          <p:cNvSpPr txBox="1"/>
          <p:nvPr/>
        </p:nvSpPr>
        <p:spPr>
          <a:xfrm>
            <a:off x="1150339" y="1528465"/>
            <a:ext cx="6843323" cy="4093428"/>
          </a:xfrm>
          <a:prstGeom prst="rect">
            <a:avLst/>
          </a:pr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3600" b="1" dirty="0" smtClean="0">
                <a:latin typeface="Tw Cen MT" panose="020B0602020104020603" pitchFamily="34" charset="0"/>
              </a:rPr>
              <a:t>Maya Farming Problems</a:t>
            </a:r>
          </a:p>
          <a:p>
            <a:pPr algn="ctr"/>
            <a:r>
              <a:rPr lang="en-GB" sz="2800" dirty="0">
                <a:latin typeface="Tw Cen MT" panose="020B0602020104020603" pitchFamily="34" charset="0"/>
              </a:rPr>
              <a:t>The </a:t>
            </a:r>
            <a:r>
              <a:rPr lang="en-GB" sz="2800" dirty="0" smtClean="0">
                <a:latin typeface="Tw Cen MT" panose="020B0602020104020603" pitchFamily="34" charset="0"/>
              </a:rPr>
              <a:t>Maya civilisation was spread out over  large areas of Mexico, Guatemala and Honduras. The land and weather was very different</a:t>
            </a:r>
            <a:r>
              <a:rPr lang="en-GB" sz="2800" dirty="0">
                <a:latin typeface="Tw Cen MT" panose="020B0602020104020603" pitchFamily="34" charset="0"/>
              </a:rPr>
              <a:t>. Farming would have been difficult. The </a:t>
            </a:r>
            <a:r>
              <a:rPr lang="en-GB" sz="2800" dirty="0" smtClean="0">
                <a:latin typeface="Tw Cen MT" panose="020B0602020104020603" pitchFamily="34" charset="0"/>
              </a:rPr>
              <a:t>land could be hilly, dry or wet. The Maya did not have the modern farming tools that we use today. But the Maya were clever enough to work out the best ways to farm on the land.</a:t>
            </a:r>
            <a:endParaRPr lang="en-GB" sz="2800" dirty="0">
              <a:latin typeface="Tw Cen MT" panose="020B0602020104020603" pitchFamily="34" charset="0"/>
            </a:endParaRPr>
          </a:p>
        </p:txBody>
      </p:sp>
      <p:graphicFrame>
        <p:nvGraphicFramePr>
          <p:cNvPr id="2" name="Diagram 1"/>
          <p:cNvGraphicFramePr/>
          <p:nvPr>
            <p:extLst>
              <p:ext uri="{D42A27DB-BD31-4B8C-83A1-F6EECF244321}">
                <p14:modId xmlns:p14="http://schemas.microsoft.com/office/powerpoint/2010/main" val="2923292799"/>
              </p:ext>
            </p:extLst>
          </p:nvPr>
        </p:nvGraphicFramePr>
        <p:xfrm>
          <a:off x="230128" y="1204322"/>
          <a:ext cx="8814911" cy="491137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5" name="TextBox 14"/>
          <p:cNvSpPr txBox="1"/>
          <p:nvPr/>
        </p:nvSpPr>
        <p:spPr>
          <a:xfrm>
            <a:off x="650327" y="872353"/>
            <a:ext cx="7813991" cy="707886"/>
          </a:xfrm>
          <a:prstGeom prst="rect">
            <a:avLst/>
          </a:prstGeom>
          <a:noFill/>
        </p:spPr>
        <p:txBody>
          <a:bodyPr wrap="square" rtlCol="0">
            <a:spAutoFit/>
          </a:bodyPr>
          <a:lstStyle/>
          <a:p>
            <a:pPr algn="ctr"/>
            <a:r>
              <a:rPr lang="en-GB" sz="4000" b="1" dirty="0" smtClean="0">
                <a:latin typeface="Tw Cen MT" panose="020B0602020104020603" pitchFamily="34" charset="0"/>
              </a:rPr>
              <a:t>What do you need for farming?</a:t>
            </a:r>
            <a:endParaRPr lang="en-GB" sz="4000" b="1" dirty="0">
              <a:latin typeface="Tw Cen MT" panose="020B0602020104020603" pitchFamily="34" charset="0"/>
            </a:endParaRPr>
          </a:p>
        </p:txBody>
      </p:sp>
      <p:sp>
        <p:nvSpPr>
          <p:cNvPr id="23" name="TextBox 22"/>
          <p:cNvSpPr txBox="1"/>
          <p:nvPr/>
        </p:nvSpPr>
        <p:spPr>
          <a:xfrm>
            <a:off x="2952784" y="3657599"/>
            <a:ext cx="3692401" cy="18158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800" dirty="0" smtClean="0">
                <a:latin typeface="Tw Cen MT" panose="020B0602020104020603" pitchFamily="34" charset="0"/>
              </a:rPr>
              <a:t>Can you think of ways the Maya solved some of their farming problems?</a:t>
            </a:r>
            <a:endParaRPr lang="en-GB" sz="2800" dirty="0">
              <a:latin typeface="Tw Cen MT" panose="020B0602020104020603" pitchFamily="34" charset="0"/>
            </a:endParaRPr>
          </a:p>
        </p:txBody>
      </p:sp>
      <p:pic>
        <p:nvPicPr>
          <p:cNvPr id="20" name="Picture 1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061350" y="2396335"/>
            <a:ext cx="2930250" cy="4126742"/>
          </a:xfrm>
          <a:prstGeom prst="rect">
            <a:avLst/>
          </a:prstGeom>
        </p:spPr>
      </p:pic>
      <p:pic>
        <p:nvPicPr>
          <p:cNvPr id="3" name="farming problems.wma">
            <a:hlinkClick r:id="" action="ppaction://media"/>
          </p:cNvPr>
          <p:cNvPicPr>
            <a:picLocks noChangeAspect="1"/>
          </p:cNvPicPr>
          <p:nvPr>
            <a:audioFile r:link="rId1"/>
            <p:extLst>
              <p:ext uri="{DAA4B4D4-6D71-4841-9C94-3DE7FCFB9230}">
                <p14:media xmlns:p14="http://schemas.microsoft.com/office/powerpoint/2010/main" r:embed="rId2">
                  <p14:trim st="1598.6636" end="6527.8752"/>
                  <p14:fade in="1500" out="1750"/>
                </p14:media>
              </p:ext>
            </p:extLst>
          </p:nvPr>
        </p:nvPicPr>
        <p:blipFill>
          <a:blip r:embed="rId16"/>
          <a:stretch>
            <a:fillRect/>
          </a:stretch>
        </p:blipFill>
        <p:spPr>
          <a:xfrm>
            <a:off x="435912" y="841546"/>
            <a:ext cx="1477385" cy="1477385"/>
          </a:xfrm>
          <a:prstGeom prst="rect">
            <a:avLst/>
          </a:prstGeom>
        </p:spPr>
      </p:pic>
    </p:spTree>
    <p:extLst>
      <p:ext uri="{BB962C8B-B14F-4D97-AF65-F5344CB8AC3E}">
        <p14:creationId xmlns:p14="http://schemas.microsoft.com/office/powerpoint/2010/main" val="6640741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C4A581CA-19A7-464B-830A-8B5342302923}"/>
                                            </p:graphicEl>
                                          </p:spTgt>
                                        </p:tgtEl>
                                        <p:attrNameLst>
                                          <p:attrName>style.visibility</p:attrName>
                                        </p:attrNameLst>
                                      </p:cBhvr>
                                      <p:to>
                                        <p:strVal val="visible"/>
                                      </p:to>
                                    </p:set>
                                    <p:anim calcmode="lin" valueType="num">
                                      <p:cBhvr>
                                        <p:cTn id="7" dur="2250" fill="hold"/>
                                        <p:tgtEl>
                                          <p:spTgt spid="2">
                                            <p:graphicEl>
                                              <a:dgm id="{C4A581CA-19A7-464B-830A-8B5342302923}"/>
                                            </p:graphicEl>
                                          </p:spTgt>
                                        </p:tgtEl>
                                        <p:attrNameLst>
                                          <p:attrName>ppt_w</p:attrName>
                                        </p:attrNameLst>
                                      </p:cBhvr>
                                      <p:tavLst>
                                        <p:tav tm="0">
                                          <p:val>
                                            <p:fltVal val="0"/>
                                          </p:val>
                                        </p:tav>
                                        <p:tav tm="100000">
                                          <p:val>
                                            <p:strVal val="#ppt_w"/>
                                          </p:val>
                                        </p:tav>
                                      </p:tavLst>
                                    </p:anim>
                                    <p:anim calcmode="lin" valueType="num">
                                      <p:cBhvr>
                                        <p:cTn id="8" dur="2250" fill="hold"/>
                                        <p:tgtEl>
                                          <p:spTgt spid="2">
                                            <p:graphicEl>
                                              <a:dgm id="{C4A581CA-19A7-464B-830A-8B5342302923}"/>
                                            </p:graphicEl>
                                          </p:spTgt>
                                        </p:tgtEl>
                                        <p:attrNameLst>
                                          <p:attrName>ppt_h</p:attrName>
                                        </p:attrNameLst>
                                      </p:cBhvr>
                                      <p:tavLst>
                                        <p:tav tm="0">
                                          <p:val>
                                            <p:fltVal val="0"/>
                                          </p:val>
                                        </p:tav>
                                        <p:tav tm="100000">
                                          <p:val>
                                            <p:strVal val="#ppt_h"/>
                                          </p:val>
                                        </p:tav>
                                      </p:tavLst>
                                    </p:anim>
                                    <p:animEffect transition="in" filter="fade">
                                      <p:cBhvr>
                                        <p:cTn id="9" dur="2250"/>
                                        <p:tgtEl>
                                          <p:spTgt spid="2">
                                            <p:graphicEl>
                                              <a:dgm id="{C4A581CA-19A7-464B-830A-8B5342302923}"/>
                                            </p:graphicEl>
                                          </p:spTgt>
                                        </p:tgtEl>
                                      </p:cBhvr>
                                    </p:animEffect>
                                  </p:childTnLst>
                                  <p:subTnLst>
                                    <p:audio>
                                      <p:cMediaNode>
                                        <p:cTn display="0" masterRel="sameClick">
                                          <p:stCondLst>
                                            <p:cond evt="begin" delay="0">
                                              <p:tn val="5"/>
                                            </p:cond>
                                          </p:stCondLst>
                                          <p:endCondLst>
                                            <p:cond evt="onStopAudio" delay="0">
                                              <p:tgtEl>
                                                <p:sldTgt/>
                                              </p:tgtEl>
                                            </p:cond>
                                          </p:endCondLst>
                                        </p:cTn>
                                        <p:tgtEl>
                                          <p:sndTgt r:embed="rId5" name="arrow.wav"/>
                                        </p:tgtEl>
                                      </p:cMediaNode>
                                    </p:audio>
                                  </p:sub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225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graphicEl>
                                              <a:dgm id="{1B249B98-AE58-4B1E-9968-67047D9C624C}"/>
                                            </p:graphicEl>
                                          </p:spTgt>
                                        </p:tgtEl>
                                        <p:attrNameLst>
                                          <p:attrName>style.visibility</p:attrName>
                                        </p:attrNameLst>
                                      </p:cBhvr>
                                      <p:to>
                                        <p:strVal val="visible"/>
                                      </p:to>
                                    </p:set>
                                    <p:anim calcmode="lin" valueType="num">
                                      <p:cBhvr>
                                        <p:cTn id="19" dur="2250" fill="hold"/>
                                        <p:tgtEl>
                                          <p:spTgt spid="2">
                                            <p:graphicEl>
                                              <a:dgm id="{1B249B98-AE58-4B1E-9968-67047D9C624C}"/>
                                            </p:graphicEl>
                                          </p:spTgt>
                                        </p:tgtEl>
                                        <p:attrNameLst>
                                          <p:attrName>ppt_w</p:attrName>
                                        </p:attrNameLst>
                                      </p:cBhvr>
                                      <p:tavLst>
                                        <p:tav tm="0">
                                          <p:val>
                                            <p:fltVal val="0"/>
                                          </p:val>
                                        </p:tav>
                                        <p:tav tm="100000">
                                          <p:val>
                                            <p:strVal val="#ppt_w"/>
                                          </p:val>
                                        </p:tav>
                                      </p:tavLst>
                                    </p:anim>
                                    <p:anim calcmode="lin" valueType="num">
                                      <p:cBhvr>
                                        <p:cTn id="20" dur="2250" fill="hold"/>
                                        <p:tgtEl>
                                          <p:spTgt spid="2">
                                            <p:graphicEl>
                                              <a:dgm id="{1B249B98-AE58-4B1E-9968-67047D9C624C}"/>
                                            </p:graphicEl>
                                          </p:spTgt>
                                        </p:tgtEl>
                                        <p:attrNameLst>
                                          <p:attrName>ppt_h</p:attrName>
                                        </p:attrNameLst>
                                      </p:cBhvr>
                                      <p:tavLst>
                                        <p:tav tm="0">
                                          <p:val>
                                            <p:fltVal val="0"/>
                                          </p:val>
                                        </p:tav>
                                        <p:tav tm="100000">
                                          <p:val>
                                            <p:strVal val="#ppt_h"/>
                                          </p:val>
                                        </p:tav>
                                      </p:tavLst>
                                    </p:anim>
                                    <p:animEffect transition="in" filter="fade">
                                      <p:cBhvr>
                                        <p:cTn id="21" dur="2250"/>
                                        <p:tgtEl>
                                          <p:spTgt spid="2">
                                            <p:graphicEl>
                                              <a:dgm id="{1B249B98-AE58-4B1E-9968-67047D9C624C}"/>
                                            </p:graphicEl>
                                          </p:spTgt>
                                        </p:tgtEl>
                                      </p:cBhvr>
                                    </p:animEffect>
                                  </p:childTnLst>
                                  <p:subTnLst>
                                    <p:audio>
                                      <p:cMediaNode>
                                        <p:cTn display="0" masterRel="sameClick">
                                          <p:stCondLst>
                                            <p:cond evt="begin" delay="0">
                                              <p:tn val="17"/>
                                            </p:cond>
                                          </p:stCondLst>
                                          <p:endCondLst>
                                            <p:cond evt="onStopAudio" delay="0">
                                              <p:tgtEl>
                                                <p:sldTgt/>
                                              </p:tgtEl>
                                            </p:cond>
                                          </p:endCondLst>
                                        </p:cTn>
                                        <p:tgtEl>
                                          <p:sndTgt r:embed="rId5" name="arrow.wav"/>
                                        </p:tgtEl>
                                      </p:cMediaNode>
                                    </p:audio>
                                  </p:sub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graphicEl>
                                              <a:dgm id="{4492AB0A-1241-4817-A765-B4A041EC515B}"/>
                                            </p:graphicEl>
                                          </p:spTgt>
                                        </p:tgtEl>
                                        <p:attrNameLst>
                                          <p:attrName>style.visibility</p:attrName>
                                        </p:attrNameLst>
                                      </p:cBhvr>
                                      <p:to>
                                        <p:strVal val="visible"/>
                                      </p:to>
                                    </p:set>
                                    <p:anim calcmode="lin" valueType="num">
                                      <p:cBhvr>
                                        <p:cTn id="26" dur="2250" fill="hold"/>
                                        <p:tgtEl>
                                          <p:spTgt spid="2">
                                            <p:graphicEl>
                                              <a:dgm id="{4492AB0A-1241-4817-A765-B4A041EC515B}"/>
                                            </p:graphicEl>
                                          </p:spTgt>
                                        </p:tgtEl>
                                        <p:attrNameLst>
                                          <p:attrName>ppt_w</p:attrName>
                                        </p:attrNameLst>
                                      </p:cBhvr>
                                      <p:tavLst>
                                        <p:tav tm="0">
                                          <p:val>
                                            <p:fltVal val="0"/>
                                          </p:val>
                                        </p:tav>
                                        <p:tav tm="100000">
                                          <p:val>
                                            <p:strVal val="#ppt_w"/>
                                          </p:val>
                                        </p:tav>
                                      </p:tavLst>
                                    </p:anim>
                                    <p:anim calcmode="lin" valueType="num">
                                      <p:cBhvr>
                                        <p:cTn id="27" dur="2250" fill="hold"/>
                                        <p:tgtEl>
                                          <p:spTgt spid="2">
                                            <p:graphicEl>
                                              <a:dgm id="{4492AB0A-1241-4817-A765-B4A041EC515B}"/>
                                            </p:graphicEl>
                                          </p:spTgt>
                                        </p:tgtEl>
                                        <p:attrNameLst>
                                          <p:attrName>ppt_h</p:attrName>
                                        </p:attrNameLst>
                                      </p:cBhvr>
                                      <p:tavLst>
                                        <p:tav tm="0">
                                          <p:val>
                                            <p:fltVal val="0"/>
                                          </p:val>
                                        </p:tav>
                                        <p:tav tm="100000">
                                          <p:val>
                                            <p:strVal val="#ppt_h"/>
                                          </p:val>
                                        </p:tav>
                                      </p:tavLst>
                                    </p:anim>
                                    <p:animEffect transition="in" filter="fade">
                                      <p:cBhvr>
                                        <p:cTn id="28" dur="2250"/>
                                        <p:tgtEl>
                                          <p:spTgt spid="2">
                                            <p:graphicEl>
                                              <a:dgm id="{4492AB0A-1241-4817-A765-B4A041EC515B}"/>
                                            </p:graphicEl>
                                          </p:spTgt>
                                        </p:tgtEl>
                                      </p:cBhvr>
                                    </p:animEffect>
                                  </p:childTnLst>
                                  <p:subTnLst>
                                    <p:audio>
                                      <p:cMediaNode>
                                        <p:cTn display="0" masterRel="sameClick">
                                          <p:stCondLst>
                                            <p:cond evt="begin" delay="0">
                                              <p:tn val="24"/>
                                            </p:cond>
                                          </p:stCondLst>
                                          <p:endCondLst>
                                            <p:cond evt="onStopAudio" delay="0">
                                              <p:tgtEl>
                                                <p:sldTgt/>
                                              </p:tgtEl>
                                            </p:cond>
                                          </p:endCondLst>
                                        </p:cTn>
                                        <p:tgtEl>
                                          <p:sndTgt r:embed="rId5" name="arrow.wav"/>
                                        </p:tgtEl>
                                      </p:cMediaNode>
                                    </p:audio>
                                  </p:sub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graphicEl>
                                              <a:dgm id="{F0D54B92-7308-4A7E-9CA0-AC247C1A636F}"/>
                                            </p:graphicEl>
                                          </p:spTgt>
                                        </p:tgtEl>
                                        <p:attrNameLst>
                                          <p:attrName>style.visibility</p:attrName>
                                        </p:attrNameLst>
                                      </p:cBhvr>
                                      <p:to>
                                        <p:strVal val="visible"/>
                                      </p:to>
                                    </p:set>
                                    <p:anim calcmode="lin" valueType="num">
                                      <p:cBhvr>
                                        <p:cTn id="33" dur="2250" fill="hold"/>
                                        <p:tgtEl>
                                          <p:spTgt spid="2">
                                            <p:graphicEl>
                                              <a:dgm id="{F0D54B92-7308-4A7E-9CA0-AC247C1A636F}"/>
                                            </p:graphicEl>
                                          </p:spTgt>
                                        </p:tgtEl>
                                        <p:attrNameLst>
                                          <p:attrName>ppt_w</p:attrName>
                                        </p:attrNameLst>
                                      </p:cBhvr>
                                      <p:tavLst>
                                        <p:tav tm="0">
                                          <p:val>
                                            <p:fltVal val="0"/>
                                          </p:val>
                                        </p:tav>
                                        <p:tav tm="100000">
                                          <p:val>
                                            <p:strVal val="#ppt_w"/>
                                          </p:val>
                                        </p:tav>
                                      </p:tavLst>
                                    </p:anim>
                                    <p:anim calcmode="lin" valueType="num">
                                      <p:cBhvr>
                                        <p:cTn id="34" dur="2250" fill="hold"/>
                                        <p:tgtEl>
                                          <p:spTgt spid="2">
                                            <p:graphicEl>
                                              <a:dgm id="{F0D54B92-7308-4A7E-9CA0-AC247C1A636F}"/>
                                            </p:graphicEl>
                                          </p:spTgt>
                                        </p:tgtEl>
                                        <p:attrNameLst>
                                          <p:attrName>ppt_h</p:attrName>
                                        </p:attrNameLst>
                                      </p:cBhvr>
                                      <p:tavLst>
                                        <p:tav tm="0">
                                          <p:val>
                                            <p:fltVal val="0"/>
                                          </p:val>
                                        </p:tav>
                                        <p:tav tm="100000">
                                          <p:val>
                                            <p:strVal val="#ppt_h"/>
                                          </p:val>
                                        </p:tav>
                                      </p:tavLst>
                                    </p:anim>
                                    <p:animEffect transition="in" filter="fade">
                                      <p:cBhvr>
                                        <p:cTn id="35" dur="2250"/>
                                        <p:tgtEl>
                                          <p:spTgt spid="2">
                                            <p:graphicEl>
                                              <a:dgm id="{F0D54B92-7308-4A7E-9CA0-AC247C1A636F}"/>
                                            </p:graphicEl>
                                          </p:spTgt>
                                        </p:tgtEl>
                                      </p:cBhvr>
                                    </p:animEffect>
                                  </p:childTnLst>
                                  <p:subTnLst>
                                    <p:audio>
                                      <p:cMediaNode>
                                        <p:cTn display="0" masterRel="sameClick">
                                          <p:stCondLst>
                                            <p:cond evt="begin" delay="0">
                                              <p:tn val="31"/>
                                            </p:cond>
                                          </p:stCondLst>
                                          <p:endCondLst>
                                            <p:cond evt="onStopAudio" delay="0">
                                              <p:tgtEl>
                                                <p:sldTgt/>
                                              </p:tgtEl>
                                            </p:cond>
                                          </p:endCondLst>
                                        </p:cTn>
                                        <p:tgtEl>
                                          <p:sndTgt r:embed="rId5" name="arrow.wav"/>
                                        </p:tgtEl>
                                      </p:cMediaNode>
                                    </p:audio>
                                  </p:sub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
                                            <p:graphicEl>
                                              <a:dgm id="{402913A5-98E2-4881-8FAC-B73D558D817B}"/>
                                            </p:graphicEl>
                                          </p:spTgt>
                                        </p:tgtEl>
                                        <p:attrNameLst>
                                          <p:attrName>style.visibility</p:attrName>
                                        </p:attrNameLst>
                                      </p:cBhvr>
                                      <p:to>
                                        <p:strVal val="visible"/>
                                      </p:to>
                                    </p:set>
                                    <p:anim calcmode="lin" valueType="num">
                                      <p:cBhvr>
                                        <p:cTn id="40" dur="2250" fill="hold"/>
                                        <p:tgtEl>
                                          <p:spTgt spid="2">
                                            <p:graphicEl>
                                              <a:dgm id="{402913A5-98E2-4881-8FAC-B73D558D817B}"/>
                                            </p:graphicEl>
                                          </p:spTgt>
                                        </p:tgtEl>
                                        <p:attrNameLst>
                                          <p:attrName>ppt_w</p:attrName>
                                        </p:attrNameLst>
                                      </p:cBhvr>
                                      <p:tavLst>
                                        <p:tav tm="0">
                                          <p:val>
                                            <p:fltVal val="0"/>
                                          </p:val>
                                        </p:tav>
                                        <p:tav tm="100000">
                                          <p:val>
                                            <p:strVal val="#ppt_w"/>
                                          </p:val>
                                        </p:tav>
                                      </p:tavLst>
                                    </p:anim>
                                    <p:anim calcmode="lin" valueType="num">
                                      <p:cBhvr>
                                        <p:cTn id="41" dur="2250" fill="hold"/>
                                        <p:tgtEl>
                                          <p:spTgt spid="2">
                                            <p:graphicEl>
                                              <a:dgm id="{402913A5-98E2-4881-8FAC-B73D558D817B}"/>
                                            </p:graphicEl>
                                          </p:spTgt>
                                        </p:tgtEl>
                                        <p:attrNameLst>
                                          <p:attrName>ppt_h</p:attrName>
                                        </p:attrNameLst>
                                      </p:cBhvr>
                                      <p:tavLst>
                                        <p:tav tm="0">
                                          <p:val>
                                            <p:fltVal val="0"/>
                                          </p:val>
                                        </p:tav>
                                        <p:tav tm="100000">
                                          <p:val>
                                            <p:strVal val="#ppt_h"/>
                                          </p:val>
                                        </p:tav>
                                      </p:tavLst>
                                    </p:anim>
                                    <p:animEffect transition="in" filter="fade">
                                      <p:cBhvr>
                                        <p:cTn id="42" dur="2250"/>
                                        <p:tgtEl>
                                          <p:spTgt spid="2">
                                            <p:graphicEl>
                                              <a:dgm id="{402913A5-98E2-4881-8FAC-B73D558D817B}"/>
                                            </p:graphicEl>
                                          </p:spTgt>
                                        </p:tgtEl>
                                      </p:cBhvr>
                                    </p:animEffect>
                                  </p:childTnLst>
                                  <p:subTnLst>
                                    <p:audio>
                                      <p:cMediaNode>
                                        <p:cTn display="0" masterRel="sameClick">
                                          <p:stCondLst>
                                            <p:cond evt="begin" delay="0">
                                              <p:tn val="38"/>
                                            </p:cond>
                                          </p:stCondLst>
                                          <p:endCondLst>
                                            <p:cond evt="onStopAudio" delay="0">
                                              <p:tgtEl>
                                                <p:sldTgt/>
                                              </p:tgtEl>
                                            </p:cond>
                                          </p:endCondLst>
                                        </p:cTn>
                                        <p:tgtEl>
                                          <p:sndTgt r:embed="rId5" name="arrow.wav"/>
                                        </p:tgtEl>
                                      </p:cMediaNode>
                                    </p:audio>
                                  </p:sub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0D0C8ACF-B2A3-416E-AC85-8E28616F18C5}"/>
                                            </p:graphicEl>
                                          </p:spTgt>
                                        </p:tgtEl>
                                        <p:attrNameLst>
                                          <p:attrName>style.visibility</p:attrName>
                                        </p:attrNameLst>
                                      </p:cBhvr>
                                      <p:to>
                                        <p:strVal val="visible"/>
                                      </p:to>
                                    </p:set>
                                    <p:anim calcmode="lin" valueType="num">
                                      <p:cBhvr>
                                        <p:cTn id="47" dur="2250" fill="hold"/>
                                        <p:tgtEl>
                                          <p:spTgt spid="2">
                                            <p:graphicEl>
                                              <a:dgm id="{0D0C8ACF-B2A3-416E-AC85-8E28616F18C5}"/>
                                            </p:graphicEl>
                                          </p:spTgt>
                                        </p:tgtEl>
                                        <p:attrNameLst>
                                          <p:attrName>ppt_w</p:attrName>
                                        </p:attrNameLst>
                                      </p:cBhvr>
                                      <p:tavLst>
                                        <p:tav tm="0">
                                          <p:val>
                                            <p:fltVal val="0"/>
                                          </p:val>
                                        </p:tav>
                                        <p:tav tm="100000">
                                          <p:val>
                                            <p:strVal val="#ppt_w"/>
                                          </p:val>
                                        </p:tav>
                                      </p:tavLst>
                                    </p:anim>
                                    <p:anim calcmode="lin" valueType="num">
                                      <p:cBhvr>
                                        <p:cTn id="48" dur="2250" fill="hold"/>
                                        <p:tgtEl>
                                          <p:spTgt spid="2">
                                            <p:graphicEl>
                                              <a:dgm id="{0D0C8ACF-B2A3-416E-AC85-8E28616F18C5}"/>
                                            </p:graphicEl>
                                          </p:spTgt>
                                        </p:tgtEl>
                                        <p:attrNameLst>
                                          <p:attrName>ppt_h</p:attrName>
                                        </p:attrNameLst>
                                      </p:cBhvr>
                                      <p:tavLst>
                                        <p:tav tm="0">
                                          <p:val>
                                            <p:fltVal val="0"/>
                                          </p:val>
                                        </p:tav>
                                        <p:tav tm="100000">
                                          <p:val>
                                            <p:strVal val="#ppt_h"/>
                                          </p:val>
                                        </p:tav>
                                      </p:tavLst>
                                    </p:anim>
                                    <p:animEffect transition="in" filter="fade">
                                      <p:cBhvr>
                                        <p:cTn id="49" dur="2250"/>
                                        <p:tgtEl>
                                          <p:spTgt spid="2">
                                            <p:graphicEl>
                                              <a:dgm id="{0D0C8ACF-B2A3-416E-AC85-8E28616F18C5}"/>
                                            </p:graphicEl>
                                          </p:spTgt>
                                        </p:tgtEl>
                                      </p:cBhvr>
                                    </p:animEffect>
                                  </p:childTnLst>
                                  <p:subTnLst>
                                    <p:audio>
                                      <p:cMediaNode>
                                        <p:cTn display="0" masterRel="sameClick">
                                          <p:stCondLst>
                                            <p:cond evt="begin" delay="0">
                                              <p:tn val="45"/>
                                            </p:cond>
                                          </p:stCondLst>
                                          <p:endCondLst>
                                            <p:cond evt="onStopAudio" delay="0">
                                              <p:tgtEl>
                                                <p:sldTgt/>
                                              </p:tgtEl>
                                            </p:cond>
                                          </p:endCondLst>
                                        </p:cTn>
                                        <p:tgtEl>
                                          <p:sndTgt r:embed="rId5" name="arrow.wav"/>
                                        </p:tgtEl>
                                      </p:cMediaNode>
                                    </p:audio>
                                  </p:sub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2">
                                            <p:graphicEl>
                                              <a:dgm id="{7E3B77F0-C84C-4AC8-A139-BB17548C295D}"/>
                                            </p:graphicEl>
                                          </p:spTgt>
                                        </p:tgtEl>
                                        <p:attrNameLst>
                                          <p:attrName>style.visibility</p:attrName>
                                        </p:attrNameLst>
                                      </p:cBhvr>
                                      <p:to>
                                        <p:strVal val="visible"/>
                                      </p:to>
                                    </p:set>
                                    <p:anim calcmode="lin" valueType="num">
                                      <p:cBhvr>
                                        <p:cTn id="54" dur="2250" fill="hold"/>
                                        <p:tgtEl>
                                          <p:spTgt spid="2">
                                            <p:graphicEl>
                                              <a:dgm id="{7E3B77F0-C84C-4AC8-A139-BB17548C295D}"/>
                                            </p:graphicEl>
                                          </p:spTgt>
                                        </p:tgtEl>
                                        <p:attrNameLst>
                                          <p:attrName>ppt_w</p:attrName>
                                        </p:attrNameLst>
                                      </p:cBhvr>
                                      <p:tavLst>
                                        <p:tav tm="0">
                                          <p:val>
                                            <p:fltVal val="0"/>
                                          </p:val>
                                        </p:tav>
                                        <p:tav tm="100000">
                                          <p:val>
                                            <p:strVal val="#ppt_w"/>
                                          </p:val>
                                        </p:tav>
                                      </p:tavLst>
                                    </p:anim>
                                    <p:anim calcmode="lin" valueType="num">
                                      <p:cBhvr>
                                        <p:cTn id="55" dur="2250" fill="hold"/>
                                        <p:tgtEl>
                                          <p:spTgt spid="2">
                                            <p:graphicEl>
                                              <a:dgm id="{7E3B77F0-C84C-4AC8-A139-BB17548C295D}"/>
                                            </p:graphicEl>
                                          </p:spTgt>
                                        </p:tgtEl>
                                        <p:attrNameLst>
                                          <p:attrName>ppt_h</p:attrName>
                                        </p:attrNameLst>
                                      </p:cBhvr>
                                      <p:tavLst>
                                        <p:tav tm="0">
                                          <p:val>
                                            <p:fltVal val="0"/>
                                          </p:val>
                                        </p:tav>
                                        <p:tav tm="100000">
                                          <p:val>
                                            <p:strVal val="#ppt_h"/>
                                          </p:val>
                                        </p:tav>
                                      </p:tavLst>
                                    </p:anim>
                                    <p:animEffect transition="in" filter="fade">
                                      <p:cBhvr>
                                        <p:cTn id="56" dur="2250"/>
                                        <p:tgtEl>
                                          <p:spTgt spid="2">
                                            <p:graphicEl>
                                              <a:dgm id="{7E3B77F0-C84C-4AC8-A139-BB17548C295D}"/>
                                            </p:graphicEl>
                                          </p:spTgt>
                                        </p:tgtEl>
                                      </p:cBhvr>
                                    </p:animEffect>
                                  </p:childTnLst>
                                  <p:subTnLst>
                                    <p:audio>
                                      <p:cMediaNode>
                                        <p:cTn display="0" masterRel="sameClick">
                                          <p:stCondLst>
                                            <p:cond evt="begin" delay="0">
                                              <p:tn val="52"/>
                                            </p:cond>
                                          </p:stCondLst>
                                          <p:endCondLst>
                                            <p:cond evt="onStopAudio" delay="0">
                                              <p:tgtEl>
                                                <p:sldTgt/>
                                              </p:tgtEl>
                                            </p:cond>
                                          </p:endCondLst>
                                        </p:cTn>
                                        <p:tgtEl>
                                          <p:sndTgt r:embed="rId5" name="arrow.wav"/>
                                        </p:tgtEl>
                                      </p:cMediaNode>
                                    </p:audio>
                                  </p:subTnLst>
                                </p:cTn>
                              </p:par>
                            </p:childTnLst>
                          </p:cTn>
                        </p:par>
                      </p:childTnLst>
                    </p:cTn>
                  </p:par>
                  <p:par>
                    <p:cTn id="57" fill="hold">
                      <p:stCondLst>
                        <p:cond delay="indefinite"/>
                      </p:stCondLst>
                      <p:childTnLst>
                        <p:par>
                          <p:cTn id="58" fill="hold">
                            <p:stCondLst>
                              <p:cond delay="0"/>
                            </p:stCondLst>
                            <p:childTnLst>
                              <p:par>
                                <p:cTn id="59" presetID="52" presetClass="exit" presetSubtype="0" fill="hold" grpId="1" nodeType="clickEffect">
                                  <p:stCondLst>
                                    <p:cond delay="0"/>
                                  </p:stCondLst>
                                  <p:childTnLst>
                                    <p:animScale>
                                      <p:cBhvr>
                                        <p:cTn id="60" dur="1000" accel="50000">
                                          <p:stCondLst>
                                            <p:cond delay="0"/>
                                          </p:stCondLst>
                                        </p:cTn>
                                        <p:tgtEl>
                                          <p:spTgt spid="2">
                                            <p:graphicEl>
                                              <a:dgm id="{C4A581CA-19A7-464B-830A-8B5342302923}"/>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1" dur="1000" accel="50000">
                                          <p:stCondLst>
                                            <p:cond delay="0"/>
                                          </p:stCondLst>
                                        </p:cTn>
                                        <p:tgtEl>
                                          <p:spTgt spid="2">
                                            <p:graphicEl>
                                              <a:dgm id="{C4A581CA-19A7-464B-830A-8B5342302923}"/>
                                            </p:graphicEl>
                                          </p:spTgt>
                                        </p:tgtEl>
                                        <p:attrNameLst>
                                          <p:attrName>ppt_x</p:attrName>
                                          <p:attrName>ppt_y</p:attrName>
                                        </p:attrNameLst>
                                      </p:cBhvr>
                                    </p:animMotion>
                                    <p:animEffect transition="out" filter="fade">
                                      <p:cBhvr>
                                        <p:cTn id="62" dur="1000"/>
                                        <p:tgtEl>
                                          <p:spTgt spid="2">
                                            <p:graphicEl>
                                              <a:dgm id="{C4A581CA-19A7-464B-830A-8B5342302923}"/>
                                            </p:graphicEl>
                                          </p:spTgt>
                                        </p:tgtEl>
                                      </p:cBhvr>
                                    </p:animEffect>
                                    <p:set>
                                      <p:cBhvr>
                                        <p:cTn id="63" dur="1" fill="hold">
                                          <p:stCondLst>
                                            <p:cond delay="999"/>
                                          </p:stCondLst>
                                        </p:cTn>
                                        <p:tgtEl>
                                          <p:spTgt spid="2">
                                            <p:graphicEl>
                                              <a:dgm id="{C4A581CA-19A7-464B-830A-8B5342302923}"/>
                                            </p:graphicEl>
                                          </p:spTgt>
                                        </p:tgtEl>
                                        <p:attrNameLst>
                                          <p:attrName>style.visibility</p:attrName>
                                        </p:attrNameLst>
                                      </p:cBhvr>
                                      <p:to>
                                        <p:strVal val="hidden"/>
                                      </p:to>
                                    </p:set>
                                  </p:childTnLst>
                                </p:cTn>
                              </p:par>
                              <p:par>
                                <p:cTn id="64" presetID="52" presetClass="exit" presetSubtype="0" fill="hold" grpId="1" nodeType="withEffect">
                                  <p:stCondLst>
                                    <p:cond delay="0"/>
                                  </p:stCondLst>
                                  <p:childTnLst>
                                    <p:animScale>
                                      <p:cBhvr>
                                        <p:cTn id="65" dur="1000" accel="50000">
                                          <p:stCondLst>
                                            <p:cond delay="0"/>
                                          </p:stCondLst>
                                        </p:cTn>
                                        <p:tgtEl>
                                          <p:spTgt spid="2">
                                            <p:graphicEl>
                                              <a:dgm id="{1B249B98-AE58-4B1E-9968-67047D9C624C}"/>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6" dur="1000" accel="50000">
                                          <p:stCondLst>
                                            <p:cond delay="0"/>
                                          </p:stCondLst>
                                        </p:cTn>
                                        <p:tgtEl>
                                          <p:spTgt spid="2">
                                            <p:graphicEl>
                                              <a:dgm id="{1B249B98-AE58-4B1E-9968-67047D9C624C}"/>
                                            </p:graphicEl>
                                          </p:spTgt>
                                        </p:tgtEl>
                                        <p:attrNameLst>
                                          <p:attrName>ppt_x</p:attrName>
                                          <p:attrName>ppt_y</p:attrName>
                                        </p:attrNameLst>
                                      </p:cBhvr>
                                    </p:animMotion>
                                    <p:animEffect transition="out" filter="fade">
                                      <p:cBhvr>
                                        <p:cTn id="67" dur="1000"/>
                                        <p:tgtEl>
                                          <p:spTgt spid="2">
                                            <p:graphicEl>
                                              <a:dgm id="{1B249B98-AE58-4B1E-9968-67047D9C624C}"/>
                                            </p:graphicEl>
                                          </p:spTgt>
                                        </p:tgtEl>
                                      </p:cBhvr>
                                    </p:animEffect>
                                    <p:set>
                                      <p:cBhvr>
                                        <p:cTn id="68" dur="1" fill="hold">
                                          <p:stCondLst>
                                            <p:cond delay="999"/>
                                          </p:stCondLst>
                                        </p:cTn>
                                        <p:tgtEl>
                                          <p:spTgt spid="2">
                                            <p:graphicEl>
                                              <a:dgm id="{1B249B98-AE58-4B1E-9968-67047D9C624C}"/>
                                            </p:graphicEl>
                                          </p:spTgt>
                                        </p:tgtEl>
                                        <p:attrNameLst>
                                          <p:attrName>style.visibility</p:attrName>
                                        </p:attrNameLst>
                                      </p:cBhvr>
                                      <p:to>
                                        <p:strVal val="hidden"/>
                                      </p:to>
                                    </p:set>
                                  </p:childTnLst>
                                </p:cTn>
                              </p:par>
                              <p:par>
                                <p:cTn id="69" presetID="52" presetClass="exit" presetSubtype="0" fill="hold" grpId="1" nodeType="withEffect">
                                  <p:stCondLst>
                                    <p:cond delay="0"/>
                                  </p:stCondLst>
                                  <p:childTnLst>
                                    <p:animScale>
                                      <p:cBhvr>
                                        <p:cTn id="70" dur="1000" accel="50000">
                                          <p:stCondLst>
                                            <p:cond delay="0"/>
                                          </p:stCondLst>
                                        </p:cTn>
                                        <p:tgtEl>
                                          <p:spTgt spid="2">
                                            <p:graphicEl>
                                              <a:dgm id="{4492AB0A-1241-4817-A765-B4A041EC515B}"/>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1" dur="1000" accel="50000">
                                          <p:stCondLst>
                                            <p:cond delay="0"/>
                                          </p:stCondLst>
                                        </p:cTn>
                                        <p:tgtEl>
                                          <p:spTgt spid="2">
                                            <p:graphicEl>
                                              <a:dgm id="{4492AB0A-1241-4817-A765-B4A041EC515B}"/>
                                            </p:graphicEl>
                                          </p:spTgt>
                                        </p:tgtEl>
                                        <p:attrNameLst>
                                          <p:attrName>ppt_x</p:attrName>
                                          <p:attrName>ppt_y</p:attrName>
                                        </p:attrNameLst>
                                      </p:cBhvr>
                                    </p:animMotion>
                                    <p:animEffect transition="out" filter="fade">
                                      <p:cBhvr>
                                        <p:cTn id="72" dur="1000"/>
                                        <p:tgtEl>
                                          <p:spTgt spid="2">
                                            <p:graphicEl>
                                              <a:dgm id="{4492AB0A-1241-4817-A765-B4A041EC515B}"/>
                                            </p:graphicEl>
                                          </p:spTgt>
                                        </p:tgtEl>
                                      </p:cBhvr>
                                    </p:animEffect>
                                    <p:set>
                                      <p:cBhvr>
                                        <p:cTn id="73" dur="1" fill="hold">
                                          <p:stCondLst>
                                            <p:cond delay="999"/>
                                          </p:stCondLst>
                                        </p:cTn>
                                        <p:tgtEl>
                                          <p:spTgt spid="2">
                                            <p:graphicEl>
                                              <a:dgm id="{4492AB0A-1241-4817-A765-B4A041EC515B}"/>
                                            </p:graphicEl>
                                          </p:spTgt>
                                        </p:tgtEl>
                                        <p:attrNameLst>
                                          <p:attrName>style.visibility</p:attrName>
                                        </p:attrNameLst>
                                      </p:cBhvr>
                                      <p:to>
                                        <p:strVal val="hidden"/>
                                      </p:to>
                                    </p:set>
                                  </p:childTnLst>
                                </p:cTn>
                              </p:par>
                              <p:par>
                                <p:cTn id="74" presetID="52" presetClass="exit" presetSubtype="0" fill="hold" grpId="1" nodeType="withEffect">
                                  <p:stCondLst>
                                    <p:cond delay="0"/>
                                  </p:stCondLst>
                                  <p:childTnLst>
                                    <p:animScale>
                                      <p:cBhvr>
                                        <p:cTn id="75" dur="1000" accel="50000">
                                          <p:stCondLst>
                                            <p:cond delay="0"/>
                                          </p:stCondLst>
                                        </p:cTn>
                                        <p:tgtEl>
                                          <p:spTgt spid="2">
                                            <p:graphicEl>
                                              <a:dgm id="{F0D54B92-7308-4A7E-9CA0-AC247C1A636F}"/>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6" dur="1000" accel="50000">
                                          <p:stCondLst>
                                            <p:cond delay="0"/>
                                          </p:stCondLst>
                                        </p:cTn>
                                        <p:tgtEl>
                                          <p:spTgt spid="2">
                                            <p:graphicEl>
                                              <a:dgm id="{F0D54B92-7308-4A7E-9CA0-AC247C1A636F}"/>
                                            </p:graphicEl>
                                          </p:spTgt>
                                        </p:tgtEl>
                                        <p:attrNameLst>
                                          <p:attrName>ppt_x</p:attrName>
                                          <p:attrName>ppt_y</p:attrName>
                                        </p:attrNameLst>
                                      </p:cBhvr>
                                    </p:animMotion>
                                    <p:animEffect transition="out" filter="fade">
                                      <p:cBhvr>
                                        <p:cTn id="77" dur="1000"/>
                                        <p:tgtEl>
                                          <p:spTgt spid="2">
                                            <p:graphicEl>
                                              <a:dgm id="{F0D54B92-7308-4A7E-9CA0-AC247C1A636F}"/>
                                            </p:graphicEl>
                                          </p:spTgt>
                                        </p:tgtEl>
                                      </p:cBhvr>
                                    </p:animEffect>
                                    <p:set>
                                      <p:cBhvr>
                                        <p:cTn id="78" dur="1" fill="hold">
                                          <p:stCondLst>
                                            <p:cond delay="999"/>
                                          </p:stCondLst>
                                        </p:cTn>
                                        <p:tgtEl>
                                          <p:spTgt spid="2">
                                            <p:graphicEl>
                                              <a:dgm id="{F0D54B92-7308-4A7E-9CA0-AC247C1A636F}"/>
                                            </p:graphicEl>
                                          </p:spTgt>
                                        </p:tgtEl>
                                        <p:attrNameLst>
                                          <p:attrName>style.visibility</p:attrName>
                                        </p:attrNameLst>
                                      </p:cBhvr>
                                      <p:to>
                                        <p:strVal val="hidden"/>
                                      </p:to>
                                    </p:set>
                                  </p:childTnLst>
                                </p:cTn>
                              </p:par>
                              <p:par>
                                <p:cTn id="79" presetID="52" presetClass="exit" presetSubtype="0" fill="hold" grpId="1" nodeType="withEffect">
                                  <p:stCondLst>
                                    <p:cond delay="0"/>
                                  </p:stCondLst>
                                  <p:childTnLst>
                                    <p:animScale>
                                      <p:cBhvr>
                                        <p:cTn id="80" dur="1000" accel="50000">
                                          <p:stCondLst>
                                            <p:cond delay="0"/>
                                          </p:stCondLst>
                                        </p:cTn>
                                        <p:tgtEl>
                                          <p:spTgt spid="2">
                                            <p:graphicEl>
                                              <a:dgm id="{402913A5-98E2-4881-8FAC-B73D558D817B}"/>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1" dur="1000" accel="50000">
                                          <p:stCondLst>
                                            <p:cond delay="0"/>
                                          </p:stCondLst>
                                        </p:cTn>
                                        <p:tgtEl>
                                          <p:spTgt spid="2">
                                            <p:graphicEl>
                                              <a:dgm id="{402913A5-98E2-4881-8FAC-B73D558D817B}"/>
                                            </p:graphicEl>
                                          </p:spTgt>
                                        </p:tgtEl>
                                        <p:attrNameLst>
                                          <p:attrName>ppt_x</p:attrName>
                                          <p:attrName>ppt_y</p:attrName>
                                        </p:attrNameLst>
                                      </p:cBhvr>
                                    </p:animMotion>
                                    <p:animEffect transition="out" filter="fade">
                                      <p:cBhvr>
                                        <p:cTn id="82" dur="1000"/>
                                        <p:tgtEl>
                                          <p:spTgt spid="2">
                                            <p:graphicEl>
                                              <a:dgm id="{402913A5-98E2-4881-8FAC-B73D558D817B}"/>
                                            </p:graphicEl>
                                          </p:spTgt>
                                        </p:tgtEl>
                                      </p:cBhvr>
                                    </p:animEffect>
                                    <p:set>
                                      <p:cBhvr>
                                        <p:cTn id="83" dur="1" fill="hold">
                                          <p:stCondLst>
                                            <p:cond delay="999"/>
                                          </p:stCondLst>
                                        </p:cTn>
                                        <p:tgtEl>
                                          <p:spTgt spid="2">
                                            <p:graphicEl>
                                              <a:dgm id="{402913A5-98E2-4881-8FAC-B73D558D817B}"/>
                                            </p:graphicEl>
                                          </p:spTgt>
                                        </p:tgtEl>
                                        <p:attrNameLst>
                                          <p:attrName>style.visibility</p:attrName>
                                        </p:attrNameLst>
                                      </p:cBhvr>
                                      <p:to>
                                        <p:strVal val="hidden"/>
                                      </p:to>
                                    </p:set>
                                  </p:childTnLst>
                                </p:cTn>
                              </p:par>
                              <p:par>
                                <p:cTn id="84" presetID="52" presetClass="exit" presetSubtype="0" fill="hold" grpId="1" nodeType="withEffect">
                                  <p:stCondLst>
                                    <p:cond delay="0"/>
                                  </p:stCondLst>
                                  <p:childTnLst>
                                    <p:animScale>
                                      <p:cBhvr>
                                        <p:cTn id="85" dur="1000" accel="50000">
                                          <p:stCondLst>
                                            <p:cond delay="0"/>
                                          </p:stCondLst>
                                        </p:cTn>
                                        <p:tgtEl>
                                          <p:spTgt spid="2">
                                            <p:graphicEl>
                                              <a:dgm id="{0D0C8ACF-B2A3-416E-AC85-8E28616F18C5}"/>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6" dur="1000" accel="50000">
                                          <p:stCondLst>
                                            <p:cond delay="0"/>
                                          </p:stCondLst>
                                        </p:cTn>
                                        <p:tgtEl>
                                          <p:spTgt spid="2">
                                            <p:graphicEl>
                                              <a:dgm id="{0D0C8ACF-B2A3-416E-AC85-8E28616F18C5}"/>
                                            </p:graphicEl>
                                          </p:spTgt>
                                        </p:tgtEl>
                                        <p:attrNameLst>
                                          <p:attrName>ppt_x</p:attrName>
                                          <p:attrName>ppt_y</p:attrName>
                                        </p:attrNameLst>
                                      </p:cBhvr>
                                    </p:animMotion>
                                    <p:animEffect transition="out" filter="fade">
                                      <p:cBhvr>
                                        <p:cTn id="87" dur="1000"/>
                                        <p:tgtEl>
                                          <p:spTgt spid="2">
                                            <p:graphicEl>
                                              <a:dgm id="{0D0C8ACF-B2A3-416E-AC85-8E28616F18C5}"/>
                                            </p:graphicEl>
                                          </p:spTgt>
                                        </p:tgtEl>
                                      </p:cBhvr>
                                    </p:animEffect>
                                    <p:set>
                                      <p:cBhvr>
                                        <p:cTn id="88" dur="1" fill="hold">
                                          <p:stCondLst>
                                            <p:cond delay="999"/>
                                          </p:stCondLst>
                                        </p:cTn>
                                        <p:tgtEl>
                                          <p:spTgt spid="2">
                                            <p:graphicEl>
                                              <a:dgm id="{0D0C8ACF-B2A3-416E-AC85-8E28616F18C5}"/>
                                            </p:graphicEl>
                                          </p:spTgt>
                                        </p:tgtEl>
                                        <p:attrNameLst>
                                          <p:attrName>style.visibility</p:attrName>
                                        </p:attrNameLst>
                                      </p:cBhvr>
                                      <p:to>
                                        <p:strVal val="hidden"/>
                                      </p:to>
                                    </p:set>
                                  </p:childTnLst>
                                </p:cTn>
                              </p:par>
                              <p:par>
                                <p:cTn id="89" presetID="52" presetClass="exit" presetSubtype="0" fill="hold" grpId="1" nodeType="withEffect">
                                  <p:stCondLst>
                                    <p:cond delay="0"/>
                                  </p:stCondLst>
                                  <p:childTnLst>
                                    <p:animScale>
                                      <p:cBhvr>
                                        <p:cTn id="90" dur="1000" accel="50000">
                                          <p:stCondLst>
                                            <p:cond delay="0"/>
                                          </p:stCondLst>
                                        </p:cTn>
                                        <p:tgtEl>
                                          <p:spTgt spid="2">
                                            <p:graphicEl>
                                              <a:dgm id="{7E3B77F0-C84C-4AC8-A139-BB17548C295D}"/>
                                            </p:graphicEl>
                                          </p:spTgt>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1" dur="1000" accel="50000">
                                          <p:stCondLst>
                                            <p:cond delay="0"/>
                                          </p:stCondLst>
                                        </p:cTn>
                                        <p:tgtEl>
                                          <p:spTgt spid="2">
                                            <p:graphicEl>
                                              <a:dgm id="{7E3B77F0-C84C-4AC8-A139-BB17548C295D}"/>
                                            </p:graphicEl>
                                          </p:spTgt>
                                        </p:tgtEl>
                                        <p:attrNameLst>
                                          <p:attrName>ppt_x</p:attrName>
                                          <p:attrName>ppt_y</p:attrName>
                                        </p:attrNameLst>
                                      </p:cBhvr>
                                    </p:animMotion>
                                    <p:animEffect transition="out" filter="fade">
                                      <p:cBhvr>
                                        <p:cTn id="92" dur="1000"/>
                                        <p:tgtEl>
                                          <p:spTgt spid="2">
                                            <p:graphicEl>
                                              <a:dgm id="{7E3B77F0-C84C-4AC8-A139-BB17548C295D}"/>
                                            </p:graphicEl>
                                          </p:spTgt>
                                        </p:tgtEl>
                                      </p:cBhvr>
                                    </p:animEffect>
                                    <p:set>
                                      <p:cBhvr>
                                        <p:cTn id="93" dur="1" fill="hold">
                                          <p:stCondLst>
                                            <p:cond delay="999"/>
                                          </p:stCondLst>
                                        </p:cTn>
                                        <p:tgtEl>
                                          <p:spTgt spid="2">
                                            <p:graphicEl>
                                              <a:dgm id="{7E3B77F0-C84C-4AC8-A139-BB17548C295D}"/>
                                            </p:graphicEl>
                                          </p:spTgt>
                                        </p:tgtEl>
                                        <p:attrNameLst>
                                          <p:attrName>style.visibility</p:attrName>
                                        </p:attrNameLst>
                                      </p:cBhvr>
                                      <p:to>
                                        <p:strVal val="hidden"/>
                                      </p:to>
                                    </p:set>
                                  </p:childTnLst>
                                </p:cTn>
                              </p:par>
                              <p:par>
                                <p:cTn id="94" presetID="52" presetClass="exit" presetSubtype="0" fill="hold" grpId="1" nodeType="withEffect">
                                  <p:stCondLst>
                                    <p:cond delay="0"/>
                                  </p:stCondLst>
                                  <p:childTnLst>
                                    <p:animScale>
                                      <p:cBhvr>
                                        <p:cTn id="95" dur="1000" accel="50000">
                                          <p:stCondLst>
                                            <p:cond delay="0"/>
                                          </p:stCondLst>
                                        </p:cTn>
                                        <p:tgtEl>
                                          <p:spTgt spid="1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6" dur="1000" accel="50000">
                                          <p:stCondLst>
                                            <p:cond delay="0"/>
                                          </p:stCondLst>
                                        </p:cTn>
                                        <p:tgtEl>
                                          <p:spTgt spid="15"/>
                                        </p:tgtEl>
                                        <p:attrNameLst>
                                          <p:attrName>ppt_x</p:attrName>
                                          <p:attrName>ppt_y</p:attrName>
                                        </p:attrNameLst>
                                      </p:cBhvr>
                                    </p:animMotion>
                                    <p:animEffect transition="out" filter="fade">
                                      <p:cBhvr>
                                        <p:cTn id="97" dur="1000"/>
                                        <p:tgtEl>
                                          <p:spTgt spid="15"/>
                                        </p:tgtEl>
                                      </p:cBhvr>
                                    </p:animEffect>
                                    <p:set>
                                      <p:cBhvr>
                                        <p:cTn id="98" dur="1" fill="hold">
                                          <p:stCondLst>
                                            <p:cond delay="999"/>
                                          </p:stCondLst>
                                        </p:cTn>
                                        <p:tgtEl>
                                          <p:spTgt spid="15"/>
                                        </p:tgtEl>
                                        <p:attrNameLst>
                                          <p:attrName>style.visibility</p:attrName>
                                        </p:attrNameLst>
                                      </p:cBhvr>
                                      <p:to>
                                        <p:strVal val="hidden"/>
                                      </p:to>
                                    </p:set>
                                  </p:childTnLst>
                                </p:cTn>
                              </p:par>
                              <p:par>
                                <p:cTn id="99" presetID="31" presetClass="entr" presetSubtype="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1000" fill="hold"/>
                                        <p:tgtEl>
                                          <p:spTgt spid="31"/>
                                        </p:tgtEl>
                                        <p:attrNameLst>
                                          <p:attrName>ppt_w</p:attrName>
                                        </p:attrNameLst>
                                      </p:cBhvr>
                                      <p:tavLst>
                                        <p:tav tm="0">
                                          <p:val>
                                            <p:fltVal val="0"/>
                                          </p:val>
                                        </p:tav>
                                        <p:tav tm="100000">
                                          <p:val>
                                            <p:strVal val="#ppt_w"/>
                                          </p:val>
                                        </p:tav>
                                      </p:tavLst>
                                    </p:anim>
                                    <p:anim calcmode="lin" valueType="num">
                                      <p:cBhvr>
                                        <p:cTn id="102" dur="1000" fill="hold"/>
                                        <p:tgtEl>
                                          <p:spTgt spid="31"/>
                                        </p:tgtEl>
                                        <p:attrNameLst>
                                          <p:attrName>ppt_h</p:attrName>
                                        </p:attrNameLst>
                                      </p:cBhvr>
                                      <p:tavLst>
                                        <p:tav tm="0">
                                          <p:val>
                                            <p:fltVal val="0"/>
                                          </p:val>
                                        </p:tav>
                                        <p:tav tm="100000">
                                          <p:val>
                                            <p:strVal val="#ppt_h"/>
                                          </p:val>
                                        </p:tav>
                                      </p:tavLst>
                                    </p:anim>
                                    <p:anim calcmode="lin" valueType="num">
                                      <p:cBhvr>
                                        <p:cTn id="103" dur="1000" fill="hold"/>
                                        <p:tgtEl>
                                          <p:spTgt spid="31"/>
                                        </p:tgtEl>
                                        <p:attrNameLst>
                                          <p:attrName>style.rotation</p:attrName>
                                        </p:attrNameLst>
                                      </p:cBhvr>
                                      <p:tavLst>
                                        <p:tav tm="0">
                                          <p:val>
                                            <p:fltVal val="90"/>
                                          </p:val>
                                        </p:tav>
                                        <p:tav tm="100000">
                                          <p:val>
                                            <p:fltVal val="0"/>
                                          </p:val>
                                        </p:tav>
                                      </p:tavLst>
                                    </p:anim>
                                    <p:animEffect transition="in" filter="fade">
                                      <p:cBhvr>
                                        <p:cTn id="104" dur="1000"/>
                                        <p:tgtEl>
                                          <p:spTgt spid="31"/>
                                        </p:tgtEl>
                                      </p:cBhvr>
                                    </p:animEffect>
                                  </p:childTnLst>
                                </p:cTn>
                              </p:par>
                              <p:par>
                                <p:cTn id="105" presetID="1" presetClass="mediacall" presetSubtype="0" fill="hold" nodeType="withEffect">
                                  <p:stCondLst>
                                    <p:cond delay="0"/>
                                  </p:stCondLst>
                                  <p:childTnLst>
                                    <p:cmd type="call" cmd="playFrom(0.0)">
                                      <p:cBhvr>
                                        <p:cTn id="106" dur="47693" fill="hold"/>
                                        <p:tgtEl>
                                          <p:spTgt spid="3"/>
                                        </p:tgtEl>
                                      </p:cBhvr>
                                    </p:cmd>
                                  </p:childTnLst>
                                </p:cTn>
                              </p:par>
                            </p:childTnLst>
                          </p:cTn>
                        </p:par>
                      </p:childTnLst>
                    </p:cTn>
                  </p:par>
                  <p:par>
                    <p:cTn id="107" fill="hold">
                      <p:stCondLst>
                        <p:cond delay="indefinite"/>
                      </p:stCondLst>
                      <p:childTnLst>
                        <p:par>
                          <p:cTn id="108" fill="hold">
                            <p:stCondLst>
                              <p:cond delay="0"/>
                            </p:stCondLst>
                            <p:childTnLst>
                              <p:par>
                                <p:cTn id="109" presetID="52" presetClass="exit" presetSubtype="0" fill="hold" grpId="1" nodeType="clickEffect">
                                  <p:stCondLst>
                                    <p:cond delay="0"/>
                                  </p:stCondLst>
                                  <p:childTnLst>
                                    <p:animScale>
                                      <p:cBhvr>
                                        <p:cTn id="110" dur="1000" accel="50000">
                                          <p:stCondLst>
                                            <p:cond delay="0"/>
                                          </p:stCondLst>
                                        </p:cTn>
                                        <p:tgtEl>
                                          <p:spTgt spid="3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1" dur="1000" accel="50000">
                                          <p:stCondLst>
                                            <p:cond delay="0"/>
                                          </p:stCondLst>
                                        </p:cTn>
                                        <p:tgtEl>
                                          <p:spTgt spid="31"/>
                                        </p:tgtEl>
                                        <p:attrNameLst>
                                          <p:attrName>ppt_x</p:attrName>
                                          <p:attrName>ppt_y</p:attrName>
                                        </p:attrNameLst>
                                      </p:cBhvr>
                                    </p:animMotion>
                                    <p:animEffect transition="out" filter="fade">
                                      <p:cBhvr>
                                        <p:cTn id="112" dur="1000"/>
                                        <p:tgtEl>
                                          <p:spTgt spid="31"/>
                                        </p:tgtEl>
                                      </p:cBhvr>
                                    </p:animEffect>
                                    <p:set>
                                      <p:cBhvr>
                                        <p:cTn id="113" dur="1" fill="hold">
                                          <p:stCondLst>
                                            <p:cond delay="999"/>
                                          </p:stCondLst>
                                        </p:cTn>
                                        <p:tgtEl>
                                          <p:spTgt spid="31"/>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44"/>
                                        </p:tgtEl>
                                        <p:attrNameLst>
                                          <p:attrName>style.visibility</p:attrName>
                                        </p:attrNameLst>
                                      </p:cBhvr>
                                      <p:to>
                                        <p:strVal val="visible"/>
                                      </p:to>
                                    </p:set>
                                    <p:animEffect transition="in" filter="fade">
                                      <p:cBhvr>
                                        <p:cTn id="118" dur="2000"/>
                                        <p:tgtEl>
                                          <p:spTgt spid="44"/>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fade">
                                      <p:cBhvr>
                                        <p:cTn id="123" dur="1000"/>
                                        <p:tgtEl>
                                          <p:spTgt spid="45"/>
                                        </p:tgtEl>
                                      </p:cBhvr>
                                    </p:animEffect>
                                    <p:anim calcmode="lin" valueType="num">
                                      <p:cBhvr>
                                        <p:cTn id="124" dur="1000" fill="hold"/>
                                        <p:tgtEl>
                                          <p:spTgt spid="45"/>
                                        </p:tgtEl>
                                        <p:attrNameLst>
                                          <p:attrName>ppt_x</p:attrName>
                                        </p:attrNameLst>
                                      </p:cBhvr>
                                      <p:tavLst>
                                        <p:tav tm="0">
                                          <p:val>
                                            <p:strVal val="#ppt_x"/>
                                          </p:val>
                                        </p:tav>
                                        <p:tav tm="100000">
                                          <p:val>
                                            <p:strVal val="#ppt_x"/>
                                          </p:val>
                                        </p:tav>
                                      </p:tavLst>
                                    </p:anim>
                                    <p:anim calcmode="lin" valueType="num">
                                      <p:cBhvr>
                                        <p:cTn id="12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2" presetClass="entr" presetSubtype="2" fill="hold" nodeType="clickEffect">
                                  <p:stCondLst>
                                    <p:cond delay="0"/>
                                  </p:stCondLst>
                                  <p:childTnLst>
                                    <p:set>
                                      <p:cBhvr>
                                        <p:cTn id="129" dur="1" fill="hold">
                                          <p:stCondLst>
                                            <p:cond delay="0"/>
                                          </p:stCondLst>
                                        </p:cTn>
                                        <p:tgtEl>
                                          <p:spTgt spid="10"/>
                                        </p:tgtEl>
                                        <p:attrNameLst>
                                          <p:attrName>style.visibility</p:attrName>
                                        </p:attrNameLst>
                                      </p:cBhvr>
                                      <p:to>
                                        <p:strVal val="visible"/>
                                      </p:to>
                                    </p:set>
                                    <p:animEffect transition="in" filter="wipe(right)">
                                      <p:cBhvr>
                                        <p:cTn id="130" dur="1500"/>
                                        <p:tgtEl>
                                          <p:spTgt spid="10"/>
                                        </p:tgtEl>
                                      </p:cBhvr>
                                    </p:animEffect>
                                  </p:childTnLst>
                                  <p:subTnLst>
                                    <p:audio>
                                      <p:cMediaNode>
                                        <p:cTn display="0" masterRel="sameClick">
                                          <p:stCondLst>
                                            <p:cond evt="begin" delay="0">
                                              <p:tn val="128"/>
                                            </p:cond>
                                          </p:stCondLst>
                                          <p:endCondLst>
                                            <p:cond evt="onStopAudio" delay="0">
                                              <p:tgtEl>
                                                <p:sldTgt/>
                                              </p:tgtEl>
                                            </p:cond>
                                          </p:endCondLst>
                                        </p:cTn>
                                        <p:tgtEl>
                                          <p:sndTgt r:embed="rId5" name="arrow.wav"/>
                                        </p:tgtEl>
                                      </p:cMediaNode>
                                    </p:audio>
                                  </p:subTnLst>
                                </p:cTn>
                              </p:par>
                              <p:par>
                                <p:cTn id="131" presetID="43" presetClass="entr" presetSubtype="0"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fade">
                                      <p:cBhvr>
                                        <p:cTn id="133" dur="100"/>
                                        <p:tgtEl>
                                          <p:spTgt spid="37"/>
                                        </p:tgtEl>
                                      </p:cBhvr>
                                    </p:animEffect>
                                    <p:anim calcmode="lin" valueType="num">
                                      <p:cBhvr>
                                        <p:cTn id="134" dur="400" fill="hold"/>
                                        <p:tgtEl>
                                          <p:spTgt spid="37"/>
                                        </p:tgtEl>
                                        <p:attrNameLst>
                                          <p:attrName>ppt_x</p:attrName>
                                        </p:attrNameLst>
                                      </p:cBhvr>
                                      <p:tavLst>
                                        <p:tav tm="0">
                                          <p:val>
                                            <p:strVal val="#ppt_x"/>
                                          </p:val>
                                        </p:tav>
                                        <p:tav tm="100000">
                                          <p:val>
                                            <p:strVal val="#ppt_x"/>
                                          </p:val>
                                        </p:tav>
                                      </p:tavLst>
                                    </p:anim>
                                    <p:anim calcmode="lin" valueType="num">
                                      <p:cBhvr>
                                        <p:cTn id="135" dur="400" fill="hold"/>
                                        <p:tgtEl>
                                          <p:spTgt spid="37"/>
                                        </p:tgtEl>
                                        <p:attrNameLst>
                                          <p:attrName>ppt_y</p:attrName>
                                        </p:attrNameLst>
                                      </p:cBhvr>
                                      <p:tavLst>
                                        <p:tav tm="0">
                                          <p:val>
                                            <p:strVal val="#ppt_y+0.31"/>
                                          </p:val>
                                        </p:tav>
                                        <p:tav tm="100000">
                                          <p:val>
                                            <p:strVal val="#ppt_y+0.31"/>
                                          </p:val>
                                        </p:tav>
                                      </p:tavLst>
                                    </p:anim>
                                    <p:anim calcmode="lin" valueType="num">
                                      <p:cBhvr>
                                        <p:cTn id="136" dur="600" decel="50000" fill="hold">
                                          <p:stCondLst>
                                            <p:cond delay="400"/>
                                          </p:stCondLst>
                                        </p:cTn>
                                        <p:tgtEl>
                                          <p:spTgt spid="3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37" dur="600" decel="50000" fill="hold">
                                          <p:stCondLst>
                                            <p:cond delay="400"/>
                                          </p:stCondLst>
                                        </p:cTn>
                                        <p:tgtEl>
                                          <p:spTgt spid="3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grpId="0" nodeType="clickEffect">
                                  <p:stCondLst>
                                    <p:cond delay="0"/>
                                  </p:stCondLst>
                                  <p:childTnLst>
                                    <p:set>
                                      <p:cBhvr>
                                        <p:cTn id="141" dur="1" fill="hold">
                                          <p:stCondLst>
                                            <p:cond delay="0"/>
                                          </p:stCondLst>
                                        </p:cTn>
                                        <p:tgtEl>
                                          <p:spTgt spid="28"/>
                                        </p:tgtEl>
                                        <p:attrNameLst>
                                          <p:attrName>style.visibility</p:attrName>
                                        </p:attrNameLst>
                                      </p:cBhvr>
                                      <p:to>
                                        <p:strVal val="visible"/>
                                      </p:to>
                                    </p:set>
                                    <p:animEffect transition="in" filter="wipe(down)">
                                      <p:cBhvr>
                                        <p:cTn id="142" dur="1500"/>
                                        <p:tgtEl>
                                          <p:spTgt spid="28"/>
                                        </p:tgtEl>
                                      </p:cBhvr>
                                    </p:animEffect>
                                  </p:childTnLst>
                                </p:cTn>
                              </p:par>
                              <p:par>
                                <p:cTn id="143" presetID="22" presetClass="entr" presetSubtype="1" fill="hold" nodeType="withEffect">
                                  <p:stCondLst>
                                    <p:cond delay="0"/>
                                  </p:stCondLst>
                                  <p:childTnLst>
                                    <p:set>
                                      <p:cBhvr>
                                        <p:cTn id="144" dur="1" fill="hold">
                                          <p:stCondLst>
                                            <p:cond delay="0"/>
                                          </p:stCondLst>
                                        </p:cTn>
                                        <p:tgtEl>
                                          <p:spTgt spid="22"/>
                                        </p:tgtEl>
                                        <p:attrNameLst>
                                          <p:attrName>style.visibility</p:attrName>
                                        </p:attrNameLst>
                                      </p:cBhvr>
                                      <p:to>
                                        <p:strVal val="visible"/>
                                      </p:to>
                                    </p:set>
                                    <p:animEffect transition="in" filter="wipe(up)">
                                      <p:cBhvr>
                                        <p:cTn id="145" dur="1500"/>
                                        <p:tgtEl>
                                          <p:spTgt spid="22"/>
                                        </p:tgtEl>
                                      </p:cBhvr>
                                    </p:animEffect>
                                  </p:childTnLst>
                                  <p:subTnLst>
                                    <p:audio>
                                      <p:cMediaNode>
                                        <p:cTn display="0" masterRel="sameClick">
                                          <p:stCondLst>
                                            <p:cond evt="begin" delay="0">
                                              <p:tn val="143"/>
                                            </p:cond>
                                          </p:stCondLst>
                                          <p:endCondLst>
                                            <p:cond evt="onStopAudio" delay="0">
                                              <p:tgtEl>
                                                <p:sldTgt/>
                                              </p:tgtEl>
                                            </p:cond>
                                          </p:endCondLst>
                                        </p:cTn>
                                        <p:tgtEl>
                                          <p:sndTgt r:embed="rId5" name="arrow.wav"/>
                                        </p:tgtEl>
                                      </p:cMediaNode>
                                    </p:audio>
                                  </p:subTnLst>
                                </p:cTn>
                              </p:par>
                            </p:childTnLst>
                          </p:cTn>
                        </p:par>
                      </p:childTnLst>
                    </p:cTn>
                  </p:par>
                  <p:par>
                    <p:cTn id="146" fill="hold">
                      <p:stCondLst>
                        <p:cond delay="indefinite"/>
                      </p:stCondLst>
                      <p:childTnLst>
                        <p:par>
                          <p:cTn id="147" fill="hold">
                            <p:stCondLst>
                              <p:cond delay="0"/>
                            </p:stCondLst>
                            <p:childTnLst>
                              <p:par>
                                <p:cTn id="148" presetID="42" presetClass="entr" presetSubtype="0" fill="hold" grpId="0" nodeType="clickEffect">
                                  <p:stCondLst>
                                    <p:cond delay="0"/>
                                  </p:stCondLst>
                                  <p:childTnLst>
                                    <p:set>
                                      <p:cBhvr>
                                        <p:cTn id="149" dur="1" fill="hold">
                                          <p:stCondLst>
                                            <p:cond delay="0"/>
                                          </p:stCondLst>
                                        </p:cTn>
                                        <p:tgtEl>
                                          <p:spTgt spid="63"/>
                                        </p:tgtEl>
                                        <p:attrNameLst>
                                          <p:attrName>style.visibility</p:attrName>
                                        </p:attrNameLst>
                                      </p:cBhvr>
                                      <p:to>
                                        <p:strVal val="visible"/>
                                      </p:to>
                                    </p:set>
                                    <p:animEffect transition="in" filter="fade">
                                      <p:cBhvr>
                                        <p:cTn id="150" dur="1000"/>
                                        <p:tgtEl>
                                          <p:spTgt spid="63"/>
                                        </p:tgtEl>
                                      </p:cBhvr>
                                    </p:animEffect>
                                    <p:anim calcmode="lin" valueType="num">
                                      <p:cBhvr>
                                        <p:cTn id="151" dur="1000" fill="hold"/>
                                        <p:tgtEl>
                                          <p:spTgt spid="63"/>
                                        </p:tgtEl>
                                        <p:attrNameLst>
                                          <p:attrName>ppt_x</p:attrName>
                                        </p:attrNameLst>
                                      </p:cBhvr>
                                      <p:tavLst>
                                        <p:tav tm="0">
                                          <p:val>
                                            <p:strVal val="#ppt_x"/>
                                          </p:val>
                                        </p:tav>
                                        <p:tav tm="100000">
                                          <p:val>
                                            <p:strVal val="#ppt_x"/>
                                          </p:val>
                                        </p:tav>
                                      </p:tavLst>
                                    </p:anim>
                                    <p:anim calcmode="lin" valueType="num">
                                      <p:cBhvr>
                                        <p:cTn id="15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2" presetClass="entr" presetSubtype="2" fill="hold" nodeType="clickEffect">
                                  <p:stCondLst>
                                    <p:cond delay="0"/>
                                  </p:stCondLst>
                                  <p:childTnLst>
                                    <p:set>
                                      <p:cBhvr>
                                        <p:cTn id="156" dur="1" fill="hold">
                                          <p:stCondLst>
                                            <p:cond delay="0"/>
                                          </p:stCondLst>
                                        </p:cTn>
                                        <p:tgtEl>
                                          <p:spTgt spid="9"/>
                                        </p:tgtEl>
                                        <p:attrNameLst>
                                          <p:attrName>style.visibility</p:attrName>
                                        </p:attrNameLst>
                                      </p:cBhvr>
                                      <p:to>
                                        <p:strVal val="visible"/>
                                      </p:to>
                                    </p:set>
                                    <p:animEffect transition="in" filter="wipe(right)">
                                      <p:cBhvr>
                                        <p:cTn id="157" dur="1500"/>
                                        <p:tgtEl>
                                          <p:spTgt spid="9"/>
                                        </p:tgtEl>
                                      </p:cBhvr>
                                    </p:animEffect>
                                  </p:childTnLst>
                                  <p:subTnLst>
                                    <p:audio>
                                      <p:cMediaNode>
                                        <p:cTn display="0" masterRel="sameClick">
                                          <p:stCondLst>
                                            <p:cond evt="begin" delay="0">
                                              <p:tn val="155"/>
                                            </p:cond>
                                          </p:stCondLst>
                                          <p:endCondLst>
                                            <p:cond evt="onStopAudio" delay="0">
                                              <p:tgtEl>
                                                <p:sldTgt/>
                                              </p:tgtEl>
                                            </p:cond>
                                          </p:endCondLst>
                                        </p:cTn>
                                        <p:tgtEl>
                                          <p:sndTgt r:embed="rId5" name="arrow.wav"/>
                                        </p:tgtEl>
                                      </p:cMediaNode>
                                    </p:audio>
                                  </p:subTnLst>
                                </p:cTn>
                              </p:par>
                              <p:par>
                                <p:cTn id="158" presetID="43" presetClass="entr" presetSubtype="0" fill="hold" grpId="0" nodeType="withEffect">
                                  <p:stCondLst>
                                    <p:cond delay="0"/>
                                  </p:stCondLst>
                                  <p:childTnLst>
                                    <p:set>
                                      <p:cBhvr>
                                        <p:cTn id="159" dur="1" fill="hold">
                                          <p:stCondLst>
                                            <p:cond delay="0"/>
                                          </p:stCondLst>
                                        </p:cTn>
                                        <p:tgtEl>
                                          <p:spTgt spid="61"/>
                                        </p:tgtEl>
                                        <p:attrNameLst>
                                          <p:attrName>style.visibility</p:attrName>
                                        </p:attrNameLst>
                                      </p:cBhvr>
                                      <p:to>
                                        <p:strVal val="visible"/>
                                      </p:to>
                                    </p:set>
                                    <p:animEffect transition="in" filter="fade">
                                      <p:cBhvr>
                                        <p:cTn id="160" dur="100"/>
                                        <p:tgtEl>
                                          <p:spTgt spid="61"/>
                                        </p:tgtEl>
                                      </p:cBhvr>
                                    </p:animEffect>
                                    <p:anim calcmode="lin" valueType="num">
                                      <p:cBhvr>
                                        <p:cTn id="161" dur="400" fill="hold"/>
                                        <p:tgtEl>
                                          <p:spTgt spid="61"/>
                                        </p:tgtEl>
                                        <p:attrNameLst>
                                          <p:attrName>ppt_x</p:attrName>
                                        </p:attrNameLst>
                                      </p:cBhvr>
                                      <p:tavLst>
                                        <p:tav tm="0">
                                          <p:val>
                                            <p:strVal val="#ppt_x"/>
                                          </p:val>
                                        </p:tav>
                                        <p:tav tm="100000">
                                          <p:val>
                                            <p:strVal val="#ppt_x"/>
                                          </p:val>
                                        </p:tav>
                                      </p:tavLst>
                                    </p:anim>
                                    <p:anim calcmode="lin" valueType="num">
                                      <p:cBhvr>
                                        <p:cTn id="162" dur="400" fill="hold"/>
                                        <p:tgtEl>
                                          <p:spTgt spid="61"/>
                                        </p:tgtEl>
                                        <p:attrNameLst>
                                          <p:attrName>ppt_y</p:attrName>
                                        </p:attrNameLst>
                                      </p:cBhvr>
                                      <p:tavLst>
                                        <p:tav tm="0">
                                          <p:val>
                                            <p:strVal val="#ppt_y+0.31"/>
                                          </p:val>
                                        </p:tav>
                                        <p:tav tm="100000">
                                          <p:val>
                                            <p:strVal val="#ppt_y+0.31"/>
                                          </p:val>
                                        </p:tav>
                                      </p:tavLst>
                                    </p:anim>
                                    <p:anim calcmode="lin" valueType="num">
                                      <p:cBhvr>
                                        <p:cTn id="163" dur="600" decel="50000" fill="hold">
                                          <p:stCondLst>
                                            <p:cond delay="400"/>
                                          </p:stCondLst>
                                        </p:cTn>
                                        <p:tgtEl>
                                          <p:spTgt spid="6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4" dur="600" decel="50000" fill="hold">
                                          <p:stCondLst>
                                            <p:cond delay="400"/>
                                          </p:stCondLst>
                                        </p:cTn>
                                        <p:tgtEl>
                                          <p:spTgt spid="6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2" presetClass="entr" presetSubtype="4" fill="hold" grpId="0" nodeType="click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1500"/>
                                        <p:tgtEl>
                                          <p:spTgt spid="38"/>
                                        </p:tgtEl>
                                      </p:cBhvr>
                                    </p:animEffect>
                                  </p:childTnLst>
                                </p:cTn>
                              </p:par>
                              <p:par>
                                <p:cTn id="170" presetID="22" presetClass="entr" presetSubtype="1" fill="hold" nodeType="withEffect">
                                  <p:stCondLst>
                                    <p:cond delay="0"/>
                                  </p:stCondLst>
                                  <p:childTnLst>
                                    <p:set>
                                      <p:cBhvr>
                                        <p:cTn id="171" dur="1" fill="hold">
                                          <p:stCondLst>
                                            <p:cond delay="0"/>
                                          </p:stCondLst>
                                        </p:cTn>
                                        <p:tgtEl>
                                          <p:spTgt spid="53"/>
                                        </p:tgtEl>
                                        <p:attrNameLst>
                                          <p:attrName>style.visibility</p:attrName>
                                        </p:attrNameLst>
                                      </p:cBhvr>
                                      <p:to>
                                        <p:strVal val="visible"/>
                                      </p:to>
                                    </p:set>
                                    <p:animEffect transition="in" filter="wipe(up)">
                                      <p:cBhvr>
                                        <p:cTn id="172" dur="1500"/>
                                        <p:tgtEl>
                                          <p:spTgt spid="53"/>
                                        </p:tgtEl>
                                      </p:cBhvr>
                                    </p:animEffect>
                                  </p:childTnLst>
                                  <p:subTnLst>
                                    <p:audio>
                                      <p:cMediaNode>
                                        <p:cTn display="0" masterRel="sameClick">
                                          <p:stCondLst>
                                            <p:cond evt="begin" delay="0">
                                              <p:tn val="170"/>
                                            </p:cond>
                                          </p:stCondLst>
                                          <p:endCondLst>
                                            <p:cond evt="onStopAudio" delay="0">
                                              <p:tgtEl>
                                                <p:sldTgt/>
                                              </p:tgtEl>
                                            </p:cond>
                                          </p:endCondLst>
                                        </p:cTn>
                                        <p:tgtEl>
                                          <p:sndTgt r:embed="rId5" name="arrow.wav"/>
                                        </p:tgtEl>
                                      </p:cMediaNode>
                                    </p:audio>
                                  </p:sub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grpId="0" nodeType="clickEffect">
                                  <p:stCondLst>
                                    <p:cond delay="0"/>
                                  </p:stCondLst>
                                  <p:childTnLst>
                                    <p:set>
                                      <p:cBhvr>
                                        <p:cTn id="176" dur="1" fill="hold">
                                          <p:stCondLst>
                                            <p:cond delay="0"/>
                                          </p:stCondLst>
                                        </p:cTn>
                                        <p:tgtEl>
                                          <p:spTgt spid="64"/>
                                        </p:tgtEl>
                                        <p:attrNameLst>
                                          <p:attrName>style.visibility</p:attrName>
                                        </p:attrNameLst>
                                      </p:cBhvr>
                                      <p:to>
                                        <p:strVal val="visible"/>
                                      </p:to>
                                    </p:set>
                                    <p:animEffect transition="in" filter="fade">
                                      <p:cBhvr>
                                        <p:cTn id="177" dur="1000"/>
                                        <p:tgtEl>
                                          <p:spTgt spid="64"/>
                                        </p:tgtEl>
                                      </p:cBhvr>
                                    </p:animEffect>
                                    <p:anim calcmode="lin" valueType="num">
                                      <p:cBhvr>
                                        <p:cTn id="178" dur="1000" fill="hold"/>
                                        <p:tgtEl>
                                          <p:spTgt spid="64"/>
                                        </p:tgtEl>
                                        <p:attrNameLst>
                                          <p:attrName>ppt_x</p:attrName>
                                        </p:attrNameLst>
                                      </p:cBhvr>
                                      <p:tavLst>
                                        <p:tav tm="0">
                                          <p:val>
                                            <p:strVal val="#ppt_x"/>
                                          </p:val>
                                        </p:tav>
                                        <p:tav tm="100000">
                                          <p:val>
                                            <p:strVal val="#ppt_x"/>
                                          </p:val>
                                        </p:tav>
                                      </p:tavLst>
                                    </p:anim>
                                    <p:anim calcmode="lin" valueType="num">
                                      <p:cBhvr>
                                        <p:cTn id="17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22" presetClass="entr" presetSubtype="4" fill="hold" nodeType="clickEffect">
                                  <p:stCondLst>
                                    <p:cond delay="0"/>
                                  </p:stCondLst>
                                  <p:childTnLst>
                                    <p:set>
                                      <p:cBhvr>
                                        <p:cTn id="183" dur="1" fill="hold">
                                          <p:stCondLst>
                                            <p:cond delay="0"/>
                                          </p:stCondLst>
                                        </p:cTn>
                                        <p:tgtEl>
                                          <p:spTgt spid="1030"/>
                                        </p:tgtEl>
                                        <p:attrNameLst>
                                          <p:attrName>style.visibility</p:attrName>
                                        </p:attrNameLst>
                                      </p:cBhvr>
                                      <p:to>
                                        <p:strVal val="visible"/>
                                      </p:to>
                                    </p:set>
                                    <p:animEffect transition="in" filter="wipe(down)">
                                      <p:cBhvr>
                                        <p:cTn id="184" dur="1500"/>
                                        <p:tgtEl>
                                          <p:spTgt spid="1030"/>
                                        </p:tgtEl>
                                      </p:cBhvr>
                                    </p:animEffect>
                                  </p:childTnLst>
                                  <p:subTnLst>
                                    <p:audio>
                                      <p:cMediaNode>
                                        <p:cTn display="0" masterRel="sameClick">
                                          <p:stCondLst>
                                            <p:cond evt="begin" delay="0">
                                              <p:tn val="182"/>
                                            </p:cond>
                                          </p:stCondLst>
                                          <p:endCondLst>
                                            <p:cond evt="onStopAudio" delay="0">
                                              <p:tgtEl>
                                                <p:sldTgt/>
                                              </p:tgtEl>
                                            </p:cond>
                                          </p:endCondLst>
                                        </p:cTn>
                                        <p:tgtEl>
                                          <p:sndTgt r:embed="rId5" name="arrow.wav"/>
                                        </p:tgtEl>
                                      </p:cMediaNode>
                                    </p:audio>
                                  </p:subTnLst>
                                </p:cTn>
                              </p:par>
                              <p:par>
                                <p:cTn id="185" presetID="43" presetClass="entr" presetSubtype="0"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Effect transition="in" filter="fade">
                                      <p:cBhvr>
                                        <p:cTn id="187" dur="100"/>
                                        <p:tgtEl>
                                          <p:spTgt spid="62"/>
                                        </p:tgtEl>
                                      </p:cBhvr>
                                    </p:animEffect>
                                    <p:anim calcmode="lin" valueType="num">
                                      <p:cBhvr>
                                        <p:cTn id="188" dur="400" fill="hold"/>
                                        <p:tgtEl>
                                          <p:spTgt spid="62"/>
                                        </p:tgtEl>
                                        <p:attrNameLst>
                                          <p:attrName>ppt_x</p:attrName>
                                        </p:attrNameLst>
                                      </p:cBhvr>
                                      <p:tavLst>
                                        <p:tav tm="0">
                                          <p:val>
                                            <p:strVal val="#ppt_x"/>
                                          </p:val>
                                        </p:tav>
                                        <p:tav tm="100000">
                                          <p:val>
                                            <p:strVal val="#ppt_x"/>
                                          </p:val>
                                        </p:tav>
                                      </p:tavLst>
                                    </p:anim>
                                    <p:anim calcmode="lin" valueType="num">
                                      <p:cBhvr>
                                        <p:cTn id="189" dur="400" fill="hold"/>
                                        <p:tgtEl>
                                          <p:spTgt spid="62"/>
                                        </p:tgtEl>
                                        <p:attrNameLst>
                                          <p:attrName>ppt_y</p:attrName>
                                        </p:attrNameLst>
                                      </p:cBhvr>
                                      <p:tavLst>
                                        <p:tav tm="0">
                                          <p:val>
                                            <p:strVal val="#ppt_y+0.31"/>
                                          </p:val>
                                        </p:tav>
                                        <p:tav tm="100000">
                                          <p:val>
                                            <p:strVal val="#ppt_y+0.31"/>
                                          </p:val>
                                        </p:tav>
                                      </p:tavLst>
                                    </p:anim>
                                    <p:anim calcmode="lin" valueType="num">
                                      <p:cBhvr>
                                        <p:cTn id="190" dur="600" decel="50000" fill="hold">
                                          <p:stCondLst>
                                            <p:cond delay="400"/>
                                          </p:stCondLst>
                                        </p:cTn>
                                        <p:tgtEl>
                                          <p:spTgt spid="6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1" dur="600" decel="50000" fill="hold">
                                          <p:stCondLst>
                                            <p:cond delay="400"/>
                                          </p:stCondLst>
                                        </p:cTn>
                                        <p:tgtEl>
                                          <p:spTgt spid="6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22" presetClass="entr" presetSubtype="4" fill="hold" grpId="0" nodeType="clickEffect">
                                  <p:stCondLst>
                                    <p:cond delay="0"/>
                                  </p:stCondLst>
                                  <p:childTnLst>
                                    <p:set>
                                      <p:cBhvr>
                                        <p:cTn id="195" dur="1" fill="hold">
                                          <p:stCondLst>
                                            <p:cond delay="0"/>
                                          </p:stCondLst>
                                        </p:cTn>
                                        <p:tgtEl>
                                          <p:spTgt spid="29"/>
                                        </p:tgtEl>
                                        <p:attrNameLst>
                                          <p:attrName>style.visibility</p:attrName>
                                        </p:attrNameLst>
                                      </p:cBhvr>
                                      <p:to>
                                        <p:strVal val="visible"/>
                                      </p:to>
                                    </p:set>
                                    <p:animEffect transition="in" filter="wipe(down)">
                                      <p:cBhvr>
                                        <p:cTn id="196" dur="1500"/>
                                        <p:tgtEl>
                                          <p:spTgt spid="29"/>
                                        </p:tgtEl>
                                      </p:cBhvr>
                                    </p:animEffect>
                                  </p:childTnLst>
                                </p:cTn>
                              </p:par>
                              <p:par>
                                <p:cTn id="197" presetID="22" presetClass="entr" presetSubtype="4" fill="hold" nodeType="withEffect">
                                  <p:stCondLst>
                                    <p:cond delay="0"/>
                                  </p:stCondLst>
                                  <p:childTnLst>
                                    <p:set>
                                      <p:cBhvr>
                                        <p:cTn id="198" dur="1" fill="hold">
                                          <p:stCondLst>
                                            <p:cond delay="0"/>
                                          </p:stCondLst>
                                        </p:cTn>
                                        <p:tgtEl>
                                          <p:spTgt spid="54"/>
                                        </p:tgtEl>
                                        <p:attrNameLst>
                                          <p:attrName>style.visibility</p:attrName>
                                        </p:attrNameLst>
                                      </p:cBhvr>
                                      <p:to>
                                        <p:strVal val="visible"/>
                                      </p:to>
                                    </p:set>
                                    <p:animEffect transition="in" filter="wipe(down)">
                                      <p:cBhvr>
                                        <p:cTn id="199" dur="1500"/>
                                        <p:tgtEl>
                                          <p:spTgt spid="54"/>
                                        </p:tgtEl>
                                      </p:cBhvr>
                                    </p:animEffect>
                                  </p:childTnLst>
                                  <p:subTnLst>
                                    <p:audio>
                                      <p:cMediaNode>
                                        <p:cTn display="0" masterRel="sameClick">
                                          <p:stCondLst>
                                            <p:cond evt="begin" delay="0">
                                              <p:tn val="197"/>
                                            </p:cond>
                                          </p:stCondLst>
                                          <p:endCondLst>
                                            <p:cond evt="onStopAudio" delay="0">
                                              <p:tgtEl>
                                                <p:sldTgt/>
                                              </p:tgtEl>
                                            </p:cond>
                                          </p:endCondLst>
                                        </p:cTn>
                                        <p:tgtEl>
                                          <p:sndTgt r:embed="rId5" name="arrow.wav"/>
                                        </p:tgtEl>
                                      </p:cMediaNode>
                                    </p:audio>
                                  </p:subTnLst>
                                </p:cTn>
                              </p:par>
                            </p:childTnLst>
                          </p:cTn>
                        </p:par>
                      </p:childTnLst>
                    </p:cTn>
                  </p:par>
                  <p:par>
                    <p:cTn id="200" fill="hold">
                      <p:stCondLst>
                        <p:cond delay="indefinite"/>
                      </p:stCondLst>
                      <p:childTnLst>
                        <p:par>
                          <p:cTn id="201" fill="hold">
                            <p:stCondLst>
                              <p:cond delay="0"/>
                            </p:stCondLst>
                            <p:childTnLst>
                              <p:par>
                                <p:cTn id="202" presetID="53" presetClass="entr" presetSubtype="16" fill="hold" nodeType="clickEffect">
                                  <p:stCondLst>
                                    <p:cond delay="0"/>
                                  </p:stCondLst>
                                  <p:childTnLst>
                                    <p:set>
                                      <p:cBhvr>
                                        <p:cTn id="203" dur="1" fill="hold">
                                          <p:stCondLst>
                                            <p:cond delay="0"/>
                                          </p:stCondLst>
                                        </p:cTn>
                                        <p:tgtEl>
                                          <p:spTgt spid="20"/>
                                        </p:tgtEl>
                                        <p:attrNameLst>
                                          <p:attrName>style.visibility</p:attrName>
                                        </p:attrNameLst>
                                      </p:cBhvr>
                                      <p:to>
                                        <p:strVal val="visible"/>
                                      </p:to>
                                    </p:set>
                                    <p:anim calcmode="lin" valueType="num">
                                      <p:cBhvr>
                                        <p:cTn id="204" dur="2000" fill="hold"/>
                                        <p:tgtEl>
                                          <p:spTgt spid="20"/>
                                        </p:tgtEl>
                                        <p:attrNameLst>
                                          <p:attrName>ppt_w</p:attrName>
                                        </p:attrNameLst>
                                      </p:cBhvr>
                                      <p:tavLst>
                                        <p:tav tm="0">
                                          <p:val>
                                            <p:fltVal val="0"/>
                                          </p:val>
                                        </p:tav>
                                        <p:tav tm="100000">
                                          <p:val>
                                            <p:strVal val="#ppt_w"/>
                                          </p:val>
                                        </p:tav>
                                      </p:tavLst>
                                    </p:anim>
                                    <p:anim calcmode="lin" valueType="num">
                                      <p:cBhvr>
                                        <p:cTn id="205" dur="2000" fill="hold"/>
                                        <p:tgtEl>
                                          <p:spTgt spid="20"/>
                                        </p:tgtEl>
                                        <p:attrNameLst>
                                          <p:attrName>ppt_h</p:attrName>
                                        </p:attrNameLst>
                                      </p:cBhvr>
                                      <p:tavLst>
                                        <p:tav tm="0">
                                          <p:val>
                                            <p:fltVal val="0"/>
                                          </p:val>
                                        </p:tav>
                                        <p:tav tm="100000">
                                          <p:val>
                                            <p:strVal val="#ppt_h"/>
                                          </p:val>
                                        </p:tav>
                                      </p:tavLst>
                                    </p:anim>
                                    <p:animEffect transition="in" filter="fade">
                                      <p:cBhvr>
                                        <p:cTn id="206" dur="2000"/>
                                        <p:tgtEl>
                                          <p:spTgt spid="20"/>
                                        </p:tgtEl>
                                      </p:cBhvr>
                                    </p:animEffect>
                                  </p:childTnLst>
                                </p:cTn>
                              </p:par>
                              <p:par>
                                <p:cTn id="207" presetID="31" presetClass="entr" presetSubtype="0" fill="hold" grpId="0" nodeType="withEffect">
                                  <p:stCondLst>
                                    <p:cond delay="0"/>
                                  </p:stCondLst>
                                  <p:childTnLst>
                                    <p:set>
                                      <p:cBhvr>
                                        <p:cTn id="208" dur="1" fill="hold">
                                          <p:stCondLst>
                                            <p:cond delay="0"/>
                                          </p:stCondLst>
                                        </p:cTn>
                                        <p:tgtEl>
                                          <p:spTgt spid="23"/>
                                        </p:tgtEl>
                                        <p:attrNameLst>
                                          <p:attrName>style.visibility</p:attrName>
                                        </p:attrNameLst>
                                      </p:cBhvr>
                                      <p:to>
                                        <p:strVal val="visible"/>
                                      </p:to>
                                    </p:set>
                                    <p:anim calcmode="lin" valueType="num">
                                      <p:cBhvr>
                                        <p:cTn id="209" dur="1500" fill="hold"/>
                                        <p:tgtEl>
                                          <p:spTgt spid="23"/>
                                        </p:tgtEl>
                                        <p:attrNameLst>
                                          <p:attrName>ppt_w</p:attrName>
                                        </p:attrNameLst>
                                      </p:cBhvr>
                                      <p:tavLst>
                                        <p:tav tm="0">
                                          <p:val>
                                            <p:fltVal val="0"/>
                                          </p:val>
                                        </p:tav>
                                        <p:tav tm="100000">
                                          <p:val>
                                            <p:strVal val="#ppt_w"/>
                                          </p:val>
                                        </p:tav>
                                      </p:tavLst>
                                    </p:anim>
                                    <p:anim calcmode="lin" valueType="num">
                                      <p:cBhvr>
                                        <p:cTn id="210" dur="1500" fill="hold"/>
                                        <p:tgtEl>
                                          <p:spTgt spid="23"/>
                                        </p:tgtEl>
                                        <p:attrNameLst>
                                          <p:attrName>ppt_h</p:attrName>
                                        </p:attrNameLst>
                                      </p:cBhvr>
                                      <p:tavLst>
                                        <p:tav tm="0">
                                          <p:val>
                                            <p:fltVal val="0"/>
                                          </p:val>
                                        </p:tav>
                                        <p:tav tm="100000">
                                          <p:val>
                                            <p:strVal val="#ppt_h"/>
                                          </p:val>
                                        </p:tav>
                                      </p:tavLst>
                                    </p:anim>
                                    <p:anim calcmode="lin" valueType="num">
                                      <p:cBhvr>
                                        <p:cTn id="211" dur="1500" fill="hold"/>
                                        <p:tgtEl>
                                          <p:spTgt spid="23"/>
                                        </p:tgtEl>
                                        <p:attrNameLst>
                                          <p:attrName>style.rotation</p:attrName>
                                        </p:attrNameLst>
                                      </p:cBhvr>
                                      <p:tavLst>
                                        <p:tav tm="0">
                                          <p:val>
                                            <p:fltVal val="90"/>
                                          </p:val>
                                        </p:tav>
                                        <p:tav tm="100000">
                                          <p:val>
                                            <p:fltVal val="0"/>
                                          </p:val>
                                        </p:tav>
                                      </p:tavLst>
                                    </p:anim>
                                    <p:animEffect transition="in" filter="fade">
                                      <p:cBhvr>
                                        <p:cTn id="212"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3"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37" grpId="0" animBg="1"/>
      <p:bldP spid="61" grpId="0" animBg="1"/>
      <p:bldP spid="29" grpId="0" animBg="1"/>
      <p:bldP spid="28" grpId="0" animBg="1"/>
      <p:bldP spid="38" grpId="0" animBg="1"/>
      <p:bldP spid="44" grpId="0"/>
      <p:bldP spid="45" grpId="0" animBg="1"/>
      <p:bldP spid="63" grpId="0" animBg="1"/>
      <p:bldP spid="64" grpId="0" animBg="1"/>
      <p:bldP spid="62" grpId="0" animBg="1"/>
      <p:bldP spid="31" grpId="0" animBg="1"/>
      <p:bldP spid="31" grpId="1" animBg="1"/>
      <p:bldGraphic spid="2" grpId="0">
        <p:bldSub>
          <a:bldDgm bld="one"/>
        </p:bldSub>
      </p:bldGraphic>
      <p:bldGraphic spid="2" grpId="1">
        <p:bldSub>
          <a:bldDgm bld="one"/>
        </p:bldSub>
      </p:bldGraphic>
      <p:bldP spid="15" grpId="0"/>
      <p:bldP spid="15" grpId="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876800" y="6488668"/>
            <a:ext cx="4267200" cy="369332"/>
          </a:xfrm>
          <a:prstGeom prst="rect">
            <a:avLst/>
          </a:prstGeom>
          <a:noFill/>
        </p:spPr>
        <p:txBody>
          <a:bodyPr wrap="square" rtlCol="0">
            <a:spAutoFit/>
          </a:bodyPr>
          <a:lstStyle/>
          <a:p>
            <a:pPr algn="ctr"/>
            <a:r>
              <a:rPr lang="en-GB" b="1" i="1" dirty="0" smtClean="0">
                <a:latin typeface="Tw Cen MT" panose="020B0602020104020603" pitchFamily="34" charset="0"/>
              </a:rPr>
              <a:t>Maya Civilisation History Interactive©</a:t>
            </a:r>
            <a:endParaRPr lang="en-GB" b="1" i="1" dirty="0">
              <a:latin typeface="Tw Cen MT" panose="020B0602020104020603" pitchFamily="34" charset="0"/>
            </a:endParaRPr>
          </a:p>
        </p:txBody>
      </p:sp>
      <p:pic>
        <p:nvPicPr>
          <p:cNvPr id="21" name="Picture 20">
            <a:hlinkClick r:id="rId4" action="ppaction://hlinkfile"/>
          </p:cNvPr>
          <p:cNvPicPr>
            <a:picLocks/>
          </p:cNvPicPr>
          <p:nvPr/>
        </p:nvPicPr>
        <p:blipFill>
          <a:blip r:embed="rId5">
            <a:extLst>
              <a:ext uri="{28A0092B-C50C-407E-A947-70E740481C1C}">
                <a14:useLocalDpi xmlns:a14="http://schemas.microsoft.com/office/drawing/2010/main" val="0"/>
              </a:ext>
            </a:extLst>
          </a:blip>
          <a:stretch>
            <a:fillRect/>
          </a:stretch>
        </p:blipFill>
        <p:spPr>
          <a:xfrm>
            <a:off x="1151174" y="6033067"/>
            <a:ext cx="906226" cy="835142"/>
          </a:xfrm>
          <a:prstGeom prst="rect">
            <a:avLst/>
          </a:prstGeom>
        </p:spPr>
      </p:pic>
      <p:sp>
        <p:nvSpPr>
          <p:cNvPr id="3" name="Title 2"/>
          <p:cNvSpPr>
            <a:spLocks noGrp="1"/>
          </p:cNvSpPr>
          <p:nvPr>
            <p:ph type="title"/>
          </p:nvPr>
        </p:nvSpPr>
        <p:spPr>
          <a:xfrm>
            <a:off x="914400" y="228600"/>
            <a:ext cx="7162800" cy="914400"/>
          </a:xfrm>
        </p:spPr>
        <p:style>
          <a:lnRef idx="3">
            <a:schemeClr val="lt1"/>
          </a:lnRef>
          <a:fillRef idx="1">
            <a:schemeClr val="accent6"/>
          </a:fillRef>
          <a:effectRef idx="1">
            <a:schemeClr val="accent6"/>
          </a:effectRef>
          <a:fontRef idx="minor">
            <a:schemeClr val="lt1"/>
          </a:fontRef>
        </p:style>
        <p:txBody>
          <a:bodyPr>
            <a:normAutofit fontScale="90000"/>
          </a:bodyPr>
          <a:lstStyle/>
          <a:p>
            <a:pPr algn="ctr"/>
            <a:r>
              <a:rPr lang="en-GB" sz="4800" b="1" dirty="0" smtClean="0"/>
              <a:t>      Hunting and Gathering</a:t>
            </a:r>
            <a:endParaRPr lang="en-GB" sz="4800" b="1" dirty="0"/>
          </a:p>
        </p:txBody>
      </p:sp>
      <p:sp>
        <p:nvSpPr>
          <p:cNvPr id="4" name="TextBox 3"/>
          <p:cNvSpPr txBox="1"/>
          <p:nvPr/>
        </p:nvSpPr>
        <p:spPr>
          <a:xfrm>
            <a:off x="209549" y="1295400"/>
            <a:ext cx="8502305" cy="4555093"/>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sz="2900" dirty="0" smtClean="0">
                <a:latin typeface="Tw Cen MT" pitchFamily="34" charset="0"/>
              </a:rPr>
              <a:t>The Maya did not keep animals like cows, sheep or pigs for food, so they had to hunt and fish for meat to add to their fruit and vegetable diet. Hunters caught small animals like rabbits and foxes in nets. With bow and arrows they shot ducks, pigeons and other birds for their feathers. They hunted for bigger animals like deer, wild boar, pumas and jaguars for their meat and beautiful firs. The Maya gathered many plants and insects. Seeds, leaves and flowers were used in medicines and to make paper and baskets.</a:t>
            </a:r>
            <a:endParaRPr lang="en-GB" sz="2900" dirty="0">
              <a:latin typeface="Tw Cen MT" pitchFamily="34" charset="0"/>
            </a:endParaRPr>
          </a:p>
        </p:txBody>
      </p:sp>
      <p:sp>
        <p:nvSpPr>
          <p:cNvPr id="7" name="Oval 6"/>
          <p:cNvSpPr/>
          <p:nvPr/>
        </p:nvSpPr>
        <p:spPr>
          <a:xfrm>
            <a:off x="8199120" y="5334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25</a:t>
            </a:r>
            <a:endParaRPr lang="en-US" sz="2000" b="1" dirty="0">
              <a:latin typeface="Tw Cen MT" pitchFamily="34" charset="0"/>
            </a:endParaRPr>
          </a:p>
        </p:txBody>
      </p:sp>
      <p:pic>
        <p:nvPicPr>
          <p:cNvPr id="15" name="Picture 14">
            <a:hlinkClick r:id="rId6" action="ppaction://hlinkfile"/>
          </p:cNvPr>
          <p:cNvPicPr>
            <a:picLocks/>
          </p:cNvPicPr>
          <p:nvPr/>
        </p:nvPicPr>
        <p:blipFill>
          <a:blip r:embed="rId7">
            <a:extLst>
              <a:ext uri="{28A0092B-C50C-407E-A947-70E740481C1C}">
                <a14:useLocalDpi xmlns:a14="http://schemas.microsoft.com/office/drawing/2010/main" val="0"/>
              </a:ext>
            </a:extLst>
          </a:blip>
          <a:stretch>
            <a:fillRect/>
          </a:stretch>
        </p:blipFill>
        <p:spPr>
          <a:xfrm>
            <a:off x="152400" y="6022800"/>
            <a:ext cx="907200" cy="835200"/>
          </a:xfrm>
          <a:prstGeom prst="rect">
            <a:avLst/>
          </a:prstGeom>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l="1274" t="2414" r="1274" b="2414"/>
          <a:stretch/>
        </p:blipFill>
        <p:spPr>
          <a:xfrm>
            <a:off x="7433917" y="5414877"/>
            <a:ext cx="1473465" cy="1062123"/>
          </a:xfrm>
          <a:prstGeom prst="rect">
            <a:avLst/>
          </a:prstGeom>
          <a:ln w="38100" cap="sq">
            <a:solidFill>
              <a:schemeClr val="tx1"/>
            </a:solidFill>
            <a:miter lim="800000"/>
          </a:ln>
          <a:effectLst>
            <a:outerShdw blurRad="57150" dist="50800" dir="2700000" algn="tl" rotWithShape="0">
              <a:srgbClr val="000000">
                <a:alpha val="40000"/>
              </a:srgbClr>
            </a:outerShdw>
          </a:effectLst>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4800" y="185143"/>
            <a:ext cx="1600200" cy="1034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200" y="647697"/>
            <a:ext cx="9240982" cy="5762813"/>
          </a:xfrm>
          <a:prstGeom prst="rect">
            <a:avLst/>
          </a:prstGeom>
        </p:spPr>
      </p:pic>
      <p:sp>
        <p:nvSpPr>
          <p:cNvPr id="5" name="TextBox 4"/>
          <p:cNvSpPr txBox="1"/>
          <p:nvPr/>
        </p:nvSpPr>
        <p:spPr>
          <a:xfrm>
            <a:off x="381000" y="210234"/>
            <a:ext cx="83820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3600" b="1" dirty="0" smtClean="0">
                <a:latin typeface="Tw Cen MT" panose="020B0602020104020603" pitchFamily="34" charset="0"/>
              </a:rPr>
              <a:t>What can you see when you really look?</a:t>
            </a:r>
            <a:endParaRPr lang="en-GB" sz="3600" b="1" dirty="0">
              <a:latin typeface="Tw Cen MT" panose="020B0602020104020603" pitchFamily="34" charset="0"/>
            </a:endParaRPr>
          </a:p>
        </p:txBody>
      </p:sp>
      <p:sp>
        <p:nvSpPr>
          <p:cNvPr id="6" name="Rectangle 5"/>
          <p:cNvSpPr/>
          <p:nvPr/>
        </p:nvSpPr>
        <p:spPr>
          <a:xfrm>
            <a:off x="76200" y="2971800"/>
            <a:ext cx="2368800" cy="3051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905000" y="2362200"/>
            <a:ext cx="540000" cy="468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smtClean="0">
                <a:latin typeface="Tw Cen MT" panose="020B0602020104020603" pitchFamily="34" charset="0"/>
              </a:rPr>
              <a:t>1</a:t>
            </a:r>
            <a:endParaRPr lang="en-GB" sz="2400" b="1" dirty="0">
              <a:latin typeface="Tw Cen MT" panose="020B0602020104020603" pitchFamily="34" charset="0"/>
            </a:endParaRPr>
          </a:p>
        </p:txBody>
      </p:sp>
      <p:sp>
        <p:nvSpPr>
          <p:cNvPr id="12" name="Rectangle 11"/>
          <p:cNvSpPr/>
          <p:nvPr/>
        </p:nvSpPr>
        <p:spPr>
          <a:xfrm>
            <a:off x="8199120" y="3051479"/>
            <a:ext cx="875280" cy="2282521"/>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8307120" y="2503800"/>
            <a:ext cx="540000" cy="468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Tw Cen MT" panose="020B0602020104020603" pitchFamily="34" charset="0"/>
              </a:rPr>
              <a:t>1</a:t>
            </a:r>
          </a:p>
        </p:txBody>
      </p:sp>
      <p:sp>
        <p:nvSpPr>
          <p:cNvPr id="14" name="Rectangle 13"/>
          <p:cNvSpPr/>
          <p:nvPr/>
        </p:nvSpPr>
        <p:spPr>
          <a:xfrm>
            <a:off x="2570352" y="1752600"/>
            <a:ext cx="5506847" cy="441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053775" y="4946877"/>
            <a:ext cx="540000" cy="468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Tw Cen MT" panose="020B0602020104020603" pitchFamily="34" charset="0"/>
              </a:rPr>
              <a:t>2</a:t>
            </a:r>
          </a:p>
        </p:txBody>
      </p:sp>
      <p:sp>
        <p:nvSpPr>
          <p:cNvPr id="17" name="Rectangle 16"/>
          <p:cNvSpPr/>
          <p:nvPr/>
        </p:nvSpPr>
        <p:spPr>
          <a:xfrm>
            <a:off x="-48600" y="836700"/>
            <a:ext cx="9192600" cy="7635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8319884" y="1219200"/>
            <a:ext cx="540000" cy="468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smtClean="0">
                <a:latin typeface="Tw Cen MT" panose="020B0602020104020603" pitchFamily="34" charset="0"/>
              </a:rPr>
              <a:t>4</a:t>
            </a:r>
            <a:endParaRPr lang="en-GB" sz="2400" b="1" dirty="0">
              <a:latin typeface="Tw Cen MT" panose="020B0602020104020603" pitchFamily="34" charset="0"/>
            </a:endParaRPr>
          </a:p>
        </p:txBody>
      </p:sp>
      <p:sp>
        <p:nvSpPr>
          <p:cNvPr id="19" name="Rectangle 18"/>
          <p:cNvSpPr/>
          <p:nvPr/>
        </p:nvSpPr>
        <p:spPr>
          <a:xfrm>
            <a:off x="4800600" y="2362200"/>
            <a:ext cx="1302000" cy="183053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5181600" y="1768971"/>
            <a:ext cx="540000" cy="468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smtClean="0">
                <a:latin typeface="Tw Cen MT" panose="020B0602020104020603" pitchFamily="34" charset="0"/>
              </a:rPr>
              <a:t>3</a:t>
            </a:r>
            <a:endParaRPr lang="en-GB" sz="2400" b="1" dirty="0">
              <a:latin typeface="Tw Cen MT" panose="020B0602020104020603" pitchFamily="34" charset="0"/>
            </a:endParaRPr>
          </a:p>
        </p:txBody>
      </p:sp>
    </p:spTree>
    <p:extLst>
      <p:ext uri="{BB962C8B-B14F-4D97-AF65-F5344CB8AC3E}">
        <p14:creationId xmlns:p14="http://schemas.microsoft.com/office/powerpoint/2010/main" val="35807136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25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subTnLst>
                                    <p:audio>
                                      <p:cMediaNode>
                                        <p:cTn display="0" masterRel="sameClick">
                                          <p:stCondLst>
                                            <p:cond evt="begin" delay="0">
                                              <p:tn val="25"/>
                                            </p:cond>
                                          </p:stCondLst>
                                          <p:endCondLst>
                                            <p:cond evt="onStopAudio" delay="0">
                                              <p:tgtEl>
                                                <p:sldTgt/>
                                              </p:tgtEl>
                                            </p:cond>
                                          </p:endCondLst>
                                        </p:cTn>
                                        <p:tgtEl>
                                          <p:sndTgt r:embed="rId3" name="push.wav"/>
                                        </p:tgtEl>
                                      </p:cMediaNode>
                                    </p:audio>
                                  </p:sub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 calcmode="lin" valueType="num">
                                      <p:cBhvr>
                                        <p:cTn id="34" dur="1000" fill="hold"/>
                                        <p:tgtEl>
                                          <p:spTgt spid="8"/>
                                        </p:tgtEl>
                                        <p:attrNameLst>
                                          <p:attrName>style.rotation</p:attrName>
                                        </p:attrNameLst>
                                      </p:cBhvr>
                                      <p:tavLst>
                                        <p:tav tm="0">
                                          <p:val>
                                            <p:fltVal val="90"/>
                                          </p:val>
                                        </p:tav>
                                        <p:tav tm="100000">
                                          <p:val>
                                            <p:fltVal val="0"/>
                                          </p:val>
                                        </p:tav>
                                      </p:tavLst>
                                    </p:anim>
                                    <p:animEffect transition="in" filter="fade">
                                      <p:cBhvr>
                                        <p:cTn id="35" dur="10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heel(1)">
                                      <p:cBhvr>
                                        <p:cTn id="40" dur="2000"/>
                                        <p:tgtEl>
                                          <p:spTgt spid="12"/>
                                        </p:tgtEl>
                                      </p:cBhvr>
                                    </p:animEffect>
                                  </p:childTnLst>
                                  <p:subTnLst>
                                    <p:audio>
                                      <p:cMediaNode>
                                        <p:cTn display="0" masterRel="sameClick">
                                          <p:stCondLst>
                                            <p:cond evt="begin" delay="0">
                                              <p:tn val="38"/>
                                            </p:cond>
                                          </p:stCondLst>
                                          <p:endCondLst>
                                            <p:cond evt="onStopAudio" delay="0">
                                              <p:tgtEl>
                                                <p:sldTgt/>
                                              </p:tgtEl>
                                            </p:cond>
                                          </p:endCondLst>
                                        </p:cTn>
                                        <p:tgtEl>
                                          <p:sndTgt r:embed="rId3" name="push.wav"/>
                                        </p:tgtEl>
                                      </p:cMediaNode>
                                    </p:audio>
                                  </p:sub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tgtEl>
                                          <p:spTgt spid="13"/>
                                        </p:tgtEl>
                                        <p:attrNameLst>
                                          <p:attrName>ppt_w</p:attrName>
                                        </p:attrNameLst>
                                      </p:cBhvr>
                                      <p:tavLst>
                                        <p:tav tm="0">
                                          <p:val>
                                            <p:fltVal val="0"/>
                                          </p:val>
                                        </p:tav>
                                        <p:tav tm="100000">
                                          <p:val>
                                            <p:strVal val="#ppt_w"/>
                                          </p:val>
                                        </p:tav>
                                      </p:tavLst>
                                    </p:anim>
                                    <p:anim calcmode="lin" valueType="num">
                                      <p:cBhvr>
                                        <p:cTn id="46" dur="1000" fill="hold"/>
                                        <p:tgtEl>
                                          <p:spTgt spid="13"/>
                                        </p:tgtEl>
                                        <p:attrNameLst>
                                          <p:attrName>ppt_h</p:attrName>
                                        </p:attrNameLst>
                                      </p:cBhvr>
                                      <p:tavLst>
                                        <p:tav tm="0">
                                          <p:val>
                                            <p:fltVal val="0"/>
                                          </p:val>
                                        </p:tav>
                                        <p:tav tm="100000">
                                          <p:val>
                                            <p:strVal val="#ppt_h"/>
                                          </p:val>
                                        </p:tav>
                                      </p:tavLst>
                                    </p:anim>
                                    <p:anim calcmode="lin" valueType="num">
                                      <p:cBhvr>
                                        <p:cTn id="47" dur="1000" fill="hold"/>
                                        <p:tgtEl>
                                          <p:spTgt spid="13"/>
                                        </p:tgtEl>
                                        <p:attrNameLst>
                                          <p:attrName>style.rotation</p:attrName>
                                        </p:attrNameLst>
                                      </p:cBhvr>
                                      <p:tavLst>
                                        <p:tav tm="0">
                                          <p:val>
                                            <p:fltVal val="90"/>
                                          </p:val>
                                        </p:tav>
                                        <p:tav tm="100000">
                                          <p:val>
                                            <p:fltVal val="0"/>
                                          </p:val>
                                        </p:tav>
                                      </p:tavLst>
                                    </p:anim>
                                    <p:animEffect transition="in" filter="fade">
                                      <p:cBhvr>
                                        <p:cTn id="48" dur="1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heel(1)">
                                      <p:cBhvr>
                                        <p:cTn id="53" dur="2000"/>
                                        <p:tgtEl>
                                          <p:spTgt spid="14"/>
                                        </p:tgtEl>
                                      </p:cBhvr>
                                    </p:animEffect>
                                  </p:childTnLst>
                                  <p:subTnLst>
                                    <p:audio>
                                      <p:cMediaNode>
                                        <p:cTn display="0" masterRel="sameClick">
                                          <p:stCondLst>
                                            <p:cond evt="begin" delay="0">
                                              <p:tn val="51"/>
                                            </p:cond>
                                          </p:stCondLst>
                                          <p:endCondLst>
                                            <p:cond evt="onStopAudio" delay="0">
                                              <p:tgtEl>
                                                <p:sldTgt/>
                                              </p:tgtEl>
                                            </p:cond>
                                          </p:endCondLst>
                                        </p:cTn>
                                        <p:tgtEl>
                                          <p:sndTgt r:embed="rId3" name="push.wav"/>
                                        </p:tgtEl>
                                      </p:cMediaNode>
                                    </p:audio>
                                  </p:sub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1000" fill="hold"/>
                                        <p:tgtEl>
                                          <p:spTgt spid="16"/>
                                        </p:tgtEl>
                                        <p:attrNameLst>
                                          <p:attrName>ppt_w</p:attrName>
                                        </p:attrNameLst>
                                      </p:cBhvr>
                                      <p:tavLst>
                                        <p:tav tm="0">
                                          <p:val>
                                            <p:fltVal val="0"/>
                                          </p:val>
                                        </p:tav>
                                        <p:tav tm="100000">
                                          <p:val>
                                            <p:strVal val="#ppt_w"/>
                                          </p:val>
                                        </p:tav>
                                      </p:tavLst>
                                    </p:anim>
                                    <p:anim calcmode="lin" valueType="num">
                                      <p:cBhvr>
                                        <p:cTn id="59" dur="1000" fill="hold"/>
                                        <p:tgtEl>
                                          <p:spTgt spid="16"/>
                                        </p:tgtEl>
                                        <p:attrNameLst>
                                          <p:attrName>ppt_h</p:attrName>
                                        </p:attrNameLst>
                                      </p:cBhvr>
                                      <p:tavLst>
                                        <p:tav tm="0">
                                          <p:val>
                                            <p:fltVal val="0"/>
                                          </p:val>
                                        </p:tav>
                                        <p:tav tm="100000">
                                          <p:val>
                                            <p:strVal val="#ppt_h"/>
                                          </p:val>
                                        </p:tav>
                                      </p:tavLst>
                                    </p:anim>
                                    <p:anim calcmode="lin" valueType="num">
                                      <p:cBhvr>
                                        <p:cTn id="60" dur="1000" fill="hold"/>
                                        <p:tgtEl>
                                          <p:spTgt spid="16"/>
                                        </p:tgtEl>
                                        <p:attrNameLst>
                                          <p:attrName>style.rotation</p:attrName>
                                        </p:attrNameLst>
                                      </p:cBhvr>
                                      <p:tavLst>
                                        <p:tav tm="0">
                                          <p:val>
                                            <p:fltVal val="90"/>
                                          </p:val>
                                        </p:tav>
                                        <p:tav tm="100000">
                                          <p:val>
                                            <p:fltVal val="0"/>
                                          </p:val>
                                        </p:tav>
                                      </p:tavLst>
                                    </p:anim>
                                    <p:animEffect transition="in" filter="fade">
                                      <p:cBhvr>
                                        <p:cTn id="61" dur="10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heel(1)">
                                      <p:cBhvr>
                                        <p:cTn id="66" dur="2000"/>
                                        <p:tgtEl>
                                          <p:spTgt spid="17"/>
                                        </p:tgtEl>
                                      </p:cBhvr>
                                    </p:animEffect>
                                  </p:childTnLst>
                                  <p:subTnLst>
                                    <p:audio>
                                      <p:cMediaNode>
                                        <p:cTn display="0" masterRel="sameClick">
                                          <p:stCondLst>
                                            <p:cond evt="begin" delay="0">
                                              <p:tn val="64"/>
                                            </p:cond>
                                          </p:stCondLst>
                                          <p:endCondLst>
                                            <p:cond evt="onStopAudio" delay="0">
                                              <p:tgtEl>
                                                <p:sldTgt/>
                                              </p:tgtEl>
                                            </p:cond>
                                          </p:endCondLst>
                                        </p:cTn>
                                        <p:tgtEl>
                                          <p:sndTgt r:embed="rId3" name="push.wav"/>
                                        </p:tgtEl>
                                      </p:cMediaNode>
                                    </p:audio>
                                  </p:sub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1000" fill="hold"/>
                                        <p:tgtEl>
                                          <p:spTgt spid="18"/>
                                        </p:tgtEl>
                                        <p:attrNameLst>
                                          <p:attrName>ppt_w</p:attrName>
                                        </p:attrNameLst>
                                      </p:cBhvr>
                                      <p:tavLst>
                                        <p:tav tm="0">
                                          <p:val>
                                            <p:fltVal val="0"/>
                                          </p:val>
                                        </p:tav>
                                        <p:tav tm="100000">
                                          <p:val>
                                            <p:strVal val="#ppt_w"/>
                                          </p:val>
                                        </p:tav>
                                      </p:tavLst>
                                    </p:anim>
                                    <p:anim calcmode="lin" valueType="num">
                                      <p:cBhvr>
                                        <p:cTn id="72" dur="1000" fill="hold"/>
                                        <p:tgtEl>
                                          <p:spTgt spid="18"/>
                                        </p:tgtEl>
                                        <p:attrNameLst>
                                          <p:attrName>ppt_h</p:attrName>
                                        </p:attrNameLst>
                                      </p:cBhvr>
                                      <p:tavLst>
                                        <p:tav tm="0">
                                          <p:val>
                                            <p:fltVal val="0"/>
                                          </p:val>
                                        </p:tav>
                                        <p:tav tm="100000">
                                          <p:val>
                                            <p:strVal val="#ppt_h"/>
                                          </p:val>
                                        </p:tav>
                                      </p:tavLst>
                                    </p:anim>
                                    <p:anim calcmode="lin" valueType="num">
                                      <p:cBhvr>
                                        <p:cTn id="73" dur="1000" fill="hold"/>
                                        <p:tgtEl>
                                          <p:spTgt spid="18"/>
                                        </p:tgtEl>
                                        <p:attrNameLst>
                                          <p:attrName>style.rotation</p:attrName>
                                        </p:attrNameLst>
                                      </p:cBhvr>
                                      <p:tavLst>
                                        <p:tav tm="0">
                                          <p:val>
                                            <p:fltVal val="90"/>
                                          </p:val>
                                        </p:tav>
                                        <p:tav tm="100000">
                                          <p:val>
                                            <p:fltVal val="0"/>
                                          </p:val>
                                        </p:tav>
                                      </p:tavLst>
                                    </p:anim>
                                    <p:animEffect transition="in" filter="fade">
                                      <p:cBhvr>
                                        <p:cTn id="74" dur="10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21" presetClass="entr" presetSubtype="1"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heel(1)">
                                      <p:cBhvr>
                                        <p:cTn id="79" dur="2000"/>
                                        <p:tgtEl>
                                          <p:spTgt spid="19"/>
                                        </p:tgtEl>
                                      </p:cBhvr>
                                    </p:animEffect>
                                  </p:childTnLst>
                                  <p:subTnLst>
                                    <p:audio>
                                      <p:cMediaNode>
                                        <p:cTn display="0" masterRel="sameClick">
                                          <p:stCondLst>
                                            <p:cond evt="begin" delay="0">
                                              <p:tn val="77"/>
                                            </p:cond>
                                          </p:stCondLst>
                                          <p:endCondLst>
                                            <p:cond evt="onStopAudio" delay="0">
                                              <p:tgtEl>
                                                <p:sldTgt/>
                                              </p:tgtEl>
                                            </p:cond>
                                          </p:endCondLst>
                                        </p:cTn>
                                        <p:tgtEl>
                                          <p:sndTgt r:embed="rId3" name="push.wav"/>
                                        </p:tgtEl>
                                      </p:cMediaNode>
                                    </p:audio>
                                  </p:subTnLst>
                                </p:cTn>
                              </p:par>
                            </p:childTnLst>
                          </p:cTn>
                        </p:par>
                      </p:childTnLst>
                    </p:cTn>
                  </p:par>
                  <p:par>
                    <p:cTn id="80" fill="hold">
                      <p:stCondLst>
                        <p:cond delay="indefinite"/>
                      </p:stCondLst>
                      <p:childTnLst>
                        <p:par>
                          <p:cTn id="81" fill="hold">
                            <p:stCondLst>
                              <p:cond delay="0"/>
                            </p:stCondLst>
                            <p:childTnLst>
                              <p:par>
                                <p:cTn id="82" presetID="31" presetClass="entr" presetSubtype="0" fill="hold" grpId="0" nodeType="click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p:cTn id="84" dur="1000" fill="hold"/>
                                        <p:tgtEl>
                                          <p:spTgt spid="20"/>
                                        </p:tgtEl>
                                        <p:attrNameLst>
                                          <p:attrName>ppt_w</p:attrName>
                                        </p:attrNameLst>
                                      </p:cBhvr>
                                      <p:tavLst>
                                        <p:tav tm="0">
                                          <p:val>
                                            <p:fltVal val="0"/>
                                          </p:val>
                                        </p:tav>
                                        <p:tav tm="100000">
                                          <p:val>
                                            <p:strVal val="#ppt_w"/>
                                          </p:val>
                                        </p:tav>
                                      </p:tavLst>
                                    </p:anim>
                                    <p:anim calcmode="lin" valueType="num">
                                      <p:cBhvr>
                                        <p:cTn id="85" dur="1000" fill="hold"/>
                                        <p:tgtEl>
                                          <p:spTgt spid="20"/>
                                        </p:tgtEl>
                                        <p:attrNameLst>
                                          <p:attrName>ppt_h</p:attrName>
                                        </p:attrNameLst>
                                      </p:cBhvr>
                                      <p:tavLst>
                                        <p:tav tm="0">
                                          <p:val>
                                            <p:fltVal val="0"/>
                                          </p:val>
                                        </p:tav>
                                        <p:tav tm="100000">
                                          <p:val>
                                            <p:strVal val="#ppt_h"/>
                                          </p:val>
                                        </p:tav>
                                      </p:tavLst>
                                    </p:anim>
                                    <p:anim calcmode="lin" valueType="num">
                                      <p:cBhvr>
                                        <p:cTn id="86" dur="1000" fill="hold"/>
                                        <p:tgtEl>
                                          <p:spTgt spid="20"/>
                                        </p:tgtEl>
                                        <p:attrNameLst>
                                          <p:attrName>style.rotation</p:attrName>
                                        </p:attrNameLst>
                                      </p:cBhvr>
                                      <p:tavLst>
                                        <p:tav tm="0">
                                          <p:val>
                                            <p:fltVal val="90"/>
                                          </p:val>
                                        </p:tav>
                                        <p:tav tm="100000">
                                          <p:val>
                                            <p:fltVal val="0"/>
                                          </p:val>
                                        </p:tav>
                                      </p:tavLst>
                                    </p:anim>
                                    <p:animEffect transition="in" filter="fade">
                                      <p:cBhvr>
                                        <p:cTn id="87" dur="10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55" presetClass="exit" presetSubtype="0" fill="hold" grpId="1" nodeType="clickEffect">
                                  <p:stCondLst>
                                    <p:cond delay="0"/>
                                  </p:stCondLst>
                                  <p:childTnLst>
                                    <p:anim calcmode="lin" valueType="num">
                                      <p:cBhvr>
                                        <p:cTn id="91" dur="1000"/>
                                        <p:tgtEl>
                                          <p:spTgt spid="6"/>
                                        </p:tgtEl>
                                        <p:attrNameLst>
                                          <p:attrName>ppt_w</p:attrName>
                                        </p:attrNameLst>
                                      </p:cBhvr>
                                      <p:tavLst>
                                        <p:tav tm="0">
                                          <p:val>
                                            <p:strVal val="ppt_w"/>
                                          </p:val>
                                        </p:tav>
                                        <p:tav tm="100000">
                                          <p:val>
                                            <p:strVal val="ppt_w*0.70"/>
                                          </p:val>
                                        </p:tav>
                                      </p:tavLst>
                                    </p:anim>
                                    <p:anim calcmode="lin" valueType="num">
                                      <p:cBhvr>
                                        <p:cTn id="92" dur="1000"/>
                                        <p:tgtEl>
                                          <p:spTgt spid="6"/>
                                        </p:tgtEl>
                                        <p:attrNameLst>
                                          <p:attrName>ppt_h</p:attrName>
                                        </p:attrNameLst>
                                      </p:cBhvr>
                                      <p:tavLst>
                                        <p:tav tm="0">
                                          <p:val>
                                            <p:strVal val="ppt_h"/>
                                          </p:val>
                                        </p:tav>
                                        <p:tav tm="100000">
                                          <p:val>
                                            <p:strVal val="ppt_h"/>
                                          </p:val>
                                        </p:tav>
                                      </p:tavLst>
                                    </p:anim>
                                    <p:animEffect transition="out" filter="fade">
                                      <p:cBhvr>
                                        <p:cTn id="93" dur="1000"/>
                                        <p:tgtEl>
                                          <p:spTgt spid="6"/>
                                        </p:tgtEl>
                                      </p:cBhvr>
                                    </p:animEffect>
                                    <p:set>
                                      <p:cBhvr>
                                        <p:cTn id="94" dur="1" fill="hold">
                                          <p:stCondLst>
                                            <p:cond delay="999"/>
                                          </p:stCondLst>
                                        </p:cTn>
                                        <p:tgtEl>
                                          <p:spTgt spid="6"/>
                                        </p:tgtEl>
                                        <p:attrNameLst>
                                          <p:attrName>style.visibility</p:attrName>
                                        </p:attrNameLst>
                                      </p:cBhvr>
                                      <p:to>
                                        <p:strVal val="hidden"/>
                                      </p:to>
                                    </p:set>
                                  </p:childTnLst>
                                </p:cTn>
                              </p:par>
                              <p:par>
                                <p:cTn id="95" presetID="55" presetClass="exit" presetSubtype="0" fill="hold" grpId="1" nodeType="withEffect">
                                  <p:stCondLst>
                                    <p:cond delay="0"/>
                                  </p:stCondLst>
                                  <p:childTnLst>
                                    <p:anim calcmode="lin" valueType="num">
                                      <p:cBhvr>
                                        <p:cTn id="96" dur="1000"/>
                                        <p:tgtEl>
                                          <p:spTgt spid="8"/>
                                        </p:tgtEl>
                                        <p:attrNameLst>
                                          <p:attrName>ppt_w</p:attrName>
                                        </p:attrNameLst>
                                      </p:cBhvr>
                                      <p:tavLst>
                                        <p:tav tm="0">
                                          <p:val>
                                            <p:strVal val="ppt_w"/>
                                          </p:val>
                                        </p:tav>
                                        <p:tav tm="100000">
                                          <p:val>
                                            <p:strVal val="ppt_w*0.70"/>
                                          </p:val>
                                        </p:tav>
                                      </p:tavLst>
                                    </p:anim>
                                    <p:anim calcmode="lin" valueType="num">
                                      <p:cBhvr>
                                        <p:cTn id="97" dur="1000"/>
                                        <p:tgtEl>
                                          <p:spTgt spid="8"/>
                                        </p:tgtEl>
                                        <p:attrNameLst>
                                          <p:attrName>ppt_h</p:attrName>
                                        </p:attrNameLst>
                                      </p:cBhvr>
                                      <p:tavLst>
                                        <p:tav tm="0">
                                          <p:val>
                                            <p:strVal val="ppt_h"/>
                                          </p:val>
                                        </p:tav>
                                        <p:tav tm="100000">
                                          <p:val>
                                            <p:strVal val="ppt_h"/>
                                          </p:val>
                                        </p:tav>
                                      </p:tavLst>
                                    </p:anim>
                                    <p:animEffect transition="out" filter="fade">
                                      <p:cBhvr>
                                        <p:cTn id="98" dur="1000"/>
                                        <p:tgtEl>
                                          <p:spTgt spid="8"/>
                                        </p:tgtEl>
                                      </p:cBhvr>
                                    </p:animEffect>
                                    <p:set>
                                      <p:cBhvr>
                                        <p:cTn id="99" dur="1" fill="hold">
                                          <p:stCondLst>
                                            <p:cond delay="999"/>
                                          </p:stCondLst>
                                        </p:cTn>
                                        <p:tgtEl>
                                          <p:spTgt spid="8"/>
                                        </p:tgtEl>
                                        <p:attrNameLst>
                                          <p:attrName>style.visibility</p:attrName>
                                        </p:attrNameLst>
                                      </p:cBhvr>
                                      <p:to>
                                        <p:strVal val="hidden"/>
                                      </p:to>
                                    </p:set>
                                  </p:childTnLst>
                                </p:cTn>
                              </p:par>
                              <p:par>
                                <p:cTn id="100" presetID="55" presetClass="exit" presetSubtype="0" fill="hold" grpId="1" nodeType="withEffect">
                                  <p:stCondLst>
                                    <p:cond delay="0"/>
                                  </p:stCondLst>
                                  <p:childTnLst>
                                    <p:anim calcmode="lin" valueType="num">
                                      <p:cBhvr>
                                        <p:cTn id="101" dur="1000"/>
                                        <p:tgtEl>
                                          <p:spTgt spid="12"/>
                                        </p:tgtEl>
                                        <p:attrNameLst>
                                          <p:attrName>ppt_w</p:attrName>
                                        </p:attrNameLst>
                                      </p:cBhvr>
                                      <p:tavLst>
                                        <p:tav tm="0">
                                          <p:val>
                                            <p:strVal val="ppt_w"/>
                                          </p:val>
                                        </p:tav>
                                        <p:tav tm="100000">
                                          <p:val>
                                            <p:strVal val="ppt_w*0.70"/>
                                          </p:val>
                                        </p:tav>
                                      </p:tavLst>
                                    </p:anim>
                                    <p:anim calcmode="lin" valueType="num">
                                      <p:cBhvr>
                                        <p:cTn id="102" dur="1000"/>
                                        <p:tgtEl>
                                          <p:spTgt spid="12"/>
                                        </p:tgtEl>
                                        <p:attrNameLst>
                                          <p:attrName>ppt_h</p:attrName>
                                        </p:attrNameLst>
                                      </p:cBhvr>
                                      <p:tavLst>
                                        <p:tav tm="0">
                                          <p:val>
                                            <p:strVal val="ppt_h"/>
                                          </p:val>
                                        </p:tav>
                                        <p:tav tm="100000">
                                          <p:val>
                                            <p:strVal val="ppt_h"/>
                                          </p:val>
                                        </p:tav>
                                      </p:tavLst>
                                    </p:anim>
                                    <p:animEffect transition="out" filter="fade">
                                      <p:cBhvr>
                                        <p:cTn id="103" dur="1000"/>
                                        <p:tgtEl>
                                          <p:spTgt spid="12"/>
                                        </p:tgtEl>
                                      </p:cBhvr>
                                    </p:animEffect>
                                    <p:set>
                                      <p:cBhvr>
                                        <p:cTn id="104" dur="1" fill="hold">
                                          <p:stCondLst>
                                            <p:cond delay="999"/>
                                          </p:stCondLst>
                                        </p:cTn>
                                        <p:tgtEl>
                                          <p:spTgt spid="12"/>
                                        </p:tgtEl>
                                        <p:attrNameLst>
                                          <p:attrName>style.visibility</p:attrName>
                                        </p:attrNameLst>
                                      </p:cBhvr>
                                      <p:to>
                                        <p:strVal val="hidden"/>
                                      </p:to>
                                    </p:set>
                                  </p:childTnLst>
                                </p:cTn>
                              </p:par>
                              <p:par>
                                <p:cTn id="105" presetID="55" presetClass="exit" presetSubtype="0" fill="hold" grpId="1" nodeType="withEffect">
                                  <p:stCondLst>
                                    <p:cond delay="0"/>
                                  </p:stCondLst>
                                  <p:childTnLst>
                                    <p:anim calcmode="lin" valueType="num">
                                      <p:cBhvr>
                                        <p:cTn id="106" dur="1000"/>
                                        <p:tgtEl>
                                          <p:spTgt spid="13"/>
                                        </p:tgtEl>
                                        <p:attrNameLst>
                                          <p:attrName>ppt_w</p:attrName>
                                        </p:attrNameLst>
                                      </p:cBhvr>
                                      <p:tavLst>
                                        <p:tav tm="0">
                                          <p:val>
                                            <p:strVal val="ppt_w"/>
                                          </p:val>
                                        </p:tav>
                                        <p:tav tm="100000">
                                          <p:val>
                                            <p:strVal val="ppt_w*0.70"/>
                                          </p:val>
                                        </p:tav>
                                      </p:tavLst>
                                    </p:anim>
                                    <p:anim calcmode="lin" valueType="num">
                                      <p:cBhvr>
                                        <p:cTn id="107" dur="1000"/>
                                        <p:tgtEl>
                                          <p:spTgt spid="13"/>
                                        </p:tgtEl>
                                        <p:attrNameLst>
                                          <p:attrName>ppt_h</p:attrName>
                                        </p:attrNameLst>
                                      </p:cBhvr>
                                      <p:tavLst>
                                        <p:tav tm="0">
                                          <p:val>
                                            <p:strVal val="ppt_h"/>
                                          </p:val>
                                        </p:tav>
                                        <p:tav tm="100000">
                                          <p:val>
                                            <p:strVal val="ppt_h"/>
                                          </p:val>
                                        </p:tav>
                                      </p:tavLst>
                                    </p:anim>
                                    <p:animEffect transition="out" filter="fade">
                                      <p:cBhvr>
                                        <p:cTn id="108" dur="1000"/>
                                        <p:tgtEl>
                                          <p:spTgt spid="13"/>
                                        </p:tgtEl>
                                      </p:cBhvr>
                                    </p:animEffect>
                                    <p:set>
                                      <p:cBhvr>
                                        <p:cTn id="109" dur="1" fill="hold">
                                          <p:stCondLst>
                                            <p:cond delay="999"/>
                                          </p:stCondLst>
                                        </p:cTn>
                                        <p:tgtEl>
                                          <p:spTgt spid="13"/>
                                        </p:tgtEl>
                                        <p:attrNameLst>
                                          <p:attrName>style.visibility</p:attrName>
                                        </p:attrNameLst>
                                      </p:cBhvr>
                                      <p:to>
                                        <p:strVal val="hidden"/>
                                      </p:to>
                                    </p:set>
                                  </p:childTnLst>
                                </p:cTn>
                              </p:par>
                              <p:par>
                                <p:cTn id="110" presetID="55" presetClass="exit" presetSubtype="0" fill="hold" grpId="1" nodeType="withEffect">
                                  <p:stCondLst>
                                    <p:cond delay="0"/>
                                  </p:stCondLst>
                                  <p:childTnLst>
                                    <p:anim calcmode="lin" valueType="num">
                                      <p:cBhvr>
                                        <p:cTn id="111" dur="1000"/>
                                        <p:tgtEl>
                                          <p:spTgt spid="14"/>
                                        </p:tgtEl>
                                        <p:attrNameLst>
                                          <p:attrName>ppt_w</p:attrName>
                                        </p:attrNameLst>
                                      </p:cBhvr>
                                      <p:tavLst>
                                        <p:tav tm="0">
                                          <p:val>
                                            <p:strVal val="ppt_w"/>
                                          </p:val>
                                        </p:tav>
                                        <p:tav tm="100000">
                                          <p:val>
                                            <p:strVal val="ppt_w*0.70"/>
                                          </p:val>
                                        </p:tav>
                                      </p:tavLst>
                                    </p:anim>
                                    <p:anim calcmode="lin" valueType="num">
                                      <p:cBhvr>
                                        <p:cTn id="112" dur="1000"/>
                                        <p:tgtEl>
                                          <p:spTgt spid="14"/>
                                        </p:tgtEl>
                                        <p:attrNameLst>
                                          <p:attrName>ppt_h</p:attrName>
                                        </p:attrNameLst>
                                      </p:cBhvr>
                                      <p:tavLst>
                                        <p:tav tm="0">
                                          <p:val>
                                            <p:strVal val="ppt_h"/>
                                          </p:val>
                                        </p:tav>
                                        <p:tav tm="100000">
                                          <p:val>
                                            <p:strVal val="ppt_h"/>
                                          </p:val>
                                        </p:tav>
                                      </p:tavLst>
                                    </p:anim>
                                    <p:animEffect transition="out" filter="fade">
                                      <p:cBhvr>
                                        <p:cTn id="113" dur="1000"/>
                                        <p:tgtEl>
                                          <p:spTgt spid="14"/>
                                        </p:tgtEl>
                                      </p:cBhvr>
                                    </p:animEffect>
                                    <p:set>
                                      <p:cBhvr>
                                        <p:cTn id="114" dur="1" fill="hold">
                                          <p:stCondLst>
                                            <p:cond delay="999"/>
                                          </p:stCondLst>
                                        </p:cTn>
                                        <p:tgtEl>
                                          <p:spTgt spid="14"/>
                                        </p:tgtEl>
                                        <p:attrNameLst>
                                          <p:attrName>style.visibility</p:attrName>
                                        </p:attrNameLst>
                                      </p:cBhvr>
                                      <p:to>
                                        <p:strVal val="hidden"/>
                                      </p:to>
                                    </p:set>
                                  </p:childTnLst>
                                </p:cTn>
                              </p:par>
                              <p:par>
                                <p:cTn id="115" presetID="55" presetClass="exit" presetSubtype="0" fill="hold" grpId="1" nodeType="withEffect">
                                  <p:stCondLst>
                                    <p:cond delay="0"/>
                                  </p:stCondLst>
                                  <p:childTnLst>
                                    <p:anim calcmode="lin" valueType="num">
                                      <p:cBhvr>
                                        <p:cTn id="116" dur="1000"/>
                                        <p:tgtEl>
                                          <p:spTgt spid="16"/>
                                        </p:tgtEl>
                                        <p:attrNameLst>
                                          <p:attrName>ppt_w</p:attrName>
                                        </p:attrNameLst>
                                      </p:cBhvr>
                                      <p:tavLst>
                                        <p:tav tm="0">
                                          <p:val>
                                            <p:strVal val="ppt_w"/>
                                          </p:val>
                                        </p:tav>
                                        <p:tav tm="100000">
                                          <p:val>
                                            <p:strVal val="ppt_w*0.70"/>
                                          </p:val>
                                        </p:tav>
                                      </p:tavLst>
                                    </p:anim>
                                    <p:anim calcmode="lin" valueType="num">
                                      <p:cBhvr>
                                        <p:cTn id="117" dur="1000"/>
                                        <p:tgtEl>
                                          <p:spTgt spid="16"/>
                                        </p:tgtEl>
                                        <p:attrNameLst>
                                          <p:attrName>ppt_h</p:attrName>
                                        </p:attrNameLst>
                                      </p:cBhvr>
                                      <p:tavLst>
                                        <p:tav tm="0">
                                          <p:val>
                                            <p:strVal val="ppt_h"/>
                                          </p:val>
                                        </p:tav>
                                        <p:tav tm="100000">
                                          <p:val>
                                            <p:strVal val="ppt_h"/>
                                          </p:val>
                                        </p:tav>
                                      </p:tavLst>
                                    </p:anim>
                                    <p:animEffect transition="out" filter="fade">
                                      <p:cBhvr>
                                        <p:cTn id="118" dur="1000"/>
                                        <p:tgtEl>
                                          <p:spTgt spid="16"/>
                                        </p:tgtEl>
                                      </p:cBhvr>
                                    </p:animEffect>
                                    <p:set>
                                      <p:cBhvr>
                                        <p:cTn id="119" dur="1" fill="hold">
                                          <p:stCondLst>
                                            <p:cond delay="999"/>
                                          </p:stCondLst>
                                        </p:cTn>
                                        <p:tgtEl>
                                          <p:spTgt spid="16"/>
                                        </p:tgtEl>
                                        <p:attrNameLst>
                                          <p:attrName>style.visibility</p:attrName>
                                        </p:attrNameLst>
                                      </p:cBhvr>
                                      <p:to>
                                        <p:strVal val="hidden"/>
                                      </p:to>
                                    </p:set>
                                  </p:childTnLst>
                                </p:cTn>
                              </p:par>
                              <p:par>
                                <p:cTn id="120" presetID="55" presetClass="exit" presetSubtype="0" fill="hold" grpId="1" nodeType="withEffect">
                                  <p:stCondLst>
                                    <p:cond delay="0"/>
                                  </p:stCondLst>
                                  <p:childTnLst>
                                    <p:anim calcmode="lin" valueType="num">
                                      <p:cBhvr>
                                        <p:cTn id="121" dur="1000"/>
                                        <p:tgtEl>
                                          <p:spTgt spid="17"/>
                                        </p:tgtEl>
                                        <p:attrNameLst>
                                          <p:attrName>ppt_w</p:attrName>
                                        </p:attrNameLst>
                                      </p:cBhvr>
                                      <p:tavLst>
                                        <p:tav tm="0">
                                          <p:val>
                                            <p:strVal val="ppt_w"/>
                                          </p:val>
                                        </p:tav>
                                        <p:tav tm="100000">
                                          <p:val>
                                            <p:strVal val="ppt_w*0.70"/>
                                          </p:val>
                                        </p:tav>
                                      </p:tavLst>
                                    </p:anim>
                                    <p:anim calcmode="lin" valueType="num">
                                      <p:cBhvr>
                                        <p:cTn id="122" dur="1000"/>
                                        <p:tgtEl>
                                          <p:spTgt spid="17"/>
                                        </p:tgtEl>
                                        <p:attrNameLst>
                                          <p:attrName>ppt_h</p:attrName>
                                        </p:attrNameLst>
                                      </p:cBhvr>
                                      <p:tavLst>
                                        <p:tav tm="0">
                                          <p:val>
                                            <p:strVal val="ppt_h"/>
                                          </p:val>
                                        </p:tav>
                                        <p:tav tm="100000">
                                          <p:val>
                                            <p:strVal val="ppt_h"/>
                                          </p:val>
                                        </p:tav>
                                      </p:tavLst>
                                    </p:anim>
                                    <p:animEffect transition="out" filter="fade">
                                      <p:cBhvr>
                                        <p:cTn id="123" dur="1000"/>
                                        <p:tgtEl>
                                          <p:spTgt spid="17"/>
                                        </p:tgtEl>
                                      </p:cBhvr>
                                    </p:animEffect>
                                    <p:set>
                                      <p:cBhvr>
                                        <p:cTn id="124" dur="1" fill="hold">
                                          <p:stCondLst>
                                            <p:cond delay="999"/>
                                          </p:stCondLst>
                                        </p:cTn>
                                        <p:tgtEl>
                                          <p:spTgt spid="17"/>
                                        </p:tgtEl>
                                        <p:attrNameLst>
                                          <p:attrName>style.visibility</p:attrName>
                                        </p:attrNameLst>
                                      </p:cBhvr>
                                      <p:to>
                                        <p:strVal val="hidden"/>
                                      </p:to>
                                    </p:set>
                                  </p:childTnLst>
                                </p:cTn>
                              </p:par>
                              <p:par>
                                <p:cTn id="125" presetID="55" presetClass="exit" presetSubtype="0" fill="hold" grpId="1" nodeType="withEffect">
                                  <p:stCondLst>
                                    <p:cond delay="0"/>
                                  </p:stCondLst>
                                  <p:childTnLst>
                                    <p:anim calcmode="lin" valueType="num">
                                      <p:cBhvr>
                                        <p:cTn id="126" dur="1000"/>
                                        <p:tgtEl>
                                          <p:spTgt spid="18"/>
                                        </p:tgtEl>
                                        <p:attrNameLst>
                                          <p:attrName>ppt_w</p:attrName>
                                        </p:attrNameLst>
                                      </p:cBhvr>
                                      <p:tavLst>
                                        <p:tav tm="0">
                                          <p:val>
                                            <p:strVal val="ppt_w"/>
                                          </p:val>
                                        </p:tav>
                                        <p:tav tm="100000">
                                          <p:val>
                                            <p:strVal val="ppt_w*0.70"/>
                                          </p:val>
                                        </p:tav>
                                      </p:tavLst>
                                    </p:anim>
                                    <p:anim calcmode="lin" valueType="num">
                                      <p:cBhvr>
                                        <p:cTn id="127" dur="1000"/>
                                        <p:tgtEl>
                                          <p:spTgt spid="18"/>
                                        </p:tgtEl>
                                        <p:attrNameLst>
                                          <p:attrName>ppt_h</p:attrName>
                                        </p:attrNameLst>
                                      </p:cBhvr>
                                      <p:tavLst>
                                        <p:tav tm="0">
                                          <p:val>
                                            <p:strVal val="ppt_h"/>
                                          </p:val>
                                        </p:tav>
                                        <p:tav tm="100000">
                                          <p:val>
                                            <p:strVal val="ppt_h"/>
                                          </p:val>
                                        </p:tav>
                                      </p:tavLst>
                                    </p:anim>
                                    <p:animEffect transition="out" filter="fade">
                                      <p:cBhvr>
                                        <p:cTn id="128" dur="1000"/>
                                        <p:tgtEl>
                                          <p:spTgt spid="18"/>
                                        </p:tgtEl>
                                      </p:cBhvr>
                                    </p:animEffect>
                                    <p:set>
                                      <p:cBhvr>
                                        <p:cTn id="129" dur="1" fill="hold">
                                          <p:stCondLst>
                                            <p:cond delay="999"/>
                                          </p:stCondLst>
                                        </p:cTn>
                                        <p:tgtEl>
                                          <p:spTgt spid="18"/>
                                        </p:tgtEl>
                                        <p:attrNameLst>
                                          <p:attrName>style.visibility</p:attrName>
                                        </p:attrNameLst>
                                      </p:cBhvr>
                                      <p:to>
                                        <p:strVal val="hidden"/>
                                      </p:to>
                                    </p:set>
                                  </p:childTnLst>
                                </p:cTn>
                              </p:par>
                              <p:par>
                                <p:cTn id="130" presetID="55" presetClass="exit" presetSubtype="0" fill="hold" grpId="1" nodeType="withEffect">
                                  <p:stCondLst>
                                    <p:cond delay="0"/>
                                  </p:stCondLst>
                                  <p:childTnLst>
                                    <p:anim calcmode="lin" valueType="num">
                                      <p:cBhvr>
                                        <p:cTn id="131" dur="1000"/>
                                        <p:tgtEl>
                                          <p:spTgt spid="19"/>
                                        </p:tgtEl>
                                        <p:attrNameLst>
                                          <p:attrName>ppt_w</p:attrName>
                                        </p:attrNameLst>
                                      </p:cBhvr>
                                      <p:tavLst>
                                        <p:tav tm="0">
                                          <p:val>
                                            <p:strVal val="ppt_w"/>
                                          </p:val>
                                        </p:tav>
                                        <p:tav tm="100000">
                                          <p:val>
                                            <p:strVal val="ppt_w*0.70"/>
                                          </p:val>
                                        </p:tav>
                                      </p:tavLst>
                                    </p:anim>
                                    <p:anim calcmode="lin" valueType="num">
                                      <p:cBhvr>
                                        <p:cTn id="132" dur="1000"/>
                                        <p:tgtEl>
                                          <p:spTgt spid="19"/>
                                        </p:tgtEl>
                                        <p:attrNameLst>
                                          <p:attrName>ppt_h</p:attrName>
                                        </p:attrNameLst>
                                      </p:cBhvr>
                                      <p:tavLst>
                                        <p:tav tm="0">
                                          <p:val>
                                            <p:strVal val="ppt_h"/>
                                          </p:val>
                                        </p:tav>
                                        <p:tav tm="100000">
                                          <p:val>
                                            <p:strVal val="ppt_h"/>
                                          </p:val>
                                        </p:tav>
                                      </p:tavLst>
                                    </p:anim>
                                    <p:animEffect transition="out" filter="fade">
                                      <p:cBhvr>
                                        <p:cTn id="133" dur="1000"/>
                                        <p:tgtEl>
                                          <p:spTgt spid="19"/>
                                        </p:tgtEl>
                                      </p:cBhvr>
                                    </p:animEffect>
                                    <p:set>
                                      <p:cBhvr>
                                        <p:cTn id="134" dur="1" fill="hold">
                                          <p:stCondLst>
                                            <p:cond delay="999"/>
                                          </p:stCondLst>
                                        </p:cTn>
                                        <p:tgtEl>
                                          <p:spTgt spid="19"/>
                                        </p:tgtEl>
                                        <p:attrNameLst>
                                          <p:attrName>style.visibility</p:attrName>
                                        </p:attrNameLst>
                                      </p:cBhvr>
                                      <p:to>
                                        <p:strVal val="hidden"/>
                                      </p:to>
                                    </p:set>
                                  </p:childTnLst>
                                </p:cTn>
                              </p:par>
                              <p:par>
                                <p:cTn id="135" presetID="55" presetClass="exit" presetSubtype="0" fill="hold" grpId="1" nodeType="withEffect">
                                  <p:stCondLst>
                                    <p:cond delay="0"/>
                                  </p:stCondLst>
                                  <p:childTnLst>
                                    <p:anim calcmode="lin" valueType="num">
                                      <p:cBhvr>
                                        <p:cTn id="136" dur="1000"/>
                                        <p:tgtEl>
                                          <p:spTgt spid="20"/>
                                        </p:tgtEl>
                                        <p:attrNameLst>
                                          <p:attrName>ppt_w</p:attrName>
                                        </p:attrNameLst>
                                      </p:cBhvr>
                                      <p:tavLst>
                                        <p:tav tm="0">
                                          <p:val>
                                            <p:strVal val="ppt_w"/>
                                          </p:val>
                                        </p:tav>
                                        <p:tav tm="100000">
                                          <p:val>
                                            <p:strVal val="ppt_w*0.70"/>
                                          </p:val>
                                        </p:tav>
                                      </p:tavLst>
                                    </p:anim>
                                    <p:anim calcmode="lin" valueType="num">
                                      <p:cBhvr>
                                        <p:cTn id="137" dur="1000"/>
                                        <p:tgtEl>
                                          <p:spTgt spid="20"/>
                                        </p:tgtEl>
                                        <p:attrNameLst>
                                          <p:attrName>ppt_h</p:attrName>
                                        </p:attrNameLst>
                                      </p:cBhvr>
                                      <p:tavLst>
                                        <p:tav tm="0">
                                          <p:val>
                                            <p:strVal val="ppt_h"/>
                                          </p:val>
                                        </p:tav>
                                        <p:tav tm="100000">
                                          <p:val>
                                            <p:strVal val="ppt_h"/>
                                          </p:val>
                                        </p:tav>
                                      </p:tavLst>
                                    </p:anim>
                                    <p:animEffect transition="out" filter="fade">
                                      <p:cBhvr>
                                        <p:cTn id="138" dur="1000"/>
                                        <p:tgtEl>
                                          <p:spTgt spid="20"/>
                                        </p:tgtEl>
                                      </p:cBhvr>
                                    </p:animEffect>
                                    <p:set>
                                      <p:cBhvr>
                                        <p:cTn id="139" dur="1" fill="hold">
                                          <p:stCondLst>
                                            <p:cond delay="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6" grpId="1" animBg="1"/>
      <p:bldP spid="8" grpId="0" animBg="1"/>
      <p:bldP spid="8" grpId="1" animBg="1"/>
      <p:bldP spid="12" grpId="0" animBg="1"/>
      <p:bldP spid="12" grpId="1" animBg="1"/>
      <p:bldP spid="13" grpId="0" animBg="1"/>
      <p:bldP spid="13" grpId="1" animBg="1"/>
      <p:bldP spid="14" grpId="0" animBg="1"/>
      <p:bldP spid="14"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4876800" y="6512418"/>
            <a:ext cx="4267200" cy="369332"/>
          </a:xfrm>
          <a:prstGeom prst="rect">
            <a:avLst/>
          </a:prstGeom>
          <a:noFill/>
        </p:spPr>
        <p:txBody>
          <a:bodyPr wrap="square" rtlCol="0">
            <a:spAutoFit/>
          </a:bodyPr>
          <a:lstStyle/>
          <a:p>
            <a:pPr algn="ctr"/>
            <a:r>
              <a:rPr lang="en-GB" b="1" i="1" dirty="0" smtClean="0">
                <a:latin typeface="Tw Cen MT" panose="020B0602020104020603" pitchFamily="34" charset="0"/>
              </a:rPr>
              <a:t>Maya Civilisation History Interactive©</a:t>
            </a:r>
            <a:endParaRPr lang="en-GB" b="1" i="1" dirty="0">
              <a:latin typeface="Tw Cen MT" panose="020B0602020104020603" pitchFamily="34" charset="0"/>
            </a:endParaRPr>
          </a:p>
        </p:txBody>
      </p:sp>
      <p:graphicFrame>
        <p:nvGraphicFramePr>
          <p:cNvPr id="31" name="Diagram 30"/>
          <p:cNvGraphicFramePr/>
          <p:nvPr>
            <p:extLst>
              <p:ext uri="{D42A27DB-BD31-4B8C-83A1-F6EECF244321}">
                <p14:modId xmlns:p14="http://schemas.microsoft.com/office/powerpoint/2010/main" val="2971111396"/>
              </p:ext>
            </p:extLst>
          </p:nvPr>
        </p:nvGraphicFramePr>
        <p:xfrm>
          <a:off x="228600" y="838200"/>
          <a:ext cx="86106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2200" y="4724400"/>
            <a:ext cx="2657475"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72201" y="2743200"/>
            <a:ext cx="2657474"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72199" y="849051"/>
            <a:ext cx="2657475" cy="1726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p:cNvSpPr txBox="1"/>
          <p:nvPr/>
        </p:nvSpPr>
        <p:spPr>
          <a:xfrm>
            <a:off x="914400" y="76200"/>
            <a:ext cx="7239000"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600" b="1" dirty="0" smtClean="0">
                <a:latin typeface="Tw Cen MT" panose="020B0602020104020603" pitchFamily="34" charset="0"/>
              </a:rPr>
              <a:t>What animals did the Maya hunt?</a:t>
            </a:r>
            <a:endParaRPr lang="en-GB" sz="3600" b="1" dirty="0">
              <a:latin typeface="Tw Cen MT" panose="020B0602020104020603" pitchFamily="34" charset="0"/>
            </a:endParaRPr>
          </a:p>
        </p:txBody>
      </p:sp>
      <p:pic>
        <p:nvPicPr>
          <p:cNvPr id="12" name="Picture 11"/>
          <p:cNvPicPr>
            <a:picLocks noChangeAspect="1"/>
          </p:cNvPicPr>
          <p:nvPr/>
        </p:nvPicPr>
        <p:blipFill rotWithShape="1">
          <a:blip r:embed="rId10">
            <a:extLst>
              <a:ext uri="{28A0092B-C50C-407E-A947-70E740481C1C}">
                <a14:useLocalDpi xmlns:a14="http://schemas.microsoft.com/office/drawing/2010/main" val="0"/>
              </a:ext>
            </a:extLst>
          </a:blip>
          <a:srcRect l="12194" r="36266"/>
          <a:stretch/>
        </p:blipFill>
        <p:spPr>
          <a:xfrm>
            <a:off x="3741717" y="826771"/>
            <a:ext cx="5257799" cy="5955029"/>
          </a:xfrm>
          <a:prstGeom prst="rect">
            <a:avLst/>
          </a:prstGeom>
          <a:ln>
            <a:noFill/>
          </a:ln>
          <a:effectLst>
            <a:outerShdw blurRad="292100" dist="139700" dir="2700000" algn="tl" rotWithShape="0">
              <a:srgbClr val="333333">
                <a:alpha val="65000"/>
              </a:srgbClr>
            </a:outerShdw>
          </a:effectLst>
        </p:spPr>
      </p:pic>
      <p:sp>
        <p:nvSpPr>
          <p:cNvPr id="16" name="TextBox 15"/>
          <p:cNvSpPr txBox="1"/>
          <p:nvPr/>
        </p:nvSpPr>
        <p:spPr>
          <a:xfrm>
            <a:off x="3886200" y="923330"/>
            <a:ext cx="3200400" cy="89255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600" dirty="0" smtClean="0">
                <a:latin typeface="Tw Cen MT" panose="020B0602020104020603" pitchFamily="34" charset="0"/>
              </a:rPr>
              <a:t>Deer lived on the dry mountain slopes.</a:t>
            </a:r>
            <a:endParaRPr lang="en-GB" sz="2600" dirty="0">
              <a:latin typeface="Tw Cen MT" panose="020B0602020104020603" pitchFamily="34" charset="0"/>
            </a:endParaRPr>
          </a:p>
        </p:txBody>
      </p:sp>
      <p:pic>
        <p:nvPicPr>
          <p:cNvPr id="18" name="Picture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33800" y="826771"/>
            <a:ext cx="5257799" cy="5955029"/>
          </a:xfrm>
          <a:prstGeom prst="rect">
            <a:avLst/>
          </a:prstGeom>
          <a:ln>
            <a:noFill/>
          </a:ln>
          <a:effectLst>
            <a:outerShdw blurRad="292100" dist="139700" dir="2700000" algn="tl" rotWithShape="0">
              <a:srgbClr val="333333">
                <a:alpha val="65000"/>
              </a:srgbClr>
            </a:outerShdw>
          </a:effectLst>
        </p:spPr>
      </p:pic>
      <p:sp>
        <p:nvSpPr>
          <p:cNvPr id="19" name="TextBox 18"/>
          <p:cNvSpPr txBox="1"/>
          <p:nvPr/>
        </p:nvSpPr>
        <p:spPr>
          <a:xfrm>
            <a:off x="3878283" y="993338"/>
            <a:ext cx="2751117" cy="129266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600" dirty="0" smtClean="0">
                <a:latin typeface="Tw Cen MT" panose="020B0602020104020603" pitchFamily="34" charset="0"/>
              </a:rPr>
              <a:t>The Maya hunted the black tailed Jackal Rabbit.</a:t>
            </a:r>
            <a:endParaRPr lang="en-GB" sz="2600" dirty="0">
              <a:latin typeface="Tw Cen MT" panose="020B0602020104020603" pitchFamily="34" charset="0"/>
            </a:endParaRPr>
          </a:p>
        </p:txBody>
      </p:sp>
      <p:pic>
        <p:nvPicPr>
          <p:cNvPr id="20" name="Picture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33800" y="826771"/>
            <a:ext cx="5257799" cy="5955029"/>
          </a:xfrm>
          <a:prstGeom prst="rect">
            <a:avLst/>
          </a:prstGeom>
          <a:ln>
            <a:noFill/>
          </a:ln>
          <a:effectLst>
            <a:outerShdw blurRad="292100" dist="139700" dir="2700000" algn="tl" rotWithShape="0">
              <a:srgbClr val="333333">
                <a:alpha val="65000"/>
              </a:srgbClr>
            </a:outerShdw>
          </a:effectLst>
        </p:spPr>
      </p:pic>
      <p:sp>
        <p:nvSpPr>
          <p:cNvPr id="21" name="TextBox 20"/>
          <p:cNvSpPr txBox="1"/>
          <p:nvPr/>
        </p:nvSpPr>
        <p:spPr>
          <a:xfrm>
            <a:off x="3878284" y="934759"/>
            <a:ext cx="2484416" cy="169277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600" dirty="0" smtClean="0">
                <a:latin typeface="Tw Cen MT" panose="020B0602020104020603" pitchFamily="34" charset="0"/>
              </a:rPr>
              <a:t>The Puma is like a big cat and lived in the rainforest.</a:t>
            </a:r>
            <a:endParaRPr lang="en-GB" sz="2600" dirty="0">
              <a:latin typeface="Tw Cen MT" panose="020B0602020104020603" pitchFamily="34" charset="0"/>
            </a:endParaRPr>
          </a:p>
        </p:txBody>
      </p:sp>
      <p:pic>
        <p:nvPicPr>
          <p:cNvPr id="22" name="Picture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33800" y="826772"/>
            <a:ext cx="5257799" cy="5955028"/>
          </a:xfrm>
          <a:prstGeom prst="rect">
            <a:avLst/>
          </a:prstGeom>
          <a:ln>
            <a:noFill/>
          </a:ln>
          <a:effectLst>
            <a:outerShdw blurRad="292100" dist="139700" dir="2700000" algn="tl" rotWithShape="0">
              <a:srgbClr val="333333">
                <a:alpha val="65000"/>
              </a:srgbClr>
            </a:outerShdw>
          </a:effectLst>
        </p:spPr>
      </p:pic>
      <p:sp>
        <p:nvSpPr>
          <p:cNvPr id="23" name="TextBox 22"/>
          <p:cNvSpPr txBox="1"/>
          <p:nvPr/>
        </p:nvSpPr>
        <p:spPr>
          <a:xfrm>
            <a:off x="3878283" y="934759"/>
            <a:ext cx="2492333" cy="129266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600" dirty="0" smtClean="0">
                <a:latin typeface="Tw Cen MT" panose="020B0602020104020603" pitchFamily="34" charset="0"/>
              </a:rPr>
              <a:t>This is a Jaguar. The Maya liked its beautiful fir.</a:t>
            </a:r>
            <a:endParaRPr lang="en-GB" sz="2600" dirty="0">
              <a:latin typeface="Tw Cen MT" panose="020B0602020104020603" pitchFamily="34" charset="0"/>
            </a:endParaRPr>
          </a:p>
        </p:txBody>
      </p:sp>
      <p:pic>
        <p:nvPicPr>
          <p:cNvPr id="24" name="Picture 2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33800" y="826772"/>
            <a:ext cx="5257799" cy="5955028"/>
          </a:xfrm>
          <a:prstGeom prst="rect">
            <a:avLst/>
          </a:prstGeom>
          <a:ln>
            <a:noFill/>
          </a:ln>
          <a:effectLst>
            <a:outerShdw blurRad="292100" dist="139700" dir="2700000" algn="tl" rotWithShape="0">
              <a:srgbClr val="333333">
                <a:alpha val="65000"/>
              </a:srgbClr>
            </a:outerShdw>
          </a:effectLst>
        </p:spPr>
      </p:pic>
      <p:sp>
        <p:nvSpPr>
          <p:cNvPr id="25" name="TextBox 24"/>
          <p:cNvSpPr txBox="1"/>
          <p:nvPr/>
        </p:nvSpPr>
        <p:spPr>
          <a:xfrm>
            <a:off x="4953000" y="5549443"/>
            <a:ext cx="3846986" cy="89255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600" dirty="0" smtClean="0">
                <a:latin typeface="Tw Cen MT" panose="020B0602020104020603" pitchFamily="34" charset="0"/>
              </a:rPr>
              <a:t>This is a turtle. Turtle shells were used in Maya crafts.</a:t>
            </a:r>
            <a:endParaRPr lang="en-GB" sz="2600" dirty="0">
              <a:latin typeface="Tw Cen MT" panose="020B0602020104020603" pitchFamily="34" charset="0"/>
            </a:endParaRPr>
          </a:p>
        </p:txBody>
      </p:sp>
      <p:sp>
        <p:nvSpPr>
          <p:cNvPr id="17" name="Oval 16"/>
          <p:cNvSpPr/>
          <p:nvPr/>
        </p:nvSpPr>
        <p:spPr>
          <a:xfrm>
            <a:off x="8343600" y="4572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26</a:t>
            </a:r>
            <a:endParaRPr lang="en-US" sz="2000" b="1" dirty="0">
              <a:latin typeface="Tw Cen MT" pitchFamily="34" charset="0"/>
            </a:endParaRPr>
          </a:p>
        </p:txBody>
      </p:sp>
    </p:spTree>
    <p:extLst>
      <p:ext uri="{BB962C8B-B14F-4D97-AF65-F5344CB8AC3E}">
        <p14:creationId xmlns:p14="http://schemas.microsoft.com/office/powerpoint/2010/main" val="17600329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2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1">
                                            <p:graphicEl>
                                              <a:dgm id="{56FB5639-3930-48BE-9802-CE1491448CBD}"/>
                                            </p:graphicEl>
                                          </p:spTgt>
                                        </p:tgtEl>
                                        <p:attrNameLst>
                                          <p:attrName>style.visibility</p:attrName>
                                        </p:attrNameLst>
                                      </p:cBhvr>
                                      <p:to>
                                        <p:strVal val="visible"/>
                                      </p:to>
                                    </p:set>
                                    <p:anim calcmode="lin" valueType="num">
                                      <p:cBhvr>
                                        <p:cTn id="12" dur="1000" fill="hold"/>
                                        <p:tgtEl>
                                          <p:spTgt spid="31">
                                            <p:graphicEl>
                                              <a:dgm id="{56FB5639-3930-48BE-9802-CE1491448CBD}"/>
                                            </p:graphicEl>
                                          </p:spTgt>
                                        </p:tgtEl>
                                        <p:attrNameLst>
                                          <p:attrName>ppt_w</p:attrName>
                                        </p:attrNameLst>
                                      </p:cBhvr>
                                      <p:tavLst>
                                        <p:tav tm="0">
                                          <p:val>
                                            <p:strVal val="#ppt_w*0.70"/>
                                          </p:val>
                                        </p:tav>
                                        <p:tav tm="100000">
                                          <p:val>
                                            <p:strVal val="#ppt_w"/>
                                          </p:val>
                                        </p:tav>
                                      </p:tavLst>
                                    </p:anim>
                                    <p:anim calcmode="lin" valueType="num">
                                      <p:cBhvr>
                                        <p:cTn id="13" dur="1000" fill="hold"/>
                                        <p:tgtEl>
                                          <p:spTgt spid="31">
                                            <p:graphicEl>
                                              <a:dgm id="{56FB5639-3930-48BE-9802-CE1491448CBD}"/>
                                            </p:graphicEl>
                                          </p:spTgt>
                                        </p:tgtEl>
                                        <p:attrNameLst>
                                          <p:attrName>ppt_h</p:attrName>
                                        </p:attrNameLst>
                                      </p:cBhvr>
                                      <p:tavLst>
                                        <p:tav tm="0">
                                          <p:val>
                                            <p:strVal val="#ppt_h"/>
                                          </p:val>
                                        </p:tav>
                                        <p:tav tm="100000">
                                          <p:val>
                                            <p:strVal val="#ppt_h"/>
                                          </p:val>
                                        </p:tav>
                                      </p:tavLst>
                                    </p:anim>
                                    <p:animEffect transition="in" filter="fade">
                                      <p:cBhvr>
                                        <p:cTn id="14" dur="1000"/>
                                        <p:tgtEl>
                                          <p:spTgt spid="31">
                                            <p:graphicEl>
                                              <a:dgm id="{56FB5639-3930-48BE-9802-CE1491448CBD}"/>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1">
                                            <p:graphicEl>
                                              <a:dgm id="{E111E03B-1BDB-49EC-B1BF-8D1BCA3C063F}"/>
                                            </p:graphicEl>
                                          </p:spTgt>
                                        </p:tgtEl>
                                        <p:attrNameLst>
                                          <p:attrName>style.visibility</p:attrName>
                                        </p:attrNameLst>
                                      </p:cBhvr>
                                      <p:to>
                                        <p:strVal val="visible"/>
                                      </p:to>
                                    </p:set>
                                    <p:animEffect transition="in" filter="wipe(left)">
                                      <p:cBhvr>
                                        <p:cTn id="19" dur="1500"/>
                                        <p:tgtEl>
                                          <p:spTgt spid="31">
                                            <p:graphicEl>
                                              <a:dgm id="{E111E03B-1BDB-49EC-B1BF-8D1BCA3C063F}"/>
                                            </p:graphicEl>
                                          </p:spTgt>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43"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
                                        <p:tgtEl>
                                          <p:spTgt spid="16"/>
                                        </p:tgtEl>
                                      </p:cBhvr>
                                    </p:animEffect>
                                    <p:anim calcmode="lin" valueType="num">
                                      <p:cBhvr>
                                        <p:cTn id="39" dur="400" fill="hold"/>
                                        <p:tgtEl>
                                          <p:spTgt spid="16"/>
                                        </p:tgtEl>
                                        <p:attrNameLst>
                                          <p:attrName>ppt_x</p:attrName>
                                        </p:attrNameLst>
                                      </p:cBhvr>
                                      <p:tavLst>
                                        <p:tav tm="0">
                                          <p:val>
                                            <p:strVal val="#ppt_x"/>
                                          </p:val>
                                        </p:tav>
                                        <p:tav tm="100000">
                                          <p:val>
                                            <p:strVal val="#ppt_x"/>
                                          </p:val>
                                        </p:tav>
                                      </p:tavLst>
                                    </p:anim>
                                    <p:anim calcmode="lin" valueType="num">
                                      <p:cBhvr>
                                        <p:cTn id="40" dur="400" fill="hold"/>
                                        <p:tgtEl>
                                          <p:spTgt spid="16"/>
                                        </p:tgtEl>
                                        <p:attrNameLst>
                                          <p:attrName>ppt_y</p:attrName>
                                        </p:attrNameLst>
                                      </p:cBhvr>
                                      <p:tavLst>
                                        <p:tav tm="0">
                                          <p:val>
                                            <p:strVal val="#ppt_y+0.31"/>
                                          </p:val>
                                        </p:tav>
                                        <p:tav tm="100000">
                                          <p:val>
                                            <p:strVal val="#ppt_y+0.31"/>
                                          </p:val>
                                        </p:tav>
                                      </p:tavLst>
                                    </p:anim>
                                    <p:anim calcmode="lin" valueType="num">
                                      <p:cBhvr>
                                        <p:cTn id="41" dur="600" decel="50000" fill="hold">
                                          <p:stCondLst>
                                            <p:cond delay="400"/>
                                          </p:stCondLst>
                                        </p:cTn>
                                        <p:tgtEl>
                                          <p:spTgt spid="1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2" dur="600" decel="50000" fill="hold">
                                          <p:stCondLst>
                                            <p:cond delay="400"/>
                                          </p:stCondLst>
                                        </p:cTn>
                                        <p:tgtEl>
                                          <p:spTgt spid="1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2" presetClass="exit" presetSubtype="0" fill="hold" nodeType="clickEffect">
                                  <p:stCondLst>
                                    <p:cond delay="0"/>
                                  </p:stCondLst>
                                  <p:childTnLst>
                                    <p:animScale>
                                      <p:cBhvr>
                                        <p:cTn id="46" dur="1000" accel="50000">
                                          <p:stCondLst>
                                            <p:cond delay="0"/>
                                          </p:stCondLst>
                                        </p:cTn>
                                        <p:tgtEl>
                                          <p:spTgt spid="1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7" dur="1000" accel="50000">
                                          <p:stCondLst>
                                            <p:cond delay="0"/>
                                          </p:stCondLst>
                                        </p:cTn>
                                        <p:tgtEl>
                                          <p:spTgt spid="12"/>
                                        </p:tgtEl>
                                        <p:attrNameLst>
                                          <p:attrName>ppt_x</p:attrName>
                                          <p:attrName>ppt_y</p:attrName>
                                        </p:attrNameLst>
                                      </p:cBhvr>
                                    </p:animMotion>
                                    <p:animEffect transition="out" filter="fade">
                                      <p:cBhvr>
                                        <p:cTn id="48" dur="1000"/>
                                        <p:tgtEl>
                                          <p:spTgt spid="12"/>
                                        </p:tgtEl>
                                      </p:cBhvr>
                                    </p:animEffect>
                                    <p:set>
                                      <p:cBhvr>
                                        <p:cTn id="49" dur="1" fill="hold">
                                          <p:stCondLst>
                                            <p:cond delay="999"/>
                                          </p:stCondLst>
                                        </p:cTn>
                                        <p:tgtEl>
                                          <p:spTgt spid="12"/>
                                        </p:tgtEl>
                                        <p:attrNameLst>
                                          <p:attrName>style.visibility</p:attrName>
                                        </p:attrNameLst>
                                      </p:cBhvr>
                                      <p:to>
                                        <p:strVal val="hidden"/>
                                      </p:to>
                                    </p:set>
                                  </p:childTnLst>
                                </p:cTn>
                              </p:par>
                              <p:par>
                                <p:cTn id="50" presetID="52" presetClass="exit" presetSubtype="0" fill="hold" grpId="1" nodeType="withEffect">
                                  <p:stCondLst>
                                    <p:cond delay="0"/>
                                  </p:stCondLst>
                                  <p:childTnLst>
                                    <p:animScale>
                                      <p:cBhvr>
                                        <p:cTn id="51" dur="1000" accel="50000">
                                          <p:stCondLst>
                                            <p:cond delay="0"/>
                                          </p:stCondLst>
                                        </p:cTn>
                                        <p:tgtEl>
                                          <p:spTgt spid="1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52" dur="1000" accel="50000">
                                          <p:stCondLst>
                                            <p:cond delay="0"/>
                                          </p:stCondLst>
                                        </p:cTn>
                                        <p:tgtEl>
                                          <p:spTgt spid="16"/>
                                        </p:tgtEl>
                                        <p:attrNameLst>
                                          <p:attrName>ppt_x</p:attrName>
                                          <p:attrName>ppt_y</p:attrName>
                                        </p:attrNameLst>
                                      </p:cBhvr>
                                    </p:animMotion>
                                    <p:animEffect transition="out" filter="fade">
                                      <p:cBhvr>
                                        <p:cTn id="53" dur="1000"/>
                                        <p:tgtEl>
                                          <p:spTgt spid="16"/>
                                        </p:tgtEl>
                                      </p:cBhvr>
                                    </p:animEffect>
                                    <p:set>
                                      <p:cBhvr>
                                        <p:cTn id="54" dur="1" fill="hold">
                                          <p:stCondLst>
                                            <p:cond delay="999"/>
                                          </p:stCondLst>
                                        </p:cTn>
                                        <p:tgtEl>
                                          <p:spTgt spid="16"/>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1000" fill="hold"/>
                                        <p:tgtEl>
                                          <p:spTgt spid="18"/>
                                        </p:tgtEl>
                                        <p:attrNameLst>
                                          <p:attrName>ppt_w</p:attrName>
                                        </p:attrNameLst>
                                      </p:cBhvr>
                                      <p:tavLst>
                                        <p:tav tm="0">
                                          <p:val>
                                            <p:fltVal val="0"/>
                                          </p:val>
                                        </p:tav>
                                        <p:tav tm="100000">
                                          <p:val>
                                            <p:strVal val="#ppt_w"/>
                                          </p:val>
                                        </p:tav>
                                      </p:tavLst>
                                    </p:anim>
                                    <p:anim calcmode="lin" valueType="num">
                                      <p:cBhvr>
                                        <p:cTn id="60" dur="1000" fill="hold"/>
                                        <p:tgtEl>
                                          <p:spTgt spid="18"/>
                                        </p:tgtEl>
                                        <p:attrNameLst>
                                          <p:attrName>ppt_h</p:attrName>
                                        </p:attrNameLst>
                                      </p:cBhvr>
                                      <p:tavLst>
                                        <p:tav tm="0">
                                          <p:val>
                                            <p:fltVal val="0"/>
                                          </p:val>
                                        </p:tav>
                                        <p:tav tm="100000">
                                          <p:val>
                                            <p:strVal val="#ppt_h"/>
                                          </p:val>
                                        </p:tav>
                                      </p:tavLst>
                                    </p:anim>
                                    <p:anim calcmode="lin" valueType="num">
                                      <p:cBhvr>
                                        <p:cTn id="61" dur="1000" fill="hold"/>
                                        <p:tgtEl>
                                          <p:spTgt spid="18"/>
                                        </p:tgtEl>
                                        <p:attrNameLst>
                                          <p:attrName>style.rotation</p:attrName>
                                        </p:attrNameLst>
                                      </p:cBhvr>
                                      <p:tavLst>
                                        <p:tav tm="0">
                                          <p:val>
                                            <p:fltVal val="90"/>
                                          </p:val>
                                        </p:tav>
                                        <p:tav tm="100000">
                                          <p:val>
                                            <p:fltVal val="0"/>
                                          </p:val>
                                        </p:tav>
                                      </p:tavLst>
                                    </p:anim>
                                    <p:animEffect transition="in" filter="fade">
                                      <p:cBhvr>
                                        <p:cTn id="62" dur="10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43"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
                                        <p:tgtEl>
                                          <p:spTgt spid="19"/>
                                        </p:tgtEl>
                                      </p:cBhvr>
                                    </p:animEffect>
                                    <p:anim calcmode="lin" valueType="num">
                                      <p:cBhvr>
                                        <p:cTn id="68" dur="400" fill="hold"/>
                                        <p:tgtEl>
                                          <p:spTgt spid="19"/>
                                        </p:tgtEl>
                                        <p:attrNameLst>
                                          <p:attrName>ppt_x</p:attrName>
                                        </p:attrNameLst>
                                      </p:cBhvr>
                                      <p:tavLst>
                                        <p:tav tm="0">
                                          <p:val>
                                            <p:strVal val="#ppt_x"/>
                                          </p:val>
                                        </p:tav>
                                        <p:tav tm="100000">
                                          <p:val>
                                            <p:strVal val="#ppt_x"/>
                                          </p:val>
                                        </p:tav>
                                      </p:tavLst>
                                    </p:anim>
                                    <p:anim calcmode="lin" valueType="num">
                                      <p:cBhvr>
                                        <p:cTn id="69" dur="400" fill="hold"/>
                                        <p:tgtEl>
                                          <p:spTgt spid="19"/>
                                        </p:tgtEl>
                                        <p:attrNameLst>
                                          <p:attrName>ppt_y</p:attrName>
                                        </p:attrNameLst>
                                      </p:cBhvr>
                                      <p:tavLst>
                                        <p:tav tm="0">
                                          <p:val>
                                            <p:strVal val="#ppt_y+0.31"/>
                                          </p:val>
                                        </p:tav>
                                        <p:tav tm="100000">
                                          <p:val>
                                            <p:strVal val="#ppt_y+0.31"/>
                                          </p:val>
                                        </p:tav>
                                      </p:tavLst>
                                    </p:anim>
                                    <p:anim calcmode="lin" valueType="num">
                                      <p:cBhvr>
                                        <p:cTn id="70" dur="600" decel="50000" fill="hold">
                                          <p:stCondLst>
                                            <p:cond delay="400"/>
                                          </p:stCondLst>
                                        </p:cTn>
                                        <p:tgtEl>
                                          <p:spTgt spid="1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1" dur="600" decel="50000" fill="hold">
                                          <p:stCondLst>
                                            <p:cond delay="400"/>
                                          </p:stCondLst>
                                        </p:cTn>
                                        <p:tgtEl>
                                          <p:spTgt spid="1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52" presetClass="exit" presetSubtype="0" fill="hold" nodeType="clickEffect">
                                  <p:stCondLst>
                                    <p:cond delay="0"/>
                                  </p:stCondLst>
                                  <p:childTnLst>
                                    <p:animScale>
                                      <p:cBhvr>
                                        <p:cTn id="75" dur="1000" accel="50000">
                                          <p:stCondLst>
                                            <p:cond delay="0"/>
                                          </p:stCondLst>
                                        </p:cTn>
                                        <p:tgtEl>
                                          <p:spTgt spid="1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6" dur="1000" accel="50000">
                                          <p:stCondLst>
                                            <p:cond delay="0"/>
                                          </p:stCondLst>
                                        </p:cTn>
                                        <p:tgtEl>
                                          <p:spTgt spid="18"/>
                                        </p:tgtEl>
                                        <p:attrNameLst>
                                          <p:attrName>ppt_x</p:attrName>
                                          <p:attrName>ppt_y</p:attrName>
                                        </p:attrNameLst>
                                      </p:cBhvr>
                                    </p:animMotion>
                                    <p:animEffect transition="out" filter="fade">
                                      <p:cBhvr>
                                        <p:cTn id="77" dur="1000"/>
                                        <p:tgtEl>
                                          <p:spTgt spid="18"/>
                                        </p:tgtEl>
                                      </p:cBhvr>
                                    </p:animEffect>
                                    <p:set>
                                      <p:cBhvr>
                                        <p:cTn id="78" dur="1" fill="hold">
                                          <p:stCondLst>
                                            <p:cond delay="999"/>
                                          </p:stCondLst>
                                        </p:cTn>
                                        <p:tgtEl>
                                          <p:spTgt spid="18"/>
                                        </p:tgtEl>
                                        <p:attrNameLst>
                                          <p:attrName>style.visibility</p:attrName>
                                        </p:attrNameLst>
                                      </p:cBhvr>
                                      <p:to>
                                        <p:strVal val="hidden"/>
                                      </p:to>
                                    </p:set>
                                  </p:childTnLst>
                                </p:cTn>
                              </p:par>
                              <p:par>
                                <p:cTn id="79" presetID="52" presetClass="exit" presetSubtype="0" fill="hold" grpId="1" nodeType="withEffect">
                                  <p:stCondLst>
                                    <p:cond delay="0"/>
                                  </p:stCondLst>
                                  <p:childTnLst>
                                    <p:animScale>
                                      <p:cBhvr>
                                        <p:cTn id="80"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1" dur="1000" accel="50000">
                                          <p:stCondLst>
                                            <p:cond delay="0"/>
                                          </p:stCondLst>
                                        </p:cTn>
                                        <p:tgtEl>
                                          <p:spTgt spid="19"/>
                                        </p:tgtEl>
                                        <p:attrNameLst>
                                          <p:attrName>ppt_x</p:attrName>
                                          <p:attrName>ppt_y</p:attrName>
                                        </p:attrNameLst>
                                      </p:cBhvr>
                                    </p:animMotion>
                                    <p:animEffect transition="out" filter="fade">
                                      <p:cBhvr>
                                        <p:cTn id="82" dur="1000"/>
                                        <p:tgtEl>
                                          <p:spTgt spid="19"/>
                                        </p:tgtEl>
                                      </p:cBhvr>
                                    </p:animEffect>
                                    <p:set>
                                      <p:cBhvr>
                                        <p:cTn id="83" dur="1" fill="hold">
                                          <p:stCondLst>
                                            <p:cond delay="999"/>
                                          </p:stCondLst>
                                        </p:cTn>
                                        <p:tgtEl>
                                          <p:spTgt spid="19"/>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55" presetClass="entr" presetSubtype="0" fill="hold" grpId="0" nodeType="clickEffect">
                                  <p:stCondLst>
                                    <p:cond delay="0"/>
                                  </p:stCondLst>
                                  <p:childTnLst>
                                    <p:set>
                                      <p:cBhvr>
                                        <p:cTn id="87" dur="1" fill="hold">
                                          <p:stCondLst>
                                            <p:cond delay="0"/>
                                          </p:stCondLst>
                                        </p:cTn>
                                        <p:tgtEl>
                                          <p:spTgt spid="31">
                                            <p:graphicEl>
                                              <a:dgm id="{2DD62FDB-36EF-4473-A9C9-13AF6E7642E6}"/>
                                            </p:graphicEl>
                                          </p:spTgt>
                                        </p:tgtEl>
                                        <p:attrNameLst>
                                          <p:attrName>style.visibility</p:attrName>
                                        </p:attrNameLst>
                                      </p:cBhvr>
                                      <p:to>
                                        <p:strVal val="visible"/>
                                      </p:to>
                                    </p:set>
                                    <p:anim calcmode="lin" valueType="num">
                                      <p:cBhvr>
                                        <p:cTn id="88" dur="1000" fill="hold"/>
                                        <p:tgtEl>
                                          <p:spTgt spid="31">
                                            <p:graphicEl>
                                              <a:dgm id="{2DD62FDB-36EF-4473-A9C9-13AF6E7642E6}"/>
                                            </p:graphicEl>
                                          </p:spTgt>
                                        </p:tgtEl>
                                        <p:attrNameLst>
                                          <p:attrName>ppt_w</p:attrName>
                                        </p:attrNameLst>
                                      </p:cBhvr>
                                      <p:tavLst>
                                        <p:tav tm="0">
                                          <p:val>
                                            <p:strVal val="#ppt_w*0.70"/>
                                          </p:val>
                                        </p:tav>
                                        <p:tav tm="100000">
                                          <p:val>
                                            <p:strVal val="#ppt_w"/>
                                          </p:val>
                                        </p:tav>
                                      </p:tavLst>
                                    </p:anim>
                                    <p:anim calcmode="lin" valueType="num">
                                      <p:cBhvr>
                                        <p:cTn id="89" dur="1000" fill="hold"/>
                                        <p:tgtEl>
                                          <p:spTgt spid="31">
                                            <p:graphicEl>
                                              <a:dgm id="{2DD62FDB-36EF-4473-A9C9-13AF6E7642E6}"/>
                                            </p:graphicEl>
                                          </p:spTgt>
                                        </p:tgtEl>
                                        <p:attrNameLst>
                                          <p:attrName>ppt_h</p:attrName>
                                        </p:attrNameLst>
                                      </p:cBhvr>
                                      <p:tavLst>
                                        <p:tav tm="0">
                                          <p:val>
                                            <p:strVal val="#ppt_h"/>
                                          </p:val>
                                        </p:tav>
                                        <p:tav tm="100000">
                                          <p:val>
                                            <p:strVal val="#ppt_h"/>
                                          </p:val>
                                        </p:tav>
                                      </p:tavLst>
                                    </p:anim>
                                    <p:animEffect transition="in" filter="fade">
                                      <p:cBhvr>
                                        <p:cTn id="90" dur="1000"/>
                                        <p:tgtEl>
                                          <p:spTgt spid="31">
                                            <p:graphicEl>
                                              <a:dgm id="{2DD62FDB-36EF-4473-A9C9-13AF6E7642E6}"/>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31">
                                            <p:graphicEl>
                                              <a:dgm id="{CB4718B0-F530-4E66-A919-2AA14D46F16A}"/>
                                            </p:graphicEl>
                                          </p:spTgt>
                                        </p:tgtEl>
                                        <p:attrNameLst>
                                          <p:attrName>style.visibility</p:attrName>
                                        </p:attrNameLst>
                                      </p:cBhvr>
                                      <p:to>
                                        <p:strVal val="visible"/>
                                      </p:to>
                                    </p:set>
                                    <p:animEffect transition="in" filter="wipe(left)">
                                      <p:cBhvr>
                                        <p:cTn id="95" dur="1500"/>
                                        <p:tgtEl>
                                          <p:spTgt spid="31">
                                            <p:graphicEl>
                                              <a:dgm id="{CB4718B0-F530-4E66-A919-2AA14D46F16A}"/>
                                            </p:graphicEl>
                                          </p:spTgt>
                                        </p:tgtEl>
                                      </p:cBhvr>
                                    </p:animEffect>
                                  </p:childTnLst>
                                </p:cTn>
                              </p:par>
                            </p:childTnLst>
                          </p:cTn>
                        </p:par>
                        <p:par>
                          <p:cTn id="96" fill="hold">
                            <p:stCondLst>
                              <p:cond delay="1500"/>
                            </p:stCondLst>
                            <p:childTnLst>
                              <p:par>
                                <p:cTn id="97" presetID="42" presetClass="entr" presetSubtype="0" fill="hold" nodeType="after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1000"/>
                                        <p:tgtEl>
                                          <p:spTgt spid="13"/>
                                        </p:tgtEl>
                                      </p:cBhvr>
                                    </p:animEffect>
                                    <p:anim calcmode="lin" valueType="num">
                                      <p:cBhvr>
                                        <p:cTn id="100" dur="1000" fill="hold"/>
                                        <p:tgtEl>
                                          <p:spTgt spid="13"/>
                                        </p:tgtEl>
                                        <p:attrNameLst>
                                          <p:attrName>ppt_x</p:attrName>
                                        </p:attrNameLst>
                                      </p:cBhvr>
                                      <p:tavLst>
                                        <p:tav tm="0">
                                          <p:val>
                                            <p:strVal val="#ppt_x"/>
                                          </p:val>
                                        </p:tav>
                                        <p:tav tm="100000">
                                          <p:val>
                                            <p:strVal val="#ppt_x"/>
                                          </p:val>
                                        </p:tav>
                                      </p:tavLst>
                                    </p:anim>
                                    <p:anim calcmode="lin" valueType="num">
                                      <p:cBhvr>
                                        <p:cTn id="10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31" presetClass="entr" presetSubtype="0" fill="hold" nodeType="clickEffect">
                                  <p:stCondLst>
                                    <p:cond delay="0"/>
                                  </p:stCondLst>
                                  <p:childTnLst>
                                    <p:set>
                                      <p:cBhvr>
                                        <p:cTn id="105" dur="1" fill="hold">
                                          <p:stCondLst>
                                            <p:cond delay="0"/>
                                          </p:stCondLst>
                                        </p:cTn>
                                        <p:tgtEl>
                                          <p:spTgt spid="20"/>
                                        </p:tgtEl>
                                        <p:attrNameLst>
                                          <p:attrName>style.visibility</p:attrName>
                                        </p:attrNameLst>
                                      </p:cBhvr>
                                      <p:to>
                                        <p:strVal val="visible"/>
                                      </p:to>
                                    </p:set>
                                    <p:anim calcmode="lin" valueType="num">
                                      <p:cBhvr>
                                        <p:cTn id="106" dur="1000" fill="hold"/>
                                        <p:tgtEl>
                                          <p:spTgt spid="20"/>
                                        </p:tgtEl>
                                        <p:attrNameLst>
                                          <p:attrName>ppt_w</p:attrName>
                                        </p:attrNameLst>
                                      </p:cBhvr>
                                      <p:tavLst>
                                        <p:tav tm="0">
                                          <p:val>
                                            <p:fltVal val="0"/>
                                          </p:val>
                                        </p:tav>
                                        <p:tav tm="100000">
                                          <p:val>
                                            <p:strVal val="#ppt_w"/>
                                          </p:val>
                                        </p:tav>
                                      </p:tavLst>
                                    </p:anim>
                                    <p:anim calcmode="lin" valueType="num">
                                      <p:cBhvr>
                                        <p:cTn id="107" dur="1000" fill="hold"/>
                                        <p:tgtEl>
                                          <p:spTgt spid="20"/>
                                        </p:tgtEl>
                                        <p:attrNameLst>
                                          <p:attrName>ppt_h</p:attrName>
                                        </p:attrNameLst>
                                      </p:cBhvr>
                                      <p:tavLst>
                                        <p:tav tm="0">
                                          <p:val>
                                            <p:fltVal val="0"/>
                                          </p:val>
                                        </p:tav>
                                        <p:tav tm="100000">
                                          <p:val>
                                            <p:strVal val="#ppt_h"/>
                                          </p:val>
                                        </p:tav>
                                      </p:tavLst>
                                    </p:anim>
                                    <p:anim calcmode="lin" valueType="num">
                                      <p:cBhvr>
                                        <p:cTn id="108" dur="1000" fill="hold"/>
                                        <p:tgtEl>
                                          <p:spTgt spid="20"/>
                                        </p:tgtEl>
                                        <p:attrNameLst>
                                          <p:attrName>style.rotation</p:attrName>
                                        </p:attrNameLst>
                                      </p:cBhvr>
                                      <p:tavLst>
                                        <p:tav tm="0">
                                          <p:val>
                                            <p:fltVal val="90"/>
                                          </p:val>
                                        </p:tav>
                                        <p:tav tm="100000">
                                          <p:val>
                                            <p:fltVal val="0"/>
                                          </p:val>
                                        </p:tav>
                                      </p:tavLst>
                                    </p:anim>
                                    <p:animEffect transition="in" filter="fade">
                                      <p:cBhvr>
                                        <p:cTn id="109" dur="1000"/>
                                        <p:tgtEl>
                                          <p:spTgt spid="20"/>
                                        </p:tgtEl>
                                      </p:cBhvr>
                                    </p:animEffect>
                                  </p:childTnLst>
                                </p:cTn>
                              </p:par>
                            </p:childTnLst>
                          </p:cTn>
                        </p:par>
                      </p:childTnLst>
                    </p:cTn>
                  </p:par>
                  <p:par>
                    <p:cTn id="110" fill="hold">
                      <p:stCondLst>
                        <p:cond delay="indefinite"/>
                      </p:stCondLst>
                      <p:childTnLst>
                        <p:par>
                          <p:cTn id="111" fill="hold">
                            <p:stCondLst>
                              <p:cond delay="0"/>
                            </p:stCondLst>
                            <p:childTnLst>
                              <p:par>
                                <p:cTn id="112" presetID="43" presetClass="entr" presetSubtype="0" fill="hold" grpId="0" nodeType="click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fade">
                                      <p:cBhvr>
                                        <p:cTn id="114" dur="100"/>
                                        <p:tgtEl>
                                          <p:spTgt spid="21"/>
                                        </p:tgtEl>
                                      </p:cBhvr>
                                    </p:animEffect>
                                    <p:anim calcmode="lin" valueType="num">
                                      <p:cBhvr>
                                        <p:cTn id="115" dur="400" fill="hold"/>
                                        <p:tgtEl>
                                          <p:spTgt spid="21"/>
                                        </p:tgtEl>
                                        <p:attrNameLst>
                                          <p:attrName>ppt_x</p:attrName>
                                        </p:attrNameLst>
                                      </p:cBhvr>
                                      <p:tavLst>
                                        <p:tav tm="0">
                                          <p:val>
                                            <p:strVal val="#ppt_x"/>
                                          </p:val>
                                        </p:tav>
                                        <p:tav tm="100000">
                                          <p:val>
                                            <p:strVal val="#ppt_x"/>
                                          </p:val>
                                        </p:tav>
                                      </p:tavLst>
                                    </p:anim>
                                    <p:anim calcmode="lin" valueType="num">
                                      <p:cBhvr>
                                        <p:cTn id="116" dur="400" fill="hold"/>
                                        <p:tgtEl>
                                          <p:spTgt spid="21"/>
                                        </p:tgtEl>
                                        <p:attrNameLst>
                                          <p:attrName>ppt_y</p:attrName>
                                        </p:attrNameLst>
                                      </p:cBhvr>
                                      <p:tavLst>
                                        <p:tav tm="0">
                                          <p:val>
                                            <p:strVal val="#ppt_y+0.31"/>
                                          </p:val>
                                        </p:tav>
                                        <p:tav tm="100000">
                                          <p:val>
                                            <p:strVal val="#ppt_y+0.31"/>
                                          </p:val>
                                        </p:tav>
                                      </p:tavLst>
                                    </p:anim>
                                    <p:anim calcmode="lin" valueType="num">
                                      <p:cBhvr>
                                        <p:cTn id="117" dur="600" decel="50000" fill="hold">
                                          <p:stCondLst>
                                            <p:cond delay="400"/>
                                          </p:stCondLst>
                                        </p:cTn>
                                        <p:tgtEl>
                                          <p:spTgt spid="2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8" dur="600" decel="50000" fill="hold">
                                          <p:stCondLst>
                                            <p:cond delay="400"/>
                                          </p:stCondLst>
                                        </p:cTn>
                                        <p:tgtEl>
                                          <p:spTgt spid="2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52" presetClass="exit" presetSubtype="0" fill="hold" nodeType="clickEffect">
                                  <p:stCondLst>
                                    <p:cond delay="0"/>
                                  </p:stCondLst>
                                  <p:childTnLst>
                                    <p:animScale>
                                      <p:cBhvr>
                                        <p:cTn id="122" dur="1000" accel="50000">
                                          <p:stCondLst>
                                            <p:cond delay="0"/>
                                          </p:stCondLst>
                                        </p:cTn>
                                        <p:tgtEl>
                                          <p:spTgt spid="2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20"/>
                                        </p:tgtEl>
                                        <p:attrNameLst>
                                          <p:attrName>ppt_x</p:attrName>
                                          <p:attrName>ppt_y</p:attrName>
                                        </p:attrNameLst>
                                      </p:cBhvr>
                                    </p:animMotion>
                                    <p:animEffect transition="out" filter="fade">
                                      <p:cBhvr>
                                        <p:cTn id="124" dur="1000"/>
                                        <p:tgtEl>
                                          <p:spTgt spid="20"/>
                                        </p:tgtEl>
                                      </p:cBhvr>
                                    </p:animEffect>
                                    <p:set>
                                      <p:cBhvr>
                                        <p:cTn id="125" dur="1" fill="hold">
                                          <p:stCondLst>
                                            <p:cond delay="999"/>
                                          </p:stCondLst>
                                        </p:cTn>
                                        <p:tgtEl>
                                          <p:spTgt spid="20"/>
                                        </p:tgtEl>
                                        <p:attrNameLst>
                                          <p:attrName>style.visibility</p:attrName>
                                        </p:attrNameLst>
                                      </p:cBhvr>
                                      <p:to>
                                        <p:strVal val="hidden"/>
                                      </p:to>
                                    </p:set>
                                  </p:childTnLst>
                                </p:cTn>
                              </p:par>
                              <p:par>
                                <p:cTn id="126" presetID="52" presetClass="exit" presetSubtype="0" fill="hold" grpId="1" nodeType="withEffect">
                                  <p:stCondLst>
                                    <p:cond delay="0"/>
                                  </p:stCondLst>
                                  <p:childTnLst>
                                    <p:animScale>
                                      <p:cBhvr>
                                        <p:cTn id="127" dur="1000" accel="50000">
                                          <p:stCondLst>
                                            <p:cond delay="0"/>
                                          </p:stCondLst>
                                        </p:cTn>
                                        <p:tgtEl>
                                          <p:spTgt spid="2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8" dur="1000" accel="50000">
                                          <p:stCondLst>
                                            <p:cond delay="0"/>
                                          </p:stCondLst>
                                        </p:cTn>
                                        <p:tgtEl>
                                          <p:spTgt spid="21"/>
                                        </p:tgtEl>
                                        <p:attrNameLst>
                                          <p:attrName>ppt_x</p:attrName>
                                          <p:attrName>ppt_y</p:attrName>
                                        </p:attrNameLst>
                                      </p:cBhvr>
                                    </p:animMotion>
                                    <p:animEffect transition="out" filter="fade">
                                      <p:cBhvr>
                                        <p:cTn id="129" dur="1000"/>
                                        <p:tgtEl>
                                          <p:spTgt spid="21"/>
                                        </p:tgtEl>
                                      </p:cBhvr>
                                    </p:animEffect>
                                    <p:set>
                                      <p:cBhvr>
                                        <p:cTn id="130" dur="1" fill="hold">
                                          <p:stCondLst>
                                            <p:cond delay="999"/>
                                          </p:stCondLst>
                                        </p:cTn>
                                        <p:tgtEl>
                                          <p:spTgt spid="21"/>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nodeType="clickEffect">
                                  <p:stCondLst>
                                    <p:cond delay="0"/>
                                  </p:stCondLst>
                                  <p:childTnLst>
                                    <p:set>
                                      <p:cBhvr>
                                        <p:cTn id="134" dur="1" fill="hold">
                                          <p:stCondLst>
                                            <p:cond delay="0"/>
                                          </p:stCondLst>
                                        </p:cTn>
                                        <p:tgtEl>
                                          <p:spTgt spid="22"/>
                                        </p:tgtEl>
                                        <p:attrNameLst>
                                          <p:attrName>style.visibility</p:attrName>
                                        </p:attrNameLst>
                                      </p:cBhvr>
                                      <p:to>
                                        <p:strVal val="visible"/>
                                      </p:to>
                                    </p:set>
                                    <p:anim calcmode="lin" valueType="num">
                                      <p:cBhvr>
                                        <p:cTn id="135" dur="1000" fill="hold"/>
                                        <p:tgtEl>
                                          <p:spTgt spid="22"/>
                                        </p:tgtEl>
                                        <p:attrNameLst>
                                          <p:attrName>ppt_w</p:attrName>
                                        </p:attrNameLst>
                                      </p:cBhvr>
                                      <p:tavLst>
                                        <p:tav tm="0">
                                          <p:val>
                                            <p:fltVal val="0"/>
                                          </p:val>
                                        </p:tav>
                                        <p:tav tm="100000">
                                          <p:val>
                                            <p:strVal val="#ppt_w"/>
                                          </p:val>
                                        </p:tav>
                                      </p:tavLst>
                                    </p:anim>
                                    <p:anim calcmode="lin" valueType="num">
                                      <p:cBhvr>
                                        <p:cTn id="136" dur="1000" fill="hold"/>
                                        <p:tgtEl>
                                          <p:spTgt spid="22"/>
                                        </p:tgtEl>
                                        <p:attrNameLst>
                                          <p:attrName>ppt_h</p:attrName>
                                        </p:attrNameLst>
                                      </p:cBhvr>
                                      <p:tavLst>
                                        <p:tav tm="0">
                                          <p:val>
                                            <p:fltVal val="0"/>
                                          </p:val>
                                        </p:tav>
                                        <p:tav tm="100000">
                                          <p:val>
                                            <p:strVal val="#ppt_h"/>
                                          </p:val>
                                        </p:tav>
                                      </p:tavLst>
                                    </p:anim>
                                    <p:anim calcmode="lin" valueType="num">
                                      <p:cBhvr>
                                        <p:cTn id="137" dur="1000" fill="hold"/>
                                        <p:tgtEl>
                                          <p:spTgt spid="22"/>
                                        </p:tgtEl>
                                        <p:attrNameLst>
                                          <p:attrName>style.rotation</p:attrName>
                                        </p:attrNameLst>
                                      </p:cBhvr>
                                      <p:tavLst>
                                        <p:tav tm="0">
                                          <p:val>
                                            <p:fltVal val="90"/>
                                          </p:val>
                                        </p:tav>
                                        <p:tav tm="100000">
                                          <p:val>
                                            <p:fltVal val="0"/>
                                          </p:val>
                                        </p:tav>
                                      </p:tavLst>
                                    </p:anim>
                                    <p:animEffect transition="in" filter="fade">
                                      <p:cBhvr>
                                        <p:cTn id="138" dur="1000"/>
                                        <p:tgtEl>
                                          <p:spTgt spid="22"/>
                                        </p:tgtEl>
                                      </p:cBhvr>
                                    </p:animEffect>
                                  </p:childTnLst>
                                </p:cTn>
                              </p:par>
                            </p:childTnLst>
                          </p:cTn>
                        </p:par>
                      </p:childTnLst>
                    </p:cTn>
                  </p:par>
                  <p:par>
                    <p:cTn id="139" fill="hold">
                      <p:stCondLst>
                        <p:cond delay="indefinite"/>
                      </p:stCondLst>
                      <p:childTnLst>
                        <p:par>
                          <p:cTn id="140" fill="hold">
                            <p:stCondLst>
                              <p:cond delay="0"/>
                            </p:stCondLst>
                            <p:childTnLst>
                              <p:par>
                                <p:cTn id="141" presetID="43" presetClass="entr" presetSubtype="0" fill="hold" grpId="0" nodeType="click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fade">
                                      <p:cBhvr>
                                        <p:cTn id="143" dur="100"/>
                                        <p:tgtEl>
                                          <p:spTgt spid="23"/>
                                        </p:tgtEl>
                                      </p:cBhvr>
                                    </p:animEffect>
                                    <p:anim calcmode="lin" valueType="num">
                                      <p:cBhvr>
                                        <p:cTn id="144" dur="400" fill="hold"/>
                                        <p:tgtEl>
                                          <p:spTgt spid="23"/>
                                        </p:tgtEl>
                                        <p:attrNameLst>
                                          <p:attrName>ppt_x</p:attrName>
                                        </p:attrNameLst>
                                      </p:cBhvr>
                                      <p:tavLst>
                                        <p:tav tm="0">
                                          <p:val>
                                            <p:strVal val="#ppt_x"/>
                                          </p:val>
                                        </p:tav>
                                        <p:tav tm="100000">
                                          <p:val>
                                            <p:strVal val="#ppt_x"/>
                                          </p:val>
                                        </p:tav>
                                      </p:tavLst>
                                    </p:anim>
                                    <p:anim calcmode="lin" valueType="num">
                                      <p:cBhvr>
                                        <p:cTn id="145" dur="400" fill="hold"/>
                                        <p:tgtEl>
                                          <p:spTgt spid="23"/>
                                        </p:tgtEl>
                                        <p:attrNameLst>
                                          <p:attrName>ppt_y</p:attrName>
                                        </p:attrNameLst>
                                      </p:cBhvr>
                                      <p:tavLst>
                                        <p:tav tm="0">
                                          <p:val>
                                            <p:strVal val="#ppt_y+0.31"/>
                                          </p:val>
                                        </p:tav>
                                        <p:tav tm="100000">
                                          <p:val>
                                            <p:strVal val="#ppt_y+0.31"/>
                                          </p:val>
                                        </p:tav>
                                      </p:tavLst>
                                    </p:anim>
                                    <p:anim calcmode="lin" valueType="num">
                                      <p:cBhvr>
                                        <p:cTn id="146" dur="600" decel="50000" fill="hold">
                                          <p:stCondLst>
                                            <p:cond delay="400"/>
                                          </p:stCondLst>
                                        </p:cTn>
                                        <p:tgtEl>
                                          <p:spTgt spid="2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47" dur="600" decel="50000" fill="hold">
                                          <p:stCondLst>
                                            <p:cond delay="400"/>
                                          </p:stCondLst>
                                        </p:cTn>
                                        <p:tgtEl>
                                          <p:spTgt spid="2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52" presetClass="exit" presetSubtype="0" fill="hold" nodeType="clickEffect">
                                  <p:stCondLst>
                                    <p:cond delay="0"/>
                                  </p:stCondLst>
                                  <p:childTnLst>
                                    <p:animScale>
                                      <p:cBhvr>
                                        <p:cTn id="151" dur="1000" accel="50000">
                                          <p:stCondLst>
                                            <p:cond delay="0"/>
                                          </p:stCondLst>
                                        </p:cTn>
                                        <p:tgtEl>
                                          <p:spTgt spid="2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2" dur="1000" accel="50000">
                                          <p:stCondLst>
                                            <p:cond delay="0"/>
                                          </p:stCondLst>
                                        </p:cTn>
                                        <p:tgtEl>
                                          <p:spTgt spid="22"/>
                                        </p:tgtEl>
                                        <p:attrNameLst>
                                          <p:attrName>ppt_x</p:attrName>
                                          <p:attrName>ppt_y</p:attrName>
                                        </p:attrNameLst>
                                      </p:cBhvr>
                                    </p:animMotion>
                                    <p:animEffect transition="out" filter="fade">
                                      <p:cBhvr>
                                        <p:cTn id="153" dur="1000"/>
                                        <p:tgtEl>
                                          <p:spTgt spid="22"/>
                                        </p:tgtEl>
                                      </p:cBhvr>
                                    </p:animEffect>
                                    <p:set>
                                      <p:cBhvr>
                                        <p:cTn id="154" dur="1" fill="hold">
                                          <p:stCondLst>
                                            <p:cond delay="999"/>
                                          </p:stCondLst>
                                        </p:cTn>
                                        <p:tgtEl>
                                          <p:spTgt spid="22"/>
                                        </p:tgtEl>
                                        <p:attrNameLst>
                                          <p:attrName>style.visibility</p:attrName>
                                        </p:attrNameLst>
                                      </p:cBhvr>
                                      <p:to>
                                        <p:strVal val="hidden"/>
                                      </p:to>
                                    </p:set>
                                  </p:childTnLst>
                                </p:cTn>
                              </p:par>
                              <p:par>
                                <p:cTn id="155" presetID="52" presetClass="exit" presetSubtype="0" fill="hold" grpId="1" nodeType="withEffect">
                                  <p:stCondLst>
                                    <p:cond delay="0"/>
                                  </p:stCondLst>
                                  <p:childTnLst>
                                    <p:animScale>
                                      <p:cBhvr>
                                        <p:cTn id="156" dur="1000" accel="50000">
                                          <p:stCondLst>
                                            <p:cond delay="0"/>
                                          </p:stCondLst>
                                        </p:cTn>
                                        <p:tgtEl>
                                          <p:spTgt spid="2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7" dur="1000" accel="50000">
                                          <p:stCondLst>
                                            <p:cond delay="0"/>
                                          </p:stCondLst>
                                        </p:cTn>
                                        <p:tgtEl>
                                          <p:spTgt spid="23"/>
                                        </p:tgtEl>
                                        <p:attrNameLst>
                                          <p:attrName>ppt_x</p:attrName>
                                          <p:attrName>ppt_y</p:attrName>
                                        </p:attrNameLst>
                                      </p:cBhvr>
                                    </p:animMotion>
                                    <p:animEffect transition="out" filter="fade">
                                      <p:cBhvr>
                                        <p:cTn id="158" dur="1000"/>
                                        <p:tgtEl>
                                          <p:spTgt spid="23"/>
                                        </p:tgtEl>
                                      </p:cBhvr>
                                    </p:animEffect>
                                    <p:set>
                                      <p:cBhvr>
                                        <p:cTn id="159" dur="1" fill="hold">
                                          <p:stCondLst>
                                            <p:cond delay="999"/>
                                          </p:stCondLst>
                                        </p:cTn>
                                        <p:tgtEl>
                                          <p:spTgt spid="23"/>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55" presetClass="entr" presetSubtype="0" fill="hold" grpId="0" nodeType="clickEffect">
                                  <p:stCondLst>
                                    <p:cond delay="0"/>
                                  </p:stCondLst>
                                  <p:childTnLst>
                                    <p:set>
                                      <p:cBhvr>
                                        <p:cTn id="163" dur="1" fill="hold">
                                          <p:stCondLst>
                                            <p:cond delay="0"/>
                                          </p:stCondLst>
                                        </p:cTn>
                                        <p:tgtEl>
                                          <p:spTgt spid="31">
                                            <p:graphicEl>
                                              <a:dgm id="{407AA80B-647A-4E59-A507-12EACC62DFA8}"/>
                                            </p:graphicEl>
                                          </p:spTgt>
                                        </p:tgtEl>
                                        <p:attrNameLst>
                                          <p:attrName>style.visibility</p:attrName>
                                        </p:attrNameLst>
                                      </p:cBhvr>
                                      <p:to>
                                        <p:strVal val="visible"/>
                                      </p:to>
                                    </p:set>
                                    <p:anim calcmode="lin" valueType="num">
                                      <p:cBhvr>
                                        <p:cTn id="164" dur="1000" fill="hold"/>
                                        <p:tgtEl>
                                          <p:spTgt spid="31">
                                            <p:graphicEl>
                                              <a:dgm id="{407AA80B-647A-4E59-A507-12EACC62DFA8}"/>
                                            </p:graphicEl>
                                          </p:spTgt>
                                        </p:tgtEl>
                                        <p:attrNameLst>
                                          <p:attrName>ppt_w</p:attrName>
                                        </p:attrNameLst>
                                      </p:cBhvr>
                                      <p:tavLst>
                                        <p:tav tm="0">
                                          <p:val>
                                            <p:strVal val="#ppt_w*0.70"/>
                                          </p:val>
                                        </p:tav>
                                        <p:tav tm="100000">
                                          <p:val>
                                            <p:strVal val="#ppt_w"/>
                                          </p:val>
                                        </p:tav>
                                      </p:tavLst>
                                    </p:anim>
                                    <p:anim calcmode="lin" valueType="num">
                                      <p:cBhvr>
                                        <p:cTn id="165" dur="1000" fill="hold"/>
                                        <p:tgtEl>
                                          <p:spTgt spid="31">
                                            <p:graphicEl>
                                              <a:dgm id="{407AA80B-647A-4E59-A507-12EACC62DFA8}"/>
                                            </p:graphicEl>
                                          </p:spTgt>
                                        </p:tgtEl>
                                        <p:attrNameLst>
                                          <p:attrName>ppt_h</p:attrName>
                                        </p:attrNameLst>
                                      </p:cBhvr>
                                      <p:tavLst>
                                        <p:tav tm="0">
                                          <p:val>
                                            <p:strVal val="#ppt_h"/>
                                          </p:val>
                                        </p:tav>
                                        <p:tav tm="100000">
                                          <p:val>
                                            <p:strVal val="#ppt_h"/>
                                          </p:val>
                                        </p:tav>
                                      </p:tavLst>
                                    </p:anim>
                                    <p:animEffect transition="in" filter="fade">
                                      <p:cBhvr>
                                        <p:cTn id="166" dur="1000"/>
                                        <p:tgtEl>
                                          <p:spTgt spid="31">
                                            <p:graphicEl>
                                              <a:dgm id="{407AA80B-647A-4E59-A507-12EACC62DFA8}"/>
                                            </p:graphicEl>
                                          </p:spTgt>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8" fill="hold" grpId="0" nodeType="clickEffect">
                                  <p:stCondLst>
                                    <p:cond delay="0"/>
                                  </p:stCondLst>
                                  <p:childTnLst>
                                    <p:set>
                                      <p:cBhvr>
                                        <p:cTn id="170" dur="1" fill="hold">
                                          <p:stCondLst>
                                            <p:cond delay="0"/>
                                          </p:stCondLst>
                                        </p:cTn>
                                        <p:tgtEl>
                                          <p:spTgt spid="31">
                                            <p:graphicEl>
                                              <a:dgm id="{E315D459-6A28-4666-889E-4523064A63E6}"/>
                                            </p:graphicEl>
                                          </p:spTgt>
                                        </p:tgtEl>
                                        <p:attrNameLst>
                                          <p:attrName>style.visibility</p:attrName>
                                        </p:attrNameLst>
                                      </p:cBhvr>
                                      <p:to>
                                        <p:strVal val="visible"/>
                                      </p:to>
                                    </p:set>
                                    <p:animEffect transition="in" filter="wipe(left)">
                                      <p:cBhvr>
                                        <p:cTn id="171" dur="1500"/>
                                        <p:tgtEl>
                                          <p:spTgt spid="31">
                                            <p:graphicEl>
                                              <a:dgm id="{E315D459-6A28-4666-889E-4523064A63E6}"/>
                                            </p:graphicEl>
                                          </p:spTgt>
                                        </p:tgtEl>
                                      </p:cBhvr>
                                    </p:animEffect>
                                  </p:childTnLst>
                                </p:cTn>
                              </p:par>
                            </p:childTnLst>
                          </p:cTn>
                        </p:par>
                        <p:par>
                          <p:cTn id="172" fill="hold">
                            <p:stCondLst>
                              <p:cond delay="1500"/>
                            </p:stCondLst>
                            <p:childTnLst>
                              <p:par>
                                <p:cTn id="173" presetID="42" presetClass="entr" presetSubtype="0" fill="hold" nodeType="afterEffect">
                                  <p:stCondLst>
                                    <p:cond delay="0"/>
                                  </p:stCondLst>
                                  <p:childTnLst>
                                    <p:set>
                                      <p:cBhvr>
                                        <p:cTn id="174" dur="1" fill="hold">
                                          <p:stCondLst>
                                            <p:cond delay="0"/>
                                          </p:stCondLst>
                                        </p:cTn>
                                        <p:tgtEl>
                                          <p:spTgt spid="11"/>
                                        </p:tgtEl>
                                        <p:attrNameLst>
                                          <p:attrName>style.visibility</p:attrName>
                                        </p:attrNameLst>
                                      </p:cBhvr>
                                      <p:to>
                                        <p:strVal val="visible"/>
                                      </p:to>
                                    </p:set>
                                    <p:animEffect transition="in" filter="fade">
                                      <p:cBhvr>
                                        <p:cTn id="175" dur="1000"/>
                                        <p:tgtEl>
                                          <p:spTgt spid="11"/>
                                        </p:tgtEl>
                                      </p:cBhvr>
                                    </p:animEffect>
                                    <p:anim calcmode="lin" valueType="num">
                                      <p:cBhvr>
                                        <p:cTn id="176" dur="1000" fill="hold"/>
                                        <p:tgtEl>
                                          <p:spTgt spid="11"/>
                                        </p:tgtEl>
                                        <p:attrNameLst>
                                          <p:attrName>ppt_x</p:attrName>
                                        </p:attrNameLst>
                                      </p:cBhvr>
                                      <p:tavLst>
                                        <p:tav tm="0">
                                          <p:val>
                                            <p:strVal val="#ppt_x"/>
                                          </p:val>
                                        </p:tav>
                                        <p:tav tm="100000">
                                          <p:val>
                                            <p:strVal val="#ppt_x"/>
                                          </p:val>
                                        </p:tav>
                                      </p:tavLst>
                                    </p:anim>
                                    <p:anim calcmode="lin" valueType="num">
                                      <p:cBhvr>
                                        <p:cTn id="17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31" presetClass="entr" presetSubtype="0" fill="hold" nodeType="clickEffect">
                                  <p:stCondLst>
                                    <p:cond delay="0"/>
                                  </p:stCondLst>
                                  <p:childTnLst>
                                    <p:set>
                                      <p:cBhvr>
                                        <p:cTn id="181" dur="1" fill="hold">
                                          <p:stCondLst>
                                            <p:cond delay="0"/>
                                          </p:stCondLst>
                                        </p:cTn>
                                        <p:tgtEl>
                                          <p:spTgt spid="24"/>
                                        </p:tgtEl>
                                        <p:attrNameLst>
                                          <p:attrName>style.visibility</p:attrName>
                                        </p:attrNameLst>
                                      </p:cBhvr>
                                      <p:to>
                                        <p:strVal val="visible"/>
                                      </p:to>
                                    </p:set>
                                    <p:anim calcmode="lin" valueType="num">
                                      <p:cBhvr>
                                        <p:cTn id="182" dur="1000" fill="hold"/>
                                        <p:tgtEl>
                                          <p:spTgt spid="24"/>
                                        </p:tgtEl>
                                        <p:attrNameLst>
                                          <p:attrName>ppt_w</p:attrName>
                                        </p:attrNameLst>
                                      </p:cBhvr>
                                      <p:tavLst>
                                        <p:tav tm="0">
                                          <p:val>
                                            <p:fltVal val="0"/>
                                          </p:val>
                                        </p:tav>
                                        <p:tav tm="100000">
                                          <p:val>
                                            <p:strVal val="#ppt_w"/>
                                          </p:val>
                                        </p:tav>
                                      </p:tavLst>
                                    </p:anim>
                                    <p:anim calcmode="lin" valueType="num">
                                      <p:cBhvr>
                                        <p:cTn id="183" dur="1000" fill="hold"/>
                                        <p:tgtEl>
                                          <p:spTgt spid="24"/>
                                        </p:tgtEl>
                                        <p:attrNameLst>
                                          <p:attrName>ppt_h</p:attrName>
                                        </p:attrNameLst>
                                      </p:cBhvr>
                                      <p:tavLst>
                                        <p:tav tm="0">
                                          <p:val>
                                            <p:fltVal val="0"/>
                                          </p:val>
                                        </p:tav>
                                        <p:tav tm="100000">
                                          <p:val>
                                            <p:strVal val="#ppt_h"/>
                                          </p:val>
                                        </p:tav>
                                      </p:tavLst>
                                    </p:anim>
                                    <p:anim calcmode="lin" valueType="num">
                                      <p:cBhvr>
                                        <p:cTn id="184" dur="1000" fill="hold"/>
                                        <p:tgtEl>
                                          <p:spTgt spid="24"/>
                                        </p:tgtEl>
                                        <p:attrNameLst>
                                          <p:attrName>style.rotation</p:attrName>
                                        </p:attrNameLst>
                                      </p:cBhvr>
                                      <p:tavLst>
                                        <p:tav tm="0">
                                          <p:val>
                                            <p:fltVal val="90"/>
                                          </p:val>
                                        </p:tav>
                                        <p:tav tm="100000">
                                          <p:val>
                                            <p:fltVal val="0"/>
                                          </p:val>
                                        </p:tav>
                                      </p:tavLst>
                                    </p:anim>
                                    <p:animEffect transition="in" filter="fade">
                                      <p:cBhvr>
                                        <p:cTn id="185" dur="1000"/>
                                        <p:tgtEl>
                                          <p:spTgt spid="24"/>
                                        </p:tgtEl>
                                      </p:cBhvr>
                                    </p:animEffect>
                                  </p:childTnLst>
                                </p:cTn>
                              </p:par>
                            </p:childTnLst>
                          </p:cTn>
                        </p:par>
                      </p:childTnLst>
                    </p:cTn>
                  </p:par>
                  <p:par>
                    <p:cTn id="186" fill="hold">
                      <p:stCondLst>
                        <p:cond delay="indefinite"/>
                      </p:stCondLst>
                      <p:childTnLst>
                        <p:par>
                          <p:cTn id="187" fill="hold">
                            <p:stCondLst>
                              <p:cond delay="0"/>
                            </p:stCondLst>
                            <p:childTnLst>
                              <p:par>
                                <p:cTn id="188" presetID="43" presetClass="entr" presetSubtype="0" fill="hold" grpId="0" nodeType="clickEffect">
                                  <p:stCondLst>
                                    <p:cond delay="0"/>
                                  </p:stCondLst>
                                  <p:childTnLst>
                                    <p:set>
                                      <p:cBhvr>
                                        <p:cTn id="189" dur="1" fill="hold">
                                          <p:stCondLst>
                                            <p:cond delay="0"/>
                                          </p:stCondLst>
                                        </p:cTn>
                                        <p:tgtEl>
                                          <p:spTgt spid="25"/>
                                        </p:tgtEl>
                                        <p:attrNameLst>
                                          <p:attrName>style.visibility</p:attrName>
                                        </p:attrNameLst>
                                      </p:cBhvr>
                                      <p:to>
                                        <p:strVal val="visible"/>
                                      </p:to>
                                    </p:set>
                                    <p:animEffect transition="in" filter="fade">
                                      <p:cBhvr>
                                        <p:cTn id="190" dur="100"/>
                                        <p:tgtEl>
                                          <p:spTgt spid="25"/>
                                        </p:tgtEl>
                                      </p:cBhvr>
                                    </p:animEffect>
                                    <p:anim calcmode="lin" valueType="num">
                                      <p:cBhvr>
                                        <p:cTn id="191" dur="400" fill="hold"/>
                                        <p:tgtEl>
                                          <p:spTgt spid="25"/>
                                        </p:tgtEl>
                                        <p:attrNameLst>
                                          <p:attrName>ppt_x</p:attrName>
                                        </p:attrNameLst>
                                      </p:cBhvr>
                                      <p:tavLst>
                                        <p:tav tm="0">
                                          <p:val>
                                            <p:strVal val="#ppt_x"/>
                                          </p:val>
                                        </p:tav>
                                        <p:tav tm="100000">
                                          <p:val>
                                            <p:strVal val="#ppt_x"/>
                                          </p:val>
                                        </p:tav>
                                      </p:tavLst>
                                    </p:anim>
                                    <p:anim calcmode="lin" valueType="num">
                                      <p:cBhvr>
                                        <p:cTn id="192" dur="400" fill="hold"/>
                                        <p:tgtEl>
                                          <p:spTgt spid="25"/>
                                        </p:tgtEl>
                                        <p:attrNameLst>
                                          <p:attrName>ppt_y</p:attrName>
                                        </p:attrNameLst>
                                      </p:cBhvr>
                                      <p:tavLst>
                                        <p:tav tm="0">
                                          <p:val>
                                            <p:strVal val="#ppt_y+0.31"/>
                                          </p:val>
                                        </p:tav>
                                        <p:tav tm="100000">
                                          <p:val>
                                            <p:strVal val="#ppt_y+0.31"/>
                                          </p:val>
                                        </p:tav>
                                      </p:tavLst>
                                    </p:anim>
                                    <p:anim calcmode="lin" valueType="num">
                                      <p:cBhvr>
                                        <p:cTn id="193" dur="600" decel="50000" fill="hold">
                                          <p:stCondLst>
                                            <p:cond delay="400"/>
                                          </p:stCondLst>
                                        </p:cTn>
                                        <p:tgtEl>
                                          <p:spTgt spid="2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4" dur="600" decel="50000" fill="hold">
                                          <p:stCondLst>
                                            <p:cond delay="400"/>
                                          </p:stCondLst>
                                        </p:cTn>
                                        <p:tgtEl>
                                          <p:spTgt spid="2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52" presetClass="exit" presetSubtype="0" fill="hold" nodeType="clickEffect">
                                  <p:stCondLst>
                                    <p:cond delay="0"/>
                                  </p:stCondLst>
                                  <p:childTnLst>
                                    <p:animScale>
                                      <p:cBhvr>
                                        <p:cTn id="198" dur="1000" accel="50000">
                                          <p:stCondLst>
                                            <p:cond delay="0"/>
                                          </p:stCondLst>
                                        </p:cTn>
                                        <p:tgtEl>
                                          <p:spTgt spid="2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9" dur="1000" accel="50000">
                                          <p:stCondLst>
                                            <p:cond delay="0"/>
                                          </p:stCondLst>
                                        </p:cTn>
                                        <p:tgtEl>
                                          <p:spTgt spid="24"/>
                                        </p:tgtEl>
                                        <p:attrNameLst>
                                          <p:attrName>ppt_x</p:attrName>
                                          <p:attrName>ppt_y</p:attrName>
                                        </p:attrNameLst>
                                      </p:cBhvr>
                                    </p:animMotion>
                                    <p:animEffect transition="out" filter="fade">
                                      <p:cBhvr>
                                        <p:cTn id="200" dur="1000"/>
                                        <p:tgtEl>
                                          <p:spTgt spid="24"/>
                                        </p:tgtEl>
                                      </p:cBhvr>
                                    </p:animEffect>
                                    <p:set>
                                      <p:cBhvr>
                                        <p:cTn id="201" dur="1" fill="hold">
                                          <p:stCondLst>
                                            <p:cond delay="999"/>
                                          </p:stCondLst>
                                        </p:cTn>
                                        <p:tgtEl>
                                          <p:spTgt spid="24"/>
                                        </p:tgtEl>
                                        <p:attrNameLst>
                                          <p:attrName>style.visibility</p:attrName>
                                        </p:attrNameLst>
                                      </p:cBhvr>
                                      <p:to>
                                        <p:strVal val="hidden"/>
                                      </p:to>
                                    </p:set>
                                  </p:childTnLst>
                                </p:cTn>
                              </p:par>
                              <p:par>
                                <p:cTn id="202" presetID="52" presetClass="exit" presetSubtype="0" fill="hold" grpId="1" nodeType="withEffect">
                                  <p:stCondLst>
                                    <p:cond delay="0"/>
                                  </p:stCondLst>
                                  <p:childTnLst>
                                    <p:animScale>
                                      <p:cBhvr>
                                        <p:cTn id="203" dur="1000" accel="50000">
                                          <p:stCondLst>
                                            <p:cond delay="0"/>
                                          </p:stCondLst>
                                        </p:cTn>
                                        <p:tgtEl>
                                          <p:spTgt spid="2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04" dur="1000" accel="50000">
                                          <p:stCondLst>
                                            <p:cond delay="0"/>
                                          </p:stCondLst>
                                        </p:cTn>
                                        <p:tgtEl>
                                          <p:spTgt spid="25"/>
                                        </p:tgtEl>
                                        <p:attrNameLst>
                                          <p:attrName>ppt_x</p:attrName>
                                          <p:attrName>ppt_y</p:attrName>
                                        </p:attrNameLst>
                                      </p:cBhvr>
                                    </p:animMotion>
                                    <p:animEffect transition="out" filter="fade">
                                      <p:cBhvr>
                                        <p:cTn id="205" dur="1000"/>
                                        <p:tgtEl>
                                          <p:spTgt spid="25"/>
                                        </p:tgtEl>
                                      </p:cBhvr>
                                    </p:animEffect>
                                    <p:set>
                                      <p:cBhvr>
                                        <p:cTn id="206" dur="1" fill="hold">
                                          <p:stCondLst>
                                            <p:cond delay="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Sub>
          <a:bldDgm bld="one"/>
        </p:bldSub>
      </p:bldGraphic>
      <p:bldP spid="15" grpId="0" animBg="1"/>
      <p:bldP spid="16" grpId="0" animBg="1"/>
      <p:bldP spid="16" grpId="1" animBg="1"/>
      <p:bldP spid="19" grpId="0" animBg="1"/>
      <p:bldP spid="19" grpId="1" animBg="1"/>
      <p:bldP spid="21" grpId="0" animBg="1"/>
      <p:bldP spid="21" grpId="1" animBg="1"/>
      <p:bldP spid="23" grpId="0" animBg="1"/>
      <p:bldP spid="23" grpId="1" animBg="1"/>
      <p:bldP spid="25" grpId="0" animBg="1"/>
      <p:bldP spid="2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l="1528" t="2855" r="1934" b="3374"/>
          <a:stretch/>
        </p:blipFill>
        <p:spPr>
          <a:xfrm>
            <a:off x="-9896" y="-76200"/>
            <a:ext cx="9153896" cy="6934200"/>
          </a:xfrm>
          <a:prstGeom prst="rect">
            <a:avLst/>
          </a:prstGeom>
          <a:ln>
            <a:noFill/>
          </a:ln>
          <a:effectLst>
            <a:outerShdw blurRad="292100" dist="139700" dir="2700000" algn="tl" rotWithShape="0">
              <a:srgbClr val="333333">
                <a:alpha val="65000"/>
              </a:srgbClr>
            </a:outerShdw>
          </a:effectLst>
        </p:spPr>
      </p:pic>
      <p:sp>
        <p:nvSpPr>
          <p:cNvPr id="22" name="TextBox 21"/>
          <p:cNvSpPr txBox="1"/>
          <p:nvPr/>
        </p:nvSpPr>
        <p:spPr>
          <a:xfrm>
            <a:off x="1600200" y="1413747"/>
            <a:ext cx="5943600" cy="36009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200" b="1" dirty="0" smtClean="0">
                <a:latin typeface="Tw Cen MT" panose="020B0602020104020603" pitchFamily="34" charset="0"/>
              </a:rPr>
              <a:t>Hunting for wild animals</a:t>
            </a:r>
          </a:p>
          <a:p>
            <a:pPr algn="ctr"/>
            <a:r>
              <a:rPr lang="en-GB" sz="2800" dirty="0" smtClean="0">
                <a:latin typeface="Tw Cen MT" panose="020B0602020104020603" pitchFamily="34" charset="0"/>
              </a:rPr>
              <a:t>Maya men went hunting with bows and arrows, slings, clubs and spears. Dogs were used for hunting. The skill of hunting was passed down from father to son. Boys were taught how to hunt at an early age. At the age of 14, boys were ready to join the hunt with the men.</a:t>
            </a:r>
            <a:endParaRPr lang="en-GB" sz="2800" dirty="0">
              <a:latin typeface="Tw Cen MT" panose="020B0602020104020603" pitchFamily="34" charset="0"/>
            </a:endParaRPr>
          </a:p>
        </p:txBody>
      </p:sp>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3800" y="-38100"/>
            <a:ext cx="5320284" cy="6858000"/>
          </a:xfrm>
          <a:prstGeom prst="rect">
            <a:avLst/>
          </a:prstGeom>
        </p:spPr>
      </p:pic>
      <p:grpSp>
        <p:nvGrpSpPr>
          <p:cNvPr id="24" name="Group 23"/>
          <p:cNvGrpSpPr/>
          <p:nvPr/>
        </p:nvGrpSpPr>
        <p:grpSpPr>
          <a:xfrm>
            <a:off x="-25453" y="276683"/>
            <a:ext cx="9144000" cy="6228434"/>
            <a:chOff x="1140030" y="429006"/>
            <a:chExt cx="8003970" cy="6228434"/>
          </a:xfrm>
        </p:grpSpPr>
        <p:pic>
          <p:nvPicPr>
            <p:cNvPr id="26" name="Picture 25"/>
            <p:cNvPicPr>
              <a:picLocks noChangeAspect="1"/>
            </p:cNvPicPr>
            <p:nvPr/>
          </p:nvPicPr>
          <p:blipFill rotWithShape="1">
            <a:blip r:embed="rId8">
              <a:extLst>
                <a:ext uri="{28A0092B-C50C-407E-A947-70E740481C1C}">
                  <a14:useLocalDpi xmlns:a14="http://schemas.microsoft.com/office/drawing/2010/main" val="0"/>
                </a:ext>
              </a:extLst>
            </a:blip>
            <a:srcRect l="4431" r="37662"/>
            <a:stretch/>
          </p:blipFill>
          <p:spPr>
            <a:xfrm>
              <a:off x="3764478" y="429006"/>
              <a:ext cx="5379522" cy="6228434"/>
            </a:xfrm>
            <a:prstGeom prst="rect">
              <a:avLst/>
            </a:prstGeom>
          </p:spPr>
        </p:pic>
        <p:pic>
          <p:nvPicPr>
            <p:cNvPr id="27" name="Picture 26"/>
            <p:cNvPicPr>
              <a:picLocks noChangeAspect="1"/>
            </p:cNvPicPr>
            <p:nvPr/>
          </p:nvPicPr>
          <p:blipFill rotWithShape="1">
            <a:blip r:embed="rId9">
              <a:extLst>
                <a:ext uri="{28A0092B-C50C-407E-A947-70E740481C1C}">
                  <a14:useLocalDpi xmlns:a14="http://schemas.microsoft.com/office/drawing/2010/main" val="0"/>
                </a:ext>
              </a:extLst>
            </a:blip>
            <a:srcRect t="18444" b="13906"/>
            <a:stretch/>
          </p:blipFill>
          <p:spPr>
            <a:xfrm rot="16200000">
              <a:off x="-661962" y="2230998"/>
              <a:ext cx="6228432" cy="2624447"/>
            </a:xfrm>
            <a:prstGeom prst="rect">
              <a:avLst/>
            </a:prstGeom>
          </p:spPr>
        </p:pic>
      </p:grpSp>
      <p:sp>
        <p:nvSpPr>
          <p:cNvPr id="14" name="Oval 13"/>
          <p:cNvSpPr/>
          <p:nvPr/>
        </p:nvSpPr>
        <p:spPr>
          <a:xfrm>
            <a:off x="1407226" y="2286000"/>
            <a:ext cx="609600" cy="533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36000" tIns="36000" rIns="36000" bIns="36000" rtlCol="0" anchor="ctr"/>
          <a:lstStyle/>
          <a:p>
            <a:pPr algn="ctr"/>
            <a:r>
              <a:rPr lang="en-GB" sz="2400" b="1" dirty="0" smtClean="0">
                <a:latin typeface="Tw Cen MT" panose="020B0602020104020603" pitchFamily="34" charset="0"/>
              </a:rPr>
              <a:t>1</a:t>
            </a:r>
            <a:endParaRPr lang="en-GB" sz="2400" b="1" dirty="0">
              <a:latin typeface="Tw Cen MT" panose="020B0602020104020603" pitchFamily="34" charset="0"/>
            </a:endParaRPr>
          </a:p>
        </p:txBody>
      </p:sp>
      <p:sp>
        <p:nvSpPr>
          <p:cNvPr id="30" name="TextBox 29"/>
          <p:cNvSpPr txBox="1"/>
          <p:nvPr/>
        </p:nvSpPr>
        <p:spPr>
          <a:xfrm>
            <a:off x="2514600" y="1090990"/>
            <a:ext cx="2438400" cy="22467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anose="020B0602020104020603" pitchFamily="34" charset="0"/>
                <a:sym typeface="Wingdings"/>
              </a:rPr>
              <a:t> </a:t>
            </a:r>
            <a:r>
              <a:rPr lang="en-GB" sz="2800" dirty="0" smtClean="0">
                <a:latin typeface="Tw Cen MT" panose="020B0602020104020603" pitchFamily="34" charset="0"/>
              </a:rPr>
              <a:t>Spears were thrown with a grooved piece of wood called an atlatl.</a:t>
            </a:r>
            <a:endParaRPr lang="en-GB" sz="2800" dirty="0">
              <a:latin typeface="Tw Cen MT" panose="020B0602020104020603" pitchFamily="34" charset="0"/>
            </a:endParaRPr>
          </a:p>
        </p:txBody>
      </p:sp>
      <p:sp>
        <p:nvSpPr>
          <p:cNvPr id="32" name="Oval 31"/>
          <p:cNvSpPr/>
          <p:nvPr/>
        </p:nvSpPr>
        <p:spPr>
          <a:xfrm>
            <a:off x="4419600" y="457200"/>
            <a:ext cx="609600" cy="533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36000" tIns="36000" rIns="36000" bIns="36000" rtlCol="0" anchor="ctr"/>
          <a:lstStyle/>
          <a:p>
            <a:pPr algn="ctr"/>
            <a:r>
              <a:rPr lang="en-GB" sz="2400" b="1" dirty="0">
                <a:latin typeface="Tw Cen MT" panose="020B0602020104020603" pitchFamily="34" charset="0"/>
              </a:rPr>
              <a:t>2</a:t>
            </a:r>
          </a:p>
        </p:txBody>
      </p:sp>
      <p:sp>
        <p:nvSpPr>
          <p:cNvPr id="33" name="TextBox 32"/>
          <p:cNvSpPr txBox="1"/>
          <p:nvPr/>
        </p:nvSpPr>
        <p:spPr>
          <a:xfrm>
            <a:off x="4689909" y="1413747"/>
            <a:ext cx="3350821" cy="22467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anose="020B0602020104020603" pitchFamily="34" charset="0"/>
                <a:sym typeface="Wingdings"/>
              </a:rPr>
              <a:t> </a:t>
            </a:r>
            <a:r>
              <a:rPr lang="en-GB" sz="2800" dirty="0">
                <a:latin typeface="Tw Cen MT" panose="020B0602020104020603" pitchFamily="34" charset="0"/>
              </a:rPr>
              <a:t>Hunters’ bows were made of wood and their arrows were tipped with a sharp volcanic glass. </a:t>
            </a:r>
          </a:p>
        </p:txBody>
      </p:sp>
      <p:sp>
        <p:nvSpPr>
          <p:cNvPr id="34" name="Oval 33"/>
          <p:cNvSpPr/>
          <p:nvPr/>
        </p:nvSpPr>
        <p:spPr>
          <a:xfrm>
            <a:off x="6705600" y="745177"/>
            <a:ext cx="609600" cy="533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36000" tIns="36000" rIns="36000" bIns="36000" rtlCol="0" anchor="ctr"/>
          <a:lstStyle/>
          <a:p>
            <a:pPr algn="ctr"/>
            <a:r>
              <a:rPr lang="en-GB" sz="2400" b="1" dirty="0" smtClean="0">
                <a:latin typeface="Tw Cen MT" panose="020B0602020104020603" pitchFamily="34" charset="0"/>
              </a:rPr>
              <a:t>3</a:t>
            </a:r>
            <a:endParaRPr lang="en-GB" sz="2400" b="1" dirty="0">
              <a:latin typeface="Tw Cen MT" panose="020B0602020104020603" pitchFamily="34" charset="0"/>
            </a:endParaRPr>
          </a:p>
        </p:txBody>
      </p:sp>
      <p:sp>
        <p:nvSpPr>
          <p:cNvPr id="35" name="TextBox 34"/>
          <p:cNvSpPr txBox="1"/>
          <p:nvPr/>
        </p:nvSpPr>
        <p:spPr>
          <a:xfrm>
            <a:off x="5791200" y="4177899"/>
            <a:ext cx="3010200" cy="22467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anose="020B0602020104020603" pitchFamily="34" charset="0"/>
                <a:sym typeface="Wingdings"/>
              </a:rPr>
              <a:t> The </a:t>
            </a:r>
            <a:r>
              <a:rPr lang="en-GB" sz="2800" dirty="0" smtClean="0">
                <a:latin typeface="Tw Cen MT" panose="020B0602020104020603" pitchFamily="34" charset="0"/>
              </a:rPr>
              <a:t>Maya </a:t>
            </a:r>
            <a:r>
              <a:rPr lang="en-GB" sz="2800" dirty="0">
                <a:latin typeface="Tw Cen MT" panose="020B0602020104020603" pitchFamily="34" charset="0"/>
              </a:rPr>
              <a:t>made small boats or canoes and caught fish with nets, hooks and harpoons</a:t>
            </a:r>
            <a:r>
              <a:rPr lang="en-GB" sz="2800" dirty="0" smtClean="0">
                <a:latin typeface="Tw Cen MT" panose="020B0602020104020603" pitchFamily="34" charset="0"/>
              </a:rPr>
              <a:t>.</a:t>
            </a:r>
            <a:endParaRPr lang="en-GB" sz="2800" dirty="0">
              <a:latin typeface="Tw Cen MT" panose="020B0602020104020603" pitchFamily="34" charset="0"/>
            </a:endParaRPr>
          </a:p>
        </p:txBody>
      </p:sp>
      <p:sp>
        <p:nvSpPr>
          <p:cNvPr id="37" name="Oval 36"/>
          <p:cNvSpPr/>
          <p:nvPr/>
        </p:nvSpPr>
        <p:spPr>
          <a:xfrm>
            <a:off x="7924800" y="3214240"/>
            <a:ext cx="609600" cy="533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36000" tIns="36000" rIns="36000" bIns="36000" rtlCol="0" anchor="ctr"/>
          <a:lstStyle/>
          <a:p>
            <a:pPr algn="ctr"/>
            <a:r>
              <a:rPr lang="en-GB" sz="2400" b="1" dirty="0">
                <a:latin typeface="Tw Cen MT" panose="020B0602020104020603" pitchFamily="34" charset="0"/>
              </a:rPr>
              <a:t>4</a:t>
            </a:r>
          </a:p>
        </p:txBody>
      </p:sp>
      <p:sp>
        <p:nvSpPr>
          <p:cNvPr id="38" name="TextBox 37"/>
          <p:cNvSpPr txBox="1"/>
          <p:nvPr/>
        </p:nvSpPr>
        <p:spPr>
          <a:xfrm>
            <a:off x="3590305" y="3747640"/>
            <a:ext cx="3350821" cy="18158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anose="020B0602020104020603" pitchFamily="34" charset="0"/>
                <a:sym typeface="Wingdings"/>
              </a:rPr>
              <a:t> </a:t>
            </a:r>
            <a:r>
              <a:rPr lang="en-GB" sz="2800" dirty="0">
                <a:latin typeface="Tw Cen MT" panose="020B0602020104020603" pitchFamily="34" charset="0"/>
              </a:rPr>
              <a:t>Their clubs were made of lumps of rock tied together with rope or </a:t>
            </a:r>
            <a:r>
              <a:rPr lang="en-GB" sz="2800" dirty="0" smtClean="0">
                <a:latin typeface="Tw Cen MT" panose="020B0602020104020603" pitchFamily="34" charset="0"/>
              </a:rPr>
              <a:t>leather.</a:t>
            </a:r>
            <a:endParaRPr lang="en-GB" sz="2800" dirty="0">
              <a:latin typeface="Tw Cen MT" panose="020B0602020104020603" pitchFamily="34" charset="0"/>
            </a:endParaRPr>
          </a:p>
        </p:txBody>
      </p:sp>
      <p:sp>
        <p:nvSpPr>
          <p:cNvPr id="17" name="Oval 16"/>
          <p:cNvSpPr/>
          <p:nvPr/>
        </p:nvSpPr>
        <p:spPr>
          <a:xfrm>
            <a:off x="8153400" y="4908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27</a:t>
            </a:r>
            <a:endParaRPr lang="en-US" sz="2000" b="1" dirty="0">
              <a:latin typeface="Tw Cen MT" pitchFamily="34" charset="0"/>
            </a:endParaRPr>
          </a:p>
        </p:txBody>
      </p:sp>
      <p:pic>
        <p:nvPicPr>
          <p:cNvPr id="18" name="Picture 17">
            <a:hlinkClick r:id="rId10" action="ppaction://hlinkfile"/>
          </p:cNvPr>
          <p:cNvPicPr>
            <a:picLocks/>
          </p:cNvPicPr>
          <p:nvPr/>
        </p:nvPicPr>
        <p:blipFill>
          <a:blip r:embed="rId11">
            <a:extLst>
              <a:ext uri="{28A0092B-C50C-407E-A947-70E740481C1C}">
                <a14:useLocalDpi xmlns:a14="http://schemas.microsoft.com/office/drawing/2010/main" val="0"/>
              </a:ext>
            </a:extLst>
          </a:blip>
          <a:stretch>
            <a:fillRect/>
          </a:stretch>
        </p:blipFill>
        <p:spPr>
          <a:xfrm>
            <a:off x="152400" y="5994070"/>
            <a:ext cx="906226" cy="835142"/>
          </a:xfrm>
          <a:prstGeom prst="rect">
            <a:avLst/>
          </a:prstGeom>
        </p:spPr>
      </p:pic>
      <p:sp>
        <p:nvSpPr>
          <p:cNvPr id="13" name="TextBox 12"/>
          <p:cNvSpPr txBox="1"/>
          <p:nvPr/>
        </p:nvSpPr>
        <p:spPr>
          <a:xfrm>
            <a:off x="152400" y="152400"/>
            <a:ext cx="3728852" cy="6555641"/>
          </a:xfrm>
          <a:prstGeom prst="rect">
            <a:avLst/>
          </a:prstGeom>
          <a:solidFill>
            <a:schemeClr val="tx2"/>
          </a:solidFill>
          <a:ln>
            <a:solidFill>
              <a:schemeClr val="tx2"/>
            </a:solid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800" b="1" dirty="0" smtClean="0">
                <a:latin typeface="Tw Cen MT" panose="020B0602020104020603" pitchFamily="34" charset="0"/>
              </a:rPr>
              <a:t>The Bow and Arrow</a:t>
            </a:r>
          </a:p>
          <a:p>
            <a:pPr algn="ctr"/>
            <a:r>
              <a:rPr lang="en-GB" sz="2800" dirty="0" smtClean="0">
                <a:latin typeface="Tw Cen MT" panose="020B0602020104020603" pitchFamily="34" charset="0"/>
              </a:rPr>
              <a:t>The Maya used a bow and arrow for hunting.</a:t>
            </a:r>
          </a:p>
          <a:p>
            <a:pPr algn="ctr"/>
            <a:r>
              <a:rPr lang="en-GB" sz="2800" dirty="0" smtClean="0">
                <a:latin typeface="Tw Cen MT" panose="020B0602020104020603" pitchFamily="34" charset="0"/>
              </a:rPr>
              <a:t>The </a:t>
            </a:r>
            <a:r>
              <a:rPr lang="en-GB" sz="2800" dirty="0">
                <a:latin typeface="Tw Cen MT" panose="020B0602020104020603" pitchFamily="34" charset="0"/>
              </a:rPr>
              <a:t>bows were </a:t>
            </a:r>
            <a:r>
              <a:rPr lang="en-GB" sz="2800" dirty="0" smtClean="0">
                <a:latin typeface="Tw Cen MT" panose="020B0602020104020603" pitchFamily="34" charset="0"/>
              </a:rPr>
              <a:t>2 metres long and </a:t>
            </a:r>
            <a:r>
              <a:rPr lang="en-GB" sz="2800" dirty="0">
                <a:latin typeface="Tw Cen MT" panose="020B0602020104020603" pitchFamily="34" charset="0"/>
              </a:rPr>
              <a:t>the arrows </a:t>
            </a:r>
            <a:r>
              <a:rPr lang="en-GB" sz="2800" dirty="0" smtClean="0">
                <a:latin typeface="Tw Cen MT" panose="020B0602020104020603" pitchFamily="34" charset="0"/>
              </a:rPr>
              <a:t>were </a:t>
            </a:r>
            <a:r>
              <a:rPr lang="en-GB" sz="2800" dirty="0">
                <a:latin typeface="Tw Cen MT" panose="020B0602020104020603" pitchFamily="34" charset="0"/>
              </a:rPr>
              <a:t>pointed with </a:t>
            </a:r>
            <a:r>
              <a:rPr lang="en-GB" sz="2800" dirty="0" smtClean="0">
                <a:latin typeface="Tw Cen MT" panose="020B0602020104020603" pitchFamily="34" charset="0"/>
              </a:rPr>
              <a:t>flint, </a:t>
            </a:r>
            <a:r>
              <a:rPr lang="en-GB" sz="2800" dirty="0">
                <a:latin typeface="Tw Cen MT" panose="020B0602020104020603" pitchFamily="34" charset="0"/>
              </a:rPr>
              <a:t>bone or </a:t>
            </a:r>
            <a:r>
              <a:rPr lang="en-GB" sz="2800" dirty="0" smtClean="0">
                <a:latin typeface="Tw Cen MT" panose="020B0602020104020603" pitchFamily="34" charset="0"/>
              </a:rPr>
              <a:t>glass from a volcano. The arrows were kept </a:t>
            </a:r>
            <a:r>
              <a:rPr lang="en-GB" sz="2800" dirty="0">
                <a:latin typeface="Tw Cen MT" panose="020B0602020104020603" pitchFamily="34" charset="0"/>
              </a:rPr>
              <a:t>in a </a:t>
            </a:r>
            <a:r>
              <a:rPr lang="en-GB" sz="2800" dirty="0" smtClean="0">
                <a:latin typeface="Tw Cen MT" panose="020B0602020104020603" pitchFamily="34" charset="0"/>
              </a:rPr>
              <a:t>pouch called a quiver. </a:t>
            </a:r>
            <a:r>
              <a:rPr lang="en-GB" sz="2800" dirty="0">
                <a:latin typeface="Tw Cen MT" panose="020B0602020104020603" pitchFamily="34" charset="0"/>
              </a:rPr>
              <a:t> </a:t>
            </a:r>
            <a:r>
              <a:rPr lang="en-GB" sz="2800" dirty="0" smtClean="0">
                <a:latin typeface="Tw Cen MT" panose="020B0602020104020603" pitchFamily="34" charset="0"/>
              </a:rPr>
              <a:t>The Maya were </a:t>
            </a:r>
            <a:r>
              <a:rPr lang="en-GB" sz="2800" dirty="0">
                <a:latin typeface="Tw Cen MT" panose="020B0602020104020603" pitchFamily="34" charset="0"/>
              </a:rPr>
              <a:t>very skilled in using the bow and arrow.  It is believed that the arrows could fly </a:t>
            </a:r>
            <a:r>
              <a:rPr lang="en-GB" sz="2800" dirty="0" smtClean="0">
                <a:latin typeface="Tw Cen MT" panose="020B0602020104020603" pitchFamily="34" charset="0"/>
              </a:rPr>
              <a:t>120 metres or </a:t>
            </a:r>
            <a:r>
              <a:rPr lang="en-GB" sz="2800" dirty="0">
                <a:latin typeface="Tw Cen MT" panose="020B0602020104020603" pitchFamily="34" charset="0"/>
              </a:rPr>
              <a:t>more.</a:t>
            </a:r>
          </a:p>
        </p:txBody>
      </p:sp>
      <p:pic>
        <p:nvPicPr>
          <p:cNvPr id="2" name="hunting for.wma">
            <a:hlinkClick r:id="" action="ppaction://media"/>
          </p:cNvPr>
          <p:cNvPicPr>
            <a:picLocks noChangeAspect="1"/>
          </p:cNvPicPr>
          <p:nvPr>
            <a:audioFile r:link="rId1"/>
            <p:extLst>
              <p:ext uri="{DAA4B4D4-6D71-4841-9C94-3DE7FCFB9230}">
                <p14:media xmlns:p14="http://schemas.microsoft.com/office/powerpoint/2010/main" r:embed="rId2">
                  <p14:trim st="900" end="3816"/>
                </p14:media>
              </p:ext>
            </p:extLst>
          </p:nvPr>
        </p:nvPicPr>
        <p:blipFill>
          <a:blip r:embed="rId12"/>
          <a:stretch>
            <a:fillRect/>
          </a:stretch>
        </p:blipFill>
        <p:spPr>
          <a:xfrm>
            <a:off x="457200" y="533400"/>
            <a:ext cx="1752600" cy="1752600"/>
          </a:xfrm>
          <a:prstGeom prst="rect">
            <a:avLst/>
          </a:prstGeom>
        </p:spPr>
      </p:pic>
    </p:spTree>
    <p:extLst>
      <p:ext uri="{BB962C8B-B14F-4D97-AF65-F5344CB8AC3E}">
        <p14:creationId xmlns:p14="http://schemas.microsoft.com/office/powerpoint/2010/main" val="9726870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1" presetClass="mediacall" presetSubtype="0" fill="hold" nodeType="withEffect">
                                  <p:stCondLst>
                                    <p:cond delay="0"/>
                                  </p:stCondLst>
                                  <p:childTnLst>
                                    <p:cmd type="call" cmd="playFrom(0.0)">
                                      <p:cBhvr>
                                        <p:cTn id="11" dur="34200" fill="hold"/>
                                        <p:tgtEl>
                                          <p:spTgt spid="2"/>
                                        </p:tgtEl>
                                      </p:cBhvr>
                                    </p:cmd>
                                  </p:childTnLst>
                                </p:cTn>
                              </p:par>
                            </p:childTnLst>
                          </p:cTn>
                        </p:par>
                      </p:childTnLst>
                    </p:cTn>
                  </p:par>
                  <p:par>
                    <p:cTn id="12" fill="hold">
                      <p:stCondLst>
                        <p:cond delay="indefinite"/>
                      </p:stCondLst>
                      <p:childTnLst>
                        <p:par>
                          <p:cTn id="13" fill="hold">
                            <p:stCondLst>
                              <p:cond delay="0"/>
                            </p:stCondLst>
                            <p:childTnLst>
                              <p:par>
                                <p:cTn id="14" presetID="16" presetClass="exit" presetSubtype="21" fill="hold" grpId="1" nodeType="clickEffect">
                                  <p:stCondLst>
                                    <p:cond delay="0"/>
                                  </p:stCondLst>
                                  <p:childTnLst>
                                    <p:animEffect transition="out" filter="barn(inVertical)">
                                      <p:cBhvr>
                                        <p:cTn id="15" dur="1500"/>
                                        <p:tgtEl>
                                          <p:spTgt spid="22"/>
                                        </p:tgtEl>
                                      </p:cBhvr>
                                    </p:animEffect>
                                    <p:set>
                                      <p:cBhvr>
                                        <p:cTn id="16" dur="1" fill="hold">
                                          <p:stCondLst>
                                            <p:cond delay="1499"/>
                                          </p:stCondLst>
                                        </p:cTn>
                                        <p:tgtEl>
                                          <p:spTgt spid="2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5" presetClass="exit" presetSubtype="0" fill="hold" nodeType="clickEffect">
                                  <p:stCondLst>
                                    <p:cond delay="0"/>
                                  </p:stCondLst>
                                  <p:childTnLst>
                                    <p:anim calcmode="lin" valueType="num">
                                      <p:cBhvr>
                                        <p:cTn id="35" dur="1000"/>
                                        <p:tgtEl>
                                          <p:spTgt spid="12"/>
                                        </p:tgtEl>
                                        <p:attrNameLst>
                                          <p:attrName>ppt_w</p:attrName>
                                        </p:attrNameLst>
                                      </p:cBhvr>
                                      <p:tavLst>
                                        <p:tav tm="0">
                                          <p:val>
                                            <p:strVal val="ppt_w"/>
                                          </p:val>
                                        </p:tav>
                                        <p:tav tm="100000">
                                          <p:val>
                                            <p:strVal val="ppt_w*0.70"/>
                                          </p:val>
                                        </p:tav>
                                      </p:tavLst>
                                    </p:anim>
                                    <p:anim calcmode="lin" valueType="num">
                                      <p:cBhvr>
                                        <p:cTn id="36" dur="1000"/>
                                        <p:tgtEl>
                                          <p:spTgt spid="12"/>
                                        </p:tgtEl>
                                        <p:attrNameLst>
                                          <p:attrName>ppt_h</p:attrName>
                                        </p:attrNameLst>
                                      </p:cBhvr>
                                      <p:tavLst>
                                        <p:tav tm="0">
                                          <p:val>
                                            <p:strVal val="ppt_h"/>
                                          </p:val>
                                        </p:tav>
                                        <p:tav tm="100000">
                                          <p:val>
                                            <p:strVal val="ppt_h"/>
                                          </p:val>
                                        </p:tav>
                                      </p:tavLst>
                                    </p:anim>
                                    <p:animEffect transition="out" filter="fade">
                                      <p:cBhvr>
                                        <p:cTn id="37" dur="1000"/>
                                        <p:tgtEl>
                                          <p:spTgt spid="12"/>
                                        </p:tgtEl>
                                      </p:cBhvr>
                                    </p:animEffect>
                                    <p:set>
                                      <p:cBhvr>
                                        <p:cTn id="38" dur="1" fill="hold">
                                          <p:stCondLst>
                                            <p:cond delay="999"/>
                                          </p:stCondLst>
                                        </p:cTn>
                                        <p:tgtEl>
                                          <p:spTgt spid="12"/>
                                        </p:tgtEl>
                                        <p:attrNameLst>
                                          <p:attrName>style.visibility</p:attrName>
                                        </p:attrNameLst>
                                      </p:cBhvr>
                                      <p:to>
                                        <p:strVal val="hidden"/>
                                      </p:to>
                                    </p:set>
                                  </p:childTnLst>
                                </p:cTn>
                              </p:par>
                              <p:par>
                                <p:cTn id="39" presetID="55" presetClass="exit" presetSubtype="0" fill="hold" grpId="1" nodeType="withEffect">
                                  <p:stCondLst>
                                    <p:cond delay="0"/>
                                  </p:stCondLst>
                                  <p:childTnLst>
                                    <p:anim calcmode="lin" valueType="num">
                                      <p:cBhvr>
                                        <p:cTn id="40" dur="1000"/>
                                        <p:tgtEl>
                                          <p:spTgt spid="13"/>
                                        </p:tgtEl>
                                        <p:attrNameLst>
                                          <p:attrName>ppt_w</p:attrName>
                                        </p:attrNameLst>
                                      </p:cBhvr>
                                      <p:tavLst>
                                        <p:tav tm="0">
                                          <p:val>
                                            <p:strVal val="ppt_w"/>
                                          </p:val>
                                        </p:tav>
                                        <p:tav tm="100000">
                                          <p:val>
                                            <p:strVal val="ppt_w*0.70"/>
                                          </p:val>
                                        </p:tav>
                                      </p:tavLst>
                                    </p:anim>
                                    <p:anim calcmode="lin" valueType="num">
                                      <p:cBhvr>
                                        <p:cTn id="41" dur="1000"/>
                                        <p:tgtEl>
                                          <p:spTgt spid="13"/>
                                        </p:tgtEl>
                                        <p:attrNameLst>
                                          <p:attrName>ppt_h</p:attrName>
                                        </p:attrNameLst>
                                      </p:cBhvr>
                                      <p:tavLst>
                                        <p:tav tm="0">
                                          <p:val>
                                            <p:strVal val="ppt_h"/>
                                          </p:val>
                                        </p:tav>
                                        <p:tav tm="100000">
                                          <p:val>
                                            <p:strVal val="ppt_h"/>
                                          </p:val>
                                        </p:tav>
                                      </p:tavLst>
                                    </p:anim>
                                    <p:animEffect transition="out" filter="fade">
                                      <p:cBhvr>
                                        <p:cTn id="42" dur="1000"/>
                                        <p:tgtEl>
                                          <p:spTgt spid="13"/>
                                        </p:tgtEl>
                                      </p:cBhvr>
                                    </p:animEffect>
                                    <p:set>
                                      <p:cBhvr>
                                        <p:cTn id="43" dur="1" fill="hold">
                                          <p:stCondLst>
                                            <p:cond delay="999"/>
                                          </p:stCondLst>
                                        </p:cTn>
                                        <p:tgtEl>
                                          <p:spTgt spid="13"/>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1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1000" fill="hold"/>
                                        <p:tgtEl>
                                          <p:spTgt spid="14"/>
                                        </p:tgtEl>
                                        <p:attrNameLst>
                                          <p:attrName>ppt_w</p:attrName>
                                        </p:attrNameLst>
                                      </p:cBhvr>
                                      <p:tavLst>
                                        <p:tav tm="0">
                                          <p:val>
                                            <p:fltVal val="0"/>
                                          </p:val>
                                        </p:tav>
                                        <p:tav tm="100000">
                                          <p:val>
                                            <p:strVal val="#ppt_w"/>
                                          </p:val>
                                        </p:tav>
                                      </p:tavLst>
                                    </p:anim>
                                    <p:anim calcmode="lin" valueType="num">
                                      <p:cBhvr>
                                        <p:cTn id="54" dur="1000" fill="hold"/>
                                        <p:tgtEl>
                                          <p:spTgt spid="14"/>
                                        </p:tgtEl>
                                        <p:attrNameLst>
                                          <p:attrName>ppt_h</p:attrName>
                                        </p:attrNameLst>
                                      </p:cBhvr>
                                      <p:tavLst>
                                        <p:tav tm="0">
                                          <p:val>
                                            <p:fltVal val="0"/>
                                          </p:val>
                                        </p:tav>
                                        <p:tav tm="100000">
                                          <p:val>
                                            <p:strVal val="#ppt_h"/>
                                          </p:val>
                                        </p:tav>
                                      </p:tavLst>
                                    </p:anim>
                                    <p:animEffect transition="in" filter="fade">
                                      <p:cBhvr>
                                        <p:cTn id="55" dur="1000"/>
                                        <p:tgtEl>
                                          <p:spTgt spid="14"/>
                                        </p:tgtEl>
                                      </p:cBhvr>
                                    </p:animEffect>
                                  </p:childTnLst>
                                  <p:subTnLst>
                                    <p:audio>
                                      <p:cMediaNode>
                                        <p:cTn display="0" masterRel="sameClick">
                                          <p:stCondLst>
                                            <p:cond evt="begin" delay="0">
                                              <p:tn val="51"/>
                                            </p:cond>
                                          </p:stCondLst>
                                          <p:endCondLst>
                                            <p:cond evt="onStopAudio" delay="0">
                                              <p:tgtEl>
                                                <p:sldTgt/>
                                              </p:tgtEl>
                                            </p:cond>
                                          </p:endCondLst>
                                        </p:cTn>
                                        <p:tgtEl>
                                          <p:sndTgt r:embed="rId5" name="arrow.wav"/>
                                        </p:tgtEl>
                                      </p:cMediaNode>
                                    </p:audio>
                                  </p:subTnLst>
                                </p:cTn>
                              </p:par>
                            </p:childTnLst>
                          </p:cTn>
                        </p:par>
                      </p:childTnLst>
                    </p:cTn>
                  </p:par>
                  <p:par>
                    <p:cTn id="56" fill="hold">
                      <p:stCondLst>
                        <p:cond delay="indefinite"/>
                      </p:stCondLst>
                      <p:childTnLst>
                        <p:par>
                          <p:cTn id="57" fill="hold">
                            <p:stCondLst>
                              <p:cond delay="0"/>
                            </p:stCondLst>
                            <p:childTnLst>
                              <p:par>
                                <p:cTn id="58" presetID="30"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800" decel="100000"/>
                                        <p:tgtEl>
                                          <p:spTgt spid="30"/>
                                        </p:tgtEl>
                                      </p:cBhvr>
                                    </p:animEffect>
                                    <p:anim calcmode="lin" valueType="num">
                                      <p:cBhvr>
                                        <p:cTn id="61" dur="800" decel="100000" fill="hold"/>
                                        <p:tgtEl>
                                          <p:spTgt spid="30"/>
                                        </p:tgtEl>
                                        <p:attrNameLst>
                                          <p:attrName>style.rotation</p:attrName>
                                        </p:attrNameLst>
                                      </p:cBhvr>
                                      <p:tavLst>
                                        <p:tav tm="0">
                                          <p:val>
                                            <p:fltVal val="-90"/>
                                          </p:val>
                                        </p:tav>
                                        <p:tav tm="100000">
                                          <p:val>
                                            <p:fltVal val="0"/>
                                          </p:val>
                                        </p:tav>
                                      </p:tavLst>
                                    </p:anim>
                                    <p:anim calcmode="lin" valueType="num">
                                      <p:cBhvr>
                                        <p:cTn id="62" dur="800" decel="100000" fill="hold"/>
                                        <p:tgtEl>
                                          <p:spTgt spid="30"/>
                                        </p:tgtEl>
                                        <p:attrNameLst>
                                          <p:attrName>ppt_x</p:attrName>
                                        </p:attrNameLst>
                                      </p:cBhvr>
                                      <p:tavLst>
                                        <p:tav tm="0">
                                          <p:val>
                                            <p:strVal val="#ppt_x+0.4"/>
                                          </p:val>
                                        </p:tav>
                                        <p:tav tm="100000">
                                          <p:val>
                                            <p:strVal val="#ppt_x-0.05"/>
                                          </p:val>
                                        </p:tav>
                                      </p:tavLst>
                                    </p:anim>
                                    <p:anim calcmode="lin" valueType="num">
                                      <p:cBhvr>
                                        <p:cTn id="63" dur="800" decel="100000" fill="hold"/>
                                        <p:tgtEl>
                                          <p:spTgt spid="30"/>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1" presetClass="exit" presetSubtype="0" fill="hold" grpId="1" nodeType="clickEffect">
                                  <p:stCondLst>
                                    <p:cond delay="0"/>
                                  </p:stCondLst>
                                  <p:childTnLst>
                                    <p:anim calcmode="lin" valueType="num">
                                      <p:cBhvr>
                                        <p:cTn id="69" dur="1000"/>
                                        <p:tgtEl>
                                          <p:spTgt spid="30"/>
                                        </p:tgtEl>
                                        <p:attrNameLst>
                                          <p:attrName>ppt_w</p:attrName>
                                        </p:attrNameLst>
                                      </p:cBhvr>
                                      <p:tavLst>
                                        <p:tav tm="0">
                                          <p:val>
                                            <p:strVal val="ppt_w"/>
                                          </p:val>
                                        </p:tav>
                                        <p:tav tm="100000">
                                          <p:val>
                                            <p:fltVal val="0"/>
                                          </p:val>
                                        </p:tav>
                                      </p:tavLst>
                                    </p:anim>
                                    <p:anim calcmode="lin" valueType="num">
                                      <p:cBhvr>
                                        <p:cTn id="70" dur="1000"/>
                                        <p:tgtEl>
                                          <p:spTgt spid="30"/>
                                        </p:tgtEl>
                                        <p:attrNameLst>
                                          <p:attrName>ppt_h</p:attrName>
                                        </p:attrNameLst>
                                      </p:cBhvr>
                                      <p:tavLst>
                                        <p:tav tm="0">
                                          <p:val>
                                            <p:strVal val="ppt_h"/>
                                          </p:val>
                                        </p:tav>
                                        <p:tav tm="100000">
                                          <p:val>
                                            <p:fltVal val="0"/>
                                          </p:val>
                                        </p:tav>
                                      </p:tavLst>
                                    </p:anim>
                                    <p:anim calcmode="lin" valueType="num">
                                      <p:cBhvr>
                                        <p:cTn id="71" dur="1000"/>
                                        <p:tgtEl>
                                          <p:spTgt spid="30"/>
                                        </p:tgtEl>
                                        <p:attrNameLst>
                                          <p:attrName>style.rotation</p:attrName>
                                        </p:attrNameLst>
                                      </p:cBhvr>
                                      <p:tavLst>
                                        <p:tav tm="0">
                                          <p:val>
                                            <p:fltVal val="0"/>
                                          </p:val>
                                        </p:tav>
                                        <p:tav tm="100000">
                                          <p:val>
                                            <p:fltVal val="90"/>
                                          </p:val>
                                        </p:tav>
                                      </p:tavLst>
                                    </p:anim>
                                    <p:animEffect transition="out" filter="fade">
                                      <p:cBhvr>
                                        <p:cTn id="72" dur="1000"/>
                                        <p:tgtEl>
                                          <p:spTgt spid="30"/>
                                        </p:tgtEl>
                                      </p:cBhvr>
                                    </p:animEffect>
                                    <p:set>
                                      <p:cBhvr>
                                        <p:cTn id="73" dur="1" fill="hold">
                                          <p:stCondLst>
                                            <p:cond delay="999"/>
                                          </p:stCondLst>
                                        </p:cTn>
                                        <p:tgtEl>
                                          <p:spTgt spid="30"/>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p:cTn id="78" dur="1000" fill="hold"/>
                                        <p:tgtEl>
                                          <p:spTgt spid="32"/>
                                        </p:tgtEl>
                                        <p:attrNameLst>
                                          <p:attrName>ppt_w</p:attrName>
                                        </p:attrNameLst>
                                      </p:cBhvr>
                                      <p:tavLst>
                                        <p:tav tm="0">
                                          <p:val>
                                            <p:fltVal val="0"/>
                                          </p:val>
                                        </p:tav>
                                        <p:tav tm="100000">
                                          <p:val>
                                            <p:strVal val="#ppt_w"/>
                                          </p:val>
                                        </p:tav>
                                      </p:tavLst>
                                    </p:anim>
                                    <p:anim calcmode="lin" valueType="num">
                                      <p:cBhvr>
                                        <p:cTn id="79" dur="1000" fill="hold"/>
                                        <p:tgtEl>
                                          <p:spTgt spid="32"/>
                                        </p:tgtEl>
                                        <p:attrNameLst>
                                          <p:attrName>ppt_h</p:attrName>
                                        </p:attrNameLst>
                                      </p:cBhvr>
                                      <p:tavLst>
                                        <p:tav tm="0">
                                          <p:val>
                                            <p:fltVal val="0"/>
                                          </p:val>
                                        </p:tav>
                                        <p:tav tm="100000">
                                          <p:val>
                                            <p:strVal val="#ppt_h"/>
                                          </p:val>
                                        </p:tav>
                                      </p:tavLst>
                                    </p:anim>
                                    <p:animEffect transition="in" filter="fade">
                                      <p:cBhvr>
                                        <p:cTn id="80" dur="1000"/>
                                        <p:tgtEl>
                                          <p:spTgt spid="32"/>
                                        </p:tgtEl>
                                      </p:cBhvr>
                                    </p:animEffect>
                                  </p:childTnLst>
                                  <p:subTnLst>
                                    <p:audio>
                                      <p:cMediaNode>
                                        <p:cTn display="0" masterRel="sameClick">
                                          <p:stCondLst>
                                            <p:cond evt="begin" delay="0">
                                              <p:tn val="76"/>
                                            </p:cond>
                                          </p:stCondLst>
                                          <p:endCondLst>
                                            <p:cond evt="onStopAudio" delay="0">
                                              <p:tgtEl>
                                                <p:sldTgt/>
                                              </p:tgtEl>
                                            </p:cond>
                                          </p:endCondLst>
                                        </p:cTn>
                                        <p:tgtEl>
                                          <p:sndTgt r:embed="rId5" name="arrow.wav"/>
                                        </p:tgtEl>
                                      </p:cMediaNode>
                                    </p:audio>
                                  </p:subTnLst>
                                </p:cTn>
                              </p:par>
                            </p:childTnLst>
                          </p:cTn>
                        </p:par>
                      </p:childTnLst>
                    </p:cTn>
                  </p:par>
                  <p:par>
                    <p:cTn id="81" fill="hold">
                      <p:stCondLst>
                        <p:cond delay="indefinite"/>
                      </p:stCondLst>
                      <p:childTnLst>
                        <p:par>
                          <p:cTn id="82" fill="hold">
                            <p:stCondLst>
                              <p:cond delay="0"/>
                            </p:stCondLst>
                            <p:childTnLst>
                              <p:par>
                                <p:cTn id="83" presetID="30" presetClass="entr" presetSubtype="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800" decel="100000"/>
                                        <p:tgtEl>
                                          <p:spTgt spid="33"/>
                                        </p:tgtEl>
                                      </p:cBhvr>
                                    </p:animEffect>
                                    <p:anim calcmode="lin" valueType="num">
                                      <p:cBhvr>
                                        <p:cTn id="86" dur="800" decel="100000" fill="hold"/>
                                        <p:tgtEl>
                                          <p:spTgt spid="33"/>
                                        </p:tgtEl>
                                        <p:attrNameLst>
                                          <p:attrName>style.rotation</p:attrName>
                                        </p:attrNameLst>
                                      </p:cBhvr>
                                      <p:tavLst>
                                        <p:tav tm="0">
                                          <p:val>
                                            <p:fltVal val="-90"/>
                                          </p:val>
                                        </p:tav>
                                        <p:tav tm="100000">
                                          <p:val>
                                            <p:fltVal val="0"/>
                                          </p:val>
                                        </p:tav>
                                      </p:tavLst>
                                    </p:anim>
                                    <p:anim calcmode="lin" valueType="num">
                                      <p:cBhvr>
                                        <p:cTn id="87" dur="800" decel="100000" fill="hold"/>
                                        <p:tgtEl>
                                          <p:spTgt spid="33"/>
                                        </p:tgtEl>
                                        <p:attrNameLst>
                                          <p:attrName>ppt_x</p:attrName>
                                        </p:attrNameLst>
                                      </p:cBhvr>
                                      <p:tavLst>
                                        <p:tav tm="0">
                                          <p:val>
                                            <p:strVal val="#ppt_x+0.4"/>
                                          </p:val>
                                        </p:tav>
                                        <p:tav tm="100000">
                                          <p:val>
                                            <p:strVal val="#ppt_x-0.05"/>
                                          </p:val>
                                        </p:tav>
                                      </p:tavLst>
                                    </p:anim>
                                    <p:anim calcmode="lin" valueType="num">
                                      <p:cBhvr>
                                        <p:cTn id="88" dur="800" decel="100000" fill="hold"/>
                                        <p:tgtEl>
                                          <p:spTgt spid="33"/>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1" presetClass="exit" presetSubtype="0" fill="hold" grpId="1" nodeType="clickEffect">
                                  <p:stCondLst>
                                    <p:cond delay="0"/>
                                  </p:stCondLst>
                                  <p:childTnLst>
                                    <p:anim calcmode="lin" valueType="num">
                                      <p:cBhvr>
                                        <p:cTn id="94" dur="1000"/>
                                        <p:tgtEl>
                                          <p:spTgt spid="33"/>
                                        </p:tgtEl>
                                        <p:attrNameLst>
                                          <p:attrName>ppt_w</p:attrName>
                                        </p:attrNameLst>
                                      </p:cBhvr>
                                      <p:tavLst>
                                        <p:tav tm="0">
                                          <p:val>
                                            <p:strVal val="ppt_w"/>
                                          </p:val>
                                        </p:tav>
                                        <p:tav tm="100000">
                                          <p:val>
                                            <p:fltVal val="0"/>
                                          </p:val>
                                        </p:tav>
                                      </p:tavLst>
                                    </p:anim>
                                    <p:anim calcmode="lin" valueType="num">
                                      <p:cBhvr>
                                        <p:cTn id="95" dur="1000"/>
                                        <p:tgtEl>
                                          <p:spTgt spid="33"/>
                                        </p:tgtEl>
                                        <p:attrNameLst>
                                          <p:attrName>ppt_h</p:attrName>
                                        </p:attrNameLst>
                                      </p:cBhvr>
                                      <p:tavLst>
                                        <p:tav tm="0">
                                          <p:val>
                                            <p:strVal val="ppt_h"/>
                                          </p:val>
                                        </p:tav>
                                        <p:tav tm="100000">
                                          <p:val>
                                            <p:fltVal val="0"/>
                                          </p:val>
                                        </p:tav>
                                      </p:tavLst>
                                    </p:anim>
                                    <p:anim calcmode="lin" valueType="num">
                                      <p:cBhvr>
                                        <p:cTn id="96" dur="1000"/>
                                        <p:tgtEl>
                                          <p:spTgt spid="33"/>
                                        </p:tgtEl>
                                        <p:attrNameLst>
                                          <p:attrName>style.rotation</p:attrName>
                                        </p:attrNameLst>
                                      </p:cBhvr>
                                      <p:tavLst>
                                        <p:tav tm="0">
                                          <p:val>
                                            <p:fltVal val="0"/>
                                          </p:val>
                                        </p:tav>
                                        <p:tav tm="100000">
                                          <p:val>
                                            <p:fltVal val="90"/>
                                          </p:val>
                                        </p:tav>
                                      </p:tavLst>
                                    </p:anim>
                                    <p:animEffect transition="out" filter="fade">
                                      <p:cBhvr>
                                        <p:cTn id="97" dur="1000"/>
                                        <p:tgtEl>
                                          <p:spTgt spid="33"/>
                                        </p:tgtEl>
                                      </p:cBhvr>
                                    </p:animEffect>
                                    <p:set>
                                      <p:cBhvr>
                                        <p:cTn id="98" dur="1" fill="hold">
                                          <p:stCondLst>
                                            <p:cond delay="999"/>
                                          </p:stCondLst>
                                        </p:cTn>
                                        <p:tgtEl>
                                          <p:spTgt spid="33"/>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1000" fill="hold"/>
                                        <p:tgtEl>
                                          <p:spTgt spid="34"/>
                                        </p:tgtEl>
                                        <p:attrNameLst>
                                          <p:attrName>ppt_w</p:attrName>
                                        </p:attrNameLst>
                                      </p:cBhvr>
                                      <p:tavLst>
                                        <p:tav tm="0">
                                          <p:val>
                                            <p:fltVal val="0"/>
                                          </p:val>
                                        </p:tav>
                                        <p:tav tm="100000">
                                          <p:val>
                                            <p:strVal val="#ppt_w"/>
                                          </p:val>
                                        </p:tav>
                                      </p:tavLst>
                                    </p:anim>
                                    <p:anim calcmode="lin" valueType="num">
                                      <p:cBhvr>
                                        <p:cTn id="104" dur="1000" fill="hold"/>
                                        <p:tgtEl>
                                          <p:spTgt spid="34"/>
                                        </p:tgtEl>
                                        <p:attrNameLst>
                                          <p:attrName>ppt_h</p:attrName>
                                        </p:attrNameLst>
                                      </p:cBhvr>
                                      <p:tavLst>
                                        <p:tav tm="0">
                                          <p:val>
                                            <p:fltVal val="0"/>
                                          </p:val>
                                        </p:tav>
                                        <p:tav tm="100000">
                                          <p:val>
                                            <p:strVal val="#ppt_h"/>
                                          </p:val>
                                        </p:tav>
                                      </p:tavLst>
                                    </p:anim>
                                    <p:animEffect transition="in" filter="fade">
                                      <p:cBhvr>
                                        <p:cTn id="105" dur="1000"/>
                                        <p:tgtEl>
                                          <p:spTgt spid="34"/>
                                        </p:tgtEl>
                                      </p:cBhvr>
                                    </p:animEffect>
                                  </p:childTnLst>
                                  <p:subTnLst>
                                    <p:audio>
                                      <p:cMediaNode>
                                        <p:cTn display="0" masterRel="sameClick">
                                          <p:stCondLst>
                                            <p:cond evt="begin" delay="0">
                                              <p:tn val="101"/>
                                            </p:cond>
                                          </p:stCondLst>
                                          <p:endCondLst>
                                            <p:cond evt="onStopAudio" delay="0">
                                              <p:tgtEl>
                                                <p:sldTgt/>
                                              </p:tgtEl>
                                            </p:cond>
                                          </p:endCondLst>
                                        </p:cTn>
                                        <p:tgtEl>
                                          <p:sndTgt r:embed="rId5" name="arrow.wav"/>
                                        </p:tgtEl>
                                      </p:cMediaNode>
                                    </p:audio>
                                  </p:subTnLst>
                                </p:cTn>
                              </p:par>
                            </p:childTnLst>
                          </p:cTn>
                        </p:par>
                      </p:childTnLst>
                    </p:cTn>
                  </p:par>
                  <p:par>
                    <p:cTn id="106" fill="hold">
                      <p:stCondLst>
                        <p:cond delay="indefinite"/>
                      </p:stCondLst>
                      <p:childTnLst>
                        <p:par>
                          <p:cTn id="107" fill="hold">
                            <p:stCondLst>
                              <p:cond delay="0"/>
                            </p:stCondLst>
                            <p:childTnLst>
                              <p:par>
                                <p:cTn id="108" presetID="30" presetClass="entr" presetSubtype="0" fill="hold" grpId="0" nodeType="click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800" decel="100000"/>
                                        <p:tgtEl>
                                          <p:spTgt spid="35"/>
                                        </p:tgtEl>
                                      </p:cBhvr>
                                    </p:animEffect>
                                    <p:anim calcmode="lin" valueType="num">
                                      <p:cBhvr>
                                        <p:cTn id="111" dur="800" decel="100000" fill="hold"/>
                                        <p:tgtEl>
                                          <p:spTgt spid="35"/>
                                        </p:tgtEl>
                                        <p:attrNameLst>
                                          <p:attrName>style.rotation</p:attrName>
                                        </p:attrNameLst>
                                      </p:cBhvr>
                                      <p:tavLst>
                                        <p:tav tm="0">
                                          <p:val>
                                            <p:fltVal val="-90"/>
                                          </p:val>
                                        </p:tav>
                                        <p:tav tm="100000">
                                          <p:val>
                                            <p:fltVal val="0"/>
                                          </p:val>
                                        </p:tav>
                                      </p:tavLst>
                                    </p:anim>
                                    <p:anim calcmode="lin" valueType="num">
                                      <p:cBhvr>
                                        <p:cTn id="112" dur="800" decel="100000" fill="hold"/>
                                        <p:tgtEl>
                                          <p:spTgt spid="35"/>
                                        </p:tgtEl>
                                        <p:attrNameLst>
                                          <p:attrName>ppt_x</p:attrName>
                                        </p:attrNameLst>
                                      </p:cBhvr>
                                      <p:tavLst>
                                        <p:tav tm="0">
                                          <p:val>
                                            <p:strVal val="#ppt_x+0.4"/>
                                          </p:val>
                                        </p:tav>
                                        <p:tav tm="100000">
                                          <p:val>
                                            <p:strVal val="#ppt_x-0.05"/>
                                          </p:val>
                                        </p:tav>
                                      </p:tavLst>
                                    </p:anim>
                                    <p:anim calcmode="lin" valueType="num">
                                      <p:cBhvr>
                                        <p:cTn id="113" dur="800" decel="100000" fill="hold"/>
                                        <p:tgtEl>
                                          <p:spTgt spid="35"/>
                                        </p:tgtEl>
                                        <p:attrNameLst>
                                          <p:attrName>ppt_y</p:attrName>
                                        </p:attrNameLst>
                                      </p:cBhvr>
                                      <p:tavLst>
                                        <p:tav tm="0">
                                          <p:val>
                                            <p:strVal val="#ppt_y-0.4"/>
                                          </p:val>
                                        </p:tav>
                                        <p:tav tm="100000">
                                          <p:val>
                                            <p:strVal val="#ppt_y+0.1"/>
                                          </p:val>
                                        </p:tav>
                                      </p:tavLst>
                                    </p:anim>
                                    <p:anim calcmode="lin" valueType="num">
                                      <p:cBhvr>
                                        <p:cTn id="114"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115"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31" presetClass="exit" presetSubtype="0" fill="hold" grpId="1" nodeType="clickEffect">
                                  <p:stCondLst>
                                    <p:cond delay="0"/>
                                  </p:stCondLst>
                                  <p:childTnLst>
                                    <p:anim calcmode="lin" valueType="num">
                                      <p:cBhvr>
                                        <p:cTn id="119" dur="1000"/>
                                        <p:tgtEl>
                                          <p:spTgt spid="35"/>
                                        </p:tgtEl>
                                        <p:attrNameLst>
                                          <p:attrName>ppt_w</p:attrName>
                                        </p:attrNameLst>
                                      </p:cBhvr>
                                      <p:tavLst>
                                        <p:tav tm="0">
                                          <p:val>
                                            <p:strVal val="ppt_w"/>
                                          </p:val>
                                        </p:tav>
                                        <p:tav tm="100000">
                                          <p:val>
                                            <p:fltVal val="0"/>
                                          </p:val>
                                        </p:tav>
                                      </p:tavLst>
                                    </p:anim>
                                    <p:anim calcmode="lin" valueType="num">
                                      <p:cBhvr>
                                        <p:cTn id="120" dur="1000"/>
                                        <p:tgtEl>
                                          <p:spTgt spid="35"/>
                                        </p:tgtEl>
                                        <p:attrNameLst>
                                          <p:attrName>ppt_h</p:attrName>
                                        </p:attrNameLst>
                                      </p:cBhvr>
                                      <p:tavLst>
                                        <p:tav tm="0">
                                          <p:val>
                                            <p:strVal val="ppt_h"/>
                                          </p:val>
                                        </p:tav>
                                        <p:tav tm="100000">
                                          <p:val>
                                            <p:fltVal val="0"/>
                                          </p:val>
                                        </p:tav>
                                      </p:tavLst>
                                    </p:anim>
                                    <p:anim calcmode="lin" valueType="num">
                                      <p:cBhvr>
                                        <p:cTn id="121" dur="1000"/>
                                        <p:tgtEl>
                                          <p:spTgt spid="35"/>
                                        </p:tgtEl>
                                        <p:attrNameLst>
                                          <p:attrName>style.rotation</p:attrName>
                                        </p:attrNameLst>
                                      </p:cBhvr>
                                      <p:tavLst>
                                        <p:tav tm="0">
                                          <p:val>
                                            <p:fltVal val="0"/>
                                          </p:val>
                                        </p:tav>
                                        <p:tav tm="100000">
                                          <p:val>
                                            <p:fltVal val="90"/>
                                          </p:val>
                                        </p:tav>
                                      </p:tavLst>
                                    </p:anim>
                                    <p:animEffect transition="out" filter="fade">
                                      <p:cBhvr>
                                        <p:cTn id="122" dur="1000"/>
                                        <p:tgtEl>
                                          <p:spTgt spid="35"/>
                                        </p:tgtEl>
                                      </p:cBhvr>
                                    </p:animEffect>
                                    <p:set>
                                      <p:cBhvr>
                                        <p:cTn id="123" dur="1" fill="hold">
                                          <p:stCondLst>
                                            <p:cond delay="999"/>
                                          </p:stCondLst>
                                        </p:cTn>
                                        <p:tgtEl>
                                          <p:spTgt spid="35"/>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37"/>
                                        </p:tgtEl>
                                        <p:attrNameLst>
                                          <p:attrName>style.visibility</p:attrName>
                                        </p:attrNameLst>
                                      </p:cBhvr>
                                      <p:to>
                                        <p:strVal val="visible"/>
                                      </p:to>
                                    </p:set>
                                    <p:anim calcmode="lin" valueType="num">
                                      <p:cBhvr>
                                        <p:cTn id="128" dur="1000" fill="hold"/>
                                        <p:tgtEl>
                                          <p:spTgt spid="37"/>
                                        </p:tgtEl>
                                        <p:attrNameLst>
                                          <p:attrName>ppt_w</p:attrName>
                                        </p:attrNameLst>
                                      </p:cBhvr>
                                      <p:tavLst>
                                        <p:tav tm="0">
                                          <p:val>
                                            <p:fltVal val="0"/>
                                          </p:val>
                                        </p:tav>
                                        <p:tav tm="100000">
                                          <p:val>
                                            <p:strVal val="#ppt_w"/>
                                          </p:val>
                                        </p:tav>
                                      </p:tavLst>
                                    </p:anim>
                                    <p:anim calcmode="lin" valueType="num">
                                      <p:cBhvr>
                                        <p:cTn id="129" dur="1000" fill="hold"/>
                                        <p:tgtEl>
                                          <p:spTgt spid="37"/>
                                        </p:tgtEl>
                                        <p:attrNameLst>
                                          <p:attrName>ppt_h</p:attrName>
                                        </p:attrNameLst>
                                      </p:cBhvr>
                                      <p:tavLst>
                                        <p:tav tm="0">
                                          <p:val>
                                            <p:fltVal val="0"/>
                                          </p:val>
                                        </p:tav>
                                        <p:tav tm="100000">
                                          <p:val>
                                            <p:strVal val="#ppt_h"/>
                                          </p:val>
                                        </p:tav>
                                      </p:tavLst>
                                    </p:anim>
                                    <p:animEffect transition="in" filter="fade">
                                      <p:cBhvr>
                                        <p:cTn id="130" dur="1000"/>
                                        <p:tgtEl>
                                          <p:spTgt spid="37"/>
                                        </p:tgtEl>
                                      </p:cBhvr>
                                    </p:animEffect>
                                  </p:childTnLst>
                                  <p:subTnLst>
                                    <p:audio>
                                      <p:cMediaNode>
                                        <p:cTn display="0" masterRel="sameClick">
                                          <p:stCondLst>
                                            <p:cond evt="begin" delay="0">
                                              <p:tn val="126"/>
                                            </p:cond>
                                          </p:stCondLst>
                                          <p:endCondLst>
                                            <p:cond evt="onStopAudio" delay="0">
                                              <p:tgtEl>
                                                <p:sldTgt/>
                                              </p:tgtEl>
                                            </p:cond>
                                          </p:endCondLst>
                                        </p:cTn>
                                        <p:tgtEl>
                                          <p:sndTgt r:embed="rId5" name="arrow.wav"/>
                                        </p:tgtEl>
                                      </p:cMediaNode>
                                    </p:audio>
                                  </p:subTnLst>
                                </p:cTn>
                              </p:par>
                            </p:childTnLst>
                          </p:cTn>
                        </p:par>
                      </p:childTnLst>
                    </p:cTn>
                  </p:par>
                  <p:par>
                    <p:cTn id="131" fill="hold">
                      <p:stCondLst>
                        <p:cond delay="indefinite"/>
                      </p:stCondLst>
                      <p:childTnLst>
                        <p:par>
                          <p:cTn id="132" fill="hold">
                            <p:stCondLst>
                              <p:cond delay="0"/>
                            </p:stCondLst>
                            <p:childTnLst>
                              <p:par>
                                <p:cTn id="133" presetID="30" presetClass="entr" presetSubtype="0" fill="hold" grpId="0" nodeType="clickEffect">
                                  <p:stCondLst>
                                    <p:cond delay="0"/>
                                  </p:stCondLst>
                                  <p:childTnLst>
                                    <p:set>
                                      <p:cBhvr>
                                        <p:cTn id="134" dur="1" fill="hold">
                                          <p:stCondLst>
                                            <p:cond delay="0"/>
                                          </p:stCondLst>
                                        </p:cTn>
                                        <p:tgtEl>
                                          <p:spTgt spid="38"/>
                                        </p:tgtEl>
                                        <p:attrNameLst>
                                          <p:attrName>style.visibility</p:attrName>
                                        </p:attrNameLst>
                                      </p:cBhvr>
                                      <p:to>
                                        <p:strVal val="visible"/>
                                      </p:to>
                                    </p:set>
                                    <p:animEffect transition="in" filter="fade">
                                      <p:cBhvr>
                                        <p:cTn id="135" dur="800" decel="100000"/>
                                        <p:tgtEl>
                                          <p:spTgt spid="38"/>
                                        </p:tgtEl>
                                      </p:cBhvr>
                                    </p:animEffect>
                                    <p:anim calcmode="lin" valueType="num">
                                      <p:cBhvr>
                                        <p:cTn id="136" dur="800" decel="100000" fill="hold"/>
                                        <p:tgtEl>
                                          <p:spTgt spid="38"/>
                                        </p:tgtEl>
                                        <p:attrNameLst>
                                          <p:attrName>style.rotation</p:attrName>
                                        </p:attrNameLst>
                                      </p:cBhvr>
                                      <p:tavLst>
                                        <p:tav tm="0">
                                          <p:val>
                                            <p:fltVal val="-90"/>
                                          </p:val>
                                        </p:tav>
                                        <p:tav tm="100000">
                                          <p:val>
                                            <p:fltVal val="0"/>
                                          </p:val>
                                        </p:tav>
                                      </p:tavLst>
                                    </p:anim>
                                    <p:anim calcmode="lin" valueType="num">
                                      <p:cBhvr>
                                        <p:cTn id="137" dur="800" decel="100000" fill="hold"/>
                                        <p:tgtEl>
                                          <p:spTgt spid="38"/>
                                        </p:tgtEl>
                                        <p:attrNameLst>
                                          <p:attrName>ppt_x</p:attrName>
                                        </p:attrNameLst>
                                      </p:cBhvr>
                                      <p:tavLst>
                                        <p:tav tm="0">
                                          <p:val>
                                            <p:strVal val="#ppt_x+0.4"/>
                                          </p:val>
                                        </p:tav>
                                        <p:tav tm="100000">
                                          <p:val>
                                            <p:strVal val="#ppt_x-0.05"/>
                                          </p:val>
                                        </p:tav>
                                      </p:tavLst>
                                    </p:anim>
                                    <p:anim calcmode="lin" valueType="num">
                                      <p:cBhvr>
                                        <p:cTn id="138" dur="800" decel="100000" fill="hold"/>
                                        <p:tgtEl>
                                          <p:spTgt spid="38"/>
                                        </p:tgtEl>
                                        <p:attrNameLst>
                                          <p:attrName>ppt_y</p:attrName>
                                        </p:attrNameLst>
                                      </p:cBhvr>
                                      <p:tavLst>
                                        <p:tav tm="0">
                                          <p:val>
                                            <p:strVal val="#ppt_y-0.4"/>
                                          </p:val>
                                        </p:tav>
                                        <p:tav tm="100000">
                                          <p:val>
                                            <p:strVal val="#ppt_y+0.1"/>
                                          </p:val>
                                        </p:tav>
                                      </p:tavLst>
                                    </p:anim>
                                    <p:anim calcmode="lin" valueType="num">
                                      <p:cBhvr>
                                        <p:cTn id="139"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140"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31" presetClass="exit" presetSubtype="0" fill="hold" grpId="1" nodeType="clickEffect">
                                  <p:stCondLst>
                                    <p:cond delay="0"/>
                                  </p:stCondLst>
                                  <p:childTnLst>
                                    <p:anim calcmode="lin" valueType="num">
                                      <p:cBhvr>
                                        <p:cTn id="144" dur="1000"/>
                                        <p:tgtEl>
                                          <p:spTgt spid="38"/>
                                        </p:tgtEl>
                                        <p:attrNameLst>
                                          <p:attrName>ppt_w</p:attrName>
                                        </p:attrNameLst>
                                      </p:cBhvr>
                                      <p:tavLst>
                                        <p:tav tm="0">
                                          <p:val>
                                            <p:strVal val="ppt_w"/>
                                          </p:val>
                                        </p:tav>
                                        <p:tav tm="100000">
                                          <p:val>
                                            <p:fltVal val="0"/>
                                          </p:val>
                                        </p:tav>
                                      </p:tavLst>
                                    </p:anim>
                                    <p:anim calcmode="lin" valueType="num">
                                      <p:cBhvr>
                                        <p:cTn id="145" dur="1000"/>
                                        <p:tgtEl>
                                          <p:spTgt spid="38"/>
                                        </p:tgtEl>
                                        <p:attrNameLst>
                                          <p:attrName>ppt_h</p:attrName>
                                        </p:attrNameLst>
                                      </p:cBhvr>
                                      <p:tavLst>
                                        <p:tav tm="0">
                                          <p:val>
                                            <p:strVal val="ppt_h"/>
                                          </p:val>
                                        </p:tav>
                                        <p:tav tm="100000">
                                          <p:val>
                                            <p:fltVal val="0"/>
                                          </p:val>
                                        </p:tav>
                                      </p:tavLst>
                                    </p:anim>
                                    <p:anim calcmode="lin" valueType="num">
                                      <p:cBhvr>
                                        <p:cTn id="146" dur="1000"/>
                                        <p:tgtEl>
                                          <p:spTgt spid="38"/>
                                        </p:tgtEl>
                                        <p:attrNameLst>
                                          <p:attrName>style.rotation</p:attrName>
                                        </p:attrNameLst>
                                      </p:cBhvr>
                                      <p:tavLst>
                                        <p:tav tm="0">
                                          <p:val>
                                            <p:fltVal val="0"/>
                                          </p:val>
                                        </p:tav>
                                        <p:tav tm="100000">
                                          <p:val>
                                            <p:fltVal val="90"/>
                                          </p:val>
                                        </p:tav>
                                      </p:tavLst>
                                    </p:anim>
                                    <p:animEffect transition="out" filter="fade">
                                      <p:cBhvr>
                                        <p:cTn id="147" dur="1000"/>
                                        <p:tgtEl>
                                          <p:spTgt spid="38"/>
                                        </p:tgtEl>
                                      </p:cBhvr>
                                    </p:animEffect>
                                    <p:set>
                                      <p:cBhvr>
                                        <p:cTn id="148" dur="1" fill="hold">
                                          <p:stCondLst>
                                            <p:cond delay="9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9"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22" grpId="0" animBg="1"/>
      <p:bldP spid="22" grpId="1" animBg="1"/>
      <p:bldP spid="14" grpId="0" animBg="1"/>
      <p:bldP spid="30" grpId="0" animBg="1"/>
      <p:bldP spid="30" grpId="1" animBg="1"/>
      <p:bldP spid="32" grpId="0" animBg="1"/>
      <p:bldP spid="33" grpId="0" animBg="1"/>
      <p:bldP spid="33" grpId="1" animBg="1"/>
      <p:bldP spid="34" grpId="0" animBg="1"/>
      <p:bldP spid="35" grpId="0" animBg="1"/>
      <p:bldP spid="35" grpId="1" animBg="1"/>
      <p:bldP spid="37" grpId="0" animBg="1"/>
      <p:bldP spid="38" grpId="0" animBg="1"/>
      <p:bldP spid="38" grpId="1" animBg="1"/>
      <p:bldP spid="13" grpId="0" animBg="1"/>
      <p:bldP spid="13" grpId="1"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0"/>
            <a:ext cx="9143998" cy="6857999"/>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8199120" y="3810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43</a:t>
            </a:r>
            <a:endParaRPr lang="en-US" sz="2000" b="1" dirty="0">
              <a:latin typeface="Tw Cen MT" pitchFamily="34" charset="0"/>
            </a:endParaRPr>
          </a:p>
        </p:txBody>
      </p:sp>
      <p:sp>
        <p:nvSpPr>
          <p:cNvPr id="3" name="TextBox 2"/>
          <p:cNvSpPr txBox="1"/>
          <p:nvPr/>
        </p:nvSpPr>
        <p:spPr>
          <a:xfrm>
            <a:off x="571501" y="1255216"/>
            <a:ext cx="8000999" cy="415498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4800" b="1" u="sng" dirty="0" smtClean="0">
                <a:solidFill>
                  <a:srgbClr val="FFFF00"/>
                </a:solidFill>
                <a:latin typeface="Tw Cen MT" pitchFamily="34" charset="0"/>
              </a:rPr>
              <a:t>Section 4</a:t>
            </a:r>
          </a:p>
          <a:p>
            <a:pPr algn="ctr"/>
            <a:r>
              <a:rPr lang="en-GB" sz="4000" b="1" dirty="0" smtClean="0">
                <a:solidFill>
                  <a:srgbClr val="FFFF00"/>
                </a:solidFill>
                <a:latin typeface="Tw Cen MT" pitchFamily="34" charset="0"/>
              </a:rPr>
              <a:t>How did the Maya build their cities and what was famous about them? </a:t>
            </a:r>
          </a:p>
          <a:p>
            <a:pPr algn="ctr"/>
            <a:r>
              <a:rPr lang="en-GB" sz="3400" dirty="0" smtClean="0">
                <a:latin typeface="Tw Cen MT" pitchFamily="34" charset="0"/>
              </a:rPr>
              <a:t>In this section you will learn about some of the Maya cities and kings. You will find out how these cities were built and what famous buildings you can see.</a:t>
            </a:r>
            <a:endParaRPr lang="en-GB" sz="3400" dirty="0">
              <a:latin typeface="Tw Cen MT" pitchFamily="34" charset="0"/>
            </a:endParaRPr>
          </a:p>
        </p:txBody>
      </p:sp>
      <p:sp>
        <p:nvSpPr>
          <p:cNvPr id="4" name="Rectangle 3"/>
          <p:cNvSpPr/>
          <p:nvPr/>
        </p:nvSpPr>
        <p:spPr>
          <a:xfrm>
            <a:off x="630620" y="1143000"/>
            <a:ext cx="7933582" cy="4524315"/>
          </a:xfrm>
          <a:prstGeom prst="rect">
            <a:avLst/>
          </a:prstGeom>
          <a:noFill/>
        </p:spPr>
        <p:txBody>
          <a:bodyPr wrap="none" lIns="91440" tIns="45720" rIns="91440" bIns="45720">
            <a:spAutoFit/>
          </a:bodyPr>
          <a:lstStyle/>
          <a:p>
            <a:pPr algn="ctr"/>
            <a:r>
              <a:rPr lang="en-GB" sz="7200" b="1" dirty="0" smtClean="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How did the Maya</a:t>
            </a:r>
          </a:p>
          <a:p>
            <a:pPr algn="ctr"/>
            <a:r>
              <a:rPr lang="en-GB" sz="7200" b="1" dirty="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b</a:t>
            </a:r>
            <a:r>
              <a:rPr lang="en-GB" sz="7200" b="1" dirty="0" smtClean="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uild their cities and</a:t>
            </a:r>
          </a:p>
          <a:p>
            <a:pPr algn="ctr"/>
            <a:r>
              <a:rPr lang="en-GB" sz="7200" b="1" dirty="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w</a:t>
            </a:r>
            <a:r>
              <a:rPr lang="en-GB" sz="7200" b="1" dirty="0" smtClean="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hat was famous </a:t>
            </a:r>
          </a:p>
          <a:p>
            <a:pPr algn="ctr"/>
            <a:r>
              <a:rPr lang="en-GB" sz="7200" b="1" dirty="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a</a:t>
            </a:r>
            <a:r>
              <a:rPr lang="en-GB" sz="7200" b="1" dirty="0" smtClean="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rPr>
              <a:t>bout them?</a:t>
            </a:r>
            <a:endParaRPr lang="en-GB" sz="7200" b="1" dirty="0">
              <a:ln w="19050">
                <a:solidFill>
                  <a:schemeClr val="tx2">
                    <a:tint val="1000"/>
                  </a:schemeClr>
                </a:solidFill>
                <a:prstDash val="solid"/>
              </a:ln>
              <a:solidFill>
                <a:schemeClr val="accent5"/>
              </a:solidFill>
              <a:effectLst>
                <a:outerShdw blurRad="50000" dist="50800" dir="7500000" algn="tl">
                  <a:srgbClr val="000000">
                    <a:shade val="5000"/>
                    <a:alpha val="35000"/>
                  </a:srgbClr>
                </a:outerShdw>
              </a:effectLst>
              <a:latin typeface="Apple Boy BTN" pitchFamily="34" charset="0"/>
            </a:endParaRPr>
          </a:p>
        </p:txBody>
      </p:sp>
      <p:pic>
        <p:nvPicPr>
          <p:cNvPr id="5" name="Picture 4">
            <a:hlinkClick r:id="rId6" action="ppaction://hlinkfile"/>
          </p:cNvPr>
          <p:cNvPicPr/>
          <p:nvPr/>
        </p:nvPicPr>
        <p:blipFill>
          <a:blip r:embed="rId7" cstate="print">
            <a:extLst>
              <a:ext uri="{28A0092B-C50C-407E-A947-70E740481C1C}">
                <a14:useLocalDpi xmlns:a14="http://schemas.microsoft.com/office/drawing/2010/main" val="0"/>
              </a:ext>
            </a:extLst>
          </a:blip>
          <a:stretch>
            <a:fillRect/>
          </a:stretch>
        </p:blipFill>
        <p:spPr bwMode="auto">
          <a:xfrm>
            <a:off x="152400" y="5965200"/>
            <a:ext cx="762988" cy="771267"/>
          </a:xfrm>
          <a:prstGeom prst="ellipse">
            <a:avLst/>
          </a:prstGeom>
          <a:ln w="571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0" name="Picture 9">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0600" y="5943600"/>
            <a:ext cx="936000" cy="936000"/>
          </a:xfrm>
          <a:prstGeom prst="rect">
            <a:avLst/>
          </a:prstGeom>
        </p:spPr>
      </p:pic>
      <p:sp>
        <p:nvSpPr>
          <p:cNvPr id="8" name="TextBox 7"/>
          <p:cNvSpPr txBox="1"/>
          <p:nvPr/>
        </p:nvSpPr>
        <p:spPr>
          <a:xfrm>
            <a:off x="4876800" y="6488668"/>
            <a:ext cx="4267200" cy="369332"/>
          </a:xfrm>
          <a:prstGeom prst="rect">
            <a:avLst/>
          </a:prstGeom>
          <a:noFill/>
        </p:spPr>
        <p:txBody>
          <a:bodyPr wrap="square" rtlCol="0">
            <a:spAutoFit/>
          </a:bodyPr>
          <a:lstStyle/>
          <a:p>
            <a:pPr algn="ctr"/>
            <a:r>
              <a:rPr lang="en-GB" b="1" i="1" dirty="0" smtClean="0">
                <a:latin typeface="Tw Cen MT" panose="020B0602020104020603" pitchFamily="34" charset="0"/>
              </a:rPr>
              <a:t>Maya Civilisation History Interactive©</a:t>
            </a:r>
            <a:endParaRPr lang="en-GB" b="1" i="1" dirty="0">
              <a:latin typeface="Tw Cen MT" panose="020B0602020104020603" pitchFamily="34" charset="0"/>
            </a:endParaRPr>
          </a:p>
        </p:txBody>
      </p:sp>
      <p:pic>
        <p:nvPicPr>
          <p:cNvPr id="9" name="props012.wav">
            <a:hlinkClick r:id="" action="ppaction://media"/>
          </p:cNvPr>
          <p:cNvPicPr>
            <a:picLocks noChangeAspect="1"/>
          </p:cNvPicPr>
          <p:nvPr>
            <a:audioFile r:link="rId1"/>
            <p:extLst>
              <p:ext uri="{DAA4B4D4-6D71-4841-9C94-3DE7FCFB9230}">
                <p14:media xmlns:p14="http://schemas.microsoft.com/office/powerpoint/2010/main" r:embed="rId2">
                  <p14:trim end="7843.606"/>
                  <p14:fade out="3500"/>
                </p14:media>
              </p:ext>
            </p:extLst>
          </p:nvPr>
        </p:nvPicPr>
        <p:blipFill>
          <a:blip r:embed="rId10"/>
          <a:stretch>
            <a:fillRect/>
          </a:stretch>
        </p:blipFill>
        <p:spPr>
          <a:xfrm>
            <a:off x="416054" y="541340"/>
            <a:ext cx="1371600" cy="1371600"/>
          </a:xfrm>
          <a:prstGeom prst="rect">
            <a:avLst/>
          </a:prstGeom>
        </p:spPr>
      </p:pic>
      <p:pic>
        <p:nvPicPr>
          <p:cNvPr id="2" name="ob4.wma">
            <a:hlinkClick r:id="" action="ppaction://media"/>
          </p:cNvPr>
          <p:cNvPicPr>
            <a:picLocks noChangeAspect="1"/>
          </p:cNvPicPr>
          <p:nvPr>
            <a:audioFile r:link="rId1"/>
            <p:extLst>
              <p:ext uri="{DAA4B4D4-6D71-4841-9C94-3DE7FCFB9230}">
                <p14:media xmlns:p14="http://schemas.microsoft.com/office/powerpoint/2010/main" r:embed="rId3">
                  <p14:trim st="2362.7158" end="972.8848"/>
                  <p14:fade in="1500" out="1500"/>
                </p14:media>
              </p:ext>
            </p:extLst>
          </p:nvPr>
        </p:nvPicPr>
        <p:blipFill>
          <a:blip r:embed="rId11"/>
          <a:stretch>
            <a:fillRect/>
          </a:stretch>
        </p:blipFill>
        <p:spPr>
          <a:xfrm>
            <a:off x="449701" y="2057400"/>
            <a:ext cx="1676400" cy="1676400"/>
          </a:xfrm>
          <a:prstGeom prst="rect">
            <a:avLst/>
          </a:prstGeom>
        </p:spPr>
      </p:pic>
    </p:spTree>
    <p:extLst>
      <p:ext uri="{BB962C8B-B14F-4D97-AF65-F5344CB8AC3E}">
        <p14:creationId xmlns:p14="http://schemas.microsoft.com/office/powerpoint/2010/main" val="40656097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3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1" presetClass="mediacall" presetSubtype="0" fill="hold" nodeType="withEffect">
                                  <p:stCondLst>
                                    <p:cond delay="0"/>
                                  </p:stCondLst>
                                  <p:childTnLst>
                                    <p:cmd type="call" cmd="playFrom(0.0)">
                                      <p:cBhvr>
                                        <p:cTn id="15" dur="25781" fill="hold"/>
                                        <p:tgtEl>
                                          <p:spTgt spid="2"/>
                                        </p:tgtEl>
                                      </p:cBhvr>
                                    </p:cmd>
                                  </p:childTnLst>
                                </p:cTn>
                              </p:par>
                            </p:childTnLst>
                          </p:cTn>
                        </p:par>
                      </p:childTnLst>
                    </p:cTn>
                  </p:par>
                  <p:par>
                    <p:cTn id="16" fill="hold">
                      <p:stCondLst>
                        <p:cond delay="indefinite"/>
                      </p:stCondLst>
                      <p:childTnLst>
                        <p:par>
                          <p:cTn id="17" fill="hold">
                            <p:stCondLst>
                              <p:cond delay="0"/>
                            </p:stCondLst>
                            <p:childTnLst>
                              <p:par>
                                <p:cTn id="18" presetID="52" presetClass="exit" presetSubtype="0" fill="hold" grpId="1" nodeType="clickEffect">
                                  <p:stCondLst>
                                    <p:cond delay="0"/>
                                  </p:stCondLst>
                                  <p:childTnLst>
                                    <p:animScale>
                                      <p:cBhvr>
                                        <p:cTn id="19" dur="1000" accel="50000">
                                          <p:stCondLst>
                                            <p:cond delay="0"/>
                                          </p:stCondLst>
                                        </p:cTn>
                                        <p:tgtEl>
                                          <p:spTgt spid="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0" dur="1000" accel="50000">
                                          <p:stCondLst>
                                            <p:cond delay="0"/>
                                          </p:stCondLst>
                                        </p:cTn>
                                        <p:tgtEl>
                                          <p:spTgt spid="3"/>
                                        </p:tgtEl>
                                        <p:attrNameLst>
                                          <p:attrName>ppt_x</p:attrName>
                                          <p:attrName>ppt_y</p:attrName>
                                        </p:attrNameLst>
                                      </p:cBhvr>
                                    </p:animMotion>
                                    <p:animEffect transition="out" filter="fade">
                                      <p:cBhvr>
                                        <p:cTn id="21" dur="1000"/>
                                        <p:tgtEl>
                                          <p:spTgt spid="3"/>
                                        </p:tgtEl>
                                      </p:cBhvr>
                                    </p:animEffect>
                                    <p:set>
                                      <p:cBhvr>
                                        <p:cTn id="22" dur="1" fill="hold">
                                          <p:stCondLst>
                                            <p:cond delay="999"/>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 calcmode="lin" valueType="num">
                                      <p:cBhvr>
                                        <p:cTn id="29" dur="1000" fill="hold"/>
                                        <p:tgtEl>
                                          <p:spTgt spid="4"/>
                                        </p:tgtEl>
                                        <p:attrNameLst>
                                          <p:attrName>style.rotation</p:attrName>
                                        </p:attrNameLst>
                                      </p:cBhvr>
                                      <p:tavLst>
                                        <p:tav tm="0">
                                          <p:val>
                                            <p:fltVal val="90"/>
                                          </p:val>
                                        </p:tav>
                                        <p:tav tm="100000">
                                          <p:val>
                                            <p:fltVal val="0"/>
                                          </p:val>
                                        </p:tav>
                                      </p:tavLst>
                                    </p:anim>
                                    <p:animEffect transition="in" filter="fade">
                                      <p:cBhvr>
                                        <p:cTn id="3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31" fill="hold" display="0">
                  <p:stCondLst>
                    <p:cond delay="indefinite"/>
                  </p:stCondLst>
                  <p:endCondLst>
                    <p:cond evt="onStopAudio" delay="0">
                      <p:tgtEl>
                        <p:sldTgt/>
                      </p:tgtEl>
                    </p:cond>
                    <p:cond evt="onNext" delay="0">
                      <p:tgtEl>
                        <p:sldTgt/>
                      </p:tgtEl>
                    </p:cond>
                  </p:endCondLst>
                </p:cTn>
                <p:tgtEl>
                  <p:spTgt spid="9"/>
                </p:tgtEl>
              </p:cMediaNode>
            </p:audio>
            <p:audio>
              <p:cMediaNode vol="80000" showWhenStopped="0">
                <p:cTn id="32"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3" grpId="0" animBg="1"/>
      <p:bldP spid="3" grpId="1"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4876800" y="6488668"/>
            <a:ext cx="4267200" cy="369332"/>
          </a:xfrm>
          <a:prstGeom prst="rect">
            <a:avLst/>
          </a:prstGeom>
          <a:noFill/>
        </p:spPr>
        <p:txBody>
          <a:bodyPr wrap="square" rtlCol="0">
            <a:spAutoFit/>
          </a:bodyPr>
          <a:lstStyle/>
          <a:p>
            <a:pPr algn="ctr"/>
            <a:r>
              <a:rPr lang="en-GB" b="1" i="1" dirty="0" smtClean="0">
                <a:latin typeface="Tw Cen MT" panose="020B0602020104020603" pitchFamily="34" charset="0"/>
              </a:rPr>
              <a:t>Maya Civilisation History Interactive©</a:t>
            </a:r>
            <a:endParaRPr lang="en-GB" b="1" i="1" dirty="0">
              <a:latin typeface="Tw Cen MT" panose="020B0602020104020603" pitchFamily="34" charset="0"/>
            </a:endParaRPr>
          </a:p>
        </p:txBody>
      </p:sp>
      <p:pic>
        <p:nvPicPr>
          <p:cNvPr id="20" name="Picture 19">
            <a:hlinkClick r:id="rId3" action="ppaction://hlinkfile"/>
          </p:cNvPr>
          <p:cNvPicPr>
            <a:picLocks/>
          </p:cNvPicPr>
          <p:nvPr/>
        </p:nvPicPr>
        <p:blipFill>
          <a:blip r:embed="rId4">
            <a:extLst>
              <a:ext uri="{28A0092B-C50C-407E-A947-70E740481C1C}">
                <a14:useLocalDpi xmlns:a14="http://schemas.microsoft.com/office/drawing/2010/main" val="0"/>
              </a:ext>
            </a:extLst>
          </a:blip>
          <a:stretch>
            <a:fillRect/>
          </a:stretch>
        </p:blipFill>
        <p:spPr>
          <a:xfrm>
            <a:off x="1891728" y="6002479"/>
            <a:ext cx="907200" cy="835200"/>
          </a:xfrm>
          <a:prstGeom prst="rect">
            <a:avLst/>
          </a:prstGeom>
        </p:spPr>
      </p:pic>
      <p:sp>
        <p:nvSpPr>
          <p:cNvPr id="3" name="Title 2"/>
          <p:cNvSpPr>
            <a:spLocks noGrp="1"/>
          </p:cNvSpPr>
          <p:nvPr>
            <p:ph type="title"/>
          </p:nvPr>
        </p:nvSpPr>
        <p:spPr>
          <a:xfrm>
            <a:off x="914400" y="228600"/>
            <a:ext cx="7086600" cy="9144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GB" sz="4800" b="1" dirty="0" smtClean="0"/>
              <a:t>     Maya Cities</a:t>
            </a:r>
            <a:endParaRPr lang="en-GB" sz="4800" b="1" dirty="0"/>
          </a:p>
        </p:txBody>
      </p:sp>
      <p:sp>
        <p:nvSpPr>
          <p:cNvPr id="4" name="TextBox 3"/>
          <p:cNvSpPr txBox="1"/>
          <p:nvPr/>
        </p:nvSpPr>
        <p:spPr>
          <a:xfrm>
            <a:off x="209550" y="1312307"/>
            <a:ext cx="8629650" cy="4555093"/>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sz="2900" dirty="0">
                <a:latin typeface="Tw Cen MT" pitchFamily="34" charset="0"/>
              </a:rPr>
              <a:t>The </a:t>
            </a:r>
            <a:r>
              <a:rPr lang="en-GB" sz="2900" dirty="0" smtClean="0">
                <a:latin typeface="Tw Cen MT" pitchFamily="34" charset="0"/>
              </a:rPr>
              <a:t>Maya </a:t>
            </a:r>
            <a:r>
              <a:rPr lang="en-GB" sz="2900" dirty="0">
                <a:latin typeface="Tw Cen MT" pitchFamily="34" charset="0"/>
              </a:rPr>
              <a:t>were famous for building magnificent cities. The King, nobles and priests lived in the cities. </a:t>
            </a:r>
            <a:r>
              <a:rPr lang="en-GB" sz="2900" dirty="0" smtClean="0">
                <a:latin typeface="Tw Cen MT" pitchFamily="34" charset="0"/>
              </a:rPr>
              <a:t>Although </a:t>
            </a:r>
            <a:r>
              <a:rPr lang="en-GB" sz="2900" dirty="0">
                <a:latin typeface="Tw Cen MT" pitchFamily="34" charset="0"/>
              </a:rPr>
              <a:t>the </a:t>
            </a:r>
            <a:r>
              <a:rPr lang="en-GB" sz="2900" dirty="0" smtClean="0">
                <a:latin typeface="Tw Cen MT" pitchFamily="34" charset="0"/>
              </a:rPr>
              <a:t>Maya </a:t>
            </a:r>
            <a:r>
              <a:rPr lang="en-GB" sz="2900" dirty="0">
                <a:latin typeface="Tw Cen MT" pitchFamily="34" charset="0"/>
              </a:rPr>
              <a:t>built their cities </a:t>
            </a:r>
            <a:r>
              <a:rPr lang="en-GB" sz="2900" dirty="0" smtClean="0">
                <a:latin typeface="Tw Cen MT" pitchFamily="34" charset="0"/>
              </a:rPr>
              <a:t>hundreds </a:t>
            </a:r>
            <a:r>
              <a:rPr lang="en-GB" sz="2900" dirty="0">
                <a:latin typeface="Tw Cen MT" pitchFamily="34" charset="0"/>
              </a:rPr>
              <a:t>of years ago, they were such </a:t>
            </a:r>
            <a:r>
              <a:rPr lang="en-GB" sz="2900" dirty="0" smtClean="0">
                <a:latin typeface="Tw Cen MT" pitchFamily="34" charset="0"/>
              </a:rPr>
              <a:t>great builders </a:t>
            </a:r>
            <a:r>
              <a:rPr lang="en-GB" sz="2900" dirty="0">
                <a:latin typeface="Tw Cen MT" pitchFamily="34" charset="0"/>
              </a:rPr>
              <a:t>that ruins of their cities remain today in </a:t>
            </a:r>
            <a:r>
              <a:rPr lang="en-GB" sz="2900" dirty="0" smtClean="0">
                <a:latin typeface="Tw Cen MT" pitchFamily="34" charset="0"/>
              </a:rPr>
              <a:t>Central America. </a:t>
            </a:r>
            <a:r>
              <a:rPr lang="en-GB" sz="2900" dirty="0">
                <a:latin typeface="Tw Cen MT" pitchFamily="34" charset="0"/>
              </a:rPr>
              <a:t>The problem </a:t>
            </a:r>
            <a:r>
              <a:rPr lang="en-GB" sz="2900" dirty="0" smtClean="0">
                <a:latin typeface="Tw Cen MT" pitchFamily="34" charset="0"/>
              </a:rPr>
              <a:t>was finding </a:t>
            </a:r>
            <a:r>
              <a:rPr lang="en-GB" sz="2900" dirty="0">
                <a:latin typeface="Tw Cen MT" pitchFamily="34" charset="0"/>
              </a:rPr>
              <a:t>them.</a:t>
            </a:r>
          </a:p>
          <a:p>
            <a:r>
              <a:rPr lang="en-GB" sz="2900" dirty="0">
                <a:latin typeface="Tw Cen MT" pitchFamily="34" charset="0"/>
              </a:rPr>
              <a:t>The </a:t>
            </a:r>
            <a:r>
              <a:rPr lang="en-GB" sz="2900" dirty="0" smtClean="0">
                <a:latin typeface="Tw Cen MT" pitchFamily="34" charset="0"/>
              </a:rPr>
              <a:t>Maya </a:t>
            </a:r>
            <a:r>
              <a:rPr lang="en-GB" sz="2900" dirty="0">
                <a:latin typeface="Tw Cen MT" pitchFamily="34" charset="0"/>
              </a:rPr>
              <a:t>built their cities deep in the jungles. You cannot look for these ruins by air, because the thick jungle hides everything. The jungle is a dangerous place but </a:t>
            </a:r>
            <a:r>
              <a:rPr lang="en-GB" sz="2900" dirty="0" smtClean="0">
                <a:latin typeface="Tw Cen MT" pitchFamily="34" charset="0"/>
              </a:rPr>
              <a:t>people were so </a:t>
            </a:r>
            <a:r>
              <a:rPr lang="en-GB" sz="2900" dirty="0">
                <a:latin typeface="Tw Cen MT" pitchFamily="34" charset="0"/>
              </a:rPr>
              <a:t>curious about the mysterious </a:t>
            </a:r>
            <a:r>
              <a:rPr lang="en-GB" sz="2900" dirty="0" smtClean="0">
                <a:latin typeface="Tw Cen MT" pitchFamily="34" charset="0"/>
              </a:rPr>
              <a:t>Maya </a:t>
            </a:r>
            <a:r>
              <a:rPr lang="en-GB" sz="2900" dirty="0">
                <a:latin typeface="Tw Cen MT" pitchFamily="34" charset="0"/>
              </a:rPr>
              <a:t>that they </a:t>
            </a:r>
            <a:r>
              <a:rPr lang="en-GB" sz="2900" dirty="0" smtClean="0">
                <a:latin typeface="Tw Cen MT" pitchFamily="34" charset="0"/>
              </a:rPr>
              <a:t>were willing to search the jungles.</a:t>
            </a:r>
            <a:endParaRPr lang="en-GB" sz="2900" dirty="0">
              <a:latin typeface="Tw Cen MT" pitchFamily="34" charset="0"/>
            </a:endParaRPr>
          </a:p>
        </p:txBody>
      </p:sp>
      <p:pic>
        <p:nvPicPr>
          <p:cNvPr id="12" name="Picture 11">
            <a:hlinkClick r:id="rId5" action="ppaction://hlinkfile"/>
          </p:cNvPr>
          <p:cNvPicPr>
            <a:picLocks/>
          </p:cNvPicPr>
          <p:nvPr/>
        </p:nvPicPr>
        <p:blipFill>
          <a:blip r:embed="rId6">
            <a:extLst>
              <a:ext uri="{28A0092B-C50C-407E-A947-70E740481C1C}">
                <a14:useLocalDpi xmlns:a14="http://schemas.microsoft.com/office/drawing/2010/main" val="0"/>
              </a:ext>
            </a:extLst>
          </a:blip>
          <a:stretch>
            <a:fillRect/>
          </a:stretch>
        </p:blipFill>
        <p:spPr>
          <a:xfrm>
            <a:off x="998774" y="6019800"/>
            <a:ext cx="906226" cy="835142"/>
          </a:xfrm>
          <a:prstGeom prst="rect">
            <a:avLst/>
          </a:prstGeom>
        </p:spPr>
      </p:pic>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1274" t="2414" r="1274" b="2414"/>
          <a:stretch/>
        </p:blipFill>
        <p:spPr>
          <a:xfrm>
            <a:off x="7433917" y="5414877"/>
            <a:ext cx="1473465" cy="1062123"/>
          </a:xfrm>
          <a:prstGeom prst="rect">
            <a:avLst/>
          </a:prstGeom>
          <a:ln w="38100" cap="sq">
            <a:solidFill>
              <a:schemeClr val="tx1"/>
            </a:solidFill>
            <a:miter lim="800000"/>
          </a:ln>
          <a:effectLst>
            <a:outerShdw blurRad="57150" dist="50800" dir="2700000" algn="tl" rotWithShape="0">
              <a:srgbClr val="000000">
                <a:alpha val="40000"/>
              </a:srgbClr>
            </a:outerShdw>
          </a:effectLst>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85143"/>
            <a:ext cx="1600200" cy="1034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hlinkClick r:id="rId9" action="ppaction://hlinkfile"/>
          </p:cNvPr>
          <p:cNvPicPr>
            <a:picLocks/>
          </p:cNvPicPr>
          <p:nvPr/>
        </p:nvPicPr>
        <p:blipFill>
          <a:blip r:embed="rId10">
            <a:extLst>
              <a:ext uri="{28A0092B-C50C-407E-A947-70E740481C1C}">
                <a14:useLocalDpi xmlns:a14="http://schemas.microsoft.com/office/drawing/2010/main" val="0"/>
              </a:ext>
            </a:extLst>
          </a:blip>
          <a:stretch>
            <a:fillRect/>
          </a:stretch>
        </p:blipFill>
        <p:spPr>
          <a:xfrm>
            <a:off x="76200" y="6022800"/>
            <a:ext cx="907200" cy="835200"/>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228600"/>
            <a:ext cx="9144000" cy="6193642"/>
          </a:xfrm>
          <a:prstGeom prst="rect">
            <a:avLst/>
          </a:prstGeom>
        </p:spPr>
      </p:pic>
      <p:sp>
        <p:nvSpPr>
          <p:cNvPr id="15" name="TextBox 14"/>
          <p:cNvSpPr txBox="1"/>
          <p:nvPr/>
        </p:nvSpPr>
        <p:spPr>
          <a:xfrm>
            <a:off x="4720313" y="1447800"/>
            <a:ext cx="4118887"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400" dirty="0" smtClean="0">
                <a:latin typeface="Tw Cen MT" panose="020B0604020202020204" charset="0"/>
              </a:rPr>
              <a:t>They came across unfriendly </a:t>
            </a:r>
            <a:r>
              <a:rPr lang="en-GB" sz="2400" dirty="0">
                <a:latin typeface="Tw Cen MT" panose="020B0604020202020204" charset="0"/>
              </a:rPr>
              <a:t>natives, </a:t>
            </a:r>
            <a:r>
              <a:rPr lang="en-GB" sz="2400" dirty="0" smtClean="0">
                <a:latin typeface="Tw Cen MT" panose="020B0604020202020204" charset="0"/>
              </a:rPr>
              <a:t>poisonous </a:t>
            </a:r>
            <a:r>
              <a:rPr lang="en-GB" sz="2400" dirty="0">
                <a:latin typeface="Tw Cen MT" panose="020B0604020202020204" charset="0"/>
              </a:rPr>
              <a:t>snakes, </a:t>
            </a:r>
            <a:r>
              <a:rPr lang="en-GB" sz="2400" dirty="0" smtClean="0">
                <a:latin typeface="Tw Cen MT" panose="020B0604020202020204" charset="0"/>
              </a:rPr>
              <a:t>wild animals, spiders, quicksand pits and </a:t>
            </a:r>
            <a:r>
              <a:rPr lang="en-GB" sz="2400" dirty="0">
                <a:latin typeface="Tw Cen MT" panose="020B0604020202020204" charset="0"/>
              </a:rPr>
              <a:t>all kinds of nasty things. </a:t>
            </a:r>
          </a:p>
        </p:txBody>
      </p:sp>
      <p:sp>
        <p:nvSpPr>
          <p:cNvPr id="16" name="Rectangle 15"/>
          <p:cNvSpPr/>
          <p:nvPr/>
        </p:nvSpPr>
        <p:spPr>
          <a:xfrm>
            <a:off x="2861917" y="5161108"/>
            <a:ext cx="4572000"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en-GB" sz="2400" dirty="0">
                <a:solidFill>
                  <a:prstClr val="white"/>
                </a:solidFill>
                <a:latin typeface="Tw Cen MT" panose="020B0604020202020204" charset="0"/>
              </a:rPr>
              <a:t>Finding the lost </a:t>
            </a:r>
            <a:r>
              <a:rPr lang="en-GB" sz="2400" dirty="0" smtClean="0">
                <a:solidFill>
                  <a:prstClr val="white"/>
                </a:solidFill>
                <a:latin typeface="Tw Cen MT" panose="020B0604020202020204" charset="0"/>
              </a:rPr>
              <a:t>Maya </a:t>
            </a:r>
            <a:r>
              <a:rPr lang="en-GB" sz="2400" dirty="0">
                <a:solidFill>
                  <a:prstClr val="white"/>
                </a:solidFill>
                <a:latin typeface="Tw Cen MT" panose="020B0604020202020204" charset="0"/>
              </a:rPr>
              <a:t>cities was not easy. </a:t>
            </a:r>
            <a:r>
              <a:rPr lang="en-GB" sz="2400" dirty="0">
                <a:solidFill>
                  <a:prstClr val="white"/>
                </a:solidFill>
                <a:latin typeface="Tw Cen MT" panose="020B0604020202020204" charset="0"/>
                <a:hlinkClick r:id="" action="ppaction://noaction"/>
              </a:rPr>
              <a:t>Archaeologists</a:t>
            </a:r>
            <a:r>
              <a:rPr lang="en-GB" sz="2400" dirty="0">
                <a:solidFill>
                  <a:prstClr val="white"/>
                </a:solidFill>
                <a:latin typeface="Tw Cen MT" panose="020B0604020202020204" charset="0"/>
              </a:rPr>
              <a:t> had to travel through the jungle on foot cutting their way through the forest. </a:t>
            </a:r>
            <a:endParaRPr lang="en-GB" dirty="0"/>
          </a:p>
        </p:txBody>
      </p:sp>
      <p:sp>
        <p:nvSpPr>
          <p:cNvPr id="17" name="TextBox 16"/>
          <p:cNvSpPr txBox="1"/>
          <p:nvPr/>
        </p:nvSpPr>
        <p:spPr>
          <a:xfrm>
            <a:off x="284328" y="416902"/>
            <a:ext cx="2514600" cy="1384995"/>
          </a:xfrm>
          <a:prstGeom prst="rect">
            <a:avLst/>
          </a:pr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dirty="0" smtClean="0">
                <a:latin typeface="Tw Cen MT" panose="020B0604020202020204" charset="0"/>
              </a:rPr>
              <a:t>This is part of the Maya city of Palenque.</a:t>
            </a:r>
            <a:endParaRPr lang="en-GB" sz="2800" dirty="0">
              <a:latin typeface="Tw Cen MT" panose="020B0604020202020204" charset="0"/>
            </a:endParaRPr>
          </a:p>
        </p:txBody>
      </p:sp>
      <p:sp>
        <p:nvSpPr>
          <p:cNvPr id="11" name="Oval 10"/>
          <p:cNvSpPr/>
          <p:nvPr/>
        </p:nvSpPr>
        <p:spPr>
          <a:xfrm>
            <a:off x="8115000" y="5334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44</a:t>
            </a:r>
            <a:endParaRPr lang="en-US" sz="2000" b="1" dirty="0">
              <a:latin typeface="Tw Cen MT" pitchFamily="34" charset="0"/>
            </a:endParaRPr>
          </a:p>
        </p:txBody>
      </p:sp>
    </p:spTree>
    <p:extLst>
      <p:ext uri="{BB962C8B-B14F-4D97-AF65-F5344CB8AC3E}">
        <p14:creationId xmlns:p14="http://schemas.microsoft.com/office/powerpoint/2010/main" val="30286576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250" fill="hold"/>
                                        <p:tgtEl>
                                          <p:spTgt spid="17"/>
                                        </p:tgtEl>
                                        <p:attrNameLst>
                                          <p:attrName>ppt_w</p:attrName>
                                        </p:attrNameLst>
                                      </p:cBhvr>
                                      <p:tavLst>
                                        <p:tav tm="0">
                                          <p:val>
                                            <p:fltVal val="0"/>
                                          </p:val>
                                        </p:tav>
                                        <p:tav tm="100000">
                                          <p:val>
                                            <p:strVal val="#ppt_w"/>
                                          </p:val>
                                        </p:tav>
                                      </p:tavLst>
                                    </p:anim>
                                    <p:anim calcmode="lin" valueType="num">
                                      <p:cBhvr>
                                        <p:cTn id="22" dur="1250" fill="hold"/>
                                        <p:tgtEl>
                                          <p:spTgt spid="17"/>
                                        </p:tgtEl>
                                        <p:attrNameLst>
                                          <p:attrName>ppt_h</p:attrName>
                                        </p:attrNameLst>
                                      </p:cBhvr>
                                      <p:tavLst>
                                        <p:tav tm="0">
                                          <p:val>
                                            <p:fltVal val="0"/>
                                          </p:val>
                                        </p:tav>
                                        <p:tav tm="100000">
                                          <p:val>
                                            <p:strVal val="#ppt_h"/>
                                          </p:val>
                                        </p:tav>
                                      </p:tavLst>
                                    </p:anim>
                                    <p:animEffect transition="in" filter="fade">
                                      <p:cBhvr>
                                        <p:cTn id="23" dur="125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xit" presetSubtype="21" fill="hold" grpId="1" nodeType="clickEffect">
                                  <p:stCondLst>
                                    <p:cond delay="0"/>
                                  </p:stCondLst>
                                  <p:childTnLst>
                                    <p:animEffect transition="out" filter="barn(inVertical)">
                                      <p:cBhvr>
                                        <p:cTn id="41" dur="1500"/>
                                        <p:tgtEl>
                                          <p:spTgt spid="16"/>
                                        </p:tgtEl>
                                      </p:cBhvr>
                                    </p:animEffect>
                                    <p:set>
                                      <p:cBhvr>
                                        <p:cTn id="42" dur="1" fill="hold">
                                          <p:stCondLst>
                                            <p:cond delay="1499"/>
                                          </p:stCondLst>
                                        </p:cTn>
                                        <p:tgtEl>
                                          <p:spTgt spid="16"/>
                                        </p:tgtEl>
                                        <p:attrNameLst>
                                          <p:attrName>style.visibility</p:attrName>
                                        </p:attrNameLst>
                                      </p:cBhvr>
                                      <p:to>
                                        <p:strVal val="hidden"/>
                                      </p:to>
                                    </p:set>
                                  </p:childTnLst>
                                </p:cTn>
                              </p:par>
                              <p:par>
                                <p:cTn id="43" presetID="16" presetClass="exit" presetSubtype="21" fill="hold" grpId="1" nodeType="withEffect">
                                  <p:stCondLst>
                                    <p:cond delay="0"/>
                                  </p:stCondLst>
                                  <p:childTnLst>
                                    <p:animEffect transition="out" filter="barn(inVertical)">
                                      <p:cBhvr>
                                        <p:cTn id="44" dur="1500"/>
                                        <p:tgtEl>
                                          <p:spTgt spid="15"/>
                                        </p:tgtEl>
                                      </p:cBhvr>
                                    </p:animEffect>
                                    <p:set>
                                      <p:cBhvr>
                                        <p:cTn id="45"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5" grpId="1" animBg="1"/>
      <p:bldP spid="16" grpId="0" animBg="1"/>
      <p:bldP spid="16" grpId="1"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369626"/>
          </a:xfrm>
          <a:prstGeom prst="rect">
            <a:avLst/>
          </a:prstGeom>
        </p:spPr>
      </p:pic>
      <p:sp>
        <p:nvSpPr>
          <p:cNvPr id="45" name="Oval 44"/>
          <p:cNvSpPr/>
          <p:nvPr/>
        </p:nvSpPr>
        <p:spPr>
          <a:xfrm>
            <a:off x="8267400" y="76200"/>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45</a:t>
            </a:r>
            <a:endParaRPr lang="en-US" sz="2000" b="1" dirty="0">
              <a:latin typeface="Tw Cen MT" pitchFamily="34" charset="0"/>
            </a:endParaRPr>
          </a:p>
        </p:txBody>
      </p:sp>
      <p:sp>
        <p:nvSpPr>
          <p:cNvPr id="2" name="TextBox 1"/>
          <p:cNvSpPr txBox="1"/>
          <p:nvPr/>
        </p:nvSpPr>
        <p:spPr>
          <a:xfrm>
            <a:off x="6858000" y="381000"/>
            <a:ext cx="19812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err="1" smtClean="0">
                <a:solidFill>
                  <a:srgbClr val="FFFF66"/>
                </a:solidFill>
                <a:latin typeface="Tw Cen MT" panose="020B0602020104020603" pitchFamily="34" charset="0"/>
              </a:rPr>
              <a:t>Chichen</a:t>
            </a:r>
            <a:r>
              <a:rPr lang="en-GB" sz="2400" b="1" dirty="0" smtClean="0">
                <a:solidFill>
                  <a:srgbClr val="FFFF66"/>
                </a:solidFill>
                <a:latin typeface="Tw Cen MT" panose="020B0602020104020603" pitchFamily="34" charset="0"/>
              </a:rPr>
              <a:t> Itza</a:t>
            </a:r>
            <a:endParaRPr lang="en-GB" sz="2400" b="1" dirty="0">
              <a:solidFill>
                <a:srgbClr val="FFFF66"/>
              </a:solidFill>
              <a:latin typeface="Tw Cen MT" panose="020B0602020104020603" pitchFamily="34" charset="0"/>
            </a:endParaRPr>
          </a:p>
        </p:txBody>
      </p:sp>
      <p:sp>
        <p:nvSpPr>
          <p:cNvPr id="5" name="TextBox 4"/>
          <p:cNvSpPr txBox="1"/>
          <p:nvPr/>
        </p:nvSpPr>
        <p:spPr>
          <a:xfrm>
            <a:off x="5562600" y="764232"/>
            <a:ext cx="15240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err="1" smtClean="0">
                <a:solidFill>
                  <a:srgbClr val="FFFF66"/>
                </a:solidFill>
                <a:latin typeface="Tw Cen MT" panose="020B0602020104020603" pitchFamily="34" charset="0"/>
              </a:rPr>
              <a:t>Mayapan</a:t>
            </a:r>
            <a:endParaRPr lang="en-GB" sz="2400" b="1" dirty="0">
              <a:solidFill>
                <a:srgbClr val="FFFF66"/>
              </a:solidFill>
              <a:latin typeface="Tw Cen MT" panose="020B0602020104020603" pitchFamily="34" charset="0"/>
            </a:endParaRPr>
          </a:p>
        </p:txBody>
      </p:sp>
      <p:sp>
        <p:nvSpPr>
          <p:cNvPr id="6" name="TextBox 5"/>
          <p:cNvSpPr txBox="1"/>
          <p:nvPr/>
        </p:nvSpPr>
        <p:spPr>
          <a:xfrm>
            <a:off x="6705600" y="1371600"/>
            <a:ext cx="11430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Uxmal</a:t>
            </a:r>
            <a:endParaRPr lang="en-GB" sz="2400" b="1" dirty="0">
              <a:solidFill>
                <a:srgbClr val="FFFF66"/>
              </a:solidFill>
              <a:latin typeface="Tw Cen MT" panose="020B0602020104020603" pitchFamily="34" charset="0"/>
            </a:endParaRPr>
          </a:p>
        </p:txBody>
      </p:sp>
      <p:sp>
        <p:nvSpPr>
          <p:cNvPr id="7" name="TextBox 6"/>
          <p:cNvSpPr txBox="1"/>
          <p:nvPr/>
        </p:nvSpPr>
        <p:spPr>
          <a:xfrm>
            <a:off x="7848600" y="1371599"/>
            <a:ext cx="1219198"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err="1" smtClean="0">
                <a:solidFill>
                  <a:srgbClr val="FFFF66"/>
                </a:solidFill>
                <a:latin typeface="Tw Cen MT" panose="020B0602020104020603" pitchFamily="34" charset="0"/>
              </a:rPr>
              <a:t>Tullum</a:t>
            </a:r>
            <a:endParaRPr lang="en-GB" sz="2400" b="1" dirty="0">
              <a:solidFill>
                <a:srgbClr val="FFFF66"/>
              </a:solidFill>
              <a:latin typeface="Tw Cen MT" panose="020B0602020104020603" pitchFamily="34" charset="0"/>
            </a:endParaRPr>
          </a:p>
        </p:txBody>
      </p:sp>
      <p:sp>
        <p:nvSpPr>
          <p:cNvPr id="8" name="TextBox 7"/>
          <p:cNvSpPr txBox="1"/>
          <p:nvPr/>
        </p:nvSpPr>
        <p:spPr>
          <a:xfrm>
            <a:off x="7696200" y="4800599"/>
            <a:ext cx="1066801"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Copan</a:t>
            </a:r>
            <a:endParaRPr lang="en-GB" sz="2400" b="1" dirty="0">
              <a:solidFill>
                <a:srgbClr val="FFFF66"/>
              </a:solidFill>
              <a:latin typeface="Tw Cen MT" panose="020B0602020104020603" pitchFamily="34" charset="0"/>
            </a:endParaRPr>
          </a:p>
        </p:txBody>
      </p:sp>
      <p:sp>
        <p:nvSpPr>
          <p:cNvPr id="9" name="TextBox 8"/>
          <p:cNvSpPr txBox="1"/>
          <p:nvPr/>
        </p:nvSpPr>
        <p:spPr>
          <a:xfrm>
            <a:off x="6477000" y="3657600"/>
            <a:ext cx="9906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Tikal</a:t>
            </a:r>
            <a:endParaRPr lang="en-GB" sz="2400" b="1" dirty="0">
              <a:solidFill>
                <a:srgbClr val="FFFF66"/>
              </a:solidFill>
              <a:latin typeface="Tw Cen MT" panose="020B0602020104020603" pitchFamily="34" charset="0"/>
            </a:endParaRPr>
          </a:p>
        </p:txBody>
      </p:sp>
      <p:sp>
        <p:nvSpPr>
          <p:cNvPr id="10" name="TextBox 9"/>
          <p:cNvSpPr txBox="1"/>
          <p:nvPr/>
        </p:nvSpPr>
        <p:spPr>
          <a:xfrm>
            <a:off x="5056909" y="3964632"/>
            <a:ext cx="16764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Bonampak</a:t>
            </a:r>
            <a:endParaRPr lang="en-GB" sz="2400" b="1" dirty="0">
              <a:solidFill>
                <a:srgbClr val="FFFF66"/>
              </a:solidFill>
              <a:latin typeface="Tw Cen MT" panose="020B0602020104020603" pitchFamily="34" charset="0"/>
            </a:endParaRPr>
          </a:p>
        </p:txBody>
      </p:sp>
      <p:sp>
        <p:nvSpPr>
          <p:cNvPr id="11" name="TextBox 10"/>
          <p:cNvSpPr txBox="1"/>
          <p:nvPr/>
        </p:nvSpPr>
        <p:spPr>
          <a:xfrm>
            <a:off x="4648200" y="3521287"/>
            <a:ext cx="16002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err="1" smtClean="0">
                <a:solidFill>
                  <a:srgbClr val="FFFF66"/>
                </a:solidFill>
                <a:latin typeface="Tw Cen MT" panose="020B0602020104020603" pitchFamily="34" charset="0"/>
              </a:rPr>
              <a:t>Yaxchilan</a:t>
            </a:r>
            <a:endParaRPr lang="en-GB" sz="2400" b="1" dirty="0">
              <a:solidFill>
                <a:srgbClr val="FFFF66"/>
              </a:solidFill>
              <a:latin typeface="Tw Cen MT" panose="020B0602020104020603" pitchFamily="34" charset="0"/>
            </a:endParaRPr>
          </a:p>
        </p:txBody>
      </p:sp>
      <p:sp>
        <p:nvSpPr>
          <p:cNvPr id="12" name="TextBox 11"/>
          <p:cNvSpPr txBox="1"/>
          <p:nvPr/>
        </p:nvSpPr>
        <p:spPr>
          <a:xfrm>
            <a:off x="4838700" y="2819400"/>
            <a:ext cx="14478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Palenque</a:t>
            </a:r>
            <a:endParaRPr lang="en-GB" sz="2400" b="1" dirty="0">
              <a:solidFill>
                <a:srgbClr val="FFFF66"/>
              </a:solidFill>
              <a:latin typeface="Tw Cen MT" panose="020B0602020104020603" pitchFamily="34" charset="0"/>
            </a:endParaRPr>
          </a:p>
        </p:txBody>
      </p:sp>
      <p:sp>
        <p:nvSpPr>
          <p:cNvPr id="13" name="TextBox 12"/>
          <p:cNvSpPr txBox="1"/>
          <p:nvPr/>
        </p:nvSpPr>
        <p:spPr>
          <a:xfrm>
            <a:off x="3668486" y="2514600"/>
            <a:ext cx="1371600" cy="461665"/>
          </a:xfrm>
          <a:prstGeom prst="rect">
            <a:avLst/>
          </a:prstGeom>
          <a:solidFill>
            <a:schemeClr val="dk1">
              <a:alpha val="26000"/>
            </a:schemeClr>
          </a:solidFill>
          <a:ln>
            <a:no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La </a:t>
            </a:r>
            <a:r>
              <a:rPr lang="en-GB" sz="2400" b="1" dirty="0" err="1" smtClean="0">
                <a:solidFill>
                  <a:srgbClr val="FFFF66"/>
                </a:solidFill>
                <a:latin typeface="Tw Cen MT" panose="020B0602020104020603" pitchFamily="34" charset="0"/>
              </a:rPr>
              <a:t>Venta</a:t>
            </a:r>
            <a:endParaRPr lang="en-GB" sz="2400" b="1" dirty="0">
              <a:solidFill>
                <a:srgbClr val="FFFF66"/>
              </a:solidFill>
              <a:latin typeface="Tw Cen MT" panose="020B0602020104020603" pitchFamily="34" charset="0"/>
            </a:endParaRPr>
          </a:p>
        </p:txBody>
      </p:sp>
      <p:sp>
        <p:nvSpPr>
          <p:cNvPr id="3" name="TextBox 2"/>
          <p:cNvSpPr txBox="1"/>
          <p:nvPr/>
        </p:nvSpPr>
        <p:spPr>
          <a:xfrm>
            <a:off x="152400" y="117901"/>
            <a:ext cx="3048000" cy="646331"/>
          </a:xfrm>
          <a:prstGeom prst="rect">
            <a:avLst/>
          </a:prstGeom>
          <a:solidFill>
            <a:schemeClr val="tx2"/>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3600" b="1" dirty="0" smtClean="0">
                <a:latin typeface="Tw Cen MT" panose="020B0602020104020603" pitchFamily="34" charset="0"/>
              </a:rPr>
              <a:t>Maya Cities</a:t>
            </a:r>
            <a:endParaRPr lang="en-GB" sz="3600" b="1" dirty="0">
              <a:latin typeface="Tw Cen MT" panose="020B0602020104020603" pitchFamily="34" charset="0"/>
            </a:endParaRPr>
          </a:p>
        </p:txBody>
      </p:sp>
      <p:sp>
        <p:nvSpPr>
          <p:cNvPr id="14" name="TextBox 13"/>
          <p:cNvSpPr txBox="1"/>
          <p:nvPr/>
        </p:nvSpPr>
        <p:spPr>
          <a:xfrm rot="19356864">
            <a:off x="5594492" y="1952207"/>
            <a:ext cx="2633157" cy="646331"/>
          </a:xfrm>
          <a:prstGeom prst="rect">
            <a:avLst/>
          </a:prstGeom>
          <a:noFill/>
        </p:spPr>
        <p:txBody>
          <a:bodyPr wrap="square" rtlCol="0">
            <a:spAutoFit/>
          </a:bodyPr>
          <a:lstStyle/>
          <a:p>
            <a:pPr algn="ctr"/>
            <a:r>
              <a:rPr lang="en-GB" sz="3600" dirty="0" smtClean="0">
                <a:solidFill>
                  <a:schemeClr val="bg1"/>
                </a:solidFill>
                <a:latin typeface="Tw Cen MT" panose="020B0602020104020603" pitchFamily="34" charset="0"/>
              </a:rPr>
              <a:t>Mexico</a:t>
            </a:r>
            <a:endParaRPr lang="en-GB" sz="3600" dirty="0">
              <a:solidFill>
                <a:schemeClr val="bg1"/>
              </a:solidFill>
              <a:latin typeface="Tw Cen MT" panose="020B0602020104020603" pitchFamily="34" charset="0"/>
            </a:endParaRPr>
          </a:p>
        </p:txBody>
      </p:sp>
      <p:sp>
        <p:nvSpPr>
          <p:cNvPr id="15" name="TextBox 14"/>
          <p:cNvSpPr txBox="1"/>
          <p:nvPr/>
        </p:nvSpPr>
        <p:spPr>
          <a:xfrm rot="19356864">
            <a:off x="5577258" y="4538989"/>
            <a:ext cx="2145579" cy="523220"/>
          </a:xfrm>
          <a:prstGeom prst="rect">
            <a:avLst/>
          </a:prstGeom>
          <a:noFill/>
        </p:spPr>
        <p:txBody>
          <a:bodyPr wrap="square" rtlCol="0">
            <a:spAutoFit/>
          </a:bodyPr>
          <a:lstStyle/>
          <a:p>
            <a:pPr algn="ctr"/>
            <a:r>
              <a:rPr lang="en-GB" sz="2800" b="1" dirty="0" smtClean="0">
                <a:solidFill>
                  <a:schemeClr val="bg1"/>
                </a:solidFill>
                <a:latin typeface="Tw Cen MT" panose="020B0602020104020603" pitchFamily="34" charset="0"/>
              </a:rPr>
              <a:t>Guatemala</a:t>
            </a:r>
            <a:endParaRPr lang="en-GB" sz="2800" b="1" dirty="0">
              <a:solidFill>
                <a:schemeClr val="bg1"/>
              </a:solidFill>
              <a:latin typeface="Tw Cen MT" panose="020B0602020104020603" pitchFamily="34" charset="0"/>
            </a:endParaRPr>
          </a:p>
        </p:txBody>
      </p:sp>
      <p:sp>
        <p:nvSpPr>
          <p:cNvPr id="16" name="TextBox 15"/>
          <p:cNvSpPr txBox="1"/>
          <p:nvPr/>
        </p:nvSpPr>
        <p:spPr>
          <a:xfrm rot="16200000">
            <a:off x="7029765" y="3122225"/>
            <a:ext cx="1470861" cy="523220"/>
          </a:xfrm>
          <a:prstGeom prst="rect">
            <a:avLst/>
          </a:prstGeom>
          <a:noFill/>
        </p:spPr>
        <p:txBody>
          <a:bodyPr wrap="square" rtlCol="0">
            <a:spAutoFit/>
          </a:bodyPr>
          <a:lstStyle/>
          <a:p>
            <a:pPr algn="ctr"/>
            <a:r>
              <a:rPr lang="en-GB" sz="2800" b="1" dirty="0" smtClean="0">
                <a:solidFill>
                  <a:schemeClr val="bg1"/>
                </a:solidFill>
                <a:latin typeface="Tw Cen MT" panose="020B0602020104020603" pitchFamily="34" charset="0"/>
              </a:rPr>
              <a:t>Belize</a:t>
            </a:r>
            <a:endParaRPr lang="en-GB" sz="2800" b="1" dirty="0">
              <a:solidFill>
                <a:schemeClr val="bg1"/>
              </a:solidFill>
              <a:latin typeface="Tw Cen MT" panose="020B0602020104020603" pitchFamily="34" charset="0"/>
            </a:endParaRPr>
          </a:p>
        </p:txBody>
      </p:sp>
      <p:sp>
        <p:nvSpPr>
          <p:cNvPr id="17" name="TextBox 16"/>
          <p:cNvSpPr txBox="1"/>
          <p:nvPr/>
        </p:nvSpPr>
        <p:spPr>
          <a:xfrm>
            <a:off x="7543800" y="5038614"/>
            <a:ext cx="1626837" cy="523220"/>
          </a:xfrm>
          <a:prstGeom prst="rect">
            <a:avLst/>
          </a:prstGeom>
          <a:noFill/>
        </p:spPr>
        <p:txBody>
          <a:bodyPr wrap="square" rtlCol="0">
            <a:spAutoFit/>
          </a:bodyPr>
          <a:lstStyle/>
          <a:p>
            <a:pPr algn="ctr"/>
            <a:r>
              <a:rPr lang="en-GB" sz="2800" b="1" dirty="0" smtClean="0">
                <a:solidFill>
                  <a:schemeClr val="bg1"/>
                </a:solidFill>
                <a:latin typeface="Tw Cen MT" panose="020B0602020104020603" pitchFamily="34" charset="0"/>
              </a:rPr>
              <a:t>Honduras</a:t>
            </a:r>
            <a:endParaRPr lang="en-GB" sz="2800" b="1" dirty="0">
              <a:solidFill>
                <a:schemeClr val="bg1"/>
              </a:solidFill>
              <a:latin typeface="Tw Cen MT" panose="020B0602020104020603" pitchFamily="34" charset="0"/>
            </a:endParaRPr>
          </a:p>
        </p:txBody>
      </p:sp>
      <p:sp>
        <p:nvSpPr>
          <p:cNvPr id="18" name="TextBox 17"/>
          <p:cNvSpPr txBox="1"/>
          <p:nvPr/>
        </p:nvSpPr>
        <p:spPr>
          <a:xfrm rot="953570">
            <a:off x="6879814" y="5561834"/>
            <a:ext cx="1855436" cy="461665"/>
          </a:xfrm>
          <a:prstGeom prst="rect">
            <a:avLst/>
          </a:prstGeom>
          <a:noFill/>
        </p:spPr>
        <p:txBody>
          <a:bodyPr wrap="square" rtlCol="0">
            <a:spAutoFit/>
          </a:bodyPr>
          <a:lstStyle/>
          <a:p>
            <a:pPr algn="ctr"/>
            <a:r>
              <a:rPr lang="en-GB" sz="2400" b="1" dirty="0" smtClean="0">
                <a:solidFill>
                  <a:schemeClr val="bg1"/>
                </a:solidFill>
                <a:latin typeface="Tw Cen MT" panose="020B0602020104020603" pitchFamily="34" charset="0"/>
              </a:rPr>
              <a:t>El Salvador</a:t>
            </a:r>
            <a:endParaRPr lang="en-GB" sz="2400" b="1" dirty="0">
              <a:solidFill>
                <a:schemeClr val="bg1"/>
              </a:solidFill>
              <a:latin typeface="Tw Cen MT" panose="020B0602020104020603" pitchFamily="34" charset="0"/>
            </a:endParaRPr>
          </a:p>
        </p:txBody>
      </p:sp>
      <p:sp>
        <p:nvSpPr>
          <p:cNvPr id="27" name="TextBox 26"/>
          <p:cNvSpPr txBox="1"/>
          <p:nvPr/>
        </p:nvSpPr>
        <p:spPr>
          <a:xfrm>
            <a:off x="288938" y="2372782"/>
            <a:ext cx="2633157" cy="646331"/>
          </a:xfrm>
          <a:prstGeom prst="rect">
            <a:avLst/>
          </a:prstGeom>
          <a:noFill/>
        </p:spPr>
        <p:txBody>
          <a:bodyPr wrap="square" rtlCol="0">
            <a:spAutoFit/>
          </a:bodyPr>
          <a:lstStyle/>
          <a:p>
            <a:pPr algn="ctr"/>
            <a:r>
              <a:rPr lang="en-GB" sz="3600" dirty="0" smtClean="0">
                <a:solidFill>
                  <a:schemeClr val="bg1"/>
                </a:solidFill>
                <a:latin typeface="Tw Cen MT" panose="020B0602020104020603" pitchFamily="34" charset="0"/>
              </a:rPr>
              <a:t>Mexico</a:t>
            </a:r>
            <a:endParaRPr lang="en-GB" sz="3600" dirty="0">
              <a:solidFill>
                <a:schemeClr val="bg1"/>
              </a:solidFill>
              <a:latin typeface="Tw Cen MT" panose="020B0602020104020603" pitchFamily="34" charset="0"/>
            </a:endParaRPr>
          </a:p>
        </p:txBody>
      </p:sp>
      <p:sp>
        <p:nvSpPr>
          <p:cNvPr id="37" name="TextBox 36"/>
          <p:cNvSpPr txBox="1"/>
          <p:nvPr/>
        </p:nvSpPr>
        <p:spPr>
          <a:xfrm>
            <a:off x="3547996" y="1408460"/>
            <a:ext cx="2000255" cy="1077218"/>
          </a:xfrm>
          <a:prstGeom prst="rect">
            <a:avLst/>
          </a:prstGeom>
          <a:noFill/>
        </p:spPr>
        <p:txBody>
          <a:bodyPr wrap="square" rtlCol="0">
            <a:spAutoFit/>
          </a:bodyPr>
          <a:lstStyle/>
          <a:p>
            <a:pPr algn="ctr"/>
            <a:r>
              <a:rPr lang="en-GB" sz="3200" b="1" i="1" dirty="0" smtClean="0">
                <a:solidFill>
                  <a:schemeClr val="bg1"/>
                </a:solidFill>
                <a:latin typeface="Tw Cen MT" panose="020B0602020104020603" pitchFamily="34" charset="0"/>
              </a:rPr>
              <a:t>Gulf of Mexico</a:t>
            </a:r>
            <a:endParaRPr lang="en-GB" sz="3200" b="1" i="1" dirty="0">
              <a:solidFill>
                <a:schemeClr val="bg1"/>
              </a:solidFill>
              <a:latin typeface="Tw Cen MT" panose="020B0602020104020603" pitchFamily="34" charset="0"/>
            </a:endParaRPr>
          </a:p>
        </p:txBody>
      </p:sp>
      <p:sp>
        <p:nvSpPr>
          <p:cNvPr id="38" name="TextBox 37"/>
          <p:cNvSpPr txBox="1"/>
          <p:nvPr/>
        </p:nvSpPr>
        <p:spPr>
          <a:xfrm>
            <a:off x="2294158" y="5018782"/>
            <a:ext cx="2000255" cy="1077218"/>
          </a:xfrm>
          <a:prstGeom prst="rect">
            <a:avLst/>
          </a:prstGeom>
          <a:noFill/>
        </p:spPr>
        <p:txBody>
          <a:bodyPr wrap="square" rtlCol="0">
            <a:spAutoFit/>
          </a:bodyPr>
          <a:lstStyle/>
          <a:p>
            <a:pPr algn="ctr"/>
            <a:r>
              <a:rPr lang="en-GB" sz="3200" b="1" i="1" dirty="0" smtClean="0">
                <a:solidFill>
                  <a:schemeClr val="bg1"/>
                </a:solidFill>
                <a:latin typeface="Tw Cen MT" panose="020B0602020104020603" pitchFamily="34" charset="0"/>
              </a:rPr>
              <a:t>Pacific Ocean</a:t>
            </a:r>
            <a:endParaRPr lang="en-GB" sz="3200" b="1" i="1" dirty="0">
              <a:solidFill>
                <a:schemeClr val="bg1"/>
              </a:solidFill>
              <a:latin typeface="Tw Cen MT" panose="020B0602020104020603" pitchFamily="34" charset="0"/>
            </a:endParaRPr>
          </a:p>
        </p:txBody>
      </p:sp>
      <p:pic>
        <p:nvPicPr>
          <p:cNvPr id="39" name="Picture 38">
            <a:hlinkClick r:id="rId4" action="ppaction://hlinkfile"/>
          </p:cNvPr>
          <p:cNvPicPr>
            <a:picLocks/>
          </p:cNvPicPr>
          <p:nvPr/>
        </p:nvPicPr>
        <p:blipFill>
          <a:blip r:embed="rId5">
            <a:extLst>
              <a:ext uri="{28A0092B-C50C-407E-A947-70E740481C1C}">
                <a14:useLocalDpi xmlns:a14="http://schemas.microsoft.com/office/drawing/2010/main" val="0"/>
              </a:ext>
            </a:extLst>
          </a:blip>
          <a:stretch>
            <a:fillRect/>
          </a:stretch>
        </p:blipFill>
        <p:spPr>
          <a:xfrm>
            <a:off x="224897" y="5925246"/>
            <a:ext cx="907200" cy="835200"/>
          </a:xfrm>
          <a:prstGeom prst="rect">
            <a:avLst/>
          </a:prstGeom>
        </p:spPr>
      </p:pic>
      <p:pic>
        <p:nvPicPr>
          <p:cNvPr id="40" name="Picture 39">
            <a:hlinkClick r:id="rId6" action="ppaction://hlinkfile"/>
          </p:cNvPr>
          <p:cNvPicPr>
            <a:picLocks/>
          </p:cNvPicPr>
          <p:nvPr/>
        </p:nvPicPr>
        <p:blipFill>
          <a:blip r:embed="rId7">
            <a:extLst>
              <a:ext uri="{28A0092B-C50C-407E-A947-70E740481C1C}">
                <a14:useLocalDpi xmlns:a14="http://schemas.microsoft.com/office/drawing/2010/main" val="0"/>
              </a:ext>
            </a:extLst>
          </a:blip>
          <a:stretch>
            <a:fillRect/>
          </a:stretch>
        </p:blipFill>
        <p:spPr>
          <a:xfrm>
            <a:off x="1227374" y="5938544"/>
            <a:ext cx="906226" cy="835142"/>
          </a:xfrm>
          <a:prstGeom prst="rect">
            <a:avLst/>
          </a:prstGeom>
        </p:spPr>
      </p:pic>
      <p:grpSp>
        <p:nvGrpSpPr>
          <p:cNvPr id="31" name="Group 30"/>
          <p:cNvGrpSpPr/>
          <p:nvPr/>
        </p:nvGrpSpPr>
        <p:grpSpPr>
          <a:xfrm>
            <a:off x="2751971" y="2215230"/>
            <a:ext cx="1943100" cy="2612114"/>
            <a:chOff x="6210300" y="4307663"/>
            <a:chExt cx="1943100" cy="2612114"/>
          </a:xfrm>
        </p:grpSpPr>
        <p:pic>
          <p:nvPicPr>
            <p:cNvPr id="32" name="Picture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10300" y="4307663"/>
              <a:ext cx="1894113" cy="1701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TextBox 32"/>
            <p:cNvSpPr txBox="1"/>
            <p:nvPr/>
          </p:nvSpPr>
          <p:spPr>
            <a:xfrm>
              <a:off x="6210300" y="6027225"/>
              <a:ext cx="1943100" cy="89255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800" b="1" dirty="0" smtClean="0">
                  <a:latin typeface="Tw Cen MT" panose="020B0602020104020603" pitchFamily="34" charset="0"/>
                </a:rPr>
                <a:t>Palenque</a:t>
              </a:r>
            </a:p>
            <a:p>
              <a:pPr algn="ctr"/>
              <a:r>
                <a:rPr lang="en-GB" sz="2400" dirty="0" smtClean="0">
                  <a:latin typeface="Tw Cen MT" panose="020B0602020104020603" pitchFamily="34" charset="0"/>
                  <a:hlinkClick r:id="" action="ppaction://noaction"/>
                </a:rPr>
                <a:t>Find out more</a:t>
              </a:r>
              <a:endParaRPr lang="en-GB" sz="2400" dirty="0">
                <a:latin typeface="Tw Cen MT" panose="020B0602020104020603" pitchFamily="34" charset="0"/>
              </a:endParaRPr>
            </a:p>
          </p:txBody>
        </p:sp>
      </p:grpSp>
      <p:grpSp>
        <p:nvGrpSpPr>
          <p:cNvPr id="34" name="Group 33"/>
          <p:cNvGrpSpPr/>
          <p:nvPr/>
        </p:nvGrpSpPr>
        <p:grpSpPr>
          <a:xfrm>
            <a:off x="4953000" y="149729"/>
            <a:ext cx="1943100" cy="2343811"/>
            <a:chOff x="6210300" y="4560577"/>
            <a:chExt cx="1943100" cy="2343811"/>
          </a:xfrm>
        </p:grpSpPr>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74130" y="4560577"/>
              <a:ext cx="1839686" cy="1466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TextBox 35"/>
            <p:cNvSpPr txBox="1"/>
            <p:nvPr/>
          </p:nvSpPr>
          <p:spPr>
            <a:xfrm>
              <a:off x="6210300" y="6027225"/>
              <a:ext cx="1943100" cy="8771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700" b="1" dirty="0" err="1" smtClean="0">
                  <a:latin typeface="Tw Cen MT" panose="020B0602020104020603" pitchFamily="34" charset="0"/>
                </a:rPr>
                <a:t>Chichen</a:t>
              </a:r>
              <a:r>
                <a:rPr lang="en-GB" sz="2700" b="1" dirty="0" smtClean="0">
                  <a:latin typeface="Tw Cen MT" panose="020B0602020104020603" pitchFamily="34" charset="0"/>
                </a:rPr>
                <a:t> Itza</a:t>
              </a:r>
            </a:p>
            <a:p>
              <a:pPr algn="ctr"/>
              <a:r>
                <a:rPr lang="en-GB" sz="2400" dirty="0" smtClean="0">
                  <a:latin typeface="Tw Cen MT" panose="020B0602020104020603" pitchFamily="34" charset="0"/>
                  <a:hlinkClick r:id="" action="ppaction://noaction"/>
                </a:rPr>
                <a:t>Find out more</a:t>
              </a:r>
              <a:endParaRPr lang="en-GB" sz="2400" dirty="0">
                <a:latin typeface="Tw Cen MT" panose="020B0602020104020603" pitchFamily="34" charset="0"/>
              </a:endParaRPr>
            </a:p>
          </p:txBody>
        </p:sp>
      </p:grpSp>
      <p:grpSp>
        <p:nvGrpSpPr>
          <p:cNvPr id="30" name="Group 29"/>
          <p:cNvGrpSpPr/>
          <p:nvPr/>
        </p:nvGrpSpPr>
        <p:grpSpPr>
          <a:xfrm>
            <a:off x="6096000" y="4182485"/>
            <a:ext cx="1943100" cy="2612114"/>
            <a:chOff x="6210300" y="4307663"/>
            <a:chExt cx="1943100" cy="2612114"/>
          </a:xfrm>
        </p:grpSpPr>
        <p:pic>
          <p:nvPicPr>
            <p:cNvPr id="28" name="Picture 27"/>
            <p:cNvPicPr>
              <a:picLocks noChangeAspect="1"/>
            </p:cNvPicPr>
            <p:nvPr/>
          </p:nvPicPr>
          <p:blipFill rotWithShape="1">
            <a:blip r:embed="rId10" cstate="print">
              <a:extLst>
                <a:ext uri="{28A0092B-C50C-407E-A947-70E740481C1C}">
                  <a14:useLocalDpi xmlns:a14="http://schemas.microsoft.com/office/drawing/2010/main" val="0"/>
                </a:ext>
              </a:extLst>
            </a:blip>
            <a:srcRect t="20782"/>
            <a:stretch/>
          </p:blipFill>
          <p:spPr>
            <a:xfrm>
              <a:off x="6274130" y="4307663"/>
              <a:ext cx="1839686" cy="1701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TextBox 28"/>
            <p:cNvSpPr txBox="1"/>
            <p:nvPr/>
          </p:nvSpPr>
          <p:spPr>
            <a:xfrm>
              <a:off x="6210300" y="6027225"/>
              <a:ext cx="1943100" cy="89255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800" b="1" dirty="0" smtClean="0">
                  <a:latin typeface="Tw Cen MT" panose="020B0602020104020603" pitchFamily="34" charset="0"/>
                </a:rPr>
                <a:t>Tikal</a:t>
              </a:r>
            </a:p>
            <a:p>
              <a:pPr algn="ctr"/>
              <a:r>
                <a:rPr lang="en-GB" sz="2400" dirty="0" smtClean="0">
                  <a:latin typeface="Tw Cen MT" panose="020B0602020104020603" pitchFamily="34" charset="0"/>
                  <a:hlinkClick r:id="" action="ppaction://noaction"/>
                </a:rPr>
                <a:t>Find out more</a:t>
              </a:r>
              <a:endParaRPr lang="en-GB" sz="2400" dirty="0">
                <a:latin typeface="Tw Cen MT" panose="020B0602020104020603" pitchFamily="34" charset="0"/>
              </a:endParaRPr>
            </a:p>
          </p:txBody>
        </p:sp>
      </p:grpSp>
      <p:sp>
        <p:nvSpPr>
          <p:cNvPr id="41" name="TextBox 40"/>
          <p:cNvSpPr txBox="1"/>
          <p:nvPr/>
        </p:nvSpPr>
        <p:spPr>
          <a:xfrm>
            <a:off x="6972300" y="381000"/>
            <a:ext cx="1981200"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err="1" smtClean="0">
                <a:solidFill>
                  <a:srgbClr val="FFFF66"/>
                </a:solidFill>
                <a:latin typeface="Tw Cen MT" panose="020B0602020104020603" pitchFamily="34" charset="0"/>
              </a:rPr>
              <a:t>Chichen</a:t>
            </a:r>
            <a:r>
              <a:rPr lang="en-GB" sz="2400" b="1" dirty="0" smtClean="0">
                <a:solidFill>
                  <a:srgbClr val="FFFF66"/>
                </a:solidFill>
                <a:latin typeface="Tw Cen MT" panose="020B0602020104020603" pitchFamily="34" charset="0"/>
              </a:rPr>
              <a:t> Itza</a:t>
            </a:r>
            <a:endParaRPr lang="en-GB" sz="2400" b="1" dirty="0">
              <a:solidFill>
                <a:srgbClr val="FFFF66"/>
              </a:solidFill>
              <a:latin typeface="Tw Cen MT" panose="020B0602020104020603" pitchFamily="34" charset="0"/>
            </a:endParaRPr>
          </a:p>
        </p:txBody>
      </p:sp>
      <p:sp>
        <p:nvSpPr>
          <p:cNvPr id="42" name="TextBox 41"/>
          <p:cNvSpPr txBox="1"/>
          <p:nvPr/>
        </p:nvSpPr>
        <p:spPr>
          <a:xfrm>
            <a:off x="6477000" y="3581400"/>
            <a:ext cx="990600"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Tikal</a:t>
            </a:r>
            <a:endParaRPr lang="en-GB" sz="2400" b="1" dirty="0">
              <a:solidFill>
                <a:srgbClr val="FFFF66"/>
              </a:solidFill>
              <a:latin typeface="Tw Cen MT" panose="020B0602020104020603" pitchFamily="34" charset="0"/>
            </a:endParaRPr>
          </a:p>
        </p:txBody>
      </p:sp>
      <p:sp>
        <p:nvSpPr>
          <p:cNvPr id="43" name="TextBox 42"/>
          <p:cNvSpPr txBox="1"/>
          <p:nvPr/>
        </p:nvSpPr>
        <p:spPr>
          <a:xfrm>
            <a:off x="4876799" y="2738735"/>
            <a:ext cx="1447800"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b="1" dirty="0" smtClean="0">
                <a:solidFill>
                  <a:srgbClr val="FFFF66"/>
                </a:solidFill>
                <a:latin typeface="Tw Cen MT" panose="020B0602020104020603" pitchFamily="34" charset="0"/>
              </a:rPr>
              <a:t>Palenque</a:t>
            </a:r>
            <a:endParaRPr lang="en-GB" sz="2400" b="1" dirty="0">
              <a:solidFill>
                <a:srgbClr val="FFFF66"/>
              </a:solidFill>
              <a:latin typeface="Tw Cen MT" panose="020B0602020104020603" pitchFamily="34" charset="0"/>
            </a:endParaRPr>
          </a:p>
        </p:txBody>
      </p:sp>
    </p:spTree>
    <p:extLst>
      <p:ext uri="{BB962C8B-B14F-4D97-AF65-F5344CB8AC3E}">
        <p14:creationId xmlns:p14="http://schemas.microsoft.com/office/powerpoint/2010/main" val="23264597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750"/>
                                        <p:tgtEl>
                                          <p:spTgt spid="3"/>
                                        </p:tgtEl>
                                      </p:cBhvr>
                                    </p:animEffect>
                                  </p:childTnLst>
                                </p:cTn>
                              </p:par>
                            </p:childTnLst>
                          </p:cTn>
                        </p:par>
                        <p:par>
                          <p:cTn id="11" fill="hold">
                            <p:stCondLst>
                              <p:cond delay="5000"/>
                            </p:stCondLst>
                            <p:childTnLst>
                              <p:par>
                                <p:cTn id="12" presetID="31" presetClass="entr" presetSubtype="0"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1000" fill="hold"/>
                                        <p:tgtEl>
                                          <p:spTgt spid="39"/>
                                        </p:tgtEl>
                                        <p:attrNameLst>
                                          <p:attrName>ppt_w</p:attrName>
                                        </p:attrNameLst>
                                      </p:cBhvr>
                                      <p:tavLst>
                                        <p:tav tm="0">
                                          <p:val>
                                            <p:fltVal val="0"/>
                                          </p:val>
                                        </p:tav>
                                        <p:tav tm="100000">
                                          <p:val>
                                            <p:strVal val="#ppt_w"/>
                                          </p:val>
                                        </p:tav>
                                      </p:tavLst>
                                    </p:anim>
                                    <p:anim calcmode="lin" valueType="num">
                                      <p:cBhvr>
                                        <p:cTn id="15" dur="1000" fill="hold"/>
                                        <p:tgtEl>
                                          <p:spTgt spid="39"/>
                                        </p:tgtEl>
                                        <p:attrNameLst>
                                          <p:attrName>ppt_h</p:attrName>
                                        </p:attrNameLst>
                                      </p:cBhvr>
                                      <p:tavLst>
                                        <p:tav tm="0">
                                          <p:val>
                                            <p:fltVal val="0"/>
                                          </p:val>
                                        </p:tav>
                                        <p:tav tm="100000">
                                          <p:val>
                                            <p:strVal val="#ppt_h"/>
                                          </p:val>
                                        </p:tav>
                                      </p:tavLst>
                                    </p:anim>
                                    <p:anim calcmode="lin" valueType="num">
                                      <p:cBhvr>
                                        <p:cTn id="16" dur="1000" fill="hold"/>
                                        <p:tgtEl>
                                          <p:spTgt spid="39"/>
                                        </p:tgtEl>
                                        <p:attrNameLst>
                                          <p:attrName>style.rotation</p:attrName>
                                        </p:attrNameLst>
                                      </p:cBhvr>
                                      <p:tavLst>
                                        <p:tav tm="0">
                                          <p:val>
                                            <p:fltVal val="90"/>
                                          </p:val>
                                        </p:tav>
                                        <p:tav tm="100000">
                                          <p:val>
                                            <p:fltVal val="0"/>
                                          </p:val>
                                        </p:tav>
                                      </p:tavLst>
                                    </p:anim>
                                    <p:animEffect transition="in" filter="fade">
                                      <p:cBhvr>
                                        <p:cTn id="17" dur="1000"/>
                                        <p:tgtEl>
                                          <p:spTgt spid="39"/>
                                        </p:tgtEl>
                                      </p:cBhvr>
                                    </p:animEffect>
                                  </p:childTnLst>
                                </p:cTn>
                              </p:par>
                            </p:childTnLst>
                          </p:cTn>
                        </p:par>
                        <p:par>
                          <p:cTn id="18" fill="hold">
                            <p:stCondLst>
                              <p:cond delay="6000"/>
                            </p:stCondLst>
                            <p:childTnLst>
                              <p:par>
                                <p:cTn id="19" presetID="31" presetClass="entr" presetSubtype="0"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1000" fill="hold"/>
                                        <p:tgtEl>
                                          <p:spTgt spid="40"/>
                                        </p:tgtEl>
                                        <p:attrNameLst>
                                          <p:attrName>ppt_w</p:attrName>
                                        </p:attrNameLst>
                                      </p:cBhvr>
                                      <p:tavLst>
                                        <p:tav tm="0">
                                          <p:val>
                                            <p:fltVal val="0"/>
                                          </p:val>
                                        </p:tav>
                                        <p:tav tm="100000">
                                          <p:val>
                                            <p:strVal val="#ppt_w"/>
                                          </p:val>
                                        </p:tav>
                                      </p:tavLst>
                                    </p:anim>
                                    <p:anim calcmode="lin" valueType="num">
                                      <p:cBhvr>
                                        <p:cTn id="22" dur="1000" fill="hold"/>
                                        <p:tgtEl>
                                          <p:spTgt spid="40"/>
                                        </p:tgtEl>
                                        <p:attrNameLst>
                                          <p:attrName>ppt_h</p:attrName>
                                        </p:attrNameLst>
                                      </p:cBhvr>
                                      <p:tavLst>
                                        <p:tav tm="0">
                                          <p:val>
                                            <p:fltVal val="0"/>
                                          </p:val>
                                        </p:tav>
                                        <p:tav tm="100000">
                                          <p:val>
                                            <p:strVal val="#ppt_h"/>
                                          </p:val>
                                        </p:tav>
                                      </p:tavLst>
                                    </p:anim>
                                    <p:anim calcmode="lin" valueType="num">
                                      <p:cBhvr>
                                        <p:cTn id="23" dur="1000" fill="hold"/>
                                        <p:tgtEl>
                                          <p:spTgt spid="40"/>
                                        </p:tgtEl>
                                        <p:attrNameLst>
                                          <p:attrName>style.rotation</p:attrName>
                                        </p:attrNameLst>
                                      </p:cBhvr>
                                      <p:tavLst>
                                        <p:tav tm="0">
                                          <p:val>
                                            <p:fltVal val="90"/>
                                          </p:val>
                                        </p:tav>
                                        <p:tav tm="100000">
                                          <p:val>
                                            <p:fltVal val="0"/>
                                          </p:val>
                                        </p:tav>
                                      </p:tavLst>
                                    </p:anim>
                                    <p:animEffect transition="in" filter="fade">
                                      <p:cBhvr>
                                        <p:cTn id="24" dur="1000"/>
                                        <p:tgtEl>
                                          <p:spTgt spid="40"/>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1500" fill="hold"/>
                                        <p:tgtEl>
                                          <p:spTgt spid="27"/>
                                        </p:tgtEl>
                                        <p:attrNameLst>
                                          <p:attrName>ppt_w</p:attrName>
                                        </p:attrNameLst>
                                      </p:cBhvr>
                                      <p:tavLst>
                                        <p:tav tm="0">
                                          <p:val>
                                            <p:strVal val="#ppt_w*0.70"/>
                                          </p:val>
                                        </p:tav>
                                        <p:tav tm="100000">
                                          <p:val>
                                            <p:strVal val="#ppt_w"/>
                                          </p:val>
                                        </p:tav>
                                      </p:tavLst>
                                    </p:anim>
                                    <p:anim calcmode="lin" valueType="num">
                                      <p:cBhvr>
                                        <p:cTn id="30" dur="1500" fill="hold"/>
                                        <p:tgtEl>
                                          <p:spTgt spid="27"/>
                                        </p:tgtEl>
                                        <p:attrNameLst>
                                          <p:attrName>ppt_h</p:attrName>
                                        </p:attrNameLst>
                                      </p:cBhvr>
                                      <p:tavLst>
                                        <p:tav tm="0">
                                          <p:val>
                                            <p:strVal val="#ppt_h"/>
                                          </p:val>
                                        </p:tav>
                                        <p:tav tm="100000">
                                          <p:val>
                                            <p:strVal val="#ppt_h"/>
                                          </p:val>
                                        </p:tav>
                                      </p:tavLst>
                                    </p:anim>
                                    <p:animEffect transition="in" filter="fade">
                                      <p:cBhvr>
                                        <p:cTn id="31" dur="1500"/>
                                        <p:tgtEl>
                                          <p:spTgt spid="27"/>
                                        </p:tgtEl>
                                      </p:cBhvr>
                                    </p:animEffect>
                                  </p:childTnLst>
                                  <p:subTnLst>
                                    <p:audio>
                                      <p:cMediaNode>
                                        <p:cTn display="0" masterRel="sameClick">
                                          <p:stCondLst>
                                            <p:cond evt="begin" delay="0">
                                              <p:tn val="27"/>
                                            </p:cond>
                                          </p:stCondLst>
                                          <p:endCondLst>
                                            <p:cond evt="onStopAudio" delay="0">
                                              <p:tgtEl>
                                                <p:sldTgt/>
                                              </p:tgtEl>
                                            </p:cond>
                                          </p:endCondLst>
                                        </p:cTn>
                                        <p:tgtEl>
                                          <p:sndTgt r:embed="rId2" name="arrow.wav"/>
                                        </p:tgtEl>
                                      </p:cMediaNode>
                                    </p:audio>
                                  </p:subTnLst>
                                </p:cTn>
                              </p:par>
                              <p:par>
                                <p:cTn id="32" presetID="55"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1500" fill="hold"/>
                                        <p:tgtEl>
                                          <p:spTgt spid="37"/>
                                        </p:tgtEl>
                                        <p:attrNameLst>
                                          <p:attrName>ppt_w</p:attrName>
                                        </p:attrNameLst>
                                      </p:cBhvr>
                                      <p:tavLst>
                                        <p:tav tm="0">
                                          <p:val>
                                            <p:strVal val="#ppt_w*0.70"/>
                                          </p:val>
                                        </p:tav>
                                        <p:tav tm="100000">
                                          <p:val>
                                            <p:strVal val="#ppt_w"/>
                                          </p:val>
                                        </p:tav>
                                      </p:tavLst>
                                    </p:anim>
                                    <p:anim calcmode="lin" valueType="num">
                                      <p:cBhvr>
                                        <p:cTn id="35" dur="1500" fill="hold"/>
                                        <p:tgtEl>
                                          <p:spTgt spid="37"/>
                                        </p:tgtEl>
                                        <p:attrNameLst>
                                          <p:attrName>ppt_h</p:attrName>
                                        </p:attrNameLst>
                                      </p:cBhvr>
                                      <p:tavLst>
                                        <p:tav tm="0">
                                          <p:val>
                                            <p:strVal val="#ppt_h"/>
                                          </p:val>
                                        </p:tav>
                                        <p:tav tm="100000">
                                          <p:val>
                                            <p:strVal val="#ppt_h"/>
                                          </p:val>
                                        </p:tav>
                                      </p:tavLst>
                                    </p:anim>
                                    <p:animEffect transition="in" filter="fade">
                                      <p:cBhvr>
                                        <p:cTn id="36" dur="1500"/>
                                        <p:tgtEl>
                                          <p:spTgt spid="37"/>
                                        </p:tgtEl>
                                      </p:cBhvr>
                                    </p:animEffect>
                                  </p:childTnLst>
                                  <p:subTnLst>
                                    <p:audio>
                                      <p:cMediaNode>
                                        <p:cTn display="0" masterRel="sameClick">
                                          <p:stCondLst>
                                            <p:cond evt="begin" delay="0">
                                              <p:tn val="32"/>
                                            </p:cond>
                                          </p:stCondLst>
                                          <p:endCondLst>
                                            <p:cond evt="onStopAudio" delay="0">
                                              <p:tgtEl>
                                                <p:sldTgt/>
                                              </p:tgtEl>
                                            </p:cond>
                                          </p:endCondLst>
                                        </p:cTn>
                                        <p:tgtEl>
                                          <p:sndTgt r:embed="rId2" name="arrow.wav"/>
                                        </p:tgtEl>
                                      </p:cMediaNode>
                                    </p:audio>
                                  </p:subTnLst>
                                </p:cTn>
                              </p:par>
                              <p:par>
                                <p:cTn id="37" presetID="55"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1500" fill="hold"/>
                                        <p:tgtEl>
                                          <p:spTgt spid="38"/>
                                        </p:tgtEl>
                                        <p:attrNameLst>
                                          <p:attrName>ppt_w</p:attrName>
                                        </p:attrNameLst>
                                      </p:cBhvr>
                                      <p:tavLst>
                                        <p:tav tm="0">
                                          <p:val>
                                            <p:strVal val="#ppt_w*0.70"/>
                                          </p:val>
                                        </p:tav>
                                        <p:tav tm="100000">
                                          <p:val>
                                            <p:strVal val="#ppt_w"/>
                                          </p:val>
                                        </p:tav>
                                      </p:tavLst>
                                    </p:anim>
                                    <p:anim calcmode="lin" valueType="num">
                                      <p:cBhvr>
                                        <p:cTn id="40" dur="1500" fill="hold"/>
                                        <p:tgtEl>
                                          <p:spTgt spid="38"/>
                                        </p:tgtEl>
                                        <p:attrNameLst>
                                          <p:attrName>ppt_h</p:attrName>
                                        </p:attrNameLst>
                                      </p:cBhvr>
                                      <p:tavLst>
                                        <p:tav tm="0">
                                          <p:val>
                                            <p:strVal val="#ppt_h"/>
                                          </p:val>
                                        </p:tav>
                                        <p:tav tm="100000">
                                          <p:val>
                                            <p:strVal val="#ppt_h"/>
                                          </p:val>
                                        </p:tav>
                                      </p:tavLst>
                                    </p:anim>
                                    <p:animEffect transition="in" filter="fade">
                                      <p:cBhvr>
                                        <p:cTn id="41" dur="1500"/>
                                        <p:tgtEl>
                                          <p:spTgt spid="38"/>
                                        </p:tgtEl>
                                      </p:cBhvr>
                                    </p:animEffect>
                                  </p:childTnLst>
                                  <p:subTnLst>
                                    <p:audio>
                                      <p:cMediaNode>
                                        <p:cTn display="0" masterRel="sameClick">
                                          <p:stCondLst>
                                            <p:cond evt="begin" delay="0">
                                              <p:tn val="37"/>
                                            </p:cond>
                                          </p:stCondLst>
                                          <p:endCondLst>
                                            <p:cond evt="onStopAudio" delay="0">
                                              <p:tgtEl>
                                                <p:sldTgt/>
                                              </p:tgtEl>
                                            </p:cond>
                                          </p:endCondLst>
                                        </p:cTn>
                                        <p:tgtEl>
                                          <p:sndTgt r:embed="rId2" name="arrow.wav"/>
                                        </p:tgtEl>
                                      </p:cMediaNode>
                                    </p:audio>
                                  </p:subTnLst>
                                </p:cTn>
                              </p:par>
                              <p:par>
                                <p:cTn id="42" presetID="55"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1500" fill="hold"/>
                                        <p:tgtEl>
                                          <p:spTgt spid="14"/>
                                        </p:tgtEl>
                                        <p:attrNameLst>
                                          <p:attrName>ppt_w</p:attrName>
                                        </p:attrNameLst>
                                      </p:cBhvr>
                                      <p:tavLst>
                                        <p:tav tm="0">
                                          <p:val>
                                            <p:strVal val="#ppt_w*0.70"/>
                                          </p:val>
                                        </p:tav>
                                        <p:tav tm="100000">
                                          <p:val>
                                            <p:strVal val="#ppt_w"/>
                                          </p:val>
                                        </p:tav>
                                      </p:tavLst>
                                    </p:anim>
                                    <p:anim calcmode="lin" valueType="num">
                                      <p:cBhvr>
                                        <p:cTn id="45" dur="1500" fill="hold"/>
                                        <p:tgtEl>
                                          <p:spTgt spid="14"/>
                                        </p:tgtEl>
                                        <p:attrNameLst>
                                          <p:attrName>ppt_h</p:attrName>
                                        </p:attrNameLst>
                                      </p:cBhvr>
                                      <p:tavLst>
                                        <p:tav tm="0">
                                          <p:val>
                                            <p:strVal val="#ppt_h"/>
                                          </p:val>
                                        </p:tav>
                                        <p:tav tm="100000">
                                          <p:val>
                                            <p:strVal val="#ppt_h"/>
                                          </p:val>
                                        </p:tav>
                                      </p:tavLst>
                                    </p:anim>
                                    <p:animEffect transition="in" filter="fade">
                                      <p:cBhvr>
                                        <p:cTn id="46" dur="1500"/>
                                        <p:tgtEl>
                                          <p:spTgt spid="14"/>
                                        </p:tgtEl>
                                      </p:cBhvr>
                                    </p:animEffect>
                                  </p:childTnLst>
                                  <p:subTnLst>
                                    <p:audio>
                                      <p:cMediaNode>
                                        <p:cTn display="0" masterRel="sameClick">
                                          <p:stCondLst>
                                            <p:cond evt="begin" delay="0">
                                              <p:tn val="42"/>
                                            </p:cond>
                                          </p:stCondLst>
                                          <p:endCondLst>
                                            <p:cond evt="onStopAudio" delay="0">
                                              <p:tgtEl>
                                                <p:sldTgt/>
                                              </p:tgtEl>
                                            </p:cond>
                                          </p:endCondLst>
                                        </p:cTn>
                                        <p:tgtEl>
                                          <p:sndTgt r:embed="rId2" name="arrow.wav"/>
                                        </p:tgtEl>
                                      </p:cMediaNode>
                                    </p:audio>
                                  </p:subTnLst>
                                </p:cTn>
                              </p:par>
                              <p:par>
                                <p:cTn id="47" presetID="55"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500" fill="hold"/>
                                        <p:tgtEl>
                                          <p:spTgt spid="16"/>
                                        </p:tgtEl>
                                        <p:attrNameLst>
                                          <p:attrName>ppt_w</p:attrName>
                                        </p:attrNameLst>
                                      </p:cBhvr>
                                      <p:tavLst>
                                        <p:tav tm="0">
                                          <p:val>
                                            <p:strVal val="#ppt_w*0.70"/>
                                          </p:val>
                                        </p:tav>
                                        <p:tav tm="100000">
                                          <p:val>
                                            <p:strVal val="#ppt_w"/>
                                          </p:val>
                                        </p:tav>
                                      </p:tavLst>
                                    </p:anim>
                                    <p:anim calcmode="lin" valueType="num">
                                      <p:cBhvr>
                                        <p:cTn id="50" dur="1500" fill="hold"/>
                                        <p:tgtEl>
                                          <p:spTgt spid="16"/>
                                        </p:tgtEl>
                                        <p:attrNameLst>
                                          <p:attrName>ppt_h</p:attrName>
                                        </p:attrNameLst>
                                      </p:cBhvr>
                                      <p:tavLst>
                                        <p:tav tm="0">
                                          <p:val>
                                            <p:strVal val="#ppt_h"/>
                                          </p:val>
                                        </p:tav>
                                        <p:tav tm="100000">
                                          <p:val>
                                            <p:strVal val="#ppt_h"/>
                                          </p:val>
                                        </p:tav>
                                      </p:tavLst>
                                    </p:anim>
                                    <p:animEffect transition="in" filter="fade">
                                      <p:cBhvr>
                                        <p:cTn id="51" dur="1500"/>
                                        <p:tgtEl>
                                          <p:spTgt spid="16"/>
                                        </p:tgtEl>
                                      </p:cBhvr>
                                    </p:animEffect>
                                  </p:childTnLst>
                                  <p:subTnLst>
                                    <p:audio>
                                      <p:cMediaNode>
                                        <p:cTn display="0" masterRel="sameClick">
                                          <p:stCondLst>
                                            <p:cond evt="begin" delay="0">
                                              <p:tn val="47"/>
                                            </p:cond>
                                          </p:stCondLst>
                                          <p:endCondLst>
                                            <p:cond evt="onStopAudio" delay="0">
                                              <p:tgtEl>
                                                <p:sldTgt/>
                                              </p:tgtEl>
                                            </p:cond>
                                          </p:endCondLst>
                                        </p:cTn>
                                        <p:tgtEl>
                                          <p:sndTgt r:embed="rId2" name="arrow.wav"/>
                                        </p:tgtEl>
                                      </p:cMediaNode>
                                    </p:audio>
                                  </p:subTnLst>
                                </p:cTn>
                              </p:par>
                              <p:par>
                                <p:cTn id="52" presetID="55"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1500" fill="hold"/>
                                        <p:tgtEl>
                                          <p:spTgt spid="15"/>
                                        </p:tgtEl>
                                        <p:attrNameLst>
                                          <p:attrName>ppt_w</p:attrName>
                                        </p:attrNameLst>
                                      </p:cBhvr>
                                      <p:tavLst>
                                        <p:tav tm="0">
                                          <p:val>
                                            <p:strVal val="#ppt_w*0.70"/>
                                          </p:val>
                                        </p:tav>
                                        <p:tav tm="100000">
                                          <p:val>
                                            <p:strVal val="#ppt_w"/>
                                          </p:val>
                                        </p:tav>
                                      </p:tavLst>
                                    </p:anim>
                                    <p:anim calcmode="lin" valueType="num">
                                      <p:cBhvr>
                                        <p:cTn id="55" dur="1500" fill="hold"/>
                                        <p:tgtEl>
                                          <p:spTgt spid="15"/>
                                        </p:tgtEl>
                                        <p:attrNameLst>
                                          <p:attrName>ppt_h</p:attrName>
                                        </p:attrNameLst>
                                      </p:cBhvr>
                                      <p:tavLst>
                                        <p:tav tm="0">
                                          <p:val>
                                            <p:strVal val="#ppt_h"/>
                                          </p:val>
                                        </p:tav>
                                        <p:tav tm="100000">
                                          <p:val>
                                            <p:strVal val="#ppt_h"/>
                                          </p:val>
                                        </p:tav>
                                      </p:tavLst>
                                    </p:anim>
                                    <p:animEffect transition="in" filter="fade">
                                      <p:cBhvr>
                                        <p:cTn id="56" dur="1500"/>
                                        <p:tgtEl>
                                          <p:spTgt spid="15"/>
                                        </p:tgtEl>
                                      </p:cBhvr>
                                    </p:animEffect>
                                  </p:childTnLst>
                                  <p:subTnLst>
                                    <p:audio>
                                      <p:cMediaNode>
                                        <p:cTn display="0" masterRel="sameClick">
                                          <p:stCondLst>
                                            <p:cond evt="begin" delay="0">
                                              <p:tn val="52"/>
                                            </p:cond>
                                          </p:stCondLst>
                                          <p:endCondLst>
                                            <p:cond evt="onStopAudio" delay="0">
                                              <p:tgtEl>
                                                <p:sldTgt/>
                                              </p:tgtEl>
                                            </p:cond>
                                          </p:endCondLst>
                                        </p:cTn>
                                        <p:tgtEl>
                                          <p:sndTgt r:embed="rId2" name="arrow.wav"/>
                                        </p:tgtEl>
                                      </p:cMediaNode>
                                    </p:audio>
                                  </p:subTnLst>
                                </p:cTn>
                              </p:par>
                              <p:par>
                                <p:cTn id="57" presetID="55"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500" fill="hold"/>
                                        <p:tgtEl>
                                          <p:spTgt spid="17"/>
                                        </p:tgtEl>
                                        <p:attrNameLst>
                                          <p:attrName>ppt_w</p:attrName>
                                        </p:attrNameLst>
                                      </p:cBhvr>
                                      <p:tavLst>
                                        <p:tav tm="0">
                                          <p:val>
                                            <p:strVal val="#ppt_w*0.70"/>
                                          </p:val>
                                        </p:tav>
                                        <p:tav tm="100000">
                                          <p:val>
                                            <p:strVal val="#ppt_w"/>
                                          </p:val>
                                        </p:tav>
                                      </p:tavLst>
                                    </p:anim>
                                    <p:anim calcmode="lin" valueType="num">
                                      <p:cBhvr>
                                        <p:cTn id="60" dur="1500" fill="hold"/>
                                        <p:tgtEl>
                                          <p:spTgt spid="17"/>
                                        </p:tgtEl>
                                        <p:attrNameLst>
                                          <p:attrName>ppt_h</p:attrName>
                                        </p:attrNameLst>
                                      </p:cBhvr>
                                      <p:tavLst>
                                        <p:tav tm="0">
                                          <p:val>
                                            <p:strVal val="#ppt_h"/>
                                          </p:val>
                                        </p:tav>
                                        <p:tav tm="100000">
                                          <p:val>
                                            <p:strVal val="#ppt_h"/>
                                          </p:val>
                                        </p:tav>
                                      </p:tavLst>
                                    </p:anim>
                                    <p:animEffect transition="in" filter="fade">
                                      <p:cBhvr>
                                        <p:cTn id="61" dur="1500"/>
                                        <p:tgtEl>
                                          <p:spTgt spid="17"/>
                                        </p:tgtEl>
                                      </p:cBhvr>
                                    </p:animEffect>
                                  </p:childTnLst>
                                  <p:subTnLst>
                                    <p:audio>
                                      <p:cMediaNode>
                                        <p:cTn display="0" masterRel="sameClick">
                                          <p:stCondLst>
                                            <p:cond evt="begin" delay="0">
                                              <p:tn val="57"/>
                                            </p:cond>
                                          </p:stCondLst>
                                          <p:endCondLst>
                                            <p:cond evt="onStopAudio" delay="0">
                                              <p:tgtEl>
                                                <p:sldTgt/>
                                              </p:tgtEl>
                                            </p:cond>
                                          </p:endCondLst>
                                        </p:cTn>
                                        <p:tgtEl>
                                          <p:sndTgt r:embed="rId2" name="arrow.wav"/>
                                        </p:tgtEl>
                                      </p:cMediaNode>
                                    </p:audio>
                                  </p:subTnLst>
                                </p:cTn>
                              </p:par>
                              <p:par>
                                <p:cTn id="62" presetID="55"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1500" fill="hold"/>
                                        <p:tgtEl>
                                          <p:spTgt spid="18"/>
                                        </p:tgtEl>
                                        <p:attrNameLst>
                                          <p:attrName>ppt_w</p:attrName>
                                        </p:attrNameLst>
                                      </p:cBhvr>
                                      <p:tavLst>
                                        <p:tav tm="0">
                                          <p:val>
                                            <p:strVal val="#ppt_w*0.70"/>
                                          </p:val>
                                        </p:tav>
                                        <p:tav tm="100000">
                                          <p:val>
                                            <p:strVal val="#ppt_w"/>
                                          </p:val>
                                        </p:tav>
                                      </p:tavLst>
                                    </p:anim>
                                    <p:anim calcmode="lin" valueType="num">
                                      <p:cBhvr>
                                        <p:cTn id="65" dur="1500" fill="hold"/>
                                        <p:tgtEl>
                                          <p:spTgt spid="18"/>
                                        </p:tgtEl>
                                        <p:attrNameLst>
                                          <p:attrName>ppt_h</p:attrName>
                                        </p:attrNameLst>
                                      </p:cBhvr>
                                      <p:tavLst>
                                        <p:tav tm="0">
                                          <p:val>
                                            <p:strVal val="#ppt_h"/>
                                          </p:val>
                                        </p:tav>
                                        <p:tav tm="100000">
                                          <p:val>
                                            <p:strVal val="#ppt_h"/>
                                          </p:val>
                                        </p:tav>
                                      </p:tavLst>
                                    </p:anim>
                                    <p:animEffect transition="in" filter="fade">
                                      <p:cBhvr>
                                        <p:cTn id="66" dur="1500"/>
                                        <p:tgtEl>
                                          <p:spTgt spid="18"/>
                                        </p:tgtEl>
                                      </p:cBhvr>
                                    </p:animEffect>
                                  </p:childTnLst>
                                  <p:subTnLst>
                                    <p:audio>
                                      <p:cMediaNode>
                                        <p:cTn display="0" masterRel="sameClick">
                                          <p:stCondLst>
                                            <p:cond evt="begin" delay="0">
                                              <p:tn val="62"/>
                                            </p:cond>
                                          </p:stCondLst>
                                          <p:endCondLst>
                                            <p:cond evt="onStopAudio" delay="0">
                                              <p:tgtEl>
                                                <p:sldTgt/>
                                              </p:tgtEl>
                                            </p:cond>
                                          </p:endCondLst>
                                        </p:cTn>
                                        <p:tgtEl>
                                          <p:sndTgt r:embed="rId2" name="arrow.wav"/>
                                        </p:tgtEl>
                                      </p:cMediaNode>
                                    </p:audio>
                                  </p:sub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left)">
                                      <p:cBhvr>
                                        <p:cTn id="71" dur="1500"/>
                                        <p:tgtEl>
                                          <p:spTgt spid="13"/>
                                        </p:tgtEl>
                                      </p:cBhvr>
                                    </p:animEffect>
                                  </p:childTnLst>
                                  <p:subTnLst>
                                    <p:audio>
                                      <p:cMediaNode>
                                        <p:cTn display="0" masterRel="sameClick">
                                          <p:stCondLst>
                                            <p:cond evt="begin" delay="0">
                                              <p:tn val="69"/>
                                            </p:cond>
                                          </p:stCondLst>
                                          <p:endCondLst>
                                            <p:cond evt="onStopAudio" delay="0">
                                              <p:tgtEl>
                                                <p:sldTgt/>
                                              </p:tgtEl>
                                            </p:cond>
                                          </p:endCondLst>
                                        </p:cTn>
                                        <p:tgtEl>
                                          <p:sndTgt r:embed="rId2" name="arrow.wav"/>
                                        </p:tgtEl>
                                      </p:cMediaNode>
                                    </p:audio>
                                  </p:subTnLst>
                                </p:cTn>
                              </p:par>
                              <p:par>
                                <p:cTn id="72" presetID="22" presetClass="entr" presetSubtype="8" fill="hold" grpId="0" nodeType="with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1500"/>
                                        <p:tgtEl>
                                          <p:spTgt spid="5"/>
                                        </p:tgtEl>
                                      </p:cBhvr>
                                    </p:animEffect>
                                  </p:childTnLst>
                                  <p:subTnLst>
                                    <p:audio>
                                      <p:cMediaNode>
                                        <p:cTn display="0" masterRel="sameClick">
                                          <p:stCondLst>
                                            <p:cond evt="begin" delay="0">
                                              <p:tn val="72"/>
                                            </p:cond>
                                          </p:stCondLst>
                                          <p:endCondLst>
                                            <p:cond evt="onStopAudio" delay="0">
                                              <p:tgtEl>
                                                <p:sldTgt/>
                                              </p:tgtEl>
                                            </p:cond>
                                          </p:endCondLst>
                                        </p:cTn>
                                        <p:tgtEl>
                                          <p:sndTgt r:embed="rId2" name="arrow.wav"/>
                                        </p:tgtEl>
                                      </p:cMediaNode>
                                    </p:audio>
                                  </p:subTnLst>
                                </p:cTn>
                              </p:par>
                              <p:par>
                                <p:cTn id="75" presetID="22" presetClass="entr" presetSubtype="8" fill="hold" grpId="0" nodeType="with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left)">
                                      <p:cBhvr>
                                        <p:cTn id="77" dur="1500"/>
                                        <p:tgtEl>
                                          <p:spTgt spid="2"/>
                                        </p:tgtEl>
                                      </p:cBhvr>
                                    </p:animEffect>
                                  </p:childTnLst>
                                  <p:subTnLst>
                                    <p:audio>
                                      <p:cMediaNode>
                                        <p:cTn display="0" masterRel="sameClick">
                                          <p:stCondLst>
                                            <p:cond evt="begin" delay="0">
                                              <p:tn val="75"/>
                                            </p:cond>
                                          </p:stCondLst>
                                          <p:endCondLst>
                                            <p:cond evt="onStopAudio" delay="0">
                                              <p:tgtEl>
                                                <p:sldTgt/>
                                              </p:tgtEl>
                                            </p:cond>
                                          </p:endCondLst>
                                        </p:cTn>
                                        <p:tgtEl>
                                          <p:sndTgt r:embed="rId2" name="arrow.wav"/>
                                        </p:tgtEl>
                                      </p:cMediaNode>
                                    </p:audio>
                                  </p:subTnLst>
                                </p:cTn>
                              </p:par>
                              <p:par>
                                <p:cTn id="78" presetID="22" presetClass="entr" presetSubtype="8" fill="hold" grpId="0" nodeType="with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wipe(left)">
                                      <p:cBhvr>
                                        <p:cTn id="80" dur="1500"/>
                                        <p:tgtEl>
                                          <p:spTgt spid="6"/>
                                        </p:tgtEl>
                                      </p:cBhvr>
                                    </p:animEffect>
                                  </p:childTnLst>
                                  <p:subTnLst>
                                    <p:audio>
                                      <p:cMediaNode>
                                        <p:cTn display="0" masterRel="sameClick">
                                          <p:stCondLst>
                                            <p:cond evt="begin" delay="0">
                                              <p:tn val="78"/>
                                            </p:cond>
                                          </p:stCondLst>
                                          <p:endCondLst>
                                            <p:cond evt="onStopAudio" delay="0">
                                              <p:tgtEl>
                                                <p:sldTgt/>
                                              </p:tgtEl>
                                            </p:cond>
                                          </p:endCondLst>
                                        </p:cTn>
                                        <p:tgtEl>
                                          <p:sndTgt r:embed="rId2" name="arrow.wav"/>
                                        </p:tgtEl>
                                      </p:cMediaNode>
                                    </p:audio>
                                  </p:subTnLst>
                                </p:cTn>
                              </p:par>
                              <p:par>
                                <p:cTn id="81" presetID="22" presetClass="entr" presetSubtype="8"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ipe(left)">
                                      <p:cBhvr>
                                        <p:cTn id="83" dur="1500"/>
                                        <p:tgtEl>
                                          <p:spTgt spid="7"/>
                                        </p:tgtEl>
                                      </p:cBhvr>
                                    </p:animEffect>
                                  </p:childTnLst>
                                  <p:subTnLst>
                                    <p:audio>
                                      <p:cMediaNode>
                                        <p:cTn display="0" masterRel="sameClick">
                                          <p:stCondLst>
                                            <p:cond evt="begin" delay="0">
                                              <p:tn val="81"/>
                                            </p:cond>
                                          </p:stCondLst>
                                          <p:endCondLst>
                                            <p:cond evt="onStopAudio" delay="0">
                                              <p:tgtEl>
                                                <p:sldTgt/>
                                              </p:tgtEl>
                                            </p:cond>
                                          </p:endCondLst>
                                        </p:cTn>
                                        <p:tgtEl>
                                          <p:sndTgt r:embed="rId2" name="arrow.wav"/>
                                        </p:tgtEl>
                                      </p:cMediaNode>
                                    </p:audio>
                                  </p:subTnLst>
                                </p:cTn>
                              </p:par>
                              <p:par>
                                <p:cTn id="84" presetID="22" presetClass="entr" presetSubtype="8" fill="hold" grpId="0"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left)">
                                      <p:cBhvr>
                                        <p:cTn id="86" dur="1500"/>
                                        <p:tgtEl>
                                          <p:spTgt spid="12"/>
                                        </p:tgtEl>
                                      </p:cBhvr>
                                    </p:animEffect>
                                  </p:childTnLst>
                                  <p:subTnLst>
                                    <p:audio>
                                      <p:cMediaNode>
                                        <p:cTn display="0" masterRel="sameClick">
                                          <p:stCondLst>
                                            <p:cond evt="begin" delay="0">
                                              <p:tn val="84"/>
                                            </p:cond>
                                          </p:stCondLst>
                                          <p:endCondLst>
                                            <p:cond evt="onStopAudio" delay="0">
                                              <p:tgtEl>
                                                <p:sldTgt/>
                                              </p:tgtEl>
                                            </p:cond>
                                          </p:endCondLst>
                                        </p:cTn>
                                        <p:tgtEl>
                                          <p:sndTgt r:embed="rId2" name="arrow.wav"/>
                                        </p:tgtEl>
                                      </p:cMediaNode>
                                    </p:audio>
                                  </p:subTnLst>
                                </p:cTn>
                              </p:par>
                              <p:par>
                                <p:cTn id="87" presetID="22" presetClass="entr" presetSubtype="8" fill="hold" grpId="0" nodeType="with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left)">
                                      <p:cBhvr>
                                        <p:cTn id="89" dur="1500"/>
                                        <p:tgtEl>
                                          <p:spTgt spid="11"/>
                                        </p:tgtEl>
                                      </p:cBhvr>
                                    </p:animEffect>
                                  </p:childTnLst>
                                  <p:subTnLst>
                                    <p:audio>
                                      <p:cMediaNode>
                                        <p:cTn display="0" masterRel="sameClick">
                                          <p:stCondLst>
                                            <p:cond evt="begin" delay="0">
                                              <p:tn val="87"/>
                                            </p:cond>
                                          </p:stCondLst>
                                          <p:endCondLst>
                                            <p:cond evt="onStopAudio" delay="0">
                                              <p:tgtEl>
                                                <p:sldTgt/>
                                              </p:tgtEl>
                                            </p:cond>
                                          </p:endCondLst>
                                        </p:cTn>
                                        <p:tgtEl>
                                          <p:sndTgt r:embed="rId2" name="arrow.wav"/>
                                        </p:tgtEl>
                                      </p:cMediaNode>
                                    </p:audio>
                                  </p:subTnLst>
                                </p:cTn>
                              </p:par>
                              <p:par>
                                <p:cTn id="90" presetID="22" presetClass="entr" presetSubtype="8" fill="hold" grpId="0" nodeType="with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1500"/>
                                        <p:tgtEl>
                                          <p:spTgt spid="10"/>
                                        </p:tgtEl>
                                      </p:cBhvr>
                                    </p:animEffect>
                                  </p:childTnLst>
                                  <p:subTnLst>
                                    <p:audio>
                                      <p:cMediaNode>
                                        <p:cTn display="0" masterRel="sameClick">
                                          <p:stCondLst>
                                            <p:cond evt="begin" delay="0">
                                              <p:tn val="90"/>
                                            </p:cond>
                                          </p:stCondLst>
                                          <p:endCondLst>
                                            <p:cond evt="onStopAudio" delay="0">
                                              <p:tgtEl>
                                                <p:sldTgt/>
                                              </p:tgtEl>
                                            </p:cond>
                                          </p:endCondLst>
                                        </p:cTn>
                                        <p:tgtEl>
                                          <p:sndTgt r:embed="rId2" name="arrow.wav"/>
                                        </p:tgtEl>
                                      </p:cMediaNode>
                                    </p:audio>
                                  </p:subTnLst>
                                </p:cTn>
                              </p:par>
                              <p:par>
                                <p:cTn id="93" presetID="22" presetClass="entr" presetSubtype="8"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left)">
                                      <p:cBhvr>
                                        <p:cTn id="95" dur="1500"/>
                                        <p:tgtEl>
                                          <p:spTgt spid="9"/>
                                        </p:tgtEl>
                                      </p:cBhvr>
                                    </p:animEffect>
                                  </p:childTnLst>
                                  <p:subTnLst>
                                    <p:audio>
                                      <p:cMediaNode>
                                        <p:cTn display="0" masterRel="sameClick">
                                          <p:stCondLst>
                                            <p:cond evt="begin" delay="0">
                                              <p:tn val="93"/>
                                            </p:cond>
                                          </p:stCondLst>
                                          <p:endCondLst>
                                            <p:cond evt="onStopAudio" delay="0">
                                              <p:tgtEl>
                                                <p:sldTgt/>
                                              </p:tgtEl>
                                            </p:cond>
                                          </p:endCondLst>
                                        </p:cTn>
                                        <p:tgtEl>
                                          <p:sndTgt r:embed="rId2" name="arrow.wav"/>
                                        </p:tgtEl>
                                      </p:cMediaNode>
                                    </p:audio>
                                  </p:subTnLst>
                                </p:cTn>
                              </p:par>
                              <p:par>
                                <p:cTn id="96" presetID="22" presetClass="entr" presetSubtype="8" fill="hold" grpId="0" nodeType="with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left)">
                                      <p:cBhvr>
                                        <p:cTn id="98" dur="1500"/>
                                        <p:tgtEl>
                                          <p:spTgt spid="8"/>
                                        </p:tgtEl>
                                      </p:cBhvr>
                                    </p:animEffect>
                                  </p:childTnLst>
                                  <p:subTnLst>
                                    <p:audio>
                                      <p:cMediaNode>
                                        <p:cTn display="0" masterRel="sameClick">
                                          <p:stCondLst>
                                            <p:cond evt="begin" delay="0">
                                              <p:tn val="96"/>
                                            </p:cond>
                                          </p:stCondLst>
                                          <p:endCondLst>
                                            <p:cond evt="onStopAudio" delay="0">
                                              <p:tgtEl>
                                                <p:sldTgt/>
                                              </p:tgtEl>
                                            </p:cond>
                                          </p:endCondLst>
                                        </p:cTn>
                                        <p:tgtEl>
                                          <p:sndTgt r:embed="rId2" name="arrow.wav"/>
                                        </p:tgtEl>
                                      </p:cMediaNode>
                                    </p:audio>
                                  </p:sub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500"/>
                                        <p:tgtEl>
                                          <p:spTgt spid="34"/>
                                        </p:tgtEl>
                                      </p:cBhvr>
                                    </p:animEffect>
                                    <p:anim calcmode="lin" valueType="num">
                                      <p:cBhvr>
                                        <p:cTn id="104" dur="1500" fill="hold"/>
                                        <p:tgtEl>
                                          <p:spTgt spid="34"/>
                                        </p:tgtEl>
                                        <p:attrNameLst>
                                          <p:attrName>ppt_x</p:attrName>
                                        </p:attrNameLst>
                                      </p:cBhvr>
                                      <p:tavLst>
                                        <p:tav tm="0">
                                          <p:val>
                                            <p:strVal val="#ppt_x"/>
                                          </p:val>
                                        </p:tav>
                                        <p:tav tm="100000">
                                          <p:val>
                                            <p:strVal val="#ppt_x"/>
                                          </p:val>
                                        </p:tav>
                                      </p:tavLst>
                                    </p:anim>
                                    <p:anim calcmode="lin" valueType="num">
                                      <p:cBhvr>
                                        <p:cTn id="105" dur="1500" fill="hold"/>
                                        <p:tgtEl>
                                          <p:spTgt spid="34"/>
                                        </p:tgtEl>
                                        <p:attrNameLst>
                                          <p:attrName>ppt_y</p:attrName>
                                        </p:attrNameLst>
                                      </p:cBhvr>
                                      <p:tavLst>
                                        <p:tav tm="0">
                                          <p:val>
                                            <p:strVal val="#ppt_y+.1"/>
                                          </p:val>
                                        </p:tav>
                                        <p:tav tm="100000">
                                          <p:val>
                                            <p:strVal val="#ppt_y"/>
                                          </p:val>
                                        </p:tav>
                                      </p:tavLst>
                                    </p:anim>
                                  </p:childTnLst>
                                </p:cTn>
                              </p:par>
                              <p:par>
                                <p:cTn id="106" presetID="22" presetClass="entr" presetSubtype="8" fill="hold" grpId="0" nodeType="with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wipe(left)">
                                      <p:cBhvr>
                                        <p:cTn id="108" dur="1500"/>
                                        <p:tgtEl>
                                          <p:spTgt spid="41"/>
                                        </p:tgtEl>
                                      </p:cBhvr>
                                    </p:animEffect>
                                  </p:childTnLst>
                                  <p:subTnLst>
                                    <p:audio>
                                      <p:cMediaNode>
                                        <p:cTn display="0" masterRel="sameClick">
                                          <p:stCondLst>
                                            <p:cond evt="begin" delay="0">
                                              <p:tn val="106"/>
                                            </p:cond>
                                          </p:stCondLst>
                                          <p:endCondLst>
                                            <p:cond evt="onStopAudio" delay="0">
                                              <p:tgtEl>
                                                <p:sldTgt/>
                                              </p:tgtEl>
                                            </p:cond>
                                          </p:endCondLst>
                                        </p:cTn>
                                        <p:tgtEl>
                                          <p:sndTgt r:embed="rId2" name="arrow.wav"/>
                                        </p:tgtEl>
                                      </p:cMediaNode>
                                    </p:audio>
                                  </p:subTnLst>
                                </p:cTn>
                              </p:par>
                            </p:childTnLst>
                          </p:cTn>
                        </p:par>
                      </p:childTnLst>
                    </p:cTn>
                  </p:par>
                  <p:par>
                    <p:cTn id="109" fill="hold">
                      <p:stCondLst>
                        <p:cond delay="indefinite"/>
                      </p:stCondLst>
                      <p:childTnLst>
                        <p:par>
                          <p:cTn id="110" fill="hold">
                            <p:stCondLst>
                              <p:cond delay="0"/>
                            </p:stCondLst>
                            <p:childTnLst>
                              <p:par>
                                <p:cTn id="111" presetID="42" presetClass="entr" presetSubtype="0" fill="hold" nodeType="click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fade">
                                      <p:cBhvr>
                                        <p:cTn id="113" dur="1500"/>
                                        <p:tgtEl>
                                          <p:spTgt spid="31"/>
                                        </p:tgtEl>
                                      </p:cBhvr>
                                    </p:animEffect>
                                    <p:anim calcmode="lin" valueType="num">
                                      <p:cBhvr>
                                        <p:cTn id="114" dur="1500" fill="hold"/>
                                        <p:tgtEl>
                                          <p:spTgt spid="31"/>
                                        </p:tgtEl>
                                        <p:attrNameLst>
                                          <p:attrName>ppt_x</p:attrName>
                                        </p:attrNameLst>
                                      </p:cBhvr>
                                      <p:tavLst>
                                        <p:tav tm="0">
                                          <p:val>
                                            <p:strVal val="#ppt_x"/>
                                          </p:val>
                                        </p:tav>
                                        <p:tav tm="100000">
                                          <p:val>
                                            <p:strVal val="#ppt_x"/>
                                          </p:val>
                                        </p:tav>
                                      </p:tavLst>
                                    </p:anim>
                                    <p:anim calcmode="lin" valueType="num">
                                      <p:cBhvr>
                                        <p:cTn id="115" dur="1500" fill="hold"/>
                                        <p:tgtEl>
                                          <p:spTgt spid="31"/>
                                        </p:tgtEl>
                                        <p:attrNameLst>
                                          <p:attrName>ppt_y</p:attrName>
                                        </p:attrNameLst>
                                      </p:cBhvr>
                                      <p:tavLst>
                                        <p:tav tm="0">
                                          <p:val>
                                            <p:strVal val="#ppt_y+.1"/>
                                          </p:val>
                                        </p:tav>
                                        <p:tav tm="100000">
                                          <p:val>
                                            <p:strVal val="#ppt_y"/>
                                          </p:val>
                                        </p:tav>
                                      </p:tavLst>
                                    </p:anim>
                                  </p:childTnLst>
                                </p:cTn>
                              </p:par>
                              <p:par>
                                <p:cTn id="116" presetID="22" presetClass="entr" presetSubtype="8" fill="hold" grpId="0" nodeType="with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wipe(left)">
                                      <p:cBhvr>
                                        <p:cTn id="118" dur="1500"/>
                                        <p:tgtEl>
                                          <p:spTgt spid="42"/>
                                        </p:tgtEl>
                                      </p:cBhvr>
                                    </p:animEffect>
                                  </p:childTnLst>
                                  <p:subTnLst>
                                    <p:audio>
                                      <p:cMediaNode>
                                        <p:cTn display="0" masterRel="sameClick">
                                          <p:stCondLst>
                                            <p:cond evt="begin" delay="0">
                                              <p:tn val="116"/>
                                            </p:cond>
                                          </p:stCondLst>
                                          <p:endCondLst>
                                            <p:cond evt="onStopAudio" delay="0">
                                              <p:tgtEl>
                                                <p:sldTgt/>
                                              </p:tgtEl>
                                            </p:cond>
                                          </p:endCondLst>
                                        </p:cTn>
                                        <p:tgtEl>
                                          <p:sndTgt r:embed="rId2" name="arrow.wav"/>
                                        </p:tgtEl>
                                      </p:cMediaNode>
                                    </p:audio>
                                  </p:sub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nodeType="click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1500"/>
                                        <p:tgtEl>
                                          <p:spTgt spid="30"/>
                                        </p:tgtEl>
                                      </p:cBhvr>
                                    </p:animEffect>
                                    <p:anim calcmode="lin" valueType="num">
                                      <p:cBhvr>
                                        <p:cTn id="124" dur="1500" fill="hold"/>
                                        <p:tgtEl>
                                          <p:spTgt spid="30"/>
                                        </p:tgtEl>
                                        <p:attrNameLst>
                                          <p:attrName>ppt_x</p:attrName>
                                        </p:attrNameLst>
                                      </p:cBhvr>
                                      <p:tavLst>
                                        <p:tav tm="0">
                                          <p:val>
                                            <p:strVal val="#ppt_x"/>
                                          </p:val>
                                        </p:tav>
                                        <p:tav tm="100000">
                                          <p:val>
                                            <p:strVal val="#ppt_x"/>
                                          </p:val>
                                        </p:tav>
                                      </p:tavLst>
                                    </p:anim>
                                    <p:anim calcmode="lin" valueType="num">
                                      <p:cBhvr>
                                        <p:cTn id="125" dur="1500" fill="hold"/>
                                        <p:tgtEl>
                                          <p:spTgt spid="30"/>
                                        </p:tgtEl>
                                        <p:attrNameLst>
                                          <p:attrName>ppt_y</p:attrName>
                                        </p:attrNameLst>
                                      </p:cBhvr>
                                      <p:tavLst>
                                        <p:tav tm="0">
                                          <p:val>
                                            <p:strVal val="#ppt_y+.1"/>
                                          </p:val>
                                        </p:tav>
                                        <p:tav tm="100000">
                                          <p:val>
                                            <p:strVal val="#ppt_y"/>
                                          </p:val>
                                        </p:tav>
                                      </p:tavLst>
                                    </p:anim>
                                  </p:childTnLst>
                                </p:cTn>
                              </p:par>
                              <p:par>
                                <p:cTn id="126" presetID="22" presetClass="entr" presetSubtype="8" fill="hold" grpId="0" nodeType="withEffect">
                                  <p:stCondLst>
                                    <p:cond delay="0"/>
                                  </p:stCondLst>
                                  <p:childTnLst>
                                    <p:set>
                                      <p:cBhvr>
                                        <p:cTn id="127" dur="1" fill="hold">
                                          <p:stCondLst>
                                            <p:cond delay="0"/>
                                          </p:stCondLst>
                                        </p:cTn>
                                        <p:tgtEl>
                                          <p:spTgt spid="43"/>
                                        </p:tgtEl>
                                        <p:attrNameLst>
                                          <p:attrName>style.visibility</p:attrName>
                                        </p:attrNameLst>
                                      </p:cBhvr>
                                      <p:to>
                                        <p:strVal val="visible"/>
                                      </p:to>
                                    </p:set>
                                    <p:animEffect transition="in" filter="wipe(left)">
                                      <p:cBhvr>
                                        <p:cTn id="128" dur="1500"/>
                                        <p:tgtEl>
                                          <p:spTgt spid="43"/>
                                        </p:tgtEl>
                                      </p:cBhvr>
                                    </p:animEffect>
                                  </p:childTnLst>
                                  <p:subTnLst>
                                    <p:audio>
                                      <p:cMediaNode>
                                        <p:cTn display="0" masterRel="sameClick">
                                          <p:stCondLst>
                                            <p:cond evt="begin" delay="0">
                                              <p:tn val="126"/>
                                            </p:cond>
                                          </p:stCondLst>
                                          <p:endCondLst>
                                            <p:cond evt="onStopAudio" delay="0">
                                              <p:tgtEl>
                                                <p:sldTgt/>
                                              </p:tgtEl>
                                            </p:cond>
                                          </p:endCondLst>
                                        </p:cTn>
                                        <p:tgtEl>
                                          <p:sndTgt r:embed="rId2"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P spid="3" grpId="0" animBg="1"/>
      <p:bldP spid="14" grpId="0"/>
      <p:bldP spid="15" grpId="0"/>
      <p:bldP spid="16" grpId="0"/>
      <p:bldP spid="17" grpId="0"/>
      <p:bldP spid="18" grpId="0"/>
      <p:bldP spid="27" grpId="0"/>
      <p:bldP spid="37" grpId="0"/>
      <p:bldP spid="38" grpId="0"/>
      <p:bldP spid="41" grpId="0" animBg="1"/>
      <p:bldP spid="42" grpId="0" animBg="1"/>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220199" cy="6834711"/>
          </a:xfrm>
          <a:prstGeom prst="rect">
            <a:avLst/>
          </a:prstGeom>
        </p:spPr>
      </p:pic>
      <p:sp>
        <p:nvSpPr>
          <p:cNvPr id="18" name="Rectangle 17"/>
          <p:cNvSpPr/>
          <p:nvPr/>
        </p:nvSpPr>
        <p:spPr>
          <a:xfrm>
            <a:off x="2895599" y="2971800"/>
            <a:ext cx="2803194" cy="110036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5867400" y="3044930"/>
            <a:ext cx="190500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smtClean="0">
                <a:latin typeface="Tw Cen MT" panose="020B0604020202020204" charset="0"/>
              </a:rPr>
              <a:t>Central Plaza</a:t>
            </a:r>
            <a:endParaRPr lang="en-GB" sz="2800" b="1" dirty="0">
              <a:latin typeface="Tw Cen MT" panose="020B0604020202020204" charset="0"/>
            </a:endParaRPr>
          </a:p>
        </p:txBody>
      </p:sp>
      <p:sp>
        <p:nvSpPr>
          <p:cNvPr id="4" name="Rectangle 3"/>
          <p:cNvSpPr/>
          <p:nvPr/>
        </p:nvSpPr>
        <p:spPr>
          <a:xfrm>
            <a:off x="152400" y="2209800"/>
            <a:ext cx="4114800" cy="3200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905000" y="740391"/>
            <a:ext cx="3429000" cy="2781593"/>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225386" y="1676400"/>
            <a:ext cx="2851814" cy="1524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85800" y="826109"/>
            <a:ext cx="190500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smtClean="0">
                <a:latin typeface="Tw Cen MT" panose="020B0604020202020204" charset="0"/>
              </a:rPr>
              <a:t>Pyramid Temple 1</a:t>
            </a:r>
            <a:endParaRPr lang="en-GB" sz="2800" b="1" dirty="0">
              <a:latin typeface="Tw Cen MT" panose="020B0604020202020204" charset="0"/>
            </a:endParaRPr>
          </a:p>
        </p:txBody>
      </p:sp>
      <p:sp>
        <p:nvSpPr>
          <p:cNvPr id="8" name="TextBox 7"/>
          <p:cNvSpPr txBox="1"/>
          <p:nvPr/>
        </p:nvSpPr>
        <p:spPr>
          <a:xfrm>
            <a:off x="3429000" y="4191000"/>
            <a:ext cx="190500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smtClean="0">
                <a:latin typeface="Tw Cen MT" panose="020B0604020202020204" charset="0"/>
              </a:rPr>
              <a:t>Temple </a:t>
            </a:r>
          </a:p>
          <a:p>
            <a:pPr algn="ctr"/>
            <a:r>
              <a:rPr lang="en-GB" sz="2800" b="1" dirty="0" smtClean="0">
                <a:latin typeface="Tw Cen MT" panose="020B0604020202020204" charset="0"/>
              </a:rPr>
              <a:t>2</a:t>
            </a:r>
            <a:endParaRPr lang="en-GB" sz="2800" b="1" dirty="0">
              <a:latin typeface="Tw Cen MT" panose="020B0604020202020204" charset="0"/>
            </a:endParaRPr>
          </a:p>
        </p:txBody>
      </p:sp>
      <p:sp>
        <p:nvSpPr>
          <p:cNvPr id="9" name="TextBox 8"/>
          <p:cNvSpPr txBox="1"/>
          <p:nvPr/>
        </p:nvSpPr>
        <p:spPr>
          <a:xfrm>
            <a:off x="5698793" y="523384"/>
            <a:ext cx="190500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smtClean="0">
                <a:latin typeface="Tw Cen MT" panose="020B0604020202020204" charset="0"/>
              </a:rPr>
              <a:t>The Ball Court</a:t>
            </a:r>
            <a:endParaRPr lang="en-GB" sz="2800" b="1" dirty="0">
              <a:latin typeface="Tw Cen MT" panose="020B0604020202020204" charset="0"/>
            </a:endParaRPr>
          </a:p>
        </p:txBody>
      </p:sp>
      <p:sp>
        <p:nvSpPr>
          <p:cNvPr id="10" name="TextBox 9"/>
          <p:cNvSpPr txBox="1"/>
          <p:nvPr/>
        </p:nvSpPr>
        <p:spPr>
          <a:xfrm>
            <a:off x="152400" y="86380"/>
            <a:ext cx="3276600"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800" b="1" dirty="0" smtClean="0">
                <a:latin typeface="Tw Cen MT" panose="020B0604020202020204" charset="0"/>
              </a:rPr>
              <a:t>Part of Copan City</a:t>
            </a:r>
            <a:endParaRPr lang="en-GB" sz="2800" b="1" dirty="0">
              <a:latin typeface="Tw Cen MT" panose="020B0604020202020204" charset="0"/>
            </a:endParaRPr>
          </a:p>
        </p:txBody>
      </p:sp>
      <p:sp>
        <p:nvSpPr>
          <p:cNvPr id="11" name="TextBox 10"/>
          <p:cNvSpPr txBox="1"/>
          <p:nvPr/>
        </p:nvSpPr>
        <p:spPr>
          <a:xfrm>
            <a:off x="6172200" y="5015805"/>
            <a:ext cx="2667000" cy="13849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b="1" dirty="0" smtClean="0">
                <a:latin typeface="Tw Cen MT" panose="020B0604020202020204" charset="0"/>
              </a:rPr>
              <a:t>The palace is not shown on this drawing.</a:t>
            </a:r>
            <a:endParaRPr lang="en-GB" sz="2800" b="1" dirty="0">
              <a:latin typeface="Tw Cen MT" panose="020B0604020202020204" charset="0"/>
            </a:endParaRPr>
          </a:p>
        </p:txBody>
      </p:sp>
      <p:sp>
        <p:nvSpPr>
          <p:cNvPr id="3" name="TextBox 2"/>
          <p:cNvSpPr txBox="1"/>
          <p:nvPr/>
        </p:nvSpPr>
        <p:spPr>
          <a:xfrm>
            <a:off x="1714499" y="1863083"/>
            <a:ext cx="5791200" cy="31085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800" b="1" dirty="0" smtClean="0">
                <a:latin typeface="Tw Cen MT" panose="020B0604020202020204" charset="0"/>
              </a:rPr>
              <a:t>Maya Cities</a:t>
            </a:r>
          </a:p>
          <a:p>
            <a:pPr algn="ctr"/>
            <a:r>
              <a:rPr lang="en-GB" sz="2400" dirty="0" smtClean="0">
                <a:latin typeface="Tw Cen MT" panose="020B0604020202020204" charset="0"/>
              </a:rPr>
              <a:t>The Maya </a:t>
            </a:r>
            <a:r>
              <a:rPr lang="en-GB" sz="2400" dirty="0">
                <a:latin typeface="Tw Cen MT" panose="020B0604020202020204" charset="0"/>
              </a:rPr>
              <a:t>built many cities. Each city was built in the same way. Each city had a huge central plaza. The plaza was </a:t>
            </a:r>
            <a:r>
              <a:rPr lang="en-GB" sz="2400" dirty="0" smtClean="0">
                <a:latin typeface="Tw Cen MT" panose="020B0604020202020204" charset="0"/>
              </a:rPr>
              <a:t>surrounded with </a:t>
            </a:r>
            <a:r>
              <a:rPr lang="en-GB" sz="2400" dirty="0">
                <a:latin typeface="Tw Cen MT" panose="020B0604020202020204" charset="0"/>
              </a:rPr>
              <a:t>temples, pyramids, a ball </a:t>
            </a:r>
            <a:r>
              <a:rPr lang="en-GB" sz="2400" dirty="0" smtClean="0">
                <a:latin typeface="Tw Cen MT" panose="020B0604020202020204" charset="0"/>
              </a:rPr>
              <a:t>court and </a:t>
            </a:r>
            <a:r>
              <a:rPr lang="en-GB" sz="2400" dirty="0">
                <a:latin typeface="Tw Cen MT" panose="020B0604020202020204" charset="0"/>
              </a:rPr>
              <a:t>a palace for the city ruler. The plaza </a:t>
            </a:r>
            <a:r>
              <a:rPr lang="en-GB" sz="2400" dirty="0" smtClean="0">
                <a:latin typeface="Tw Cen MT" panose="020B0604020202020204" charset="0"/>
              </a:rPr>
              <a:t>would have been used as a </a:t>
            </a:r>
            <a:r>
              <a:rPr lang="en-GB" sz="2400" dirty="0">
                <a:latin typeface="Tw Cen MT" panose="020B0604020202020204" charset="0"/>
              </a:rPr>
              <a:t>marketplace and </a:t>
            </a:r>
            <a:r>
              <a:rPr lang="en-GB" sz="2400" dirty="0" smtClean="0">
                <a:latin typeface="Tw Cen MT" panose="020B0604020202020204" charset="0"/>
              </a:rPr>
              <a:t>well as </a:t>
            </a:r>
            <a:r>
              <a:rPr lang="en-GB" sz="2400" dirty="0">
                <a:latin typeface="Tw Cen MT" panose="020B0604020202020204" charset="0"/>
              </a:rPr>
              <a:t>a meeting place for ceremonies and festivals</a:t>
            </a:r>
            <a:r>
              <a:rPr lang="en-GB" sz="2400" dirty="0" smtClean="0">
                <a:latin typeface="Tw Cen MT" panose="020B0604020202020204" charset="0"/>
              </a:rPr>
              <a:t>.</a:t>
            </a:r>
            <a:endParaRPr lang="en-GB" sz="2400" dirty="0">
              <a:latin typeface="Tw Cen MT" panose="020B0604020202020204" charset="0"/>
            </a:endParaRPr>
          </a:p>
        </p:txBody>
      </p:sp>
      <p:cxnSp>
        <p:nvCxnSpPr>
          <p:cNvPr id="22" name="Straight Connector 21"/>
          <p:cNvCxnSpPr/>
          <p:nvPr/>
        </p:nvCxnSpPr>
        <p:spPr>
          <a:xfrm flipH="1" flipV="1">
            <a:off x="4572000" y="3308878"/>
            <a:ext cx="1447800" cy="108478"/>
          </a:xfrm>
          <a:prstGeom prst="line">
            <a:avLst/>
          </a:prstGeom>
          <a:ln w="508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07178" y="1593009"/>
            <a:ext cx="998022" cy="388191"/>
          </a:xfrm>
          <a:prstGeom prst="line">
            <a:avLst/>
          </a:prstGeom>
          <a:ln w="508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2507178" y="4191000"/>
            <a:ext cx="1863190" cy="531292"/>
          </a:xfrm>
          <a:prstGeom prst="line">
            <a:avLst/>
          </a:prstGeom>
          <a:ln w="508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477000" y="1379662"/>
            <a:ext cx="266700" cy="960909"/>
          </a:xfrm>
          <a:prstGeom prst="line">
            <a:avLst/>
          </a:prstGeom>
          <a:ln w="50800">
            <a:solidFill>
              <a:schemeClr val="accent2"/>
            </a:solidFill>
            <a:tailEnd type="oval"/>
          </a:ln>
        </p:spPr>
        <p:style>
          <a:lnRef idx="1">
            <a:schemeClr val="accent1"/>
          </a:lnRef>
          <a:fillRef idx="0">
            <a:schemeClr val="accent1"/>
          </a:fillRef>
          <a:effectRef idx="0">
            <a:schemeClr val="accent1"/>
          </a:effectRef>
          <a:fontRef idx="minor">
            <a:schemeClr val="tx1"/>
          </a:fontRef>
        </p:style>
      </p:cxnSp>
      <p:graphicFrame>
        <p:nvGraphicFramePr>
          <p:cNvPr id="12" name="Diagram 11"/>
          <p:cNvGraphicFramePr/>
          <p:nvPr>
            <p:extLst>
              <p:ext uri="{D42A27DB-BD31-4B8C-83A1-F6EECF244321}">
                <p14:modId xmlns:p14="http://schemas.microsoft.com/office/powerpoint/2010/main" val="1814488641"/>
              </p:ext>
            </p:extLst>
          </p:nvPr>
        </p:nvGraphicFramePr>
        <p:xfrm>
          <a:off x="114300" y="609600"/>
          <a:ext cx="8915400" cy="5867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TextBox 12"/>
          <p:cNvSpPr txBox="1"/>
          <p:nvPr/>
        </p:nvSpPr>
        <p:spPr>
          <a:xfrm>
            <a:off x="895350" y="838200"/>
            <a:ext cx="7353300" cy="646331"/>
          </a:xfrm>
          <a:prstGeom prst="rect">
            <a:avLst/>
          </a:prstGeom>
          <a:noFill/>
        </p:spPr>
        <p:txBody>
          <a:bodyPr wrap="square" rtlCol="0">
            <a:spAutoFit/>
          </a:bodyPr>
          <a:lstStyle/>
          <a:p>
            <a:pPr algn="ctr"/>
            <a:r>
              <a:rPr lang="en-GB" sz="3600" b="1" dirty="0" smtClean="0">
                <a:latin typeface="Tw Cen MT" panose="020B0604020202020204" charset="0"/>
              </a:rPr>
              <a:t>How did the Maya  build their cities?</a:t>
            </a:r>
            <a:endParaRPr lang="en-GB" sz="3600" b="1" dirty="0">
              <a:latin typeface="Tw Cen MT" panose="020B0604020202020204" charset="0"/>
            </a:endParaRPr>
          </a:p>
        </p:txBody>
      </p:sp>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432" y="152400"/>
            <a:ext cx="9115567" cy="5512356"/>
          </a:xfrm>
          <a:prstGeom prst="rect">
            <a:avLst/>
          </a:prstGeom>
        </p:spPr>
      </p:pic>
      <p:sp>
        <p:nvSpPr>
          <p:cNvPr id="16" name="Oval 15"/>
          <p:cNvSpPr/>
          <p:nvPr/>
        </p:nvSpPr>
        <p:spPr>
          <a:xfrm>
            <a:off x="8267400" y="215362"/>
            <a:ext cx="648000" cy="576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smtClean="0">
                <a:latin typeface="Tw Cen MT" pitchFamily="34" charset="0"/>
              </a:rPr>
              <a:t>46</a:t>
            </a:r>
            <a:endParaRPr lang="en-US" sz="2000" b="1" dirty="0">
              <a:latin typeface="Tw Cen MT" pitchFamily="34" charset="0"/>
            </a:endParaRPr>
          </a:p>
        </p:txBody>
      </p:sp>
      <p:pic>
        <p:nvPicPr>
          <p:cNvPr id="17" name="Picture 16">
            <a:hlinkClick r:id="rId12" action="ppaction://hlinkfile"/>
          </p:cNvPr>
          <p:cNvPicPr>
            <a:picLocks/>
          </p:cNvPicPr>
          <p:nvPr/>
        </p:nvPicPr>
        <p:blipFill>
          <a:blip r:embed="rId13">
            <a:extLst>
              <a:ext uri="{28A0092B-C50C-407E-A947-70E740481C1C}">
                <a14:useLocalDpi xmlns:a14="http://schemas.microsoft.com/office/drawing/2010/main" val="0"/>
              </a:ext>
            </a:extLst>
          </a:blip>
          <a:stretch>
            <a:fillRect/>
          </a:stretch>
        </p:blipFill>
        <p:spPr>
          <a:xfrm>
            <a:off x="-10876" y="6022858"/>
            <a:ext cx="906226" cy="835142"/>
          </a:xfrm>
          <a:prstGeom prst="rect">
            <a:avLst/>
          </a:prstGeom>
        </p:spPr>
      </p:pic>
      <p:sp>
        <p:nvSpPr>
          <p:cNvPr id="15" name="TextBox 14"/>
          <p:cNvSpPr txBox="1"/>
          <p:nvPr/>
        </p:nvSpPr>
        <p:spPr>
          <a:xfrm>
            <a:off x="152400" y="5638800"/>
            <a:ext cx="8839200"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dirty="0">
                <a:latin typeface="Tw Cen MT" panose="020B0604020202020204" charset="0"/>
              </a:rPr>
              <a:t>The </a:t>
            </a:r>
            <a:r>
              <a:rPr lang="en-GB" sz="2400" dirty="0" smtClean="0">
                <a:latin typeface="Tw Cen MT" panose="020B0604020202020204" charset="0"/>
              </a:rPr>
              <a:t>Maya also built roads which were made with large </a:t>
            </a:r>
            <a:r>
              <a:rPr lang="en-GB" sz="2400" dirty="0">
                <a:latin typeface="Tw Cen MT" panose="020B0604020202020204" charset="0"/>
              </a:rPr>
              <a:t>stones </a:t>
            </a:r>
            <a:r>
              <a:rPr lang="en-GB" sz="2400" dirty="0" smtClean="0">
                <a:latin typeface="Tw Cen MT" panose="020B0604020202020204" charset="0"/>
              </a:rPr>
              <a:t>and small stones. The surface had a smooth </a:t>
            </a:r>
            <a:r>
              <a:rPr lang="en-GB" sz="2400" dirty="0">
                <a:latin typeface="Tw Cen MT" panose="020B0604020202020204" charset="0"/>
              </a:rPr>
              <a:t>layer of </a:t>
            </a:r>
            <a:r>
              <a:rPr lang="en-GB" sz="2400" dirty="0" smtClean="0">
                <a:latin typeface="Tw Cen MT" panose="020B0604020202020204" charset="0"/>
              </a:rPr>
              <a:t>white cement</a:t>
            </a:r>
            <a:r>
              <a:rPr lang="en-GB" sz="2400" dirty="0">
                <a:latin typeface="Tw Cen MT" panose="020B0604020202020204" charset="0"/>
              </a:rPr>
              <a:t>. </a:t>
            </a:r>
            <a:r>
              <a:rPr lang="en-GB" sz="2400" dirty="0" smtClean="0">
                <a:latin typeface="Tw Cen MT" panose="020B0604020202020204" charset="0"/>
              </a:rPr>
              <a:t>The </a:t>
            </a:r>
            <a:r>
              <a:rPr lang="en-GB" sz="2400" dirty="0">
                <a:latin typeface="Tw Cen MT" panose="020B0604020202020204" charset="0"/>
              </a:rPr>
              <a:t>longest </a:t>
            </a:r>
            <a:r>
              <a:rPr lang="en-GB" sz="2400" dirty="0" smtClean="0">
                <a:latin typeface="Tw Cen MT" panose="020B0604020202020204" charset="0"/>
              </a:rPr>
              <a:t>Maya </a:t>
            </a:r>
            <a:r>
              <a:rPr lang="en-GB" sz="2400" dirty="0">
                <a:latin typeface="Tw Cen MT" panose="020B0604020202020204" charset="0"/>
              </a:rPr>
              <a:t>road was more than 9</a:t>
            </a:r>
            <a:r>
              <a:rPr lang="en-GB" sz="2400" dirty="0" smtClean="0">
                <a:latin typeface="Tw Cen MT" panose="020B0604020202020204" charset="0"/>
              </a:rPr>
              <a:t>0 kilometres </a:t>
            </a:r>
            <a:r>
              <a:rPr lang="en-GB" sz="2400" dirty="0">
                <a:latin typeface="Tw Cen MT" panose="020B0604020202020204" charset="0"/>
              </a:rPr>
              <a:t>in length</a:t>
            </a:r>
            <a:r>
              <a:rPr lang="en-GB" sz="2400" dirty="0" smtClean="0">
                <a:latin typeface="Tw Cen MT" panose="020B0604020202020204" charset="0"/>
              </a:rPr>
              <a:t>.</a:t>
            </a:r>
            <a:endParaRPr lang="en-GB" sz="2400" dirty="0">
              <a:latin typeface="Tw Cen MT" panose="020B0604020202020204" charset="0"/>
            </a:endParaRPr>
          </a:p>
        </p:txBody>
      </p:sp>
      <p:pic>
        <p:nvPicPr>
          <p:cNvPr id="20" name="maya cities.wma">
            <a:hlinkClick r:id="" action="ppaction://media"/>
          </p:cNvPr>
          <p:cNvPicPr>
            <a:picLocks noChangeAspect="1"/>
          </p:cNvPicPr>
          <p:nvPr>
            <a:audioFile r:link="rId2"/>
            <p:extLst>
              <p:ext uri="{DAA4B4D4-6D71-4841-9C94-3DE7FCFB9230}">
                <p14:media xmlns:p14="http://schemas.microsoft.com/office/powerpoint/2010/main" r:embed="rId1">
                  <p14:fade in="1250" out="1750"/>
                </p14:media>
              </p:ext>
            </p:extLst>
          </p:nvPr>
        </p:nvPicPr>
        <p:blipFill>
          <a:blip r:embed="rId14"/>
          <a:stretch>
            <a:fillRect/>
          </a:stretch>
        </p:blipFill>
        <p:spPr>
          <a:xfrm>
            <a:off x="754578" y="503362"/>
            <a:ext cx="1752600" cy="1752600"/>
          </a:xfrm>
          <a:prstGeom prst="rect">
            <a:avLst/>
          </a:prstGeom>
        </p:spPr>
      </p:pic>
    </p:spTree>
    <p:extLst>
      <p:ext uri="{BB962C8B-B14F-4D97-AF65-F5344CB8AC3E}">
        <p14:creationId xmlns:p14="http://schemas.microsoft.com/office/powerpoint/2010/main" val="38030566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 presetClass="mediacall" presetSubtype="0" fill="hold" nodeType="withEffect">
                                  <p:stCondLst>
                                    <p:cond delay="0"/>
                                  </p:stCondLst>
                                  <p:childTnLst>
                                    <p:cmd type="call" cmd="playFrom(0.0)">
                                      <p:cBhvr>
                                        <p:cTn id="16" dur="41656"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1" nodeType="clickEffect">
                                  <p:stCondLst>
                                    <p:cond delay="0"/>
                                  </p:stCondLst>
                                  <p:childTnLst>
                                    <p:animEffect transition="out" filter="barn(inVertical)">
                                      <p:cBhvr>
                                        <p:cTn id="20" dur="1500"/>
                                        <p:tgtEl>
                                          <p:spTgt spid="3"/>
                                        </p:tgtEl>
                                      </p:cBhvr>
                                    </p:animEffect>
                                    <p:set>
                                      <p:cBhvr>
                                        <p:cTn id="21" dur="1" fill="hold">
                                          <p:stCondLst>
                                            <p:cond delay="1499"/>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subTnLst>
                                    <p:audio>
                                      <p:cMediaNode>
                                        <p:cTn display="0" masterRel="sameClick">
                                          <p:stCondLst>
                                            <p:cond evt="begin" delay="0">
                                              <p:tn val="24"/>
                                            </p:cond>
                                          </p:stCondLst>
                                          <p:endCondLst>
                                            <p:cond evt="onStopAudio" delay="0">
                                              <p:tgtEl>
                                                <p:sldTgt/>
                                              </p:tgtEl>
                                            </p:cond>
                                          </p:endCondLst>
                                        </p:cTn>
                                        <p:tgtEl>
                                          <p:sndTgt r:embed="rId4" name="arrow.wav"/>
                                        </p:tgtEl>
                                      </p:cMediaNode>
                                    </p:audio>
                                  </p:sub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heel(1)">
                                      <p:cBhvr>
                                        <p:cTn id="31" dur="2500"/>
                                        <p:tgtEl>
                                          <p:spTgt spid="18"/>
                                        </p:tgtEl>
                                      </p:cBhvr>
                                    </p:animEffect>
                                  </p:childTnLst>
                                  <p:subTnLst>
                                    <p:audio>
                                      <p:cMediaNode>
                                        <p:cTn display="0" masterRel="sameClick">
                                          <p:stCondLst>
                                            <p:cond evt="begin" delay="0">
                                              <p:tn val="29"/>
                                            </p:cond>
                                          </p:stCondLst>
                                          <p:endCondLst>
                                            <p:cond evt="onStopAudio" delay="0">
                                              <p:tgtEl>
                                                <p:sldTgt/>
                                              </p:tgtEl>
                                            </p:cond>
                                          </p:endCondLst>
                                        </p:cTn>
                                        <p:tgtEl>
                                          <p:sndTgt r:embed="rId4" name="arrow.wav"/>
                                        </p:tgtEl>
                                      </p:cMediaNode>
                                    </p:audio>
                                  </p:sub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1500" fill="hold"/>
                                        <p:tgtEl>
                                          <p:spTgt spid="19"/>
                                        </p:tgtEl>
                                        <p:attrNameLst>
                                          <p:attrName>ppt_w</p:attrName>
                                        </p:attrNameLst>
                                      </p:cBhvr>
                                      <p:tavLst>
                                        <p:tav tm="0">
                                          <p:val>
                                            <p:strVal val="#ppt_w*0.70"/>
                                          </p:val>
                                        </p:tav>
                                        <p:tav tm="100000">
                                          <p:val>
                                            <p:strVal val="#ppt_w"/>
                                          </p:val>
                                        </p:tav>
                                      </p:tavLst>
                                    </p:anim>
                                    <p:anim calcmode="lin" valueType="num">
                                      <p:cBhvr>
                                        <p:cTn id="37" dur="1500" fill="hold"/>
                                        <p:tgtEl>
                                          <p:spTgt spid="19"/>
                                        </p:tgtEl>
                                        <p:attrNameLst>
                                          <p:attrName>ppt_h</p:attrName>
                                        </p:attrNameLst>
                                      </p:cBhvr>
                                      <p:tavLst>
                                        <p:tav tm="0">
                                          <p:val>
                                            <p:strVal val="#ppt_h"/>
                                          </p:val>
                                        </p:tav>
                                        <p:tav tm="100000">
                                          <p:val>
                                            <p:strVal val="#ppt_h"/>
                                          </p:val>
                                        </p:tav>
                                      </p:tavLst>
                                    </p:anim>
                                    <p:animEffect transition="in" filter="fade">
                                      <p:cBhvr>
                                        <p:cTn id="38" dur="1500"/>
                                        <p:tgtEl>
                                          <p:spTgt spid="19"/>
                                        </p:tgtEl>
                                      </p:cBhvr>
                                    </p:animEffect>
                                  </p:childTnLst>
                                </p:cTn>
                              </p:par>
                              <p:par>
                                <p:cTn id="39" presetID="22" presetClass="entr" presetSubtype="4"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1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heel(1)">
                                      <p:cBhvr>
                                        <p:cTn id="46" dur="2500"/>
                                        <p:tgtEl>
                                          <p:spTgt spid="5"/>
                                        </p:tgtEl>
                                      </p:cBhvr>
                                    </p:animEffect>
                                  </p:childTnLst>
                                  <p:subTnLst>
                                    <p:audio>
                                      <p:cMediaNode>
                                        <p:cTn display="0" masterRel="sameClick">
                                          <p:stCondLst>
                                            <p:cond evt="begin" delay="0">
                                              <p:tn val="44"/>
                                            </p:cond>
                                          </p:stCondLst>
                                          <p:endCondLst>
                                            <p:cond evt="onStopAudio" delay="0">
                                              <p:tgtEl>
                                                <p:sldTgt/>
                                              </p:tgtEl>
                                            </p:cond>
                                          </p:endCondLst>
                                        </p:cTn>
                                        <p:tgtEl>
                                          <p:sndTgt r:embed="rId4" name="arrow.wav"/>
                                        </p:tgtEl>
                                      </p:cMediaNode>
                                    </p:audio>
                                  </p:subTnLst>
                                </p:cTn>
                              </p:par>
                              <p:par>
                                <p:cTn id="47" presetID="10" presetClass="exit" presetSubtype="0" fill="hold" grpId="1" nodeType="withEffect">
                                  <p:stCondLst>
                                    <p:cond delay="0"/>
                                  </p:stCondLst>
                                  <p:childTnLst>
                                    <p:animEffect transition="out" filter="fade">
                                      <p:cBhvr>
                                        <p:cTn id="48" dur="1000"/>
                                        <p:tgtEl>
                                          <p:spTgt spid="18"/>
                                        </p:tgtEl>
                                      </p:cBhvr>
                                    </p:animEffect>
                                    <p:set>
                                      <p:cBhvr>
                                        <p:cTn id="49" dur="1" fill="hold">
                                          <p:stCondLst>
                                            <p:cond delay="999"/>
                                          </p:stCondLst>
                                        </p:cTn>
                                        <p:tgtEl>
                                          <p:spTgt spid="18"/>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1500" fill="hold"/>
                                        <p:tgtEl>
                                          <p:spTgt spid="7"/>
                                        </p:tgtEl>
                                        <p:attrNameLst>
                                          <p:attrName>ppt_w</p:attrName>
                                        </p:attrNameLst>
                                      </p:cBhvr>
                                      <p:tavLst>
                                        <p:tav tm="0">
                                          <p:val>
                                            <p:strVal val="#ppt_w*0.70"/>
                                          </p:val>
                                        </p:tav>
                                        <p:tav tm="100000">
                                          <p:val>
                                            <p:strVal val="#ppt_w"/>
                                          </p:val>
                                        </p:tav>
                                      </p:tavLst>
                                    </p:anim>
                                    <p:anim calcmode="lin" valueType="num">
                                      <p:cBhvr>
                                        <p:cTn id="55" dur="1500" fill="hold"/>
                                        <p:tgtEl>
                                          <p:spTgt spid="7"/>
                                        </p:tgtEl>
                                        <p:attrNameLst>
                                          <p:attrName>ppt_h</p:attrName>
                                        </p:attrNameLst>
                                      </p:cBhvr>
                                      <p:tavLst>
                                        <p:tav tm="0">
                                          <p:val>
                                            <p:strVal val="#ppt_h"/>
                                          </p:val>
                                        </p:tav>
                                        <p:tav tm="100000">
                                          <p:val>
                                            <p:strVal val="#ppt_h"/>
                                          </p:val>
                                        </p:tav>
                                      </p:tavLst>
                                    </p:anim>
                                    <p:animEffect transition="in" filter="fade">
                                      <p:cBhvr>
                                        <p:cTn id="56" dur="1500"/>
                                        <p:tgtEl>
                                          <p:spTgt spid="7"/>
                                        </p:tgtEl>
                                      </p:cBhvr>
                                    </p:animEffect>
                                  </p:childTnLst>
                                </p:cTn>
                              </p:par>
                              <p:par>
                                <p:cTn id="57" presetID="22" presetClass="entr" presetSubtype="8"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15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heel(1)">
                                      <p:cBhvr>
                                        <p:cTn id="64" dur="2500"/>
                                        <p:tgtEl>
                                          <p:spTgt spid="4"/>
                                        </p:tgtEl>
                                      </p:cBhvr>
                                    </p:animEffect>
                                  </p:childTnLst>
                                  <p:subTnLst>
                                    <p:audio>
                                      <p:cMediaNode>
                                        <p:cTn display="0" masterRel="sameClick">
                                          <p:stCondLst>
                                            <p:cond evt="begin" delay="0">
                                              <p:tn val="62"/>
                                            </p:cond>
                                          </p:stCondLst>
                                          <p:endCondLst>
                                            <p:cond evt="onStopAudio" delay="0">
                                              <p:tgtEl>
                                                <p:sldTgt/>
                                              </p:tgtEl>
                                            </p:cond>
                                          </p:endCondLst>
                                        </p:cTn>
                                        <p:tgtEl>
                                          <p:sndTgt r:embed="rId4" name="arrow.wav"/>
                                        </p:tgtEl>
                                      </p:cMediaNode>
                                    </p:audio>
                                  </p:subTnLst>
                                </p:cTn>
                              </p:par>
                              <p:par>
                                <p:cTn id="65" presetID="10" presetClass="exit" presetSubtype="0" fill="hold" grpId="1" nodeType="withEffect">
                                  <p:stCondLst>
                                    <p:cond delay="0"/>
                                  </p:stCondLst>
                                  <p:childTnLst>
                                    <p:animEffect transition="out" filter="fade">
                                      <p:cBhvr>
                                        <p:cTn id="66" dur="1000"/>
                                        <p:tgtEl>
                                          <p:spTgt spid="5"/>
                                        </p:tgtEl>
                                      </p:cBhvr>
                                    </p:animEffect>
                                    <p:set>
                                      <p:cBhvr>
                                        <p:cTn id="67" dur="1" fill="hold">
                                          <p:stCondLst>
                                            <p:cond delay="999"/>
                                          </p:stCondLst>
                                        </p:cTn>
                                        <p:tgtEl>
                                          <p:spTgt spid="5"/>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grpId="0" nodeType="click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p:cTn id="72" dur="1500" fill="hold"/>
                                        <p:tgtEl>
                                          <p:spTgt spid="8"/>
                                        </p:tgtEl>
                                        <p:attrNameLst>
                                          <p:attrName>ppt_w</p:attrName>
                                        </p:attrNameLst>
                                      </p:cBhvr>
                                      <p:tavLst>
                                        <p:tav tm="0">
                                          <p:val>
                                            <p:strVal val="#ppt_w*0.70"/>
                                          </p:val>
                                        </p:tav>
                                        <p:tav tm="100000">
                                          <p:val>
                                            <p:strVal val="#ppt_w"/>
                                          </p:val>
                                        </p:tav>
                                      </p:tavLst>
                                    </p:anim>
                                    <p:anim calcmode="lin" valueType="num">
                                      <p:cBhvr>
                                        <p:cTn id="73" dur="1500" fill="hold"/>
                                        <p:tgtEl>
                                          <p:spTgt spid="8"/>
                                        </p:tgtEl>
                                        <p:attrNameLst>
                                          <p:attrName>ppt_h</p:attrName>
                                        </p:attrNameLst>
                                      </p:cBhvr>
                                      <p:tavLst>
                                        <p:tav tm="0">
                                          <p:val>
                                            <p:strVal val="#ppt_h"/>
                                          </p:val>
                                        </p:tav>
                                        <p:tav tm="100000">
                                          <p:val>
                                            <p:strVal val="#ppt_h"/>
                                          </p:val>
                                        </p:tav>
                                      </p:tavLst>
                                    </p:anim>
                                    <p:animEffect transition="in" filter="fade">
                                      <p:cBhvr>
                                        <p:cTn id="74" dur="1500"/>
                                        <p:tgtEl>
                                          <p:spTgt spid="8"/>
                                        </p:tgtEl>
                                      </p:cBhvr>
                                    </p:animEffect>
                                  </p:childTnLst>
                                </p:cTn>
                              </p:par>
                              <p:par>
                                <p:cTn id="75" presetID="22" presetClass="entr" presetSubtype="2" fill="hold"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right)">
                                      <p:cBhvr>
                                        <p:cTn id="77" dur="1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heel(1)">
                                      <p:cBhvr>
                                        <p:cTn id="82" dur="2500"/>
                                        <p:tgtEl>
                                          <p:spTgt spid="6"/>
                                        </p:tgtEl>
                                      </p:cBhvr>
                                    </p:animEffect>
                                  </p:childTnLst>
                                  <p:subTnLst>
                                    <p:audio>
                                      <p:cMediaNode>
                                        <p:cTn display="0" masterRel="sameClick">
                                          <p:stCondLst>
                                            <p:cond evt="begin" delay="0">
                                              <p:tn val="80"/>
                                            </p:cond>
                                          </p:stCondLst>
                                          <p:endCondLst>
                                            <p:cond evt="onStopAudio" delay="0">
                                              <p:tgtEl>
                                                <p:sldTgt/>
                                              </p:tgtEl>
                                            </p:cond>
                                          </p:endCondLst>
                                        </p:cTn>
                                        <p:tgtEl>
                                          <p:sndTgt r:embed="rId4" name="arrow.wav"/>
                                        </p:tgtEl>
                                      </p:cMediaNode>
                                    </p:audio>
                                  </p:subTnLst>
                                </p:cTn>
                              </p:par>
                              <p:par>
                                <p:cTn id="83" presetID="10" presetClass="exit" presetSubtype="0" fill="hold" grpId="1" nodeType="withEffect">
                                  <p:stCondLst>
                                    <p:cond delay="0"/>
                                  </p:stCondLst>
                                  <p:childTnLst>
                                    <p:animEffect transition="out" filter="fade">
                                      <p:cBhvr>
                                        <p:cTn id="84" dur="1000"/>
                                        <p:tgtEl>
                                          <p:spTgt spid="4"/>
                                        </p:tgtEl>
                                      </p:cBhvr>
                                    </p:animEffect>
                                    <p:set>
                                      <p:cBhvr>
                                        <p:cTn id="85" dur="1" fill="hold">
                                          <p:stCondLst>
                                            <p:cond delay="999"/>
                                          </p:stCondLst>
                                        </p:cTn>
                                        <p:tgtEl>
                                          <p:spTgt spid="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55" presetClass="entr" presetSubtype="0" fill="hold" grpId="0" nodeType="clickEffect">
                                  <p:stCondLst>
                                    <p:cond delay="0"/>
                                  </p:stCondLst>
                                  <p:childTnLst>
                                    <p:set>
                                      <p:cBhvr>
                                        <p:cTn id="89" dur="1" fill="hold">
                                          <p:stCondLst>
                                            <p:cond delay="0"/>
                                          </p:stCondLst>
                                        </p:cTn>
                                        <p:tgtEl>
                                          <p:spTgt spid="9"/>
                                        </p:tgtEl>
                                        <p:attrNameLst>
                                          <p:attrName>style.visibility</p:attrName>
                                        </p:attrNameLst>
                                      </p:cBhvr>
                                      <p:to>
                                        <p:strVal val="visible"/>
                                      </p:to>
                                    </p:set>
                                    <p:anim calcmode="lin" valueType="num">
                                      <p:cBhvr>
                                        <p:cTn id="90" dur="1500" fill="hold"/>
                                        <p:tgtEl>
                                          <p:spTgt spid="9"/>
                                        </p:tgtEl>
                                        <p:attrNameLst>
                                          <p:attrName>ppt_w</p:attrName>
                                        </p:attrNameLst>
                                      </p:cBhvr>
                                      <p:tavLst>
                                        <p:tav tm="0">
                                          <p:val>
                                            <p:strVal val="#ppt_w*0.70"/>
                                          </p:val>
                                        </p:tav>
                                        <p:tav tm="100000">
                                          <p:val>
                                            <p:strVal val="#ppt_w"/>
                                          </p:val>
                                        </p:tav>
                                      </p:tavLst>
                                    </p:anim>
                                    <p:anim calcmode="lin" valueType="num">
                                      <p:cBhvr>
                                        <p:cTn id="91" dur="1500" fill="hold"/>
                                        <p:tgtEl>
                                          <p:spTgt spid="9"/>
                                        </p:tgtEl>
                                        <p:attrNameLst>
                                          <p:attrName>ppt_h</p:attrName>
                                        </p:attrNameLst>
                                      </p:cBhvr>
                                      <p:tavLst>
                                        <p:tav tm="0">
                                          <p:val>
                                            <p:strVal val="#ppt_h"/>
                                          </p:val>
                                        </p:tav>
                                        <p:tav tm="100000">
                                          <p:val>
                                            <p:strVal val="#ppt_h"/>
                                          </p:val>
                                        </p:tav>
                                      </p:tavLst>
                                    </p:anim>
                                    <p:animEffect transition="in" filter="fade">
                                      <p:cBhvr>
                                        <p:cTn id="92" dur="1500"/>
                                        <p:tgtEl>
                                          <p:spTgt spid="9"/>
                                        </p:tgtEl>
                                      </p:cBhvr>
                                    </p:animEffect>
                                  </p:childTnLst>
                                </p:cTn>
                              </p:par>
                              <p:par>
                                <p:cTn id="93" presetID="22" presetClass="entr" presetSubtype="1" fill="hold"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wipe(up)">
                                      <p:cBhvr>
                                        <p:cTn id="95" dur="1500"/>
                                        <p:tgtEl>
                                          <p:spTgt spid="33"/>
                                        </p:tgtEl>
                                      </p:cBhvr>
                                    </p:animEffect>
                                  </p:childTnLst>
                                </p:cTn>
                              </p:par>
                            </p:childTnLst>
                          </p:cTn>
                        </p:par>
                      </p:childTnLst>
                    </p:cTn>
                  </p:par>
                  <p:par>
                    <p:cTn id="96" fill="hold">
                      <p:stCondLst>
                        <p:cond delay="indefinite"/>
                      </p:stCondLst>
                      <p:childTnLst>
                        <p:par>
                          <p:cTn id="97" fill="hold">
                            <p:stCondLst>
                              <p:cond delay="0"/>
                            </p:stCondLst>
                            <p:childTnLst>
                              <p:par>
                                <p:cTn id="98" presetID="52" presetClass="entr" presetSubtype="0" fill="hold" grpId="0" nodeType="clickEffect">
                                  <p:stCondLst>
                                    <p:cond delay="0"/>
                                  </p:stCondLst>
                                  <p:childTnLst>
                                    <p:set>
                                      <p:cBhvr>
                                        <p:cTn id="99" dur="1" fill="hold">
                                          <p:stCondLst>
                                            <p:cond delay="0"/>
                                          </p:stCondLst>
                                        </p:cTn>
                                        <p:tgtEl>
                                          <p:spTgt spid="11"/>
                                        </p:tgtEl>
                                        <p:attrNameLst>
                                          <p:attrName>style.visibility</p:attrName>
                                        </p:attrNameLst>
                                      </p:cBhvr>
                                      <p:to>
                                        <p:strVal val="visible"/>
                                      </p:to>
                                    </p:set>
                                    <p:animScale>
                                      <p:cBhvr>
                                        <p:cTn id="100" dur="1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1" dur="1500" decel="50000" fill="hold">
                                          <p:stCondLst>
                                            <p:cond delay="0"/>
                                          </p:stCondLst>
                                        </p:cTn>
                                        <p:tgtEl>
                                          <p:spTgt spid="11"/>
                                        </p:tgtEl>
                                        <p:attrNameLst>
                                          <p:attrName>ppt_x</p:attrName>
                                          <p:attrName>ppt_y</p:attrName>
                                        </p:attrNameLst>
                                      </p:cBhvr>
                                    </p:animMotion>
                                    <p:animEffect transition="in" filter="fade">
                                      <p:cBhvr>
                                        <p:cTn id="102" dur="1500"/>
                                        <p:tgtEl>
                                          <p:spTgt spid="11"/>
                                        </p:tgtEl>
                                      </p:cBhvr>
                                    </p:animEffect>
                                  </p:childTnLst>
                                </p:cTn>
                              </p:par>
                              <p:par>
                                <p:cTn id="103" presetID="10" presetClass="exit" presetSubtype="0" fill="hold" grpId="1" nodeType="withEffect">
                                  <p:stCondLst>
                                    <p:cond delay="0"/>
                                  </p:stCondLst>
                                  <p:childTnLst>
                                    <p:animEffect transition="out" filter="fade">
                                      <p:cBhvr>
                                        <p:cTn id="104" dur="1000"/>
                                        <p:tgtEl>
                                          <p:spTgt spid="6"/>
                                        </p:tgtEl>
                                      </p:cBhvr>
                                    </p:animEffect>
                                    <p:set>
                                      <p:cBhvr>
                                        <p:cTn id="105" dur="1" fill="hold">
                                          <p:stCondLst>
                                            <p:cond delay="999"/>
                                          </p:stCondLst>
                                        </p:cTn>
                                        <p:tgtEl>
                                          <p:spTgt spid="6"/>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55" presetClass="exit" presetSubtype="0" fill="hold" grpId="1" nodeType="clickEffect">
                                  <p:stCondLst>
                                    <p:cond delay="0"/>
                                  </p:stCondLst>
                                  <p:childTnLst>
                                    <p:anim calcmode="lin" valueType="num">
                                      <p:cBhvr>
                                        <p:cTn id="109" dur="1000"/>
                                        <p:tgtEl>
                                          <p:spTgt spid="7"/>
                                        </p:tgtEl>
                                        <p:attrNameLst>
                                          <p:attrName>ppt_w</p:attrName>
                                        </p:attrNameLst>
                                      </p:cBhvr>
                                      <p:tavLst>
                                        <p:tav tm="0">
                                          <p:val>
                                            <p:strVal val="ppt_w"/>
                                          </p:val>
                                        </p:tav>
                                        <p:tav tm="100000">
                                          <p:val>
                                            <p:strVal val="ppt_w*0.70"/>
                                          </p:val>
                                        </p:tav>
                                      </p:tavLst>
                                    </p:anim>
                                    <p:anim calcmode="lin" valueType="num">
                                      <p:cBhvr>
                                        <p:cTn id="110" dur="1000"/>
                                        <p:tgtEl>
                                          <p:spTgt spid="7"/>
                                        </p:tgtEl>
                                        <p:attrNameLst>
                                          <p:attrName>ppt_h</p:attrName>
                                        </p:attrNameLst>
                                      </p:cBhvr>
                                      <p:tavLst>
                                        <p:tav tm="0">
                                          <p:val>
                                            <p:strVal val="ppt_h"/>
                                          </p:val>
                                        </p:tav>
                                        <p:tav tm="100000">
                                          <p:val>
                                            <p:strVal val="ppt_h"/>
                                          </p:val>
                                        </p:tav>
                                      </p:tavLst>
                                    </p:anim>
                                    <p:animEffect transition="out" filter="fade">
                                      <p:cBhvr>
                                        <p:cTn id="111" dur="1000"/>
                                        <p:tgtEl>
                                          <p:spTgt spid="7"/>
                                        </p:tgtEl>
                                      </p:cBhvr>
                                    </p:animEffect>
                                    <p:set>
                                      <p:cBhvr>
                                        <p:cTn id="112" dur="1" fill="hold">
                                          <p:stCondLst>
                                            <p:cond delay="999"/>
                                          </p:stCondLst>
                                        </p:cTn>
                                        <p:tgtEl>
                                          <p:spTgt spid="7"/>
                                        </p:tgtEl>
                                        <p:attrNameLst>
                                          <p:attrName>style.visibility</p:attrName>
                                        </p:attrNameLst>
                                      </p:cBhvr>
                                      <p:to>
                                        <p:strVal val="hidden"/>
                                      </p:to>
                                    </p:set>
                                  </p:childTnLst>
                                </p:cTn>
                              </p:par>
                              <p:par>
                                <p:cTn id="113" presetID="55" presetClass="exit" presetSubtype="0" fill="hold" grpId="1" nodeType="withEffect">
                                  <p:stCondLst>
                                    <p:cond delay="0"/>
                                  </p:stCondLst>
                                  <p:childTnLst>
                                    <p:anim calcmode="lin" valueType="num">
                                      <p:cBhvr>
                                        <p:cTn id="114" dur="1000"/>
                                        <p:tgtEl>
                                          <p:spTgt spid="8"/>
                                        </p:tgtEl>
                                        <p:attrNameLst>
                                          <p:attrName>ppt_w</p:attrName>
                                        </p:attrNameLst>
                                      </p:cBhvr>
                                      <p:tavLst>
                                        <p:tav tm="0">
                                          <p:val>
                                            <p:strVal val="ppt_w"/>
                                          </p:val>
                                        </p:tav>
                                        <p:tav tm="100000">
                                          <p:val>
                                            <p:strVal val="ppt_w*0.70"/>
                                          </p:val>
                                        </p:tav>
                                      </p:tavLst>
                                    </p:anim>
                                    <p:anim calcmode="lin" valueType="num">
                                      <p:cBhvr>
                                        <p:cTn id="115" dur="1000"/>
                                        <p:tgtEl>
                                          <p:spTgt spid="8"/>
                                        </p:tgtEl>
                                        <p:attrNameLst>
                                          <p:attrName>ppt_h</p:attrName>
                                        </p:attrNameLst>
                                      </p:cBhvr>
                                      <p:tavLst>
                                        <p:tav tm="0">
                                          <p:val>
                                            <p:strVal val="ppt_h"/>
                                          </p:val>
                                        </p:tav>
                                        <p:tav tm="100000">
                                          <p:val>
                                            <p:strVal val="ppt_h"/>
                                          </p:val>
                                        </p:tav>
                                      </p:tavLst>
                                    </p:anim>
                                    <p:animEffect transition="out" filter="fade">
                                      <p:cBhvr>
                                        <p:cTn id="116" dur="1000"/>
                                        <p:tgtEl>
                                          <p:spTgt spid="8"/>
                                        </p:tgtEl>
                                      </p:cBhvr>
                                    </p:animEffect>
                                    <p:set>
                                      <p:cBhvr>
                                        <p:cTn id="117" dur="1" fill="hold">
                                          <p:stCondLst>
                                            <p:cond delay="999"/>
                                          </p:stCondLst>
                                        </p:cTn>
                                        <p:tgtEl>
                                          <p:spTgt spid="8"/>
                                        </p:tgtEl>
                                        <p:attrNameLst>
                                          <p:attrName>style.visibility</p:attrName>
                                        </p:attrNameLst>
                                      </p:cBhvr>
                                      <p:to>
                                        <p:strVal val="hidden"/>
                                      </p:to>
                                    </p:set>
                                  </p:childTnLst>
                                </p:cTn>
                              </p:par>
                              <p:par>
                                <p:cTn id="118" presetID="55" presetClass="exit" presetSubtype="0" fill="hold" grpId="1" nodeType="withEffect">
                                  <p:stCondLst>
                                    <p:cond delay="0"/>
                                  </p:stCondLst>
                                  <p:childTnLst>
                                    <p:anim calcmode="lin" valueType="num">
                                      <p:cBhvr>
                                        <p:cTn id="119" dur="1000"/>
                                        <p:tgtEl>
                                          <p:spTgt spid="9"/>
                                        </p:tgtEl>
                                        <p:attrNameLst>
                                          <p:attrName>ppt_w</p:attrName>
                                        </p:attrNameLst>
                                      </p:cBhvr>
                                      <p:tavLst>
                                        <p:tav tm="0">
                                          <p:val>
                                            <p:strVal val="ppt_w"/>
                                          </p:val>
                                        </p:tav>
                                        <p:tav tm="100000">
                                          <p:val>
                                            <p:strVal val="ppt_w*0.70"/>
                                          </p:val>
                                        </p:tav>
                                      </p:tavLst>
                                    </p:anim>
                                    <p:anim calcmode="lin" valueType="num">
                                      <p:cBhvr>
                                        <p:cTn id="120" dur="1000"/>
                                        <p:tgtEl>
                                          <p:spTgt spid="9"/>
                                        </p:tgtEl>
                                        <p:attrNameLst>
                                          <p:attrName>ppt_h</p:attrName>
                                        </p:attrNameLst>
                                      </p:cBhvr>
                                      <p:tavLst>
                                        <p:tav tm="0">
                                          <p:val>
                                            <p:strVal val="ppt_h"/>
                                          </p:val>
                                        </p:tav>
                                        <p:tav tm="100000">
                                          <p:val>
                                            <p:strVal val="ppt_h"/>
                                          </p:val>
                                        </p:tav>
                                      </p:tavLst>
                                    </p:anim>
                                    <p:animEffect transition="out" filter="fade">
                                      <p:cBhvr>
                                        <p:cTn id="121" dur="1000"/>
                                        <p:tgtEl>
                                          <p:spTgt spid="9"/>
                                        </p:tgtEl>
                                      </p:cBhvr>
                                    </p:animEffect>
                                    <p:set>
                                      <p:cBhvr>
                                        <p:cTn id="122" dur="1" fill="hold">
                                          <p:stCondLst>
                                            <p:cond delay="999"/>
                                          </p:stCondLst>
                                        </p:cTn>
                                        <p:tgtEl>
                                          <p:spTgt spid="9"/>
                                        </p:tgtEl>
                                        <p:attrNameLst>
                                          <p:attrName>style.visibility</p:attrName>
                                        </p:attrNameLst>
                                      </p:cBhvr>
                                      <p:to>
                                        <p:strVal val="hidden"/>
                                      </p:to>
                                    </p:set>
                                  </p:childTnLst>
                                </p:cTn>
                              </p:par>
                              <p:par>
                                <p:cTn id="123" presetID="55" presetClass="exit" presetSubtype="0" fill="hold" grpId="1" nodeType="withEffect">
                                  <p:stCondLst>
                                    <p:cond delay="0"/>
                                  </p:stCondLst>
                                  <p:childTnLst>
                                    <p:anim calcmode="lin" valueType="num">
                                      <p:cBhvr>
                                        <p:cTn id="124" dur="1000"/>
                                        <p:tgtEl>
                                          <p:spTgt spid="19"/>
                                        </p:tgtEl>
                                        <p:attrNameLst>
                                          <p:attrName>ppt_w</p:attrName>
                                        </p:attrNameLst>
                                      </p:cBhvr>
                                      <p:tavLst>
                                        <p:tav tm="0">
                                          <p:val>
                                            <p:strVal val="ppt_w"/>
                                          </p:val>
                                        </p:tav>
                                        <p:tav tm="100000">
                                          <p:val>
                                            <p:strVal val="ppt_w*0.70"/>
                                          </p:val>
                                        </p:tav>
                                      </p:tavLst>
                                    </p:anim>
                                    <p:anim calcmode="lin" valueType="num">
                                      <p:cBhvr>
                                        <p:cTn id="125" dur="1000"/>
                                        <p:tgtEl>
                                          <p:spTgt spid="19"/>
                                        </p:tgtEl>
                                        <p:attrNameLst>
                                          <p:attrName>ppt_h</p:attrName>
                                        </p:attrNameLst>
                                      </p:cBhvr>
                                      <p:tavLst>
                                        <p:tav tm="0">
                                          <p:val>
                                            <p:strVal val="ppt_h"/>
                                          </p:val>
                                        </p:tav>
                                        <p:tav tm="100000">
                                          <p:val>
                                            <p:strVal val="ppt_h"/>
                                          </p:val>
                                        </p:tav>
                                      </p:tavLst>
                                    </p:anim>
                                    <p:animEffect transition="out" filter="fade">
                                      <p:cBhvr>
                                        <p:cTn id="126" dur="1000"/>
                                        <p:tgtEl>
                                          <p:spTgt spid="19"/>
                                        </p:tgtEl>
                                      </p:cBhvr>
                                    </p:animEffect>
                                    <p:set>
                                      <p:cBhvr>
                                        <p:cTn id="127" dur="1" fill="hold">
                                          <p:stCondLst>
                                            <p:cond delay="999"/>
                                          </p:stCondLst>
                                        </p:cTn>
                                        <p:tgtEl>
                                          <p:spTgt spid="19"/>
                                        </p:tgtEl>
                                        <p:attrNameLst>
                                          <p:attrName>style.visibility</p:attrName>
                                        </p:attrNameLst>
                                      </p:cBhvr>
                                      <p:to>
                                        <p:strVal val="hidden"/>
                                      </p:to>
                                    </p:set>
                                  </p:childTnLst>
                                </p:cTn>
                              </p:par>
                              <p:par>
                                <p:cTn id="128" presetID="55" presetClass="exit" presetSubtype="0" fill="hold" grpId="1" nodeType="withEffect">
                                  <p:stCondLst>
                                    <p:cond delay="0"/>
                                  </p:stCondLst>
                                  <p:childTnLst>
                                    <p:anim calcmode="lin" valueType="num">
                                      <p:cBhvr>
                                        <p:cTn id="129" dur="1000"/>
                                        <p:tgtEl>
                                          <p:spTgt spid="11"/>
                                        </p:tgtEl>
                                        <p:attrNameLst>
                                          <p:attrName>ppt_w</p:attrName>
                                        </p:attrNameLst>
                                      </p:cBhvr>
                                      <p:tavLst>
                                        <p:tav tm="0">
                                          <p:val>
                                            <p:strVal val="ppt_w"/>
                                          </p:val>
                                        </p:tav>
                                        <p:tav tm="100000">
                                          <p:val>
                                            <p:strVal val="ppt_w*0.70"/>
                                          </p:val>
                                        </p:tav>
                                      </p:tavLst>
                                    </p:anim>
                                    <p:anim calcmode="lin" valueType="num">
                                      <p:cBhvr>
                                        <p:cTn id="130" dur="1000"/>
                                        <p:tgtEl>
                                          <p:spTgt spid="11"/>
                                        </p:tgtEl>
                                        <p:attrNameLst>
                                          <p:attrName>ppt_h</p:attrName>
                                        </p:attrNameLst>
                                      </p:cBhvr>
                                      <p:tavLst>
                                        <p:tav tm="0">
                                          <p:val>
                                            <p:strVal val="ppt_h"/>
                                          </p:val>
                                        </p:tav>
                                        <p:tav tm="100000">
                                          <p:val>
                                            <p:strVal val="ppt_h"/>
                                          </p:val>
                                        </p:tav>
                                      </p:tavLst>
                                    </p:anim>
                                    <p:animEffect transition="out" filter="fade">
                                      <p:cBhvr>
                                        <p:cTn id="131" dur="1000"/>
                                        <p:tgtEl>
                                          <p:spTgt spid="11"/>
                                        </p:tgtEl>
                                      </p:cBhvr>
                                    </p:animEffect>
                                    <p:set>
                                      <p:cBhvr>
                                        <p:cTn id="132" dur="1" fill="hold">
                                          <p:stCondLst>
                                            <p:cond delay="999"/>
                                          </p:stCondLst>
                                        </p:cTn>
                                        <p:tgtEl>
                                          <p:spTgt spid="11"/>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22" presetClass="entr" presetSubtype="4" fill="hold" grpId="0" nodeType="clickEffect">
                                  <p:stCondLst>
                                    <p:cond delay="0"/>
                                  </p:stCondLst>
                                  <p:childTnLst>
                                    <p:set>
                                      <p:cBhvr>
                                        <p:cTn id="136" dur="1" fill="hold">
                                          <p:stCondLst>
                                            <p:cond delay="0"/>
                                          </p:stCondLst>
                                        </p:cTn>
                                        <p:tgtEl>
                                          <p:spTgt spid="12">
                                            <p:graphicEl>
                                              <a:dgm id="{263DABAB-C0F8-45C3-921E-04FEFB84D997}"/>
                                            </p:graphicEl>
                                          </p:spTgt>
                                        </p:tgtEl>
                                        <p:attrNameLst>
                                          <p:attrName>style.visibility</p:attrName>
                                        </p:attrNameLst>
                                      </p:cBhvr>
                                      <p:to>
                                        <p:strVal val="visible"/>
                                      </p:to>
                                    </p:set>
                                    <p:animEffect transition="in" filter="wipe(down)">
                                      <p:cBhvr>
                                        <p:cTn id="137" dur="1500"/>
                                        <p:tgtEl>
                                          <p:spTgt spid="12">
                                            <p:graphicEl>
                                              <a:dgm id="{263DABAB-C0F8-45C3-921E-04FEFB84D997}"/>
                                            </p:graphicEl>
                                          </p:spTgt>
                                        </p:tgtEl>
                                      </p:cBhvr>
                                    </p:animEffect>
                                  </p:childTnLst>
                                  <p:subTnLst>
                                    <p:audio>
                                      <p:cMediaNode>
                                        <p:cTn display="0" masterRel="sameClick">
                                          <p:stCondLst>
                                            <p:cond evt="begin" delay="0">
                                              <p:tn val="135"/>
                                            </p:cond>
                                          </p:stCondLst>
                                          <p:endCondLst>
                                            <p:cond evt="onStopAudio" delay="0">
                                              <p:tgtEl>
                                                <p:sldTgt/>
                                              </p:tgtEl>
                                            </p:cond>
                                          </p:endCondLst>
                                        </p:cTn>
                                        <p:tgtEl>
                                          <p:sndTgt r:embed="rId4" name="arrow.wav"/>
                                        </p:tgtEl>
                                      </p:cMediaNode>
                                    </p:audio>
                                  </p:subTnLst>
                                </p:cTn>
                              </p:par>
                              <p:par>
                                <p:cTn id="138" presetID="55" presetClass="entr" presetSubtype="0" fill="hold" grpId="0" nodeType="withEffect">
                                  <p:stCondLst>
                                    <p:cond delay="0"/>
                                  </p:stCondLst>
                                  <p:childTnLst>
                                    <p:set>
                                      <p:cBhvr>
                                        <p:cTn id="139" dur="1" fill="hold">
                                          <p:stCondLst>
                                            <p:cond delay="0"/>
                                          </p:stCondLst>
                                        </p:cTn>
                                        <p:tgtEl>
                                          <p:spTgt spid="13"/>
                                        </p:tgtEl>
                                        <p:attrNameLst>
                                          <p:attrName>style.visibility</p:attrName>
                                        </p:attrNameLst>
                                      </p:cBhvr>
                                      <p:to>
                                        <p:strVal val="visible"/>
                                      </p:to>
                                    </p:set>
                                    <p:anim calcmode="lin" valueType="num">
                                      <p:cBhvr>
                                        <p:cTn id="140" dur="1500" fill="hold"/>
                                        <p:tgtEl>
                                          <p:spTgt spid="13"/>
                                        </p:tgtEl>
                                        <p:attrNameLst>
                                          <p:attrName>ppt_w</p:attrName>
                                        </p:attrNameLst>
                                      </p:cBhvr>
                                      <p:tavLst>
                                        <p:tav tm="0">
                                          <p:val>
                                            <p:strVal val="#ppt_w*0.70"/>
                                          </p:val>
                                        </p:tav>
                                        <p:tav tm="100000">
                                          <p:val>
                                            <p:strVal val="#ppt_w"/>
                                          </p:val>
                                        </p:tav>
                                      </p:tavLst>
                                    </p:anim>
                                    <p:anim calcmode="lin" valueType="num">
                                      <p:cBhvr>
                                        <p:cTn id="141" dur="1500" fill="hold"/>
                                        <p:tgtEl>
                                          <p:spTgt spid="13"/>
                                        </p:tgtEl>
                                        <p:attrNameLst>
                                          <p:attrName>ppt_h</p:attrName>
                                        </p:attrNameLst>
                                      </p:cBhvr>
                                      <p:tavLst>
                                        <p:tav tm="0">
                                          <p:val>
                                            <p:strVal val="#ppt_h"/>
                                          </p:val>
                                        </p:tav>
                                        <p:tav tm="100000">
                                          <p:val>
                                            <p:strVal val="#ppt_h"/>
                                          </p:val>
                                        </p:tav>
                                      </p:tavLst>
                                    </p:anim>
                                    <p:animEffect transition="in" filter="fade">
                                      <p:cBhvr>
                                        <p:cTn id="142" dur="1500"/>
                                        <p:tgtEl>
                                          <p:spTgt spid="13"/>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4" fill="hold" grpId="0" nodeType="clickEffect">
                                  <p:stCondLst>
                                    <p:cond delay="0"/>
                                  </p:stCondLst>
                                  <p:childTnLst>
                                    <p:set>
                                      <p:cBhvr>
                                        <p:cTn id="146" dur="1" fill="hold">
                                          <p:stCondLst>
                                            <p:cond delay="0"/>
                                          </p:stCondLst>
                                        </p:cTn>
                                        <p:tgtEl>
                                          <p:spTgt spid="12">
                                            <p:graphicEl>
                                              <a:dgm id="{A9FE641F-BC0F-4B10-9470-C87828907E4F}"/>
                                            </p:graphicEl>
                                          </p:spTgt>
                                        </p:tgtEl>
                                        <p:attrNameLst>
                                          <p:attrName>style.visibility</p:attrName>
                                        </p:attrNameLst>
                                      </p:cBhvr>
                                      <p:to>
                                        <p:strVal val="visible"/>
                                      </p:to>
                                    </p:set>
                                    <p:animEffect transition="in" filter="wipe(down)">
                                      <p:cBhvr>
                                        <p:cTn id="147" dur="1500"/>
                                        <p:tgtEl>
                                          <p:spTgt spid="12">
                                            <p:graphicEl>
                                              <a:dgm id="{A9FE641F-BC0F-4B10-9470-C87828907E4F}"/>
                                            </p:graphicEl>
                                          </p:spTgt>
                                        </p:tgtEl>
                                      </p:cBhvr>
                                    </p:animEffect>
                                  </p:childTnLst>
                                  <p:subTnLst>
                                    <p:audio>
                                      <p:cMediaNode>
                                        <p:cTn display="0" masterRel="sameClick">
                                          <p:stCondLst>
                                            <p:cond evt="begin" delay="0">
                                              <p:tn val="145"/>
                                            </p:cond>
                                          </p:stCondLst>
                                          <p:endCondLst>
                                            <p:cond evt="onStopAudio" delay="0">
                                              <p:tgtEl>
                                                <p:sldTgt/>
                                              </p:tgtEl>
                                            </p:cond>
                                          </p:endCondLst>
                                        </p:cTn>
                                        <p:tgtEl>
                                          <p:sndTgt r:embed="rId4" name="arrow.wav"/>
                                        </p:tgtEl>
                                      </p:cMediaNode>
                                    </p:audio>
                                  </p:subTnLst>
                                </p:cTn>
                              </p:par>
                              <p:par>
                                <p:cTn id="148" presetID="22" presetClass="entr" presetSubtype="4" fill="hold" grpId="0" nodeType="withEffect">
                                  <p:stCondLst>
                                    <p:cond delay="0"/>
                                  </p:stCondLst>
                                  <p:childTnLst>
                                    <p:set>
                                      <p:cBhvr>
                                        <p:cTn id="149" dur="1" fill="hold">
                                          <p:stCondLst>
                                            <p:cond delay="0"/>
                                          </p:stCondLst>
                                        </p:cTn>
                                        <p:tgtEl>
                                          <p:spTgt spid="12">
                                            <p:graphicEl>
                                              <a:dgm id="{CE9F69F6-C053-4A92-B4A7-5019C0794B92}"/>
                                            </p:graphicEl>
                                          </p:spTgt>
                                        </p:tgtEl>
                                        <p:attrNameLst>
                                          <p:attrName>style.visibility</p:attrName>
                                        </p:attrNameLst>
                                      </p:cBhvr>
                                      <p:to>
                                        <p:strVal val="visible"/>
                                      </p:to>
                                    </p:set>
                                    <p:animEffect transition="in" filter="wipe(down)">
                                      <p:cBhvr>
                                        <p:cTn id="150" dur="1500"/>
                                        <p:tgtEl>
                                          <p:spTgt spid="12">
                                            <p:graphicEl>
                                              <a:dgm id="{CE9F69F6-C053-4A92-B4A7-5019C0794B92}"/>
                                            </p:graphicEl>
                                          </p:spTgt>
                                        </p:tgtEl>
                                      </p:cBhvr>
                                    </p:animEffect>
                                  </p:childTnLst>
                                  <p:subTnLst>
                                    <p:audio>
                                      <p:cMediaNode>
                                        <p:cTn display="0" masterRel="sameClick">
                                          <p:stCondLst>
                                            <p:cond evt="begin" delay="0">
                                              <p:tn val="148"/>
                                            </p:cond>
                                          </p:stCondLst>
                                          <p:endCondLst>
                                            <p:cond evt="onStopAudio" delay="0">
                                              <p:tgtEl>
                                                <p:sldTgt/>
                                              </p:tgtEl>
                                            </p:cond>
                                          </p:endCondLst>
                                        </p:cTn>
                                        <p:tgtEl>
                                          <p:sndTgt r:embed="rId4" name="arrow.wav"/>
                                        </p:tgtEl>
                                      </p:cMediaNode>
                                    </p:audio>
                                  </p:subTnLst>
                                </p:cTn>
                              </p:par>
                            </p:childTnLst>
                          </p:cTn>
                        </p:par>
                      </p:childTnLst>
                    </p:cTn>
                  </p:par>
                  <p:par>
                    <p:cTn id="151" fill="hold">
                      <p:stCondLst>
                        <p:cond delay="indefinite"/>
                      </p:stCondLst>
                      <p:childTnLst>
                        <p:par>
                          <p:cTn id="152" fill="hold">
                            <p:stCondLst>
                              <p:cond delay="0"/>
                            </p:stCondLst>
                            <p:childTnLst>
                              <p:par>
                                <p:cTn id="153" presetID="22" presetClass="entr" presetSubtype="4" fill="hold" grpId="0" nodeType="clickEffect">
                                  <p:stCondLst>
                                    <p:cond delay="0"/>
                                  </p:stCondLst>
                                  <p:childTnLst>
                                    <p:set>
                                      <p:cBhvr>
                                        <p:cTn id="154" dur="1" fill="hold">
                                          <p:stCondLst>
                                            <p:cond delay="0"/>
                                          </p:stCondLst>
                                        </p:cTn>
                                        <p:tgtEl>
                                          <p:spTgt spid="12">
                                            <p:graphicEl>
                                              <a:dgm id="{AB0E28BE-BCFF-4A1E-9342-6E4B09EF3FBE}"/>
                                            </p:graphicEl>
                                          </p:spTgt>
                                        </p:tgtEl>
                                        <p:attrNameLst>
                                          <p:attrName>style.visibility</p:attrName>
                                        </p:attrNameLst>
                                      </p:cBhvr>
                                      <p:to>
                                        <p:strVal val="visible"/>
                                      </p:to>
                                    </p:set>
                                    <p:animEffect transition="in" filter="wipe(down)">
                                      <p:cBhvr>
                                        <p:cTn id="155" dur="1500"/>
                                        <p:tgtEl>
                                          <p:spTgt spid="12">
                                            <p:graphicEl>
                                              <a:dgm id="{AB0E28BE-BCFF-4A1E-9342-6E4B09EF3FBE}"/>
                                            </p:graphicEl>
                                          </p:spTgt>
                                        </p:tgtEl>
                                      </p:cBhvr>
                                    </p:animEffect>
                                  </p:childTnLst>
                                  <p:subTnLst>
                                    <p:audio>
                                      <p:cMediaNode>
                                        <p:cTn display="0" masterRel="sameClick">
                                          <p:stCondLst>
                                            <p:cond evt="begin" delay="0">
                                              <p:tn val="153"/>
                                            </p:cond>
                                          </p:stCondLst>
                                          <p:endCondLst>
                                            <p:cond evt="onStopAudio" delay="0">
                                              <p:tgtEl>
                                                <p:sldTgt/>
                                              </p:tgtEl>
                                            </p:cond>
                                          </p:endCondLst>
                                        </p:cTn>
                                        <p:tgtEl>
                                          <p:sndTgt r:embed="rId4" name="arrow.wav"/>
                                        </p:tgtEl>
                                      </p:cMediaNode>
                                    </p:audio>
                                  </p:subTnLst>
                                </p:cTn>
                              </p:par>
                              <p:par>
                                <p:cTn id="156" presetID="22" presetClass="entr" presetSubtype="4" fill="hold" grpId="0" nodeType="withEffect">
                                  <p:stCondLst>
                                    <p:cond delay="0"/>
                                  </p:stCondLst>
                                  <p:childTnLst>
                                    <p:set>
                                      <p:cBhvr>
                                        <p:cTn id="157" dur="1" fill="hold">
                                          <p:stCondLst>
                                            <p:cond delay="0"/>
                                          </p:stCondLst>
                                        </p:cTn>
                                        <p:tgtEl>
                                          <p:spTgt spid="12">
                                            <p:graphicEl>
                                              <a:dgm id="{7E5D30B9-7C2F-45D7-9514-BAA4A4A015D5}"/>
                                            </p:graphicEl>
                                          </p:spTgt>
                                        </p:tgtEl>
                                        <p:attrNameLst>
                                          <p:attrName>style.visibility</p:attrName>
                                        </p:attrNameLst>
                                      </p:cBhvr>
                                      <p:to>
                                        <p:strVal val="visible"/>
                                      </p:to>
                                    </p:set>
                                    <p:animEffect transition="in" filter="wipe(down)">
                                      <p:cBhvr>
                                        <p:cTn id="158" dur="1500"/>
                                        <p:tgtEl>
                                          <p:spTgt spid="12">
                                            <p:graphicEl>
                                              <a:dgm id="{7E5D30B9-7C2F-45D7-9514-BAA4A4A015D5}"/>
                                            </p:graphicEl>
                                          </p:spTgt>
                                        </p:tgtEl>
                                      </p:cBhvr>
                                    </p:animEffect>
                                  </p:childTnLst>
                                  <p:subTnLst>
                                    <p:audio>
                                      <p:cMediaNode>
                                        <p:cTn display="0" masterRel="sameClick">
                                          <p:stCondLst>
                                            <p:cond evt="begin" delay="0">
                                              <p:tn val="156"/>
                                            </p:cond>
                                          </p:stCondLst>
                                          <p:endCondLst>
                                            <p:cond evt="onStopAudio" delay="0">
                                              <p:tgtEl>
                                                <p:sldTgt/>
                                              </p:tgtEl>
                                            </p:cond>
                                          </p:endCondLst>
                                        </p:cTn>
                                        <p:tgtEl>
                                          <p:sndTgt r:embed="rId4" name="arrow.wav"/>
                                        </p:tgtEl>
                                      </p:cMediaNode>
                                    </p:audio>
                                  </p:subTnLst>
                                </p:cTn>
                              </p:par>
                            </p:childTnLst>
                          </p:cTn>
                        </p:par>
                      </p:childTnLst>
                    </p:cTn>
                  </p:par>
                  <p:par>
                    <p:cTn id="159" fill="hold">
                      <p:stCondLst>
                        <p:cond delay="indefinite"/>
                      </p:stCondLst>
                      <p:childTnLst>
                        <p:par>
                          <p:cTn id="160" fill="hold">
                            <p:stCondLst>
                              <p:cond delay="0"/>
                            </p:stCondLst>
                            <p:childTnLst>
                              <p:par>
                                <p:cTn id="161" presetID="22" presetClass="entr" presetSubtype="4" fill="hold" grpId="0" nodeType="clickEffect">
                                  <p:stCondLst>
                                    <p:cond delay="0"/>
                                  </p:stCondLst>
                                  <p:childTnLst>
                                    <p:set>
                                      <p:cBhvr>
                                        <p:cTn id="162" dur="1" fill="hold">
                                          <p:stCondLst>
                                            <p:cond delay="0"/>
                                          </p:stCondLst>
                                        </p:cTn>
                                        <p:tgtEl>
                                          <p:spTgt spid="12">
                                            <p:graphicEl>
                                              <a:dgm id="{ED201B2D-B0E3-4E60-AA1B-7AEE4DF8EB3A}"/>
                                            </p:graphicEl>
                                          </p:spTgt>
                                        </p:tgtEl>
                                        <p:attrNameLst>
                                          <p:attrName>style.visibility</p:attrName>
                                        </p:attrNameLst>
                                      </p:cBhvr>
                                      <p:to>
                                        <p:strVal val="visible"/>
                                      </p:to>
                                    </p:set>
                                    <p:animEffect transition="in" filter="wipe(down)">
                                      <p:cBhvr>
                                        <p:cTn id="163" dur="1500"/>
                                        <p:tgtEl>
                                          <p:spTgt spid="12">
                                            <p:graphicEl>
                                              <a:dgm id="{ED201B2D-B0E3-4E60-AA1B-7AEE4DF8EB3A}"/>
                                            </p:graphicEl>
                                          </p:spTgt>
                                        </p:tgtEl>
                                      </p:cBhvr>
                                    </p:animEffect>
                                  </p:childTnLst>
                                  <p:subTnLst>
                                    <p:audio>
                                      <p:cMediaNode>
                                        <p:cTn display="0" masterRel="sameClick">
                                          <p:stCondLst>
                                            <p:cond evt="begin" delay="0">
                                              <p:tn val="161"/>
                                            </p:cond>
                                          </p:stCondLst>
                                          <p:endCondLst>
                                            <p:cond evt="onStopAudio" delay="0">
                                              <p:tgtEl>
                                                <p:sldTgt/>
                                              </p:tgtEl>
                                            </p:cond>
                                          </p:endCondLst>
                                        </p:cTn>
                                        <p:tgtEl>
                                          <p:sndTgt r:embed="rId4" name="arrow.wav"/>
                                        </p:tgtEl>
                                      </p:cMediaNode>
                                    </p:audio>
                                  </p:subTnLst>
                                </p:cTn>
                              </p:par>
                              <p:par>
                                <p:cTn id="164" presetID="22" presetClass="entr" presetSubtype="4" fill="hold" grpId="0" nodeType="withEffect">
                                  <p:stCondLst>
                                    <p:cond delay="0"/>
                                  </p:stCondLst>
                                  <p:childTnLst>
                                    <p:set>
                                      <p:cBhvr>
                                        <p:cTn id="165" dur="1" fill="hold">
                                          <p:stCondLst>
                                            <p:cond delay="0"/>
                                          </p:stCondLst>
                                        </p:cTn>
                                        <p:tgtEl>
                                          <p:spTgt spid="12">
                                            <p:graphicEl>
                                              <a:dgm id="{CC293A94-3BB0-4F84-96A0-775C0E8479E6}"/>
                                            </p:graphicEl>
                                          </p:spTgt>
                                        </p:tgtEl>
                                        <p:attrNameLst>
                                          <p:attrName>style.visibility</p:attrName>
                                        </p:attrNameLst>
                                      </p:cBhvr>
                                      <p:to>
                                        <p:strVal val="visible"/>
                                      </p:to>
                                    </p:set>
                                    <p:animEffect transition="in" filter="wipe(down)">
                                      <p:cBhvr>
                                        <p:cTn id="166" dur="1500"/>
                                        <p:tgtEl>
                                          <p:spTgt spid="12">
                                            <p:graphicEl>
                                              <a:dgm id="{CC293A94-3BB0-4F84-96A0-775C0E8479E6}"/>
                                            </p:graphicEl>
                                          </p:spTgt>
                                        </p:tgtEl>
                                      </p:cBhvr>
                                    </p:animEffect>
                                  </p:childTnLst>
                                  <p:subTnLst>
                                    <p:audio>
                                      <p:cMediaNode>
                                        <p:cTn display="0" masterRel="sameClick">
                                          <p:stCondLst>
                                            <p:cond evt="begin" delay="0">
                                              <p:tn val="164"/>
                                            </p:cond>
                                          </p:stCondLst>
                                          <p:endCondLst>
                                            <p:cond evt="onStopAudio" delay="0">
                                              <p:tgtEl>
                                                <p:sldTgt/>
                                              </p:tgtEl>
                                            </p:cond>
                                          </p:endCondLst>
                                        </p:cTn>
                                        <p:tgtEl>
                                          <p:sndTgt r:embed="rId4" name="arrow.wav"/>
                                        </p:tgtEl>
                                      </p:cMediaNode>
                                    </p:audio>
                                  </p:subTnLst>
                                </p:cTn>
                              </p:par>
                            </p:childTnLst>
                          </p:cTn>
                        </p:par>
                      </p:childTnLst>
                    </p:cTn>
                  </p:par>
                  <p:par>
                    <p:cTn id="167" fill="hold">
                      <p:stCondLst>
                        <p:cond delay="indefinite"/>
                      </p:stCondLst>
                      <p:childTnLst>
                        <p:par>
                          <p:cTn id="168" fill="hold">
                            <p:stCondLst>
                              <p:cond delay="0"/>
                            </p:stCondLst>
                            <p:childTnLst>
                              <p:par>
                                <p:cTn id="169" presetID="22" presetClass="entr" presetSubtype="4" fill="hold" grpId="0" nodeType="clickEffect">
                                  <p:stCondLst>
                                    <p:cond delay="0"/>
                                  </p:stCondLst>
                                  <p:childTnLst>
                                    <p:set>
                                      <p:cBhvr>
                                        <p:cTn id="170" dur="1" fill="hold">
                                          <p:stCondLst>
                                            <p:cond delay="0"/>
                                          </p:stCondLst>
                                        </p:cTn>
                                        <p:tgtEl>
                                          <p:spTgt spid="12">
                                            <p:graphicEl>
                                              <a:dgm id="{F95D0E55-F1E5-433B-8E41-7C20167C70F2}"/>
                                            </p:graphicEl>
                                          </p:spTgt>
                                        </p:tgtEl>
                                        <p:attrNameLst>
                                          <p:attrName>style.visibility</p:attrName>
                                        </p:attrNameLst>
                                      </p:cBhvr>
                                      <p:to>
                                        <p:strVal val="visible"/>
                                      </p:to>
                                    </p:set>
                                    <p:animEffect transition="in" filter="wipe(down)">
                                      <p:cBhvr>
                                        <p:cTn id="171" dur="1500"/>
                                        <p:tgtEl>
                                          <p:spTgt spid="12">
                                            <p:graphicEl>
                                              <a:dgm id="{F95D0E55-F1E5-433B-8E41-7C20167C70F2}"/>
                                            </p:graphicEl>
                                          </p:spTgt>
                                        </p:tgtEl>
                                      </p:cBhvr>
                                    </p:animEffect>
                                  </p:childTnLst>
                                  <p:subTnLst>
                                    <p:audio>
                                      <p:cMediaNode>
                                        <p:cTn display="0" masterRel="sameClick">
                                          <p:stCondLst>
                                            <p:cond evt="begin" delay="0">
                                              <p:tn val="169"/>
                                            </p:cond>
                                          </p:stCondLst>
                                          <p:endCondLst>
                                            <p:cond evt="onStopAudio" delay="0">
                                              <p:tgtEl>
                                                <p:sldTgt/>
                                              </p:tgtEl>
                                            </p:cond>
                                          </p:endCondLst>
                                        </p:cTn>
                                        <p:tgtEl>
                                          <p:sndTgt r:embed="rId4" name="arrow.wav"/>
                                        </p:tgtEl>
                                      </p:cMediaNode>
                                    </p:audio>
                                  </p:subTnLst>
                                </p:cTn>
                              </p:par>
                              <p:par>
                                <p:cTn id="172" presetID="22" presetClass="entr" presetSubtype="4" fill="hold" grpId="0" nodeType="withEffect">
                                  <p:stCondLst>
                                    <p:cond delay="0"/>
                                  </p:stCondLst>
                                  <p:childTnLst>
                                    <p:set>
                                      <p:cBhvr>
                                        <p:cTn id="173" dur="1" fill="hold">
                                          <p:stCondLst>
                                            <p:cond delay="0"/>
                                          </p:stCondLst>
                                        </p:cTn>
                                        <p:tgtEl>
                                          <p:spTgt spid="12">
                                            <p:graphicEl>
                                              <a:dgm id="{06908248-81E3-4D14-A1FA-5D7583FEB6A1}"/>
                                            </p:graphicEl>
                                          </p:spTgt>
                                        </p:tgtEl>
                                        <p:attrNameLst>
                                          <p:attrName>style.visibility</p:attrName>
                                        </p:attrNameLst>
                                      </p:cBhvr>
                                      <p:to>
                                        <p:strVal val="visible"/>
                                      </p:to>
                                    </p:set>
                                    <p:animEffect transition="in" filter="wipe(down)">
                                      <p:cBhvr>
                                        <p:cTn id="174" dur="1500"/>
                                        <p:tgtEl>
                                          <p:spTgt spid="12">
                                            <p:graphicEl>
                                              <a:dgm id="{06908248-81E3-4D14-A1FA-5D7583FEB6A1}"/>
                                            </p:graphicEl>
                                          </p:spTgt>
                                        </p:tgtEl>
                                      </p:cBhvr>
                                    </p:animEffect>
                                  </p:childTnLst>
                                  <p:subTnLst>
                                    <p:audio>
                                      <p:cMediaNode>
                                        <p:cTn display="0" masterRel="sameClick">
                                          <p:stCondLst>
                                            <p:cond evt="begin" delay="0">
                                              <p:tn val="172"/>
                                            </p:cond>
                                          </p:stCondLst>
                                          <p:endCondLst>
                                            <p:cond evt="onStopAudio" delay="0">
                                              <p:tgtEl>
                                                <p:sldTgt/>
                                              </p:tgtEl>
                                            </p:cond>
                                          </p:endCondLst>
                                        </p:cTn>
                                        <p:tgtEl>
                                          <p:sndTgt r:embed="rId4" name="arrow.wav"/>
                                        </p:tgtEl>
                                      </p:cMediaNode>
                                    </p:audio>
                                  </p:subTnLst>
                                </p:cTn>
                              </p:par>
                            </p:childTnLst>
                          </p:cTn>
                        </p:par>
                      </p:childTnLst>
                    </p:cTn>
                  </p:par>
                  <p:par>
                    <p:cTn id="175" fill="hold">
                      <p:stCondLst>
                        <p:cond delay="indefinite"/>
                      </p:stCondLst>
                      <p:childTnLst>
                        <p:par>
                          <p:cTn id="176" fill="hold">
                            <p:stCondLst>
                              <p:cond delay="0"/>
                            </p:stCondLst>
                            <p:childTnLst>
                              <p:par>
                                <p:cTn id="177" presetID="31" presetClass="entr" presetSubtype="0" fill="hold" nodeType="clickEffect">
                                  <p:stCondLst>
                                    <p:cond delay="0"/>
                                  </p:stCondLst>
                                  <p:childTnLst>
                                    <p:set>
                                      <p:cBhvr>
                                        <p:cTn id="178" dur="1" fill="hold">
                                          <p:stCondLst>
                                            <p:cond delay="0"/>
                                          </p:stCondLst>
                                        </p:cTn>
                                        <p:tgtEl>
                                          <p:spTgt spid="14"/>
                                        </p:tgtEl>
                                        <p:attrNameLst>
                                          <p:attrName>style.visibility</p:attrName>
                                        </p:attrNameLst>
                                      </p:cBhvr>
                                      <p:to>
                                        <p:strVal val="visible"/>
                                      </p:to>
                                    </p:set>
                                    <p:anim calcmode="lin" valueType="num">
                                      <p:cBhvr>
                                        <p:cTn id="179" dur="1000" fill="hold"/>
                                        <p:tgtEl>
                                          <p:spTgt spid="14"/>
                                        </p:tgtEl>
                                        <p:attrNameLst>
                                          <p:attrName>ppt_w</p:attrName>
                                        </p:attrNameLst>
                                      </p:cBhvr>
                                      <p:tavLst>
                                        <p:tav tm="0">
                                          <p:val>
                                            <p:fltVal val="0"/>
                                          </p:val>
                                        </p:tav>
                                        <p:tav tm="100000">
                                          <p:val>
                                            <p:strVal val="#ppt_w"/>
                                          </p:val>
                                        </p:tav>
                                      </p:tavLst>
                                    </p:anim>
                                    <p:anim calcmode="lin" valueType="num">
                                      <p:cBhvr>
                                        <p:cTn id="180" dur="1000" fill="hold"/>
                                        <p:tgtEl>
                                          <p:spTgt spid="14"/>
                                        </p:tgtEl>
                                        <p:attrNameLst>
                                          <p:attrName>ppt_h</p:attrName>
                                        </p:attrNameLst>
                                      </p:cBhvr>
                                      <p:tavLst>
                                        <p:tav tm="0">
                                          <p:val>
                                            <p:fltVal val="0"/>
                                          </p:val>
                                        </p:tav>
                                        <p:tav tm="100000">
                                          <p:val>
                                            <p:strVal val="#ppt_h"/>
                                          </p:val>
                                        </p:tav>
                                      </p:tavLst>
                                    </p:anim>
                                    <p:anim calcmode="lin" valueType="num">
                                      <p:cBhvr>
                                        <p:cTn id="181" dur="1000" fill="hold"/>
                                        <p:tgtEl>
                                          <p:spTgt spid="14"/>
                                        </p:tgtEl>
                                        <p:attrNameLst>
                                          <p:attrName>style.rotation</p:attrName>
                                        </p:attrNameLst>
                                      </p:cBhvr>
                                      <p:tavLst>
                                        <p:tav tm="0">
                                          <p:val>
                                            <p:fltVal val="90"/>
                                          </p:val>
                                        </p:tav>
                                        <p:tav tm="100000">
                                          <p:val>
                                            <p:fltVal val="0"/>
                                          </p:val>
                                        </p:tav>
                                      </p:tavLst>
                                    </p:anim>
                                    <p:animEffect transition="in" filter="fade">
                                      <p:cBhvr>
                                        <p:cTn id="182" dur="1000"/>
                                        <p:tgtEl>
                                          <p:spTgt spid="14"/>
                                        </p:tgtEl>
                                      </p:cBhvr>
                                    </p:animEffect>
                                  </p:childTnLst>
                                </p:cTn>
                              </p:par>
                            </p:childTnLst>
                          </p:cTn>
                        </p:par>
                      </p:childTnLst>
                    </p:cTn>
                  </p:par>
                  <p:par>
                    <p:cTn id="183" fill="hold">
                      <p:stCondLst>
                        <p:cond delay="indefinite"/>
                      </p:stCondLst>
                      <p:childTnLst>
                        <p:par>
                          <p:cTn id="184" fill="hold">
                            <p:stCondLst>
                              <p:cond delay="0"/>
                            </p:stCondLst>
                            <p:childTnLst>
                              <p:par>
                                <p:cTn id="185" presetID="42" presetClass="entr" presetSubtype="0" fill="hold" grpId="0" nodeType="clickEffect">
                                  <p:stCondLst>
                                    <p:cond delay="0"/>
                                  </p:stCondLst>
                                  <p:childTnLst>
                                    <p:set>
                                      <p:cBhvr>
                                        <p:cTn id="186" dur="1" fill="hold">
                                          <p:stCondLst>
                                            <p:cond delay="0"/>
                                          </p:stCondLst>
                                        </p:cTn>
                                        <p:tgtEl>
                                          <p:spTgt spid="15"/>
                                        </p:tgtEl>
                                        <p:attrNameLst>
                                          <p:attrName>style.visibility</p:attrName>
                                        </p:attrNameLst>
                                      </p:cBhvr>
                                      <p:to>
                                        <p:strVal val="visible"/>
                                      </p:to>
                                    </p:set>
                                    <p:animEffect transition="in" filter="fade">
                                      <p:cBhvr>
                                        <p:cTn id="187" dur="1000"/>
                                        <p:tgtEl>
                                          <p:spTgt spid="15"/>
                                        </p:tgtEl>
                                      </p:cBhvr>
                                    </p:animEffect>
                                    <p:anim calcmode="lin" valueType="num">
                                      <p:cBhvr>
                                        <p:cTn id="188" dur="1000" fill="hold"/>
                                        <p:tgtEl>
                                          <p:spTgt spid="15"/>
                                        </p:tgtEl>
                                        <p:attrNameLst>
                                          <p:attrName>ppt_x</p:attrName>
                                        </p:attrNameLst>
                                      </p:cBhvr>
                                      <p:tavLst>
                                        <p:tav tm="0">
                                          <p:val>
                                            <p:strVal val="#ppt_x"/>
                                          </p:val>
                                        </p:tav>
                                        <p:tav tm="100000">
                                          <p:val>
                                            <p:strVal val="#ppt_x"/>
                                          </p:val>
                                        </p:tav>
                                      </p:tavLst>
                                    </p:anim>
                                    <p:anim calcmode="lin" valueType="num">
                                      <p:cBhvr>
                                        <p:cTn id="18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0" fill="hold" display="0">
                  <p:stCondLst>
                    <p:cond delay="indefinite"/>
                  </p:stCondLst>
                  <p:endCondLst>
                    <p:cond evt="onStopAudio" delay="0">
                      <p:tgtEl>
                        <p:sldTgt/>
                      </p:tgtEl>
                    </p:cond>
                    <p:cond evt="onNext" delay="0">
                      <p:tgtEl>
                        <p:sldTgt/>
                      </p:tgtEl>
                    </p:cond>
                  </p:endCondLst>
                </p:cTn>
                <p:tgtEl>
                  <p:spTgt spid="20"/>
                </p:tgtEl>
              </p:cMediaNode>
            </p:audio>
          </p:childTnLst>
        </p:cTn>
      </p:par>
    </p:tnLst>
    <p:bldLst>
      <p:bldP spid="18" grpId="0" animBg="1"/>
      <p:bldP spid="18" grpId="1" animBg="1"/>
      <p:bldP spid="19" grpId="0" animBg="1"/>
      <p:bldP spid="19"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1" grpId="0" animBg="1"/>
      <p:bldP spid="11" grpId="1" animBg="1"/>
      <p:bldP spid="3" grpId="0" animBg="1"/>
      <p:bldP spid="3" grpId="1" animBg="1"/>
      <p:bldGraphic spid="12" grpId="0">
        <p:bldSub>
          <a:bldDgm bld="one"/>
        </p:bldSub>
      </p:bldGraphic>
      <p:bldP spid="13" grpId="0"/>
      <p:bldP spid="1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NewsPrint">
  <a:themeElements>
    <a:clrScheme name="Custom 31">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FFFF0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1_Paper">
  <a:themeElements>
    <a:clrScheme name="Custom 24">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68638</TotalTime>
  <Words>1652</Words>
  <Application>Microsoft Office PowerPoint</Application>
  <PresentationFormat>On-screen Show (4:3)</PresentationFormat>
  <Paragraphs>232</Paragraphs>
  <Slides>15</Slides>
  <Notes>8</Notes>
  <HiddenSlides>0</HiddenSlides>
  <MMClips>11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vt:i4>
      </vt:variant>
    </vt:vector>
  </HeadingPairs>
  <TitlesOfParts>
    <vt:vector size="27" baseType="lpstr">
      <vt:lpstr>Arial</vt:lpstr>
      <vt:lpstr>Tw Cen MT</vt:lpstr>
      <vt:lpstr>Impact</vt:lpstr>
      <vt:lpstr>Wingdings</vt:lpstr>
      <vt:lpstr>Wingdings 2</vt:lpstr>
      <vt:lpstr>Aharoni</vt:lpstr>
      <vt:lpstr>Constantia</vt:lpstr>
      <vt:lpstr>Calibri</vt:lpstr>
      <vt:lpstr>Apple Boy BTN</vt:lpstr>
      <vt:lpstr>Times New Roman</vt:lpstr>
      <vt:lpstr>NewsPrint</vt:lpstr>
      <vt:lpstr>1_Paper</vt:lpstr>
      <vt:lpstr>Key Stage 2 History</vt:lpstr>
      <vt:lpstr>PowerPoint Presentation</vt:lpstr>
      <vt:lpstr>PowerPoint Presentation</vt:lpstr>
      <vt:lpstr>PowerPoint Presentation</vt:lpstr>
      <vt:lpstr>PowerPoint Presentation</vt:lpstr>
      <vt:lpstr>         Where is Central America?</vt:lpstr>
      <vt:lpstr>PowerPoint Presentation</vt:lpstr>
      <vt:lpstr>PowerPoint Presentation</vt:lpstr>
      <vt:lpstr>      Hunting and Gathering</vt:lpstr>
      <vt:lpstr>PowerPoint Presentation</vt:lpstr>
      <vt:lpstr>PowerPoint Presentation</vt:lpstr>
      <vt:lpstr>PowerPoint Presentation</vt:lpstr>
      <vt:lpstr>     Maya Cities</vt:lpstr>
      <vt:lpstr>PowerPoint Presentation</vt:lpstr>
      <vt:lpstr>PowerPoint Presentation</vt:lpstr>
    </vt:vector>
  </TitlesOfParts>
  <Company>spider office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Egypt</dc:title>
  <dc:creator>Anthony Robinson</dc:creator>
  <cp:lastModifiedBy>MR ROBINSON</cp:lastModifiedBy>
  <cp:revision>3338</cp:revision>
  <dcterms:created xsi:type="dcterms:W3CDTF">2011-03-05T11:47:37Z</dcterms:created>
  <dcterms:modified xsi:type="dcterms:W3CDTF">2020-05-08T13:41:08Z</dcterms:modified>
</cp:coreProperties>
</file>