
<file path=[Content_Types].xml><?xml version="1.0" encoding="utf-8"?>
<Types xmlns="http://schemas.openxmlformats.org/package/2006/content-types">
  <Default Extension="mp3" ContentType="audio/unknown"/>
  <Default Extension="png" ContentType="image/png"/>
  <Default Extension="jpeg" ContentType="image/jpeg"/>
  <Default Extension="wma" ContentType="audio/x-ms-wma"/>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p:sldMasterIdLst>
    <p:sldMasterId id="2147483648" r:id="rId1"/>
    <p:sldMasterId id="2147484059" r:id="rId2"/>
    <p:sldMasterId id="2147486093" r:id="rId3"/>
  </p:sldMasterIdLst>
  <p:notesMasterIdLst>
    <p:notesMasterId r:id="rId14"/>
  </p:notesMasterIdLst>
  <p:handoutMasterIdLst>
    <p:handoutMasterId r:id="rId15"/>
  </p:handoutMasterIdLst>
  <p:sldIdLst>
    <p:sldId id="551" r:id="rId4"/>
    <p:sldId id="674" r:id="rId5"/>
    <p:sldId id="661" r:id="rId6"/>
    <p:sldId id="640" r:id="rId7"/>
    <p:sldId id="645" r:id="rId8"/>
    <p:sldId id="526" r:id="rId9"/>
    <p:sldId id="667" r:id="rId10"/>
    <p:sldId id="668" r:id="rId11"/>
    <p:sldId id="646" r:id="rId12"/>
    <p:sldId id="673" r:id="rId13"/>
  </p:sldIdLst>
  <p:sldSz cx="9144000" cy="6858000" type="screen4x3"/>
  <p:notesSz cx="6858000" cy="9144000"/>
  <p:embeddedFontLst>
    <p:embeddedFont>
      <p:font typeface="Tahoma" panose="020B0604030504040204" pitchFamily="34" charset="0"/>
      <p:regular r:id="rId16"/>
      <p:bold r:id="rId17"/>
    </p:embeddedFont>
    <p:embeddedFont>
      <p:font typeface="Wingdings 2" panose="05020102010507070707" pitchFamily="18" charset="2"/>
      <p:regular r:id="rId18"/>
    </p:embeddedFont>
    <p:embeddedFont>
      <p:font typeface="Constantia" panose="02030602050306030303" pitchFamily="18" charset="0"/>
      <p:regular r:id="rId19"/>
      <p:bold r:id="rId20"/>
      <p:italic r:id="rId21"/>
      <p:boldItalic r:id="rId22"/>
    </p:embeddedFont>
    <p:embeddedFont>
      <p:font typeface="Aharoni" panose="02010803020104030203" pitchFamily="2" charset="-79"/>
      <p:bold r:id="rId23"/>
    </p:embeddedFont>
    <p:embeddedFont>
      <p:font typeface="Calibri" panose="020F0502020204030204" pitchFamily="34" charset="0"/>
      <p:regular r:id="rId24"/>
      <p:bold r:id="rId25"/>
      <p:italic r:id="rId26"/>
      <p:boldItalic r:id="rId27"/>
    </p:embeddedFont>
    <p:embeddedFont>
      <p:font typeface="Tw Cen MT" panose="020B0602020104020603" pitchFamily="34" charset="0"/>
      <p:regular r:id="rId28"/>
      <p:bold r:id="rId29"/>
      <p:italic r:id="rId30"/>
      <p:boldItalic r:id="rId31"/>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50B4E"/>
    <a:srgbClr val="7E0000"/>
    <a:srgbClr val="FF0000"/>
    <a:srgbClr val="007033"/>
    <a:srgbClr val="FBA93B"/>
    <a:srgbClr val="84EF67"/>
    <a:srgbClr val="A9DA74"/>
    <a:srgbClr val="FA8C48"/>
    <a:srgbClr val="00642D"/>
    <a:srgbClr val="979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30" autoAdjust="0"/>
    <p:restoredTop sz="96355" autoAdjust="0"/>
  </p:normalViewPr>
  <p:slideViewPr>
    <p:cSldViewPr snapToGrid="0">
      <p:cViewPr>
        <p:scale>
          <a:sx n="70" d="100"/>
          <a:sy n="70" d="100"/>
        </p:scale>
        <p:origin x="-1998" y="-1368"/>
      </p:cViewPr>
      <p:guideLst>
        <p:guide orient="horz" pos="2160"/>
        <p:guide orient="horz" pos="808"/>
        <p:guide orient="horz" pos="2572"/>
        <p:guide pos="224"/>
        <p:guide pos="2057"/>
        <p:guide pos="2314"/>
      </p:guideLst>
    </p:cSldViewPr>
  </p:slideViewPr>
  <p:outlineViewPr>
    <p:cViewPr>
      <p:scale>
        <a:sx n="33" d="100"/>
        <a:sy n="33" d="100"/>
      </p:scale>
      <p:origin x="0" y="2574"/>
    </p:cViewPr>
  </p:outlineViewPr>
  <p:notesTextViewPr>
    <p:cViewPr>
      <p:scale>
        <a:sx n="100" d="100"/>
        <a:sy n="100" d="100"/>
      </p:scale>
      <p:origin x="0" y="0"/>
    </p:cViewPr>
  </p:notesTextViewPr>
  <p:sorterViewPr>
    <p:cViewPr>
      <p:scale>
        <a:sx n="66" d="100"/>
        <a:sy n="66" d="100"/>
      </p:scale>
      <p:origin x="0" y="4830"/>
    </p:cViewPr>
  </p:sorterViewPr>
  <p:notesViewPr>
    <p:cSldViewPr snapToGrid="0">
      <p:cViewPr varScale="1">
        <p:scale>
          <a:sx n="53" d="100"/>
          <a:sy n="53" d="100"/>
        </p:scale>
        <p:origin x="-17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Master" Target="slideMasters/slideMaster3.xml"/><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9.fntdata"/><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7.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C200C-15F2-4836-A552-D3823EBC657C}" type="doc">
      <dgm:prSet loTypeId="urn:microsoft.com/office/officeart/2005/8/layout/process5" loCatId="process" qsTypeId="urn:microsoft.com/office/officeart/2005/8/quickstyle/simple1" qsCatId="simple" csTypeId="urn:microsoft.com/office/officeart/2005/8/colors/accent0_3" csCatId="mainScheme" phldr="1"/>
      <dgm:spPr/>
      <dgm:t>
        <a:bodyPr/>
        <a:lstStyle/>
        <a:p>
          <a:endParaRPr lang="en-GB"/>
        </a:p>
      </dgm:t>
    </dgm:pt>
    <dgm:pt modelId="{72C2436C-3203-4B19-A9C7-1BED85F9A7F9}">
      <dgm:prSet phldrT="[Text]" custT="1"/>
      <dgm:spPr/>
      <dgm:t>
        <a:bodyPr/>
        <a:lstStyle/>
        <a:p>
          <a:r>
            <a:rPr lang="en-GB" sz="2400" dirty="0" smtClean="0">
              <a:latin typeface="Tw Cen MT" pitchFamily="34" charset="0"/>
            </a:rPr>
            <a:t>The </a:t>
          </a:r>
          <a:r>
            <a:rPr lang="en-GB" sz="2400" dirty="0" smtClean="0">
              <a:latin typeface="Tw Cen MT" pitchFamily="34" charset="0"/>
              <a:hlinkClick xmlns:r="http://schemas.openxmlformats.org/officeDocument/2006/relationships" r:id="" action="ppaction://noaction"/>
            </a:rPr>
            <a:t>Magna </a:t>
          </a:r>
          <a:r>
            <a:rPr lang="en-GB" sz="2400" dirty="0" err="1" smtClean="0">
              <a:latin typeface="Tw Cen MT" pitchFamily="34" charset="0"/>
              <a:hlinkClick xmlns:r="http://schemas.openxmlformats.org/officeDocument/2006/relationships" r:id="" action="ppaction://noaction"/>
            </a:rPr>
            <a:t>Carta</a:t>
          </a:r>
          <a:r>
            <a:rPr lang="en-GB" sz="2400" dirty="0" smtClean="0">
              <a:latin typeface="Tw Cen MT" pitchFamily="34" charset="0"/>
            </a:rPr>
            <a:t> of 1215 had not improved their lives.</a:t>
          </a:r>
          <a:endParaRPr lang="en-GB" sz="2400" dirty="0">
            <a:latin typeface="Tw Cen MT" pitchFamily="34" charset="0"/>
          </a:endParaRPr>
        </a:p>
      </dgm:t>
    </dgm:pt>
    <dgm:pt modelId="{7EFAA756-078C-451D-8F58-27F7468B8FA7}" type="parTrans" cxnId="{9D63E2FE-AC9F-4613-BFD3-326D26FFF47F}">
      <dgm:prSet/>
      <dgm:spPr/>
      <dgm:t>
        <a:bodyPr/>
        <a:lstStyle/>
        <a:p>
          <a:endParaRPr lang="en-GB" sz="2400">
            <a:latin typeface="Tw Cen MT" pitchFamily="34" charset="0"/>
          </a:endParaRPr>
        </a:p>
      </dgm:t>
    </dgm:pt>
    <dgm:pt modelId="{53772D51-9FBA-407F-BDCF-4855D44597CC}" type="sibTrans" cxnId="{9D63E2FE-AC9F-4613-BFD3-326D26FFF47F}">
      <dgm:prSet custT="1">
        <dgm:style>
          <a:lnRef idx="3">
            <a:schemeClr val="lt1"/>
          </a:lnRef>
          <a:fillRef idx="1">
            <a:schemeClr val="accent6"/>
          </a:fillRef>
          <a:effectRef idx="1">
            <a:schemeClr val="accent6"/>
          </a:effectRef>
          <a:fontRef idx="minor">
            <a:schemeClr val="lt1"/>
          </a:fontRef>
        </dgm:style>
      </dgm:prSet>
      <dgm:spPr/>
      <dgm:t>
        <a:bodyPr/>
        <a:lstStyle/>
        <a:p>
          <a:endParaRPr lang="en-GB" sz="2400">
            <a:latin typeface="Tw Cen MT" pitchFamily="34" charset="0"/>
          </a:endParaRPr>
        </a:p>
      </dgm:t>
    </dgm:pt>
    <dgm:pt modelId="{B0637131-4D88-412B-BCD9-9EA8DDF08F66}">
      <dgm:prSet phldrT="[Text]" custT="1"/>
      <dgm:spPr/>
      <dgm:t>
        <a:bodyPr/>
        <a:lstStyle/>
        <a:p>
          <a:r>
            <a:rPr lang="en-GB" sz="2400" dirty="0" smtClean="0">
              <a:latin typeface="Tw Cen MT" pitchFamily="34" charset="0"/>
            </a:rPr>
            <a:t>They wanted to end the old </a:t>
          </a:r>
          <a:r>
            <a:rPr lang="en-GB" sz="2400" dirty="0" smtClean="0">
              <a:latin typeface="Tw Cen MT" pitchFamily="34" charset="0"/>
              <a:hlinkClick xmlns:r="http://schemas.openxmlformats.org/officeDocument/2006/relationships" r:id="" action="ppaction://noaction"/>
            </a:rPr>
            <a:t>feudal system</a:t>
          </a:r>
          <a:r>
            <a:rPr lang="en-GB" sz="2400" dirty="0" smtClean="0">
              <a:latin typeface="Tw Cen MT" pitchFamily="34" charset="0"/>
            </a:rPr>
            <a:t>.</a:t>
          </a:r>
          <a:endParaRPr lang="en-GB" sz="2400" dirty="0">
            <a:latin typeface="Tw Cen MT" pitchFamily="34" charset="0"/>
          </a:endParaRPr>
        </a:p>
      </dgm:t>
    </dgm:pt>
    <dgm:pt modelId="{854FB9D3-17D1-4661-978B-80E4A5AEE908}" type="parTrans" cxnId="{369179E6-C59A-45DF-849F-1FA2C8C8D668}">
      <dgm:prSet/>
      <dgm:spPr/>
      <dgm:t>
        <a:bodyPr/>
        <a:lstStyle/>
        <a:p>
          <a:endParaRPr lang="en-GB" sz="2400">
            <a:latin typeface="Tw Cen MT" pitchFamily="34" charset="0"/>
          </a:endParaRPr>
        </a:p>
      </dgm:t>
    </dgm:pt>
    <dgm:pt modelId="{EBCA5D71-1AC6-450B-91AA-6587CA644736}" type="sibTrans" cxnId="{369179E6-C59A-45DF-849F-1FA2C8C8D668}">
      <dgm:prSet custT="1">
        <dgm:style>
          <a:lnRef idx="3">
            <a:schemeClr val="lt1"/>
          </a:lnRef>
          <a:fillRef idx="1">
            <a:schemeClr val="accent6"/>
          </a:fillRef>
          <a:effectRef idx="1">
            <a:schemeClr val="accent6"/>
          </a:effectRef>
          <a:fontRef idx="minor">
            <a:schemeClr val="lt1"/>
          </a:fontRef>
        </dgm:style>
      </dgm:prSet>
      <dgm:spPr/>
      <dgm:t>
        <a:bodyPr/>
        <a:lstStyle/>
        <a:p>
          <a:endParaRPr lang="en-GB" sz="2400">
            <a:latin typeface="Tw Cen MT" pitchFamily="34" charset="0"/>
          </a:endParaRPr>
        </a:p>
      </dgm:t>
    </dgm:pt>
    <dgm:pt modelId="{65009190-A5CA-4D47-8188-B9C5F06835FB}">
      <dgm:prSet phldrT="[Text]" custT="1"/>
      <dgm:spPr/>
      <dgm:t>
        <a:bodyPr/>
        <a:lstStyle/>
        <a:p>
          <a:r>
            <a:rPr lang="en-GB" sz="2400" dirty="0" smtClean="0">
              <a:latin typeface="Tw Cen MT" pitchFamily="34" charset="0"/>
            </a:rPr>
            <a:t>They had to do work for their lord and pay fines.</a:t>
          </a:r>
          <a:endParaRPr lang="en-GB" sz="2400" dirty="0">
            <a:latin typeface="Tw Cen MT" pitchFamily="34" charset="0"/>
          </a:endParaRPr>
        </a:p>
      </dgm:t>
    </dgm:pt>
    <dgm:pt modelId="{48CA548A-9EF7-4964-8E70-71790A679E9B}" type="parTrans" cxnId="{90CD03D3-6596-4D36-9795-BF076E8004E9}">
      <dgm:prSet/>
      <dgm:spPr/>
      <dgm:t>
        <a:bodyPr/>
        <a:lstStyle/>
        <a:p>
          <a:endParaRPr lang="en-GB" sz="2400">
            <a:latin typeface="Tw Cen MT" pitchFamily="34" charset="0"/>
          </a:endParaRPr>
        </a:p>
      </dgm:t>
    </dgm:pt>
    <dgm:pt modelId="{F75F2A65-7D42-4543-8E08-214B9BB3C3B9}" type="sibTrans" cxnId="{90CD03D3-6596-4D36-9795-BF076E8004E9}">
      <dgm:prSet custT="1">
        <dgm:style>
          <a:lnRef idx="3">
            <a:schemeClr val="lt1"/>
          </a:lnRef>
          <a:fillRef idx="1">
            <a:schemeClr val="accent6"/>
          </a:fillRef>
          <a:effectRef idx="1">
            <a:schemeClr val="accent6"/>
          </a:effectRef>
          <a:fontRef idx="minor">
            <a:schemeClr val="lt1"/>
          </a:fontRef>
        </dgm:style>
      </dgm:prSet>
      <dgm:spPr/>
      <dgm:t>
        <a:bodyPr/>
        <a:lstStyle/>
        <a:p>
          <a:endParaRPr lang="en-GB" sz="2400">
            <a:latin typeface="Tw Cen MT" pitchFamily="34" charset="0"/>
          </a:endParaRPr>
        </a:p>
      </dgm:t>
    </dgm:pt>
    <dgm:pt modelId="{81D6437A-F2AC-4479-B772-A3BC3816314A}">
      <dgm:prSet phldrT="[Text]" custT="1"/>
      <dgm:spPr/>
      <dgm:t>
        <a:bodyPr/>
        <a:lstStyle/>
        <a:p>
          <a:r>
            <a:rPr lang="en-GB" sz="2400" dirty="0" smtClean="0">
              <a:latin typeface="Tw Cen MT" pitchFamily="34" charset="0"/>
            </a:rPr>
            <a:t>The Statue of Labourers of 1351 had lowered their wages.</a:t>
          </a:r>
          <a:endParaRPr lang="en-GB" sz="2400" dirty="0">
            <a:latin typeface="Tw Cen MT" pitchFamily="34" charset="0"/>
          </a:endParaRPr>
        </a:p>
      </dgm:t>
    </dgm:pt>
    <dgm:pt modelId="{774617C2-2023-4C1A-AE00-AD56ABA1923B}" type="parTrans" cxnId="{80259E6B-0881-4EA4-938B-40BE8292C1E9}">
      <dgm:prSet/>
      <dgm:spPr/>
      <dgm:t>
        <a:bodyPr/>
        <a:lstStyle/>
        <a:p>
          <a:endParaRPr lang="en-GB" sz="2400">
            <a:latin typeface="Tw Cen MT" pitchFamily="34" charset="0"/>
          </a:endParaRPr>
        </a:p>
      </dgm:t>
    </dgm:pt>
    <dgm:pt modelId="{BFEFF13B-A5C1-4F38-BB96-6AEA3F2D6CAD}" type="sibTrans" cxnId="{80259E6B-0881-4EA4-938B-40BE8292C1E9}">
      <dgm:prSet custT="1">
        <dgm:style>
          <a:lnRef idx="3">
            <a:schemeClr val="lt1"/>
          </a:lnRef>
          <a:fillRef idx="1">
            <a:schemeClr val="accent6"/>
          </a:fillRef>
          <a:effectRef idx="1">
            <a:schemeClr val="accent6"/>
          </a:effectRef>
          <a:fontRef idx="minor">
            <a:schemeClr val="lt1"/>
          </a:fontRef>
        </dgm:style>
      </dgm:prSet>
      <dgm:spPr/>
      <dgm:t>
        <a:bodyPr/>
        <a:lstStyle/>
        <a:p>
          <a:endParaRPr lang="en-GB" sz="2400">
            <a:latin typeface="Tw Cen MT" pitchFamily="34" charset="0"/>
          </a:endParaRPr>
        </a:p>
      </dgm:t>
    </dgm:pt>
    <dgm:pt modelId="{C4A5C59C-42FF-44F7-B3B8-E198C2524E70}">
      <dgm:prSet phldrT="[Text]" custT="1"/>
      <dgm:spPr/>
      <dgm:t>
        <a:bodyPr/>
        <a:lstStyle/>
        <a:p>
          <a:r>
            <a:rPr lang="en-GB" sz="2400" dirty="0" smtClean="0">
              <a:latin typeface="Tw Cen MT" pitchFamily="34" charset="0"/>
            </a:rPr>
            <a:t>Peasants wanted all men to be free and equal and less harsh laws.</a:t>
          </a:r>
          <a:endParaRPr lang="en-GB" sz="2400" dirty="0">
            <a:latin typeface="Tw Cen MT" pitchFamily="34" charset="0"/>
          </a:endParaRPr>
        </a:p>
      </dgm:t>
    </dgm:pt>
    <dgm:pt modelId="{6BB3BF19-05F7-476B-92E9-7B497168DF5B}" type="parTrans" cxnId="{27DB58C7-537C-4179-B26B-C6297F86F3F8}">
      <dgm:prSet/>
      <dgm:spPr/>
      <dgm:t>
        <a:bodyPr/>
        <a:lstStyle/>
        <a:p>
          <a:endParaRPr lang="en-GB" sz="2400">
            <a:latin typeface="Tw Cen MT" pitchFamily="34" charset="0"/>
          </a:endParaRPr>
        </a:p>
      </dgm:t>
    </dgm:pt>
    <dgm:pt modelId="{E7A7482C-E2FA-470E-ACBF-52EA29B2ACB3}" type="sibTrans" cxnId="{27DB58C7-537C-4179-B26B-C6297F86F3F8}">
      <dgm:prSet/>
      <dgm:spPr/>
      <dgm:t>
        <a:bodyPr/>
        <a:lstStyle/>
        <a:p>
          <a:endParaRPr lang="en-GB" sz="2400">
            <a:latin typeface="Tw Cen MT" pitchFamily="34" charset="0"/>
          </a:endParaRPr>
        </a:p>
      </dgm:t>
    </dgm:pt>
    <dgm:pt modelId="{C1F8A1EF-22F6-45CF-B63B-634B25A33192}" type="pres">
      <dgm:prSet presAssocID="{82FC200C-15F2-4836-A552-D3823EBC657C}" presName="diagram" presStyleCnt="0">
        <dgm:presLayoutVars>
          <dgm:dir/>
          <dgm:resizeHandles val="exact"/>
        </dgm:presLayoutVars>
      </dgm:prSet>
      <dgm:spPr/>
      <dgm:t>
        <a:bodyPr/>
        <a:lstStyle/>
        <a:p>
          <a:endParaRPr lang="en-GB"/>
        </a:p>
      </dgm:t>
    </dgm:pt>
    <dgm:pt modelId="{1B68A5AF-5FB9-4F1B-B58E-05C94B283606}" type="pres">
      <dgm:prSet presAssocID="{72C2436C-3203-4B19-A9C7-1BED85F9A7F9}" presName="node" presStyleLbl="node1" presStyleIdx="0" presStyleCnt="5" custScaleY="148774">
        <dgm:presLayoutVars>
          <dgm:bulletEnabled val="1"/>
        </dgm:presLayoutVars>
      </dgm:prSet>
      <dgm:spPr/>
      <dgm:t>
        <a:bodyPr/>
        <a:lstStyle/>
        <a:p>
          <a:endParaRPr lang="en-GB"/>
        </a:p>
      </dgm:t>
    </dgm:pt>
    <dgm:pt modelId="{1EFA09C8-D947-4905-8E1F-71039C01C722}" type="pres">
      <dgm:prSet presAssocID="{53772D51-9FBA-407F-BDCF-4855D44597CC}" presName="sibTrans" presStyleLbl="sibTrans2D1" presStyleIdx="0" presStyleCnt="4" custScaleX="187120" custScaleY="170809"/>
      <dgm:spPr>
        <a:prstGeom prst="mathPlus">
          <a:avLst/>
        </a:prstGeom>
      </dgm:spPr>
      <dgm:t>
        <a:bodyPr/>
        <a:lstStyle/>
        <a:p>
          <a:endParaRPr lang="en-GB"/>
        </a:p>
      </dgm:t>
    </dgm:pt>
    <dgm:pt modelId="{CC1D92D4-95F4-4F96-8638-8AA1880ACD2C}" type="pres">
      <dgm:prSet presAssocID="{53772D51-9FBA-407F-BDCF-4855D44597CC}" presName="connectorText" presStyleLbl="sibTrans2D1" presStyleIdx="0" presStyleCnt="4"/>
      <dgm:spPr/>
      <dgm:t>
        <a:bodyPr/>
        <a:lstStyle/>
        <a:p>
          <a:endParaRPr lang="en-GB"/>
        </a:p>
      </dgm:t>
    </dgm:pt>
    <dgm:pt modelId="{0C398B7A-62F1-400B-9745-9C90368E30B0}" type="pres">
      <dgm:prSet presAssocID="{B0637131-4D88-412B-BCD9-9EA8DDF08F66}" presName="node" presStyleLbl="node1" presStyleIdx="1" presStyleCnt="5" custScaleY="148774">
        <dgm:presLayoutVars>
          <dgm:bulletEnabled val="1"/>
        </dgm:presLayoutVars>
      </dgm:prSet>
      <dgm:spPr/>
      <dgm:t>
        <a:bodyPr/>
        <a:lstStyle/>
        <a:p>
          <a:endParaRPr lang="en-GB"/>
        </a:p>
      </dgm:t>
    </dgm:pt>
    <dgm:pt modelId="{D91B11B3-9497-4FD8-BE42-AAE7B382E10C}" type="pres">
      <dgm:prSet presAssocID="{EBCA5D71-1AC6-450B-91AA-6587CA644736}" presName="sibTrans" presStyleLbl="sibTrans2D1" presStyleIdx="1" presStyleCnt="4" custScaleX="187120" custScaleY="170809"/>
      <dgm:spPr>
        <a:prstGeom prst="mathPlus">
          <a:avLst/>
        </a:prstGeom>
      </dgm:spPr>
      <dgm:t>
        <a:bodyPr/>
        <a:lstStyle/>
        <a:p>
          <a:endParaRPr lang="en-GB"/>
        </a:p>
      </dgm:t>
    </dgm:pt>
    <dgm:pt modelId="{39E52015-7773-4A29-8371-4AB85F33CB91}" type="pres">
      <dgm:prSet presAssocID="{EBCA5D71-1AC6-450B-91AA-6587CA644736}" presName="connectorText" presStyleLbl="sibTrans2D1" presStyleIdx="1" presStyleCnt="4"/>
      <dgm:spPr/>
      <dgm:t>
        <a:bodyPr/>
        <a:lstStyle/>
        <a:p>
          <a:endParaRPr lang="en-GB"/>
        </a:p>
      </dgm:t>
    </dgm:pt>
    <dgm:pt modelId="{7852B910-9526-4A9B-ACAA-18E68B1D3638}" type="pres">
      <dgm:prSet presAssocID="{65009190-A5CA-4D47-8188-B9C5F06835FB}" presName="node" presStyleLbl="node1" presStyleIdx="2" presStyleCnt="5" custScaleY="148774">
        <dgm:presLayoutVars>
          <dgm:bulletEnabled val="1"/>
        </dgm:presLayoutVars>
      </dgm:prSet>
      <dgm:spPr/>
      <dgm:t>
        <a:bodyPr/>
        <a:lstStyle/>
        <a:p>
          <a:endParaRPr lang="en-GB"/>
        </a:p>
      </dgm:t>
    </dgm:pt>
    <dgm:pt modelId="{582FA99D-FEB2-4FB4-95AF-02989604360F}" type="pres">
      <dgm:prSet presAssocID="{F75F2A65-7D42-4543-8E08-214B9BB3C3B9}" presName="sibTrans" presStyleLbl="sibTrans2D1" presStyleIdx="2" presStyleCnt="4" custScaleX="187120" custScaleY="170809"/>
      <dgm:spPr>
        <a:prstGeom prst="mathPlus">
          <a:avLst/>
        </a:prstGeom>
      </dgm:spPr>
      <dgm:t>
        <a:bodyPr/>
        <a:lstStyle/>
        <a:p>
          <a:endParaRPr lang="en-GB"/>
        </a:p>
      </dgm:t>
    </dgm:pt>
    <dgm:pt modelId="{CD599EAA-4E9E-4894-A965-14D664B227D0}" type="pres">
      <dgm:prSet presAssocID="{F75F2A65-7D42-4543-8E08-214B9BB3C3B9}" presName="connectorText" presStyleLbl="sibTrans2D1" presStyleIdx="2" presStyleCnt="4"/>
      <dgm:spPr/>
      <dgm:t>
        <a:bodyPr/>
        <a:lstStyle/>
        <a:p>
          <a:endParaRPr lang="en-GB"/>
        </a:p>
      </dgm:t>
    </dgm:pt>
    <dgm:pt modelId="{9F0F327F-5862-4930-A48D-8E5578245912}" type="pres">
      <dgm:prSet presAssocID="{81D6437A-F2AC-4479-B772-A3BC3816314A}" presName="node" presStyleLbl="node1" presStyleIdx="3" presStyleCnt="5" custScaleY="148774">
        <dgm:presLayoutVars>
          <dgm:bulletEnabled val="1"/>
        </dgm:presLayoutVars>
      </dgm:prSet>
      <dgm:spPr/>
      <dgm:t>
        <a:bodyPr/>
        <a:lstStyle/>
        <a:p>
          <a:endParaRPr lang="en-GB"/>
        </a:p>
      </dgm:t>
    </dgm:pt>
    <dgm:pt modelId="{48CA302D-1845-48CD-8F40-873B5CF6C569}" type="pres">
      <dgm:prSet presAssocID="{BFEFF13B-A5C1-4F38-BB96-6AEA3F2D6CAD}" presName="sibTrans" presStyleLbl="sibTrans2D1" presStyleIdx="3" presStyleCnt="4" custScaleX="187120" custScaleY="170809"/>
      <dgm:spPr>
        <a:prstGeom prst="mathPlus">
          <a:avLst/>
        </a:prstGeom>
      </dgm:spPr>
      <dgm:t>
        <a:bodyPr/>
        <a:lstStyle/>
        <a:p>
          <a:endParaRPr lang="en-GB"/>
        </a:p>
      </dgm:t>
    </dgm:pt>
    <dgm:pt modelId="{2B8BAC65-B7F3-4A8A-8869-AB42B59E7A68}" type="pres">
      <dgm:prSet presAssocID="{BFEFF13B-A5C1-4F38-BB96-6AEA3F2D6CAD}" presName="connectorText" presStyleLbl="sibTrans2D1" presStyleIdx="3" presStyleCnt="4"/>
      <dgm:spPr/>
      <dgm:t>
        <a:bodyPr/>
        <a:lstStyle/>
        <a:p>
          <a:endParaRPr lang="en-GB"/>
        </a:p>
      </dgm:t>
    </dgm:pt>
    <dgm:pt modelId="{1114D462-3836-4732-81C3-A04627D8013E}" type="pres">
      <dgm:prSet presAssocID="{C4A5C59C-42FF-44F7-B3B8-E198C2524E70}" presName="node" presStyleLbl="node1" presStyleIdx="4" presStyleCnt="5" custScaleY="148774">
        <dgm:presLayoutVars>
          <dgm:bulletEnabled val="1"/>
        </dgm:presLayoutVars>
      </dgm:prSet>
      <dgm:spPr/>
      <dgm:t>
        <a:bodyPr/>
        <a:lstStyle/>
        <a:p>
          <a:endParaRPr lang="en-GB"/>
        </a:p>
      </dgm:t>
    </dgm:pt>
  </dgm:ptLst>
  <dgm:cxnLst>
    <dgm:cxn modelId="{4B86123A-AAC5-4E86-B155-2BF0C78824DA}" type="presOf" srcId="{BFEFF13B-A5C1-4F38-BB96-6AEA3F2D6CAD}" destId="{2B8BAC65-B7F3-4A8A-8869-AB42B59E7A68}" srcOrd="1" destOrd="0" presId="urn:microsoft.com/office/officeart/2005/8/layout/process5"/>
    <dgm:cxn modelId="{90CD03D3-6596-4D36-9795-BF076E8004E9}" srcId="{82FC200C-15F2-4836-A552-D3823EBC657C}" destId="{65009190-A5CA-4D47-8188-B9C5F06835FB}" srcOrd="2" destOrd="0" parTransId="{48CA548A-9EF7-4964-8E70-71790A679E9B}" sibTransId="{F75F2A65-7D42-4543-8E08-214B9BB3C3B9}"/>
    <dgm:cxn modelId="{ED7458C2-21FC-4AF3-86B7-8DD11CF4723F}" type="presOf" srcId="{72C2436C-3203-4B19-A9C7-1BED85F9A7F9}" destId="{1B68A5AF-5FB9-4F1B-B58E-05C94B283606}" srcOrd="0" destOrd="0" presId="urn:microsoft.com/office/officeart/2005/8/layout/process5"/>
    <dgm:cxn modelId="{369179E6-C59A-45DF-849F-1FA2C8C8D668}" srcId="{82FC200C-15F2-4836-A552-D3823EBC657C}" destId="{B0637131-4D88-412B-BCD9-9EA8DDF08F66}" srcOrd="1" destOrd="0" parTransId="{854FB9D3-17D1-4661-978B-80E4A5AEE908}" sibTransId="{EBCA5D71-1AC6-450B-91AA-6587CA644736}"/>
    <dgm:cxn modelId="{9F1D896A-CEC6-4648-AB64-484F20AD9FB7}" type="presOf" srcId="{BFEFF13B-A5C1-4F38-BB96-6AEA3F2D6CAD}" destId="{48CA302D-1845-48CD-8F40-873B5CF6C569}" srcOrd="0" destOrd="0" presId="urn:microsoft.com/office/officeart/2005/8/layout/process5"/>
    <dgm:cxn modelId="{A701A174-6BE7-4D59-B63F-A9B6AA5F3A45}" type="presOf" srcId="{53772D51-9FBA-407F-BDCF-4855D44597CC}" destId="{1EFA09C8-D947-4905-8E1F-71039C01C722}" srcOrd="0" destOrd="0" presId="urn:microsoft.com/office/officeart/2005/8/layout/process5"/>
    <dgm:cxn modelId="{3779BCAF-2BDB-4CD0-9BF1-72A6A0E50CC4}" type="presOf" srcId="{82FC200C-15F2-4836-A552-D3823EBC657C}" destId="{C1F8A1EF-22F6-45CF-B63B-634B25A33192}" srcOrd="0" destOrd="0" presId="urn:microsoft.com/office/officeart/2005/8/layout/process5"/>
    <dgm:cxn modelId="{9D63E2FE-AC9F-4613-BFD3-326D26FFF47F}" srcId="{82FC200C-15F2-4836-A552-D3823EBC657C}" destId="{72C2436C-3203-4B19-A9C7-1BED85F9A7F9}" srcOrd="0" destOrd="0" parTransId="{7EFAA756-078C-451D-8F58-27F7468B8FA7}" sibTransId="{53772D51-9FBA-407F-BDCF-4855D44597CC}"/>
    <dgm:cxn modelId="{FD5648FB-CD89-4C95-923B-99DCFC21E987}" type="presOf" srcId="{EBCA5D71-1AC6-450B-91AA-6587CA644736}" destId="{39E52015-7773-4A29-8371-4AB85F33CB91}" srcOrd="1" destOrd="0" presId="urn:microsoft.com/office/officeart/2005/8/layout/process5"/>
    <dgm:cxn modelId="{13D4EA88-FC14-432D-B042-43556B57BF1A}" type="presOf" srcId="{B0637131-4D88-412B-BCD9-9EA8DDF08F66}" destId="{0C398B7A-62F1-400B-9745-9C90368E30B0}" srcOrd="0" destOrd="0" presId="urn:microsoft.com/office/officeart/2005/8/layout/process5"/>
    <dgm:cxn modelId="{D7D44F14-0BE5-491F-9CDE-4B6B76C679FC}" type="presOf" srcId="{EBCA5D71-1AC6-450B-91AA-6587CA644736}" destId="{D91B11B3-9497-4FD8-BE42-AAE7B382E10C}" srcOrd="0" destOrd="0" presId="urn:microsoft.com/office/officeart/2005/8/layout/process5"/>
    <dgm:cxn modelId="{E5323022-3546-4DB7-AD9C-1B230E975E4C}" type="presOf" srcId="{F75F2A65-7D42-4543-8E08-214B9BB3C3B9}" destId="{CD599EAA-4E9E-4894-A965-14D664B227D0}" srcOrd="1" destOrd="0" presId="urn:microsoft.com/office/officeart/2005/8/layout/process5"/>
    <dgm:cxn modelId="{27DB58C7-537C-4179-B26B-C6297F86F3F8}" srcId="{82FC200C-15F2-4836-A552-D3823EBC657C}" destId="{C4A5C59C-42FF-44F7-B3B8-E198C2524E70}" srcOrd="4" destOrd="0" parTransId="{6BB3BF19-05F7-476B-92E9-7B497168DF5B}" sibTransId="{E7A7482C-E2FA-470E-ACBF-52EA29B2ACB3}"/>
    <dgm:cxn modelId="{3403D758-9250-4640-9EBF-BA52C43A722C}" type="presOf" srcId="{F75F2A65-7D42-4543-8E08-214B9BB3C3B9}" destId="{582FA99D-FEB2-4FB4-95AF-02989604360F}" srcOrd="0" destOrd="0" presId="urn:microsoft.com/office/officeart/2005/8/layout/process5"/>
    <dgm:cxn modelId="{2619D339-02BA-4C4E-9140-E3DFCCAC2F10}" type="presOf" srcId="{65009190-A5CA-4D47-8188-B9C5F06835FB}" destId="{7852B910-9526-4A9B-ACAA-18E68B1D3638}" srcOrd="0" destOrd="0" presId="urn:microsoft.com/office/officeart/2005/8/layout/process5"/>
    <dgm:cxn modelId="{80259E6B-0881-4EA4-938B-40BE8292C1E9}" srcId="{82FC200C-15F2-4836-A552-D3823EBC657C}" destId="{81D6437A-F2AC-4479-B772-A3BC3816314A}" srcOrd="3" destOrd="0" parTransId="{774617C2-2023-4C1A-AE00-AD56ABA1923B}" sibTransId="{BFEFF13B-A5C1-4F38-BB96-6AEA3F2D6CAD}"/>
    <dgm:cxn modelId="{0D791A89-0BC7-4C8C-BB7B-2E5105180854}" type="presOf" srcId="{81D6437A-F2AC-4479-B772-A3BC3816314A}" destId="{9F0F327F-5862-4930-A48D-8E5578245912}" srcOrd="0" destOrd="0" presId="urn:microsoft.com/office/officeart/2005/8/layout/process5"/>
    <dgm:cxn modelId="{3AEBDC84-27FA-4D3C-BB60-D3CF8BBDEB50}" type="presOf" srcId="{53772D51-9FBA-407F-BDCF-4855D44597CC}" destId="{CC1D92D4-95F4-4F96-8638-8AA1880ACD2C}" srcOrd="1" destOrd="0" presId="urn:microsoft.com/office/officeart/2005/8/layout/process5"/>
    <dgm:cxn modelId="{EB97296E-34FD-4290-9246-F7C53585A82E}" type="presOf" srcId="{C4A5C59C-42FF-44F7-B3B8-E198C2524E70}" destId="{1114D462-3836-4732-81C3-A04627D8013E}" srcOrd="0" destOrd="0" presId="urn:microsoft.com/office/officeart/2005/8/layout/process5"/>
    <dgm:cxn modelId="{9E869A7E-0871-48D6-AAC8-0802228A86CF}" type="presParOf" srcId="{C1F8A1EF-22F6-45CF-B63B-634B25A33192}" destId="{1B68A5AF-5FB9-4F1B-B58E-05C94B283606}" srcOrd="0" destOrd="0" presId="urn:microsoft.com/office/officeart/2005/8/layout/process5"/>
    <dgm:cxn modelId="{3BDAD0E2-411B-4419-ABD8-83A8186D4DA1}" type="presParOf" srcId="{C1F8A1EF-22F6-45CF-B63B-634B25A33192}" destId="{1EFA09C8-D947-4905-8E1F-71039C01C722}" srcOrd="1" destOrd="0" presId="urn:microsoft.com/office/officeart/2005/8/layout/process5"/>
    <dgm:cxn modelId="{F00FE846-DACD-40A3-B4E1-C76BCC404A21}" type="presParOf" srcId="{1EFA09C8-D947-4905-8E1F-71039C01C722}" destId="{CC1D92D4-95F4-4F96-8638-8AA1880ACD2C}" srcOrd="0" destOrd="0" presId="urn:microsoft.com/office/officeart/2005/8/layout/process5"/>
    <dgm:cxn modelId="{2249454A-0B08-4D26-9C3A-2A6E92E877B1}" type="presParOf" srcId="{C1F8A1EF-22F6-45CF-B63B-634B25A33192}" destId="{0C398B7A-62F1-400B-9745-9C90368E30B0}" srcOrd="2" destOrd="0" presId="urn:microsoft.com/office/officeart/2005/8/layout/process5"/>
    <dgm:cxn modelId="{702D5573-09E6-4803-A5FB-858A2126A8BD}" type="presParOf" srcId="{C1F8A1EF-22F6-45CF-B63B-634B25A33192}" destId="{D91B11B3-9497-4FD8-BE42-AAE7B382E10C}" srcOrd="3" destOrd="0" presId="urn:microsoft.com/office/officeart/2005/8/layout/process5"/>
    <dgm:cxn modelId="{26945215-BA80-4113-84CD-1AB5373E0C37}" type="presParOf" srcId="{D91B11B3-9497-4FD8-BE42-AAE7B382E10C}" destId="{39E52015-7773-4A29-8371-4AB85F33CB91}" srcOrd="0" destOrd="0" presId="urn:microsoft.com/office/officeart/2005/8/layout/process5"/>
    <dgm:cxn modelId="{8392BFB6-0A67-46F5-AB8D-85C9C481B9BF}" type="presParOf" srcId="{C1F8A1EF-22F6-45CF-B63B-634B25A33192}" destId="{7852B910-9526-4A9B-ACAA-18E68B1D3638}" srcOrd="4" destOrd="0" presId="urn:microsoft.com/office/officeart/2005/8/layout/process5"/>
    <dgm:cxn modelId="{C775AA48-9346-4DCC-9A75-2C5BBD0260B5}" type="presParOf" srcId="{C1F8A1EF-22F6-45CF-B63B-634B25A33192}" destId="{582FA99D-FEB2-4FB4-95AF-02989604360F}" srcOrd="5" destOrd="0" presId="urn:microsoft.com/office/officeart/2005/8/layout/process5"/>
    <dgm:cxn modelId="{DEAB58C2-6678-4584-AD48-1F7B7ED9E27A}" type="presParOf" srcId="{582FA99D-FEB2-4FB4-95AF-02989604360F}" destId="{CD599EAA-4E9E-4894-A965-14D664B227D0}" srcOrd="0" destOrd="0" presId="urn:microsoft.com/office/officeart/2005/8/layout/process5"/>
    <dgm:cxn modelId="{8274E530-C222-4B49-8C16-C1D7098BC937}" type="presParOf" srcId="{C1F8A1EF-22F6-45CF-B63B-634B25A33192}" destId="{9F0F327F-5862-4930-A48D-8E5578245912}" srcOrd="6" destOrd="0" presId="urn:microsoft.com/office/officeart/2005/8/layout/process5"/>
    <dgm:cxn modelId="{86EC659E-4E5A-47D7-BDF7-9190C3A5D1A4}" type="presParOf" srcId="{C1F8A1EF-22F6-45CF-B63B-634B25A33192}" destId="{48CA302D-1845-48CD-8F40-873B5CF6C569}" srcOrd="7" destOrd="0" presId="urn:microsoft.com/office/officeart/2005/8/layout/process5"/>
    <dgm:cxn modelId="{D988B0CC-0EA5-49F3-82F1-17773C5603DA}" type="presParOf" srcId="{48CA302D-1845-48CD-8F40-873B5CF6C569}" destId="{2B8BAC65-B7F3-4A8A-8869-AB42B59E7A68}" srcOrd="0" destOrd="0" presId="urn:microsoft.com/office/officeart/2005/8/layout/process5"/>
    <dgm:cxn modelId="{2EEA2452-90A4-479D-A964-50F495A20A47}" type="presParOf" srcId="{C1F8A1EF-22F6-45CF-B63B-634B25A33192}" destId="{1114D462-3836-4732-81C3-A04627D8013E}" srcOrd="8" destOrd="0" presId="urn:microsoft.com/office/officeart/2005/8/layout/process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088558-C3F6-47EA-B670-88713DEA8028}"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GB"/>
        </a:p>
      </dgm:t>
    </dgm:pt>
    <dgm:pt modelId="{53702D96-564F-46AE-A4FB-0FBC5EA59FE5}">
      <dgm:prSet phldrT="[Text]" custT="1"/>
      <dgm:spPr/>
      <dgm:t>
        <a:bodyPr/>
        <a:lstStyle/>
        <a:p>
          <a:r>
            <a:rPr lang="en-GB" sz="3600" b="1" dirty="0" smtClean="0">
              <a:latin typeface="Tw Cen MT" pitchFamily="34" charset="0"/>
            </a:rPr>
            <a:t>What happened next?</a:t>
          </a:r>
          <a:endParaRPr lang="en-GB" sz="3600" b="1" dirty="0">
            <a:latin typeface="Tw Cen MT" pitchFamily="34" charset="0"/>
          </a:endParaRPr>
        </a:p>
      </dgm:t>
    </dgm:pt>
    <dgm:pt modelId="{91779D63-46FA-43EC-8818-B40CF295863D}" type="parTrans" cxnId="{8E3C6213-72C8-4663-AE29-55A4858014BD}">
      <dgm:prSet/>
      <dgm:spPr/>
      <dgm:t>
        <a:bodyPr/>
        <a:lstStyle/>
        <a:p>
          <a:endParaRPr lang="en-GB" sz="2300">
            <a:latin typeface="Tw Cen MT" pitchFamily="34" charset="0"/>
          </a:endParaRPr>
        </a:p>
      </dgm:t>
    </dgm:pt>
    <dgm:pt modelId="{BC5147EF-C89A-4D2D-9F32-3CFE9B0D3E7C}" type="sibTrans" cxnId="{8E3C6213-72C8-4663-AE29-55A4858014BD}">
      <dgm:prSet/>
      <dgm:spPr/>
      <dgm:t>
        <a:bodyPr/>
        <a:lstStyle/>
        <a:p>
          <a:endParaRPr lang="en-GB" sz="2300">
            <a:latin typeface="Tw Cen MT" pitchFamily="34" charset="0"/>
          </a:endParaRPr>
        </a:p>
      </dgm:t>
    </dgm:pt>
    <dgm:pt modelId="{27AF9476-2C1F-4052-88A3-7E7F89719C63}">
      <dgm:prSet phldrT="[Text]" custT="1"/>
      <dgm:spPr/>
      <dgm:t>
        <a:bodyPr/>
        <a:lstStyle/>
        <a:p>
          <a:r>
            <a:rPr lang="en-GB" sz="2300" dirty="0" smtClean="0">
              <a:latin typeface="Tw Cen MT" pitchFamily="34" charset="0"/>
            </a:rPr>
            <a:t>The peasants forced their way through the city gates of London.</a:t>
          </a:r>
          <a:endParaRPr lang="en-GB" sz="2300" dirty="0">
            <a:latin typeface="Tw Cen MT" pitchFamily="34" charset="0"/>
          </a:endParaRPr>
        </a:p>
      </dgm:t>
    </dgm:pt>
    <dgm:pt modelId="{A2973866-0DCD-4801-8A58-838E52755A21}" type="parTrans" cxnId="{C53DFED2-3B7E-4742-9AFB-A28AE04731B4}">
      <dgm:prSet/>
      <dgm:spPr/>
      <dgm:t>
        <a:bodyPr/>
        <a:lstStyle/>
        <a:p>
          <a:endParaRPr lang="en-GB" sz="2300">
            <a:latin typeface="Tw Cen MT" pitchFamily="34" charset="0"/>
          </a:endParaRPr>
        </a:p>
      </dgm:t>
    </dgm:pt>
    <dgm:pt modelId="{5C468604-C59F-4723-809D-1DDFBED7E412}" type="sibTrans" cxnId="{C53DFED2-3B7E-4742-9AFB-A28AE04731B4}">
      <dgm:prSet/>
      <dgm:spPr/>
      <dgm:t>
        <a:bodyPr/>
        <a:lstStyle/>
        <a:p>
          <a:endParaRPr lang="en-GB" sz="2300">
            <a:latin typeface="Tw Cen MT" pitchFamily="34" charset="0"/>
          </a:endParaRPr>
        </a:p>
      </dgm:t>
    </dgm:pt>
    <dgm:pt modelId="{74423FA3-C876-4BD6-AE68-6C70C6E92661}">
      <dgm:prSet phldrT="[Text]" custT="1"/>
      <dgm:spPr/>
      <dgm:t>
        <a:bodyPr/>
        <a:lstStyle/>
        <a:p>
          <a:r>
            <a:rPr lang="en-GB" sz="2300" dirty="0" smtClean="0">
              <a:latin typeface="Tw Cen MT" pitchFamily="34" charset="0"/>
            </a:rPr>
            <a:t>They went on the rampage burning and looting houses of the rich.</a:t>
          </a:r>
          <a:endParaRPr lang="en-GB" sz="2300" dirty="0">
            <a:latin typeface="Tw Cen MT" pitchFamily="34" charset="0"/>
          </a:endParaRPr>
        </a:p>
      </dgm:t>
    </dgm:pt>
    <dgm:pt modelId="{98679F46-CD6B-4FCC-857A-C0642030D60F}" type="parTrans" cxnId="{3FC41858-9B64-4E93-8CE5-D968F2588E28}">
      <dgm:prSet/>
      <dgm:spPr/>
      <dgm:t>
        <a:bodyPr/>
        <a:lstStyle/>
        <a:p>
          <a:endParaRPr lang="en-GB" sz="2300">
            <a:latin typeface="Tw Cen MT" pitchFamily="34" charset="0"/>
          </a:endParaRPr>
        </a:p>
      </dgm:t>
    </dgm:pt>
    <dgm:pt modelId="{09A65352-58CD-4507-ACD5-A60CFA684899}" type="sibTrans" cxnId="{3FC41858-9B64-4E93-8CE5-D968F2588E28}">
      <dgm:prSet/>
      <dgm:spPr/>
      <dgm:t>
        <a:bodyPr/>
        <a:lstStyle/>
        <a:p>
          <a:endParaRPr lang="en-GB" sz="2300">
            <a:latin typeface="Tw Cen MT" pitchFamily="34" charset="0"/>
          </a:endParaRPr>
        </a:p>
      </dgm:t>
    </dgm:pt>
    <dgm:pt modelId="{E65E3616-6C90-4867-A58E-9F3926CD0573}">
      <dgm:prSet phldrT="[Text]" custT="1"/>
      <dgm:spPr/>
      <dgm:t>
        <a:bodyPr/>
        <a:lstStyle/>
        <a:p>
          <a:r>
            <a:rPr lang="en-GB" sz="2300" dirty="0" smtClean="0">
              <a:latin typeface="Tw Cen MT" pitchFamily="34" charset="0"/>
            </a:rPr>
            <a:t>More peasants arrive in London, probably about 100,000 of them.</a:t>
          </a:r>
          <a:endParaRPr lang="en-GB" sz="2300" dirty="0">
            <a:latin typeface="Tw Cen MT" pitchFamily="34" charset="0"/>
          </a:endParaRPr>
        </a:p>
      </dgm:t>
    </dgm:pt>
    <dgm:pt modelId="{0FA1106B-1EF8-4B0F-8747-70F0B55FB062}" type="parTrans" cxnId="{71AEE74E-0998-4BE3-8AFD-F4AE96CDAD15}">
      <dgm:prSet/>
      <dgm:spPr/>
      <dgm:t>
        <a:bodyPr/>
        <a:lstStyle/>
        <a:p>
          <a:endParaRPr lang="en-GB" sz="2300">
            <a:latin typeface="Tw Cen MT" pitchFamily="34" charset="0"/>
          </a:endParaRPr>
        </a:p>
      </dgm:t>
    </dgm:pt>
    <dgm:pt modelId="{4234A197-F275-4F79-84D6-207DD5892B57}" type="sibTrans" cxnId="{71AEE74E-0998-4BE3-8AFD-F4AE96CDAD15}">
      <dgm:prSet/>
      <dgm:spPr/>
      <dgm:t>
        <a:bodyPr/>
        <a:lstStyle/>
        <a:p>
          <a:endParaRPr lang="en-GB" sz="2300">
            <a:latin typeface="Tw Cen MT" pitchFamily="34" charset="0"/>
          </a:endParaRPr>
        </a:p>
      </dgm:t>
    </dgm:pt>
    <dgm:pt modelId="{9C87C327-2187-4430-98C1-EE397AC31C54}">
      <dgm:prSet phldrT="[Text]" custT="1"/>
      <dgm:spPr/>
      <dgm:t>
        <a:bodyPr/>
        <a:lstStyle/>
        <a:p>
          <a:r>
            <a:rPr lang="en-GB" sz="2300" dirty="0" smtClean="0">
              <a:latin typeface="Tw Cen MT" pitchFamily="34" charset="0"/>
            </a:rPr>
            <a:t>The king watches this from the safety of the Tower of  London.</a:t>
          </a:r>
          <a:endParaRPr lang="en-GB" sz="2300" dirty="0">
            <a:latin typeface="Tw Cen MT" pitchFamily="34" charset="0"/>
          </a:endParaRPr>
        </a:p>
      </dgm:t>
    </dgm:pt>
    <dgm:pt modelId="{3571F5A0-A943-4853-906B-C1A09B225B14}" type="parTrans" cxnId="{B86C55F7-E681-4715-9DA6-53B72B459BCD}">
      <dgm:prSet/>
      <dgm:spPr/>
      <dgm:t>
        <a:bodyPr/>
        <a:lstStyle/>
        <a:p>
          <a:endParaRPr lang="en-GB" sz="2300">
            <a:latin typeface="Tw Cen MT" pitchFamily="34" charset="0"/>
          </a:endParaRPr>
        </a:p>
      </dgm:t>
    </dgm:pt>
    <dgm:pt modelId="{CABBF968-F850-4133-8F33-9BAC317B32EB}" type="sibTrans" cxnId="{B86C55F7-E681-4715-9DA6-53B72B459BCD}">
      <dgm:prSet/>
      <dgm:spPr/>
      <dgm:t>
        <a:bodyPr/>
        <a:lstStyle/>
        <a:p>
          <a:endParaRPr lang="en-GB" sz="2300">
            <a:latin typeface="Tw Cen MT" pitchFamily="34" charset="0"/>
          </a:endParaRPr>
        </a:p>
      </dgm:t>
    </dgm:pt>
    <dgm:pt modelId="{23FFC007-5B3A-4A0B-ADCF-EA4CD121D08A}">
      <dgm:prSet phldrT="[Text]" custT="1"/>
      <dgm:spPr/>
      <dgm:t>
        <a:bodyPr/>
        <a:lstStyle/>
        <a:p>
          <a:r>
            <a:rPr lang="en-GB" sz="2300" dirty="0" smtClean="0">
              <a:latin typeface="Tw Cen MT" pitchFamily="34" charset="0"/>
            </a:rPr>
            <a:t>The king meets the peasants at Mile End.</a:t>
          </a:r>
          <a:endParaRPr lang="en-GB" sz="2300" dirty="0">
            <a:latin typeface="Tw Cen MT" pitchFamily="34" charset="0"/>
          </a:endParaRPr>
        </a:p>
      </dgm:t>
    </dgm:pt>
    <dgm:pt modelId="{641CF194-BE1B-4F61-96E4-288C8AD3E99B}" type="parTrans" cxnId="{854A7BF0-CEE2-4CB4-A5D7-5CBCC47D2FA1}">
      <dgm:prSet/>
      <dgm:spPr/>
      <dgm:t>
        <a:bodyPr/>
        <a:lstStyle/>
        <a:p>
          <a:endParaRPr lang="en-GB" sz="2300">
            <a:latin typeface="Tw Cen MT" pitchFamily="34" charset="0"/>
          </a:endParaRPr>
        </a:p>
      </dgm:t>
    </dgm:pt>
    <dgm:pt modelId="{5B2C0E5B-182C-4C7A-BAC1-5EA50C56DA00}" type="sibTrans" cxnId="{854A7BF0-CEE2-4CB4-A5D7-5CBCC47D2FA1}">
      <dgm:prSet/>
      <dgm:spPr/>
      <dgm:t>
        <a:bodyPr/>
        <a:lstStyle/>
        <a:p>
          <a:endParaRPr lang="en-GB" sz="2300">
            <a:latin typeface="Tw Cen MT" pitchFamily="34" charset="0"/>
          </a:endParaRPr>
        </a:p>
      </dgm:t>
    </dgm:pt>
    <dgm:pt modelId="{9DF21F67-EDC7-4528-AF8F-B2EA3D1707CA}">
      <dgm:prSet phldrT="[Text]" custT="1"/>
      <dgm:spPr/>
      <dgm:t>
        <a:bodyPr/>
        <a:lstStyle/>
        <a:p>
          <a:r>
            <a:rPr lang="en-GB" sz="2300" dirty="0" smtClean="0">
              <a:latin typeface="Tw Cen MT" pitchFamily="34" charset="0"/>
            </a:rPr>
            <a:t>The king agreed to many of the peasants’ demands.</a:t>
          </a:r>
          <a:endParaRPr lang="en-GB" sz="2300" dirty="0">
            <a:latin typeface="Tw Cen MT" pitchFamily="34" charset="0"/>
          </a:endParaRPr>
        </a:p>
      </dgm:t>
    </dgm:pt>
    <dgm:pt modelId="{B06E3504-6B0E-4E9C-BA9C-79E9BA4A8943}" type="parTrans" cxnId="{E17C2B21-C7E2-4BE5-AE78-A2CF7722519E}">
      <dgm:prSet/>
      <dgm:spPr/>
      <dgm:t>
        <a:bodyPr/>
        <a:lstStyle/>
        <a:p>
          <a:endParaRPr lang="en-GB" sz="2300">
            <a:latin typeface="Tw Cen MT" pitchFamily="34" charset="0"/>
          </a:endParaRPr>
        </a:p>
      </dgm:t>
    </dgm:pt>
    <dgm:pt modelId="{C086B25A-E3E9-459C-8F89-55422A59C998}" type="sibTrans" cxnId="{E17C2B21-C7E2-4BE5-AE78-A2CF7722519E}">
      <dgm:prSet/>
      <dgm:spPr/>
      <dgm:t>
        <a:bodyPr/>
        <a:lstStyle/>
        <a:p>
          <a:endParaRPr lang="en-GB" sz="2300">
            <a:latin typeface="Tw Cen MT" pitchFamily="34" charset="0"/>
          </a:endParaRPr>
        </a:p>
      </dgm:t>
    </dgm:pt>
    <dgm:pt modelId="{30DDA624-E7BC-49A9-ACB0-1B596114A055}">
      <dgm:prSet phldrT="[Text]" custT="1"/>
      <dgm:spPr/>
      <dgm:t>
        <a:bodyPr/>
        <a:lstStyle/>
        <a:p>
          <a:r>
            <a:rPr lang="en-GB" sz="2300" dirty="0" smtClean="0">
              <a:latin typeface="Tw Cen MT" pitchFamily="34" charset="0"/>
              <a:hlinkClick xmlns:r="http://schemas.openxmlformats.org/officeDocument/2006/relationships" r:id="" action="ppaction://noaction"/>
            </a:rPr>
            <a:t>Archbishop of Canterbury</a:t>
          </a:r>
          <a:r>
            <a:rPr lang="en-GB" sz="2300" dirty="0" smtClean="0">
              <a:latin typeface="Tw Cen MT" pitchFamily="34" charset="0"/>
            </a:rPr>
            <a:t>  and the King’s treasurer killed.</a:t>
          </a:r>
          <a:endParaRPr lang="en-GB" sz="2300" dirty="0">
            <a:latin typeface="Tw Cen MT" pitchFamily="34" charset="0"/>
          </a:endParaRPr>
        </a:p>
      </dgm:t>
    </dgm:pt>
    <dgm:pt modelId="{0DE27682-6A4B-412A-B92D-3021EA1F3915}" type="parTrans" cxnId="{60CB36F9-2744-4DFA-96C3-422416F2441C}">
      <dgm:prSet/>
      <dgm:spPr/>
      <dgm:t>
        <a:bodyPr/>
        <a:lstStyle/>
        <a:p>
          <a:endParaRPr lang="en-GB" sz="2300">
            <a:latin typeface="Tw Cen MT" pitchFamily="34" charset="0"/>
          </a:endParaRPr>
        </a:p>
      </dgm:t>
    </dgm:pt>
    <dgm:pt modelId="{ABC6CE73-234D-46CC-906D-1EF0A75A1F97}" type="sibTrans" cxnId="{60CB36F9-2744-4DFA-96C3-422416F2441C}">
      <dgm:prSet/>
      <dgm:spPr/>
      <dgm:t>
        <a:bodyPr/>
        <a:lstStyle/>
        <a:p>
          <a:endParaRPr lang="en-GB" sz="2300">
            <a:latin typeface="Tw Cen MT" pitchFamily="34" charset="0"/>
          </a:endParaRPr>
        </a:p>
      </dgm:t>
    </dgm:pt>
    <dgm:pt modelId="{FEAAAE79-D25D-44B1-99CE-63827A797F1C}">
      <dgm:prSet phldrT="[Text]" custT="1"/>
      <dgm:spPr/>
      <dgm:t>
        <a:bodyPr/>
        <a:lstStyle/>
        <a:p>
          <a:r>
            <a:rPr lang="en-GB" sz="2300" dirty="0" smtClean="0">
              <a:latin typeface="Tw Cen MT" pitchFamily="34" charset="0"/>
            </a:rPr>
            <a:t>The king agrees to meets the peasants at Smithfield.</a:t>
          </a:r>
          <a:endParaRPr lang="en-GB" sz="2300" dirty="0">
            <a:latin typeface="Tw Cen MT" pitchFamily="34" charset="0"/>
          </a:endParaRPr>
        </a:p>
      </dgm:t>
    </dgm:pt>
    <dgm:pt modelId="{5BA2D3AE-7766-427A-9A86-58FC4A13F61C}" type="parTrans" cxnId="{DA1AC47F-1A96-4C1C-B952-6E7EB63FBCE5}">
      <dgm:prSet/>
      <dgm:spPr/>
      <dgm:t>
        <a:bodyPr/>
        <a:lstStyle/>
        <a:p>
          <a:endParaRPr lang="en-GB" sz="2300">
            <a:latin typeface="Tw Cen MT" pitchFamily="34" charset="0"/>
          </a:endParaRPr>
        </a:p>
      </dgm:t>
    </dgm:pt>
    <dgm:pt modelId="{1D6E76C3-4F9B-4E7A-BCF0-DA352F2F7AF5}" type="sibTrans" cxnId="{DA1AC47F-1A96-4C1C-B952-6E7EB63FBCE5}">
      <dgm:prSet/>
      <dgm:spPr/>
      <dgm:t>
        <a:bodyPr/>
        <a:lstStyle/>
        <a:p>
          <a:endParaRPr lang="en-GB" sz="2300">
            <a:latin typeface="Tw Cen MT" pitchFamily="34" charset="0"/>
          </a:endParaRPr>
        </a:p>
      </dgm:t>
    </dgm:pt>
    <dgm:pt modelId="{5D08F856-FD55-49DE-9DA2-A91D340AA110}" type="pres">
      <dgm:prSet presAssocID="{01088558-C3F6-47EA-B670-88713DEA8028}" presName="Name0" presStyleCnt="0">
        <dgm:presLayoutVars>
          <dgm:dir/>
          <dgm:resizeHandles/>
        </dgm:presLayoutVars>
      </dgm:prSet>
      <dgm:spPr/>
      <dgm:t>
        <a:bodyPr/>
        <a:lstStyle/>
        <a:p>
          <a:endParaRPr lang="en-GB"/>
        </a:p>
      </dgm:t>
    </dgm:pt>
    <dgm:pt modelId="{EF8891E2-954B-41AA-8593-CF31B17A9F1F}" type="pres">
      <dgm:prSet presAssocID="{53702D96-564F-46AE-A4FB-0FBC5EA59FE5}" presName="compNode" presStyleCnt="0"/>
      <dgm:spPr/>
    </dgm:pt>
    <dgm:pt modelId="{91E974AD-798E-4AA9-8E79-563D60CE5A31}" type="pres">
      <dgm:prSet presAssocID="{53702D96-564F-46AE-A4FB-0FBC5EA59FE5}" presName="dummyConnPt" presStyleCnt="0"/>
      <dgm:spPr/>
    </dgm:pt>
    <dgm:pt modelId="{BFF12EF5-7542-403E-B7E2-B039CBD69168}" type="pres">
      <dgm:prSet presAssocID="{53702D96-564F-46AE-A4FB-0FBC5EA59FE5}" presName="node" presStyleLbl="node1" presStyleIdx="0" presStyleCnt="9" custScaleY="153769">
        <dgm:presLayoutVars>
          <dgm:bulletEnabled val="1"/>
        </dgm:presLayoutVars>
      </dgm:prSet>
      <dgm:spPr/>
      <dgm:t>
        <a:bodyPr/>
        <a:lstStyle/>
        <a:p>
          <a:endParaRPr lang="en-GB"/>
        </a:p>
      </dgm:t>
    </dgm:pt>
    <dgm:pt modelId="{2FE401D7-A222-4FB7-9623-0171D50A4876}" type="pres">
      <dgm:prSet presAssocID="{BC5147EF-C89A-4D2D-9F32-3CFE9B0D3E7C}" presName="sibTrans" presStyleLbl="bgSibTrans2D1" presStyleIdx="0" presStyleCnt="8"/>
      <dgm:spPr/>
      <dgm:t>
        <a:bodyPr/>
        <a:lstStyle/>
        <a:p>
          <a:endParaRPr lang="en-GB"/>
        </a:p>
      </dgm:t>
    </dgm:pt>
    <dgm:pt modelId="{7D4BCD71-7092-439A-84E3-5E93AE0276B0}" type="pres">
      <dgm:prSet presAssocID="{27AF9476-2C1F-4052-88A3-7E7F89719C63}" presName="compNode" presStyleCnt="0"/>
      <dgm:spPr/>
    </dgm:pt>
    <dgm:pt modelId="{67D6CB12-66CE-4030-845D-0C098E4C169A}" type="pres">
      <dgm:prSet presAssocID="{27AF9476-2C1F-4052-88A3-7E7F89719C63}" presName="dummyConnPt" presStyleCnt="0"/>
      <dgm:spPr/>
    </dgm:pt>
    <dgm:pt modelId="{E1A5AC7E-7790-4248-BE32-6BE33FD7C596}" type="pres">
      <dgm:prSet presAssocID="{27AF9476-2C1F-4052-88A3-7E7F89719C63}" presName="node" presStyleLbl="node1" presStyleIdx="1" presStyleCnt="9">
        <dgm:presLayoutVars>
          <dgm:bulletEnabled val="1"/>
        </dgm:presLayoutVars>
      </dgm:prSet>
      <dgm:spPr/>
      <dgm:t>
        <a:bodyPr/>
        <a:lstStyle/>
        <a:p>
          <a:endParaRPr lang="en-GB"/>
        </a:p>
      </dgm:t>
    </dgm:pt>
    <dgm:pt modelId="{4E9F556F-437B-4FA6-9697-0170692AAF39}" type="pres">
      <dgm:prSet presAssocID="{5C468604-C59F-4723-809D-1DDFBED7E412}" presName="sibTrans" presStyleLbl="bgSibTrans2D1" presStyleIdx="1" presStyleCnt="8"/>
      <dgm:spPr/>
      <dgm:t>
        <a:bodyPr/>
        <a:lstStyle/>
        <a:p>
          <a:endParaRPr lang="en-GB"/>
        </a:p>
      </dgm:t>
    </dgm:pt>
    <dgm:pt modelId="{5562E968-0A20-4A04-9413-4CEE6AEFE565}" type="pres">
      <dgm:prSet presAssocID="{74423FA3-C876-4BD6-AE68-6C70C6E92661}" presName="compNode" presStyleCnt="0"/>
      <dgm:spPr/>
    </dgm:pt>
    <dgm:pt modelId="{7D39E8F0-568B-4E7C-AB05-F9532FE6364B}" type="pres">
      <dgm:prSet presAssocID="{74423FA3-C876-4BD6-AE68-6C70C6E92661}" presName="dummyConnPt" presStyleCnt="0"/>
      <dgm:spPr/>
    </dgm:pt>
    <dgm:pt modelId="{206D0DDB-3A01-48FB-99BC-DCDE22D90219}" type="pres">
      <dgm:prSet presAssocID="{74423FA3-C876-4BD6-AE68-6C70C6E92661}" presName="node" presStyleLbl="node1" presStyleIdx="2" presStyleCnt="9">
        <dgm:presLayoutVars>
          <dgm:bulletEnabled val="1"/>
        </dgm:presLayoutVars>
      </dgm:prSet>
      <dgm:spPr/>
      <dgm:t>
        <a:bodyPr/>
        <a:lstStyle/>
        <a:p>
          <a:endParaRPr lang="en-GB"/>
        </a:p>
      </dgm:t>
    </dgm:pt>
    <dgm:pt modelId="{F366B8F3-B43F-48E2-A87E-D30A8D91B1A3}" type="pres">
      <dgm:prSet presAssocID="{09A65352-58CD-4507-ACD5-A60CFA684899}" presName="sibTrans" presStyleLbl="bgSibTrans2D1" presStyleIdx="2" presStyleCnt="8"/>
      <dgm:spPr/>
      <dgm:t>
        <a:bodyPr/>
        <a:lstStyle/>
        <a:p>
          <a:endParaRPr lang="en-GB"/>
        </a:p>
      </dgm:t>
    </dgm:pt>
    <dgm:pt modelId="{9F44024B-1053-4E65-A1F3-4ADFFAEEC031}" type="pres">
      <dgm:prSet presAssocID="{E65E3616-6C90-4867-A58E-9F3926CD0573}" presName="compNode" presStyleCnt="0"/>
      <dgm:spPr/>
    </dgm:pt>
    <dgm:pt modelId="{64F74EC3-89F4-4AB0-A2F5-4223FAA774AD}" type="pres">
      <dgm:prSet presAssocID="{E65E3616-6C90-4867-A58E-9F3926CD0573}" presName="dummyConnPt" presStyleCnt="0"/>
      <dgm:spPr/>
    </dgm:pt>
    <dgm:pt modelId="{76A2345C-D11A-44B6-97BF-55B97EFFB71A}" type="pres">
      <dgm:prSet presAssocID="{E65E3616-6C90-4867-A58E-9F3926CD0573}" presName="node" presStyleLbl="node1" presStyleIdx="3" presStyleCnt="9">
        <dgm:presLayoutVars>
          <dgm:bulletEnabled val="1"/>
        </dgm:presLayoutVars>
      </dgm:prSet>
      <dgm:spPr/>
      <dgm:t>
        <a:bodyPr/>
        <a:lstStyle/>
        <a:p>
          <a:endParaRPr lang="en-GB"/>
        </a:p>
      </dgm:t>
    </dgm:pt>
    <dgm:pt modelId="{F0C5F9E5-8B9F-4AE0-9817-858472E795A7}" type="pres">
      <dgm:prSet presAssocID="{4234A197-F275-4F79-84D6-207DD5892B57}" presName="sibTrans" presStyleLbl="bgSibTrans2D1" presStyleIdx="3" presStyleCnt="8"/>
      <dgm:spPr/>
      <dgm:t>
        <a:bodyPr/>
        <a:lstStyle/>
        <a:p>
          <a:endParaRPr lang="en-GB"/>
        </a:p>
      </dgm:t>
    </dgm:pt>
    <dgm:pt modelId="{129BD21E-6504-4F17-8D0E-FD038EE327FF}" type="pres">
      <dgm:prSet presAssocID="{9C87C327-2187-4430-98C1-EE397AC31C54}" presName="compNode" presStyleCnt="0"/>
      <dgm:spPr/>
    </dgm:pt>
    <dgm:pt modelId="{B9C1971C-701C-42D0-92D8-2C7A28FE2EBE}" type="pres">
      <dgm:prSet presAssocID="{9C87C327-2187-4430-98C1-EE397AC31C54}" presName="dummyConnPt" presStyleCnt="0"/>
      <dgm:spPr/>
    </dgm:pt>
    <dgm:pt modelId="{151AC659-A580-4455-B6AC-096A7710DA8E}" type="pres">
      <dgm:prSet presAssocID="{9C87C327-2187-4430-98C1-EE397AC31C54}" presName="node" presStyleLbl="node1" presStyleIdx="4" presStyleCnt="9">
        <dgm:presLayoutVars>
          <dgm:bulletEnabled val="1"/>
        </dgm:presLayoutVars>
      </dgm:prSet>
      <dgm:spPr/>
      <dgm:t>
        <a:bodyPr/>
        <a:lstStyle/>
        <a:p>
          <a:endParaRPr lang="en-GB"/>
        </a:p>
      </dgm:t>
    </dgm:pt>
    <dgm:pt modelId="{1959A775-B4E7-4018-9708-A6685DAFEE57}" type="pres">
      <dgm:prSet presAssocID="{CABBF968-F850-4133-8F33-9BAC317B32EB}" presName="sibTrans" presStyleLbl="bgSibTrans2D1" presStyleIdx="4" presStyleCnt="8"/>
      <dgm:spPr/>
      <dgm:t>
        <a:bodyPr/>
        <a:lstStyle/>
        <a:p>
          <a:endParaRPr lang="en-GB"/>
        </a:p>
      </dgm:t>
    </dgm:pt>
    <dgm:pt modelId="{5DD7D404-30E4-4DD2-94A1-FDCA18926DD7}" type="pres">
      <dgm:prSet presAssocID="{23FFC007-5B3A-4A0B-ADCF-EA4CD121D08A}" presName="compNode" presStyleCnt="0"/>
      <dgm:spPr/>
    </dgm:pt>
    <dgm:pt modelId="{CB360518-54AF-4D92-AE82-BF5D8E1AC5AC}" type="pres">
      <dgm:prSet presAssocID="{23FFC007-5B3A-4A0B-ADCF-EA4CD121D08A}" presName="dummyConnPt" presStyleCnt="0"/>
      <dgm:spPr/>
    </dgm:pt>
    <dgm:pt modelId="{DB87FDC0-5BCF-4196-B210-6974548C8E4A}" type="pres">
      <dgm:prSet presAssocID="{23FFC007-5B3A-4A0B-ADCF-EA4CD121D08A}" presName="node" presStyleLbl="node1" presStyleIdx="5" presStyleCnt="9">
        <dgm:presLayoutVars>
          <dgm:bulletEnabled val="1"/>
        </dgm:presLayoutVars>
      </dgm:prSet>
      <dgm:spPr/>
      <dgm:t>
        <a:bodyPr/>
        <a:lstStyle/>
        <a:p>
          <a:endParaRPr lang="en-GB"/>
        </a:p>
      </dgm:t>
    </dgm:pt>
    <dgm:pt modelId="{1C5E5A1C-3860-4A89-A5D9-8A01CEBAFEEC}" type="pres">
      <dgm:prSet presAssocID="{5B2C0E5B-182C-4C7A-BAC1-5EA50C56DA00}" presName="sibTrans" presStyleLbl="bgSibTrans2D1" presStyleIdx="5" presStyleCnt="8"/>
      <dgm:spPr/>
      <dgm:t>
        <a:bodyPr/>
        <a:lstStyle/>
        <a:p>
          <a:endParaRPr lang="en-GB"/>
        </a:p>
      </dgm:t>
    </dgm:pt>
    <dgm:pt modelId="{2A5A4057-A607-43D4-835F-5A76C385C1FC}" type="pres">
      <dgm:prSet presAssocID="{9DF21F67-EDC7-4528-AF8F-B2EA3D1707CA}" presName="compNode" presStyleCnt="0"/>
      <dgm:spPr/>
    </dgm:pt>
    <dgm:pt modelId="{44997036-C4B5-4BCD-8C09-D9866FB0A781}" type="pres">
      <dgm:prSet presAssocID="{9DF21F67-EDC7-4528-AF8F-B2EA3D1707CA}" presName="dummyConnPt" presStyleCnt="0"/>
      <dgm:spPr/>
    </dgm:pt>
    <dgm:pt modelId="{A8C33719-8FCD-42DF-BA0A-DFE4E0FCE7B7}" type="pres">
      <dgm:prSet presAssocID="{9DF21F67-EDC7-4528-AF8F-B2EA3D1707CA}" presName="node" presStyleLbl="node1" presStyleIdx="6" presStyleCnt="9">
        <dgm:presLayoutVars>
          <dgm:bulletEnabled val="1"/>
        </dgm:presLayoutVars>
      </dgm:prSet>
      <dgm:spPr/>
      <dgm:t>
        <a:bodyPr/>
        <a:lstStyle/>
        <a:p>
          <a:endParaRPr lang="en-GB"/>
        </a:p>
      </dgm:t>
    </dgm:pt>
    <dgm:pt modelId="{FC135C3F-5FE6-42F6-AE0E-11C2055607B2}" type="pres">
      <dgm:prSet presAssocID="{C086B25A-E3E9-459C-8F89-55422A59C998}" presName="sibTrans" presStyleLbl="bgSibTrans2D1" presStyleIdx="6" presStyleCnt="8"/>
      <dgm:spPr/>
      <dgm:t>
        <a:bodyPr/>
        <a:lstStyle/>
        <a:p>
          <a:endParaRPr lang="en-GB"/>
        </a:p>
      </dgm:t>
    </dgm:pt>
    <dgm:pt modelId="{4E269E97-482A-4D4C-9821-7554727E78E1}" type="pres">
      <dgm:prSet presAssocID="{30DDA624-E7BC-49A9-ACB0-1B596114A055}" presName="compNode" presStyleCnt="0"/>
      <dgm:spPr/>
    </dgm:pt>
    <dgm:pt modelId="{E965F553-B05A-42F8-8181-A4903FF09F5B}" type="pres">
      <dgm:prSet presAssocID="{30DDA624-E7BC-49A9-ACB0-1B596114A055}" presName="dummyConnPt" presStyleCnt="0"/>
      <dgm:spPr/>
    </dgm:pt>
    <dgm:pt modelId="{EED9610E-8A13-454E-8478-6B2E0A294233}" type="pres">
      <dgm:prSet presAssocID="{30DDA624-E7BC-49A9-ACB0-1B596114A055}" presName="node" presStyleLbl="node1" presStyleIdx="7" presStyleCnt="9">
        <dgm:presLayoutVars>
          <dgm:bulletEnabled val="1"/>
        </dgm:presLayoutVars>
      </dgm:prSet>
      <dgm:spPr/>
      <dgm:t>
        <a:bodyPr/>
        <a:lstStyle/>
        <a:p>
          <a:endParaRPr lang="en-GB"/>
        </a:p>
      </dgm:t>
    </dgm:pt>
    <dgm:pt modelId="{525311D8-0D95-4C25-9792-B71C743D846B}" type="pres">
      <dgm:prSet presAssocID="{ABC6CE73-234D-46CC-906D-1EF0A75A1F97}" presName="sibTrans" presStyleLbl="bgSibTrans2D1" presStyleIdx="7" presStyleCnt="8"/>
      <dgm:spPr/>
      <dgm:t>
        <a:bodyPr/>
        <a:lstStyle/>
        <a:p>
          <a:endParaRPr lang="en-GB"/>
        </a:p>
      </dgm:t>
    </dgm:pt>
    <dgm:pt modelId="{002B7F93-F2C6-470E-9627-8485F0F5CA2B}" type="pres">
      <dgm:prSet presAssocID="{FEAAAE79-D25D-44B1-99CE-63827A797F1C}" presName="compNode" presStyleCnt="0"/>
      <dgm:spPr/>
    </dgm:pt>
    <dgm:pt modelId="{E0FF6D14-54E9-4D45-8F17-A6F7F7857EE9}" type="pres">
      <dgm:prSet presAssocID="{FEAAAE79-D25D-44B1-99CE-63827A797F1C}" presName="dummyConnPt" presStyleCnt="0"/>
      <dgm:spPr/>
    </dgm:pt>
    <dgm:pt modelId="{3051093E-C5D7-4A9A-B3B7-C0ADF6B0D819}" type="pres">
      <dgm:prSet presAssocID="{FEAAAE79-D25D-44B1-99CE-63827A797F1C}" presName="node" presStyleLbl="node1" presStyleIdx="8" presStyleCnt="9">
        <dgm:presLayoutVars>
          <dgm:bulletEnabled val="1"/>
        </dgm:presLayoutVars>
      </dgm:prSet>
      <dgm:spPr/>
      <dgm:t>
        <a:bodyPr/>
        <a:lstStyle/>
        <a:p>
          <a:endParaRPr lang="en-GB"/>
        </a:p>
      </dgm:t>
    </dgm:pt>
  </dgm:ptLst>
  <dgm:cxnLst>
    <dgm:cxn modelId="{1BCBEED3-1AC4-4D5F-9FE0-E0F714CA6DF6}" type="presOf" srcId="{74423FA3-C876-4BD6-AE68-6C70C6E92661}" destId="{206D0DDB-3A01-48FB-99BC-DCDE22D90219}" srcOrd="0" destOrd="0" presId="urn:microsoft.com/office/officeart/2005/8/layout/bProcess4"/>
    <dgm:cxn modelId="{854A7BF0-CEE2-4CB4-A5D7-5CBCC47D2FA1}" srcId="{01088558-C3F6-47EA-B670-88713DEA8028}" destId="{23FFC007-5B3A-4A0B-ADCF-EA4CD121D08A}" srcOrd="5" destOrd="0" parTransId="{641CF194-BE1B-4F61-96E4-288C8AD3E99B}" sibTransId="{5B2C0E5B-182C-4C7A-BAC1-5EA50C56DA00}"/>
    <dgm:cxn modelId="{921093B3-3AB8-4B87-BA9F-3CA09D6CE906}" type="presOf" srcId="{4234A197-F275-4F79-84D6-207DD5892B57}" destId="{F0C5F9E5-8B9F-4AE0-9817-858472E795A7}" srcOrd="0" destOrd="0" presId="urn:microsoft.com/office/officeart/2005/8/layout/bProcess4"/>
    <dgm:cxn modelId="{8E3C6213-72C8-4663-AE29-55A4858014BD}" srcId="{01088558-C3F6-47EA-B670-88713DEA8028}" destId="{53702D96-564F-46AE-A4FB-0FBC5EA59FE5}" srcOrd="0" destOrd="0" parTransId="{91779D63-46FA-43EC-8818-B40CF295863D}" sibTransId="{BC5147EF-C89A-4D2D-9F32-3CFE9B0D3E7C}"/>
    <dgm:cxn modelId="{179D7BE7-FE62-467C-9846-D193588F585C}" type="presOf" srcId="{FEAAAE79-D25D-44B1-99CE-63827A797F1C}" destId="{3051093E-C5D7-4A9A-B3B7-C0ADF6B0D819}" srcOrd="0" destOrd="0" presId="urn:microsoft.com/office/officeart/2005/8/layout/bProcess4"/>
    <dgm:cxn modelId="{0D4D703C-F37D-4077-B52F-8D1092B6103B}" type="presOf" srcId="{27AF9476-2C1F-4052-88A3-7E7F89719C63}" destId="{E1A5AC7E-7790-4248-BE32-6BE33FD7C596}" srcOrd="0" destOrd="0" presId="urn:microsoft.com/office/officeart/2005/8/layout/bProcess4"/>
    <dgm:cxn modelId="{C53DFED2-3B7E-4742-9AFB-A28AE04731B4}" srcId="{01088558-C3F6-47EA-B670-88713DEA8028}" destId="{27AF9476-2C1F-4052-88A3-7E7F89719C63}" srcOrd="1" destOrd="0" parTransId="{A2973866-0DCD-4801-8A58-838E52755A21}" sibTransId="{5C468604-C59F-4723-809D-1DDFBED7E412}"/>
    <dgm:cxn modelId="{A9E3D8BC-FD97-4420-A7A3-4421D525907F}" type="presOf" srcId="{C086B25A-E3E9-459C-8F89-55422A59C998}" destId="{FC135C3F-5FE6-42F6-AE0E-11C2055607B2}" srcOrd="0" destOrd="0" presId="urn:microsoft.com/office/officeart/2005/8/layout/bProcess4"/>
    <dgm:cxn modelId="{C4C220D1-1EC3-4771-90B8-1A5C47F74F86}" type="presOf" srcId="{01088558-C3F6-47EA-B670-88713DEA8028}" destId="{5D08F856-FD55-49DE-9DA2-A91D340AA110}" srcOrd="0" destOrd="0" presId="urn:microsoft.com/office/officeart/2005/8/layout/bProcess4"/>
    <dgm:cxn modelId="{3FC41858-9B64-4E93-8CE5-D968F2588E28}" srcId="{01088558-C3F6-47EA-B670-88713DEA8028}" destId="{74423FA3-C876-4BD6-AE68-6C70C6E92661}" srcOrd="2" destOrd="0" parTransId="{98679F46-CD6B-4FCC-857A-C0642030D60F}" sibTransId="{09A65352-58CD-4507-ACD5-A60CFA684899}"/>
    <dgm:cxn modelId="{DA1AC47F-1A96-4C1C-B952-6E7EB63FBCE5}" srcId="{01088558-C3F6-47EA-B670-88713DEA8028}" destId="{FEAAAE79-D25D-44B1-99CE-63827A797F1C}" srcOrd="8" destOrd="0" parTransId="{5BA2D3AE-7766-427A-9A86-58FC4A13F61C}" sibTransId="{1D6E76C3-4F9B-4E7A-BCF0-DA352F2F7AF5}"/>
    <dgm:cxn modelId="{71AEE74E-0998-4BE3-8AFD-F4AE96CDAD15}" srcId="{01088558-C3F6-47EA-B670-88713DEA8028}" destId="{E65E3616-6C90-4867-A58E-9F3926CD0573}" srcOrd="3" destOrd="0" parTransId="{0FA1106B-1EF8-4B0F-8747-70F0B55FB062}" sibTransId="{4234A197-F275-4F79-84D6-207DD5892B57}"/>
    <dgm:cxn modelId="{BC133938-5D5B-4ACB-A19F-823485C4DA47}" type="presOf" srcId="{9DF21F67-EDC7-4528-AF8F-B2EA3D1707CA}" destId="{A8C33719-8FCD-42DF-BA0A-DFE4E0FCE7B7}" srcOrd="0" destOrd="0" presId="urn:microsoft.com/office/officeart/2005/8/layout/bProcess4"/>
    <dgm:cxn modelId="{B8B66121-A409-46A4-942C-E93C2AED514C}" type="presOf" srcId="{23FFC007-5B3A-4A0B-ADCF-EA4CD121D08A}" destId="{DB87FDC0-5BCF-4196-B210-6974548C8E4A}" srcOrd="0" destOrd="0" presId="urn:microsoft.com/office/officeart/2005/8/layout/bProcess4"/>
    <dgm:cxn modelId="{57341733-A9EB-4736-B2AB-6BF8904C2867}" type="presOf" srcId="{5B2C0E5B-182C-4C7A-BAC1-5EA50C56DA00}" destId="{1C5E5A1C-3860-4A89-A5D9-8A01CEBAFEEC}" srcOrd="0" destOrd="0" presId="urn:microsoft.com/office/officeart/2005/8/layout/bProcess4"/>
    <dgm:cxn modelId="{F510365C-4C5B-4590-B505-11DB8B37888E}" type="presOf" srcId="{E65E3616-6C90-4867-A58E-9F3926CD0573}" destId="{76A2345C-D11A-44B6-97BF-55B97EFFB71A}" srcOrd="0" destOrd="0" presId="urn:microsoft.com/office/officeart/2005/8/layout/bProcess4"/>
    <dgm:cxn modelId="{FCA65F6A-8AFA-40C6-B4D0-A4E531B5BC84}" type="presOf" srcId="{CABBF968-F850-4133-8F33-9BAC317B32EB}" destId="{1959A775-B4E7-4018-9708-A6685DAFEE57}" srcOrd="0" destOrd="0" presId="urn:microsoft.com/office/officeart/2005/8/layout/bProcess4"/>
    <dgm:cxn modelId="{31A8C1E1-0C0D-48A5-9141-04A659B6226B}" type="presOf" srcId="{5C468604-C59F-4723-809D-1DDFBED7E412}" destId="{4E9F556F-437B-4FA6-9697-0170692AAF39}" srcOrd="0" destOrd="0" presId="urn:microsoft.com/office/officeart/2005/8/layout/bProcess4"/>
    <dgm:cxn modelId="{60CB36F9-2744-4DFA-96C3-422416F2441C}" srcId="{01088558-C3F6-47EA-B670-88713DEA8028}" destId="{30DDA624-E7BC-49A9-ACB0-1B596114A055}" srcOrd="7" destOrd="0" parTransId="{0DE27682-6A4B-412A-B92D-3021EA1F3915}" sibTransId="{ABC6CE73-234D-46CC-906D-1EF0A75A1F97}"/>
    <dgm:cxn modelId="{0BE2E95C-1D9D-46AA-A269-3885D46FA239}" type="presOf" srcId="{9C87C327-2187-4430-98C1-EE397AC31C54}" destId="{151AC659-A580-4455-B6AC-096A7710DA8E}" srcOrd="0" destOrd="0" presId="urn:microsoft.com/office/officeart/2005/8/layout/bProcess4"/>
    <dgm:cxn modelId="{89ECB4E0-FDA8-4C55-9842-E4291AD7E52D}" type="presOf" srcId="{09A65352-58CD-4507-ACD5-A60CFA684899}" destId="{F366B8F3-B43F-48E2-A87E-D30A8D91B1A3}" srcOrd="0" destOrd="0" presId="urn:microsoft.com/office/officeart/2005/8/layout/bProcess4"/>
    <dgm:cxn modelId="{9655FB1D-91A9-4927-A970-314CC7270936}" type="presOf" srcId="{ABC6CE73-234D-46CC-906D-1EF0A75A1F97}" destId="{525311D8-0D95-4C25-9792-B71C743D846B}" srcOrd="0" destOrd="0" presId="urn:microsoft.com/office/officeart/2005/8/layout/bProcess4"/>
    <dgm:cxn modelId="{B86C55F7-E681-4715-9DA6-53B72B459BCD}" srcId="{01088558-C3F6-47EA-B670-88713DEA8028}" destId="{9C87C327-2187-4430-98C1-EE397AC31C54}" srcOrd="4" destOrd="0" parTransId="{3571F5A0-A943-4853-906B-C1A09B225B14}" sibTransId="{CABBF968-F850-4133-8F33-9BAC317B32EB}"/>
    <dgm:cxn modelId="{CDA91A17-FC67-40B7-B1D3-A7B3683C6A19}" type="presOf" srcId="{BC5147EF-C89A-4D2D-9F32-3CFE9B0D3E7C}" destId="{2FE401D7-A222-4FB7-9623-0171D50A4876}" srcOrd="0" destOrd="0" presId="urn:microsoft.com/office/officeart/2005/8/layout/bProcess4"/>
    <dgm:cxn modelId="{27918A14-AB20-40D0-BD99-41E6C276C09A}" type="presOf" srcId="{53702D96-564F-46AE-A4FB-0FBC5EA59FE5}" destId="{BFF12EF5-7542-403E-B7E2-B039CBD69168}" srcOrd="0" destOrd="0" presId="urn:microsoft.com/office/officeart/2005/8/layout/bProcess4"/>
    <dgm:cxn modelId="{E17C2B21-C7E2-4BE5-AE78-A2CF7722519E}" srcId="{01088558-C3F6-47EA-B670-88713DEA8028}" destId="{9DF21F67-EDC7-4528-AF8F-B2EA3D1707CA}" srcOrd="6" destOrd="0" parTransId="{B06E3504-6B0E-4E9C-BA9C-79E9BA4A8943}" sibTransId="{C086B25A-E3E9-459C-8F89-55422A59C998}"/>
    <dgm:cxn modelId="{1D1DAAF0-0C9B-4B57-A2C1-8AC2F1B071E8}" type="presOf" srcId="{30DDA624-E7BC-49A9-ACB0-1B596114A055}" destId="{EED9610E-8A13-454E-8478-6B2E0A294233}" srcOrd="0" destOrd="0" presId="urn:microsoft.com/office/officeart/2005/8/layout/bProcess4"/>
    <dgm:cxn modelId="{8C60F83D-7C98-42AD-A3C2-6DD76CA372D3}" type="presParOf" srcId="{5D08F856-FD55-49DE-9DA2-A91D340AA110}" destId="{EF8891E2-954B-41AA-8593-CF31B17A9F1F}" srcOrd="0" destOrd="0" presId="urn:microsoft.com/office/officeart/2005/8/layout/bProcess4"/>
    <dgm:cxn modelId="{1B380882-067E-4C1C-891E-212C4286F899}" type="presParOf" srcId="{EF8891E2-954B-41AA-8593-CF31B17A9F1F}" destId="{91E974AD-798E-4AA9-8E79-563D60CE5A31}" srcOrd="0" destOrd="0" presId="urn:microsoft.com/office/officeart/2005/8/layout/bProcess4"/>
    <dgm:cxn modelId="{A343172D-8AD4-48D5-AB58-06E940B8EF25}" type="presParOf" srcId="{EF8891E2-954B-41AA-8593-CF31B17A9F1F}" destId="{BFF12EF5-7542-403E-B7E2-B039CBD69168}" srcOrd="1" destOrd="0" presId="urn:microsoft.com/office/officeart/2005/8/layout/bProcess4"/>
    <dgm:cxn modelId="{C7797A75-2B93-4EB7-B63B-9E45EAEE603C}" type="presParOf" srcId="{5D08F856-FD55-49DE-9DA2-A91D340AA110}" destId="{2FE401D7-A222-4FB7-9623-0171D50A4876}" srcOrd="1" destOrd="0" presId="urn:microsoft.com/office/officeart/2005/8/layout/bProcess4"/>
    <dgm:cxn modelId="{DE308FA9-0708-45B6-B636-F236684E0717}" type="presParOf" srcId="{5D08F856-FD55-49DE-9DA2-A91D340AA110}" destId="{7D4BCD71-7092-439A-84E3-5E93AE0276B0}" srcOrd="2" destOrd="0" presId="urn:microsoft.com/office/officeart/2005/8/layout/bProcess4"/>
    <dgm:cxn modelId="{E04AD604-DA76-42D0-8D43-5F77E9A02D37}" type="presParOf" srcId="{7D4BCD71-7092-439A-84E3-5E93AE0276B0}" destId="{67D6CB12-66CE-4030-845D-0C098E4C169A}" srcOrd="0" destOrd="0" presId="urn:microsoft.com/office/officeart/2005/8/layout/bProcess4"/>
    <dgm:cxn modelId="{8BC791AB-F278-49EF-BE21-0B68C58C2E07}" type="presParOf" srcId="{7D4BCD71-7092-439A-84E3-5E93AE0276B0}" destId="{E1A5AC7E-7790-4248-BE32-6BE33FD7C596}" srcOrd="1" destOrd="0" presId="urn:microsoft.com/office/officeart/2005/8/layout/bProcess4"/>
    <dgm:cxn modelId="{92385FFC-10E9-4595-8B61-C825B2B2750D}" type="presParOf" srcId="{5D08F856-FD55-49DE-9DA2-A91D340AA110}" destId="{4E9F556F-437B-4FA6-9697-0170692AAF39}" srcOrd="3" destOrd="0" presId="urn:microsoft.com/office/officeart/2005/8/layout/bProcess4"/>
    <dgm:cxn modelId="{6216A01B-E3EB-4BF4-B741-5330486F058F}" type="presParOf" srcId="{5D08F856-FD55-49DE-9DA2-A91D340AA110}" destId="{5562E968-0A20-4A04-9413-4CEE6AEFE565}" srcOrd="4" destOrd="0" presId="urn:microsoft.com/office/officeart/2005/8/layout/bProcess4"/>
    <dgm:cxn modelId="{A43C7552-55B8-42C3-885C-B7B9808D7D48}" type="presParOf" srcId="{5562E968-0A20-4A04-9413-4CEE6AEFE565}" destId="{7D39E8F0-568B-4E7C-AB05-F9532FE6364B}" srcOrd="0" destOrd="0" presId="urn:microsoft.com/office/officeart/2005/8/layout/bProcess4"/>
    <dgm:cxn modelId="{3711B2AA-A20B-426E-A045-8658001E0FA5}" type="presParOf" srcId="{5562E968-0A20-4A04-9413-4CEE6AEFE565}" destId="{206D0DDB-3A01-48FB-99BC-DCDE22D90219}" srcOrd="1" destOrd="0" presId="urn:microsoft.com/office/officeart/2005/8/layout/bProcess4"/>
    <dgm:cxn modelId="{92321D97-24AD-426F-B488-3C1F040BB22E}" type="presParOf" srcId="{5D08F856-FD55-49DE-9DA2-A91D340AA110}" destId="{F366B8F3-B43F-48E2-A87E-D30A8D91B1A3}" srcOrd="5" destOrd="0" presId="urn:microsoft.com/office/officeart/2005/8/layout/bProcess4"/>
    <dgm:cxn modelId="{B5D1311D-5AC8-4A89-A11D-0CCFA39F83D5}" type="presParOf" srcId="{5D08F856-FD55-49DE-9DA2-A91D340AA110}" destId="{9F44024B-1053-4E65-A1F3-4ADFFAEEC031}" srcOrd="6" destOrd="0" presId="urn:microsoft.com/office/officeart/2005/8/layout/bProcess4"/>
    <dgm:cxn modelId="{86025572-5CF3-4847-9902-A756873B6DC8}" type="presParOf" srcId="{9F44024B-1053-4E65-A1F3-4ADFFAEEC031}" destId="{64F74EC3-89F4-4AB0-A2F5-4223FAA774AD}" srcOrd="0" destOrd="0" presId="urn:microsoft.com/office/officeart/2005/8/layout/bProcess4"/>
    <dgm:cxn modelId="{9F595780-5938-4089-90C8-9A395F71DFA4}" type="presParOf" srcId="{9F44024B-1053-4E65-A1F3-4ADFFAEEC031}" destId="{76A2345C-D11A-44B6-97BF-55B97EFFB71A}" srcOrd="1" destOrd="0" presId="urn:microsoft.com/office/officeart/2005/8/layout/bProcess4"/>
    <dgm:cxn modelId="{054E57DA-0099-45B0-92DD-B89A295FDD09}" type="presParOf" srcId="{5D08F856-FD55-49DE-9DA2-A91D340AA110}" destId="{F0C5F9E5-8B9F-4AE0-9817-858472E795A7}" srcOrd="7" destOrd="0" presId="urn:microsoft.com/office/officeart/2005/8/layout/bProcess4"/>
    <dgm:cxn modelId="{6EB7E41B-92EA-4FD9-A689-52D5F9322256}" type="presParOf" srcId="{5D08F856-FD55-49DE-9DA2-A91D340AA110}" destId="{129BD21E-6504-4F17-8D0E-FD038EE327FF}" srcOrd="8" destOrd="0" presId="urn:microsoft.com/office/officeart/2005/8/layout/bProcess4"/>
    <dgm:cxn modelId="{9405ADA7-6236-42CF-AB54-373ABAD38679}" type="presParOf" srcId="{129BD21E-6504-4F17-8D0E-FD038EE327FF}" destId="{B9C1971C-701C-42D0-92D8-2C7A28FE2EBE}" srcOrd="0" destOrd="0" presId="urn:microsoft.com/office/officeart/2005/8/layout/bProcess4"/>
    <dgm:cxn modelId="{A80BA338-0638-4F7F-970D-63EF3C6E1584}" type="presParOf" srcId="{129BD21E-6504-4F17-8D0E-FD038EE327FF}" destId="{151AC659-A580-4455-B6AC-096A7710DA8E}" srcOrd="1" destOrd="0" presId="urn:microsoft.com/office/officeart/2005/8/layout/bProcess4"/>
    <dgm:cxn modelId="{78E26D07-7FBF-4DE3-AC20-7029D697037E}" type="presParOf" srcId="{5D08F856-FD55-49DE-9DA2-A91D340AA110}" destId="{1959A775-B4E7-4018-9708-A6685DAFEE57}" srcOrd="9" destOrd="0" presId="urn:microsoft.com/office/officeart/2005/8/layout/bProcess4"/>
    <dgm:cxn modelId="{8D7439DB-C037-4C55-B130-F579298B45A2}" type="presParOf" srcId="{5D08F856-FD55-49DE-9DA2-A91D340AA110}" destId="{5DD7D404-30E4-4DD2-94A1-FDCA18926DD7}" srcOrd="10" destOrd="0" presId="urn:microsoft.com/office/officeart/2005/8/layout/bProcess4"/>
    <dgm:cxn modelId="{D31BFDC9-D986-494D-AF15-1AB0EA67F965}" type="presParOf" srcId="{5DD7D404-30E4-4DD2-94A1-FDCA18926DD7}" destId="{CB360518-54AF-4D92-AE82-BF5D8E1AC5AC}" srcOrd="0" destOrd="0" presId="urn:microsoft.com/office/officeart/2005/8/layout/bProcess4"/>
    <dgm:cxn modelId="{9CCD9A45-2C1F-451E-A68B-5470DF09299B}" type="presParOf" srcId="{5DD7D404-30E4-4DD2-94A1-FDCA18926DD7}" destId="{DB87FDC0-5BCF-4196-B210-6974548C8E4A}" srcOrd="1" destOrd="0" presId="urn:microsoft.com/office/officeart/2005/8/layout/bProcess4"/>
    <dgm:cxn modelId="{07582220-B05D-4643-8D34-1CCB30B8ED5A}" type="presParOf" srcId="{5D08F856-FD55-49DE-9DA2-A91D340AA110}" destId="{1C5E5A1C-3860-4A89-A5D9-8A01CEBAFEEC}" srcOrd="11" destOrd="0" presId="urn:microsoft.com/office/officeart/2005/8/layout/bProcess4"/>
    <dgm:cxn modelId="{1D4BD627-4575-48A9-8D41-997C5DA21298}" type="presParOf" srcId="{5D08F856-FD55-49DE-9DA2-A91D340AA110}" destId="{2A5A4057-A607-43D4-835F-5A76C385C1FC}" srcOrd="12" destOrd="0" presId="urn:microsoft.com/office/officeart/2005/8/layout/bProcess4"/>
    <dgm:cxn modelId="{4C2AAC0F-1C39-4D58-89D9-4C694F989AF1}" type="presParOf" srcId="{2A5A4057-A607-43D4-835F-5A76C385C1FC}" destId="{44997036-C4B5-4BCD-8C09-D9866FB0A781}" srcOrd="0" destOrd="0" presId="urn:microsoft.com/office/officeart/2005/8/layout/bProcess4"/>
    <dgm:cxn modelId="{709EE91B-3C04-46B8-901D-4D965D8DC8C0}" type="presParOf" srcId="{2A5A4057-A607-43D4-835F-5A76C385C1FC}" destId="{A8C33719-8FCD-42DF-BA0A-DFE4E0FCE7B7}" srcOrd="1" destOrd="0" presId="urn:microsoft.com/office/officeart/2005/8/layout/bProcess4"/>
    <dgm:cxn modelId="{C8188DC8-2ED1-4FBA-AABA-6C26197B2578}" type="presParOf" srcId="{5D08F856-FD55-49DE-9DA2-A91D340AA110}" destId="{FC135C3F-5FE6-42F6-AE0E-11C2055607B2}" srcOrd="13" destOrd="0" presId="urn:microsoft.com/office/officeart/2005/8/layout/bProcess4"/>
    <dgm:cxn modelId="{EA442B28-04B3-4C5D-89AE-2E09B54B6DCD}" type="presParOf" srcId="{5D08F856-FD55-49DE-9DA2-A91D340AA110}" destId="{4E269E97-482A-4D4C-9821-7554727E78E1}" srcOrd="14" destOrd="0" presId="urn:microsoft.com/office/officeart/2005/8/layout/bProcess4"/>
    <dgm:cxn modelId="{531BCC84-7AC5-4A57-BA54-6BC1C961CBEE}" type="presParOf" srcId="{4E269E97-482A-4D4C-9821-7554727E78E1}" destId="{E965F553-B05A-42F8-8181-A4903FF09F5B}" srcOrd="0" destOrd="0" presId="urn:microsoft.com/office/officeart/2005/8/layout/bProcess4"/>
    <dgm:cxn modelId="{E943D535-719B-486E-AB8B-2E826F89C8EF}" type="presParOf" srcId="{4E269E97-482A-4D4C-9821-7554727E78E1}" destId="{EED9610E-8A13-454E-8478-6B2E0A294233}" srcOrd="1" destOrd="0" presId="urn:microsoft.com/office/officeart/2005/8/layout/bProcess4"/>
    <dgm:cxn modelId="{66F4C571-03DA-4564-A683-61862ED7D0C7}" type="presParOf" srcId="{5D08F856-FD55-49DE-9DA2-A91D340AA110}" destId="{525311D8-0D95-4C25-9792-B71C743D846B}" srcOrd="15" destOrd="0" presId="urn:microsoft.com/office/officeart/2005/8/layout/bProcess4"/>
    <dgm:cxn modelId="{0519E8A0-612B-4B9E-AEA6-EF673557C179}" type="presParOf" srcId="{5D08F856-FD55-49DE-9DA2-A91D340AA110}" destId="{002B7F93-F2C6-470E-9627-8485F0F5CA2B}" srcOrd="16" destOrd="0" presId="urn:microsoft.com/office/officeart/2005/8/layout/bProcess4"/>
    <dgm:cxn modelId="{BC2B172F-919D-4B48-AB41-367E2158AF01}" type="presParOf" srcId="{002B7F93-F2C6-470E-9627-8485F0F5CA2B}" destId="{E0FF6D14-54E9-4D45-8F17-A6F7F7857EE9}" srcOrd="0" destOrd="0" presId="urn:microsoft.com/office/officeart/2005/8/layout/bProcess4"/>
    <dgm:cxn modelId="{F0A3E756-1723-414C-8DE2-A80C5B024064}" type="presParOf" srcId="{002B7F93-F2C6-470E-9627-8485F0F5CA2B}" destId="{3051093E-C5D7-4A9A-B3B7-C0ADF6B0D819}"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AB4D92-B753-4A81-BE9D-90F529CBACAD}" type="doc">
      <dgm:prSet loTypeId="urn:microsoft.com/office/officeart/2005/8/layout/pList2#1" loCatId="list" qsTypeId="urn:microsoft.com/office/officeart/2005/8/quickstyle/simple1" qsCatId="simple" csTypeId="urn:microsoft.com/office/officeart/2005/8/colors/accent1_2" csCatId="accent1" phldr="1"/>
      <dgm:spPr/>
    </dgm:pt>
    <dgm:pt modelId="{4DB4672F-F99F-4F31-A93A-ABE566A1EFE3}">
      <dgm:prSet phldrT="[Text]" custT="1"/>
      <dgm:spPr/>
      <dgm:t>
        <a:bodyPr/>
        <a:lstStyle/>
        <a:p>
          <a:r>
            <a:rPr lang="en-GB" sz="2800" b="1" dirty="0" smtClean="0">
              <a:latin typeface="Tw Cen MT" pitchFamily="34" charset="0"/>
            </a:rPr>
            <a:t>Crossbow</a:t>
          </a:r>
        </a:p>
        <a:p>
          <a:r>
            <a:rPr lang="en-US" sz="2400" dirty="0" smtClean="0">
              <a:latin typeface="Tw Cen MT" pitchFamily="34" charset="0"/>
            </a:rPr>
            <a:t>Mainly used by the French because it took little training or skill to operate and it had a tremendous firing power.</a:t>
          </a:r>
          <a:endParaRPr lang="en-GB" sz="2400" dirty="0" smtClean="0">
            <a:latin typeface="Tw Cen MT" pitchFamily="34" charset="0"/>
          </a:endParaRPr>
        </a:p>
        <a:p>
          <a:endParaRPr lang="en-GB" sz="2400" dirty="0">
            <a:latin typeface="Tw Cen MT" pitchFamily="34" charset="0"/>
          </a:endParaRPr>
        </a:p>
      </dgm:t>
    </dgm:pt>
    <dgm:pt modelId="{3C07C0E3-0A90-4622-B531-8759A48242B3}" type="parTrans" cxnId="{0331290D-693E-497A-8D3E-C15451D4FD08}">
      <dgm:prSet/>
      <dgm:spPr/>
      <dgm:t>
        <a:bodyPr/>
        <a:lstStyle/>
        <a:p>
          <a:endParaRPr lang="en-GB" sz="2000">
            <a:latin typeface="Tw Cen MT" pitchFamily="34" charset="0"/>
          </a:endParaRPr>
        </a:p>
      </dgm:t>
    </dgm:pt>
    <dgm:pt modelId="{D735EA12-C1B0-47D1-B5DD-9B2F38D0B987}" type="sibTrans" cxnId="{0331290D-693E-497A-8D3E-C15451D4FD08}">
      <dgm:prSet/>
      <dgm:spPr/>
      <dgm:t>
        <a:bodyPr/>
        <a:lstStyle/>
        <a:p>
          <a:endParaRPr lang="en-GB" sz="2000">
            <a:latin typeface="Tw Cen MT" pitchFamily="34" charset="0"/>
          </a:endParaRPr>
        </a:p>
      </dgm:t>
    </dgm:pt>
    <dgm:pt modelId="{57DF522B-E0A6-4D7B-8611-0D3B20C98C2E}">
      <dgm:prSet phldrT="[Text]" custT="1"/>
      <dgm:spPr/>
      <dgm:t>
        <a:bodyPr/>
        <a:lstStyle/>
        <a:p>
          <a:r>
            <a:rPr lang="en-GB" sz="2800" b="1" dirty="0" smtClean="0">
              <a:latin typeface="Tw Cen MT" pitchFamily="34" charset="0"/>
            </a:rPr>
            <a:t>Longbow</a:t>
          </a:r>
        </a:p>
        <a:p>
          <a:r>
            <a:rPr lang="en-US" sz="2400" dirty="0" smtClean="0">
              <a:latin typeface="Tw Cen MT" pitchFamily="34" charset="0"/>
            </a:rPr>
            <a:t>An English weapon.  It was difficult to use and required a lot of training.  It also required tremendous strength.</a:t>
          </a:r>
          <a:endParaRPr lang="en-GB" sz="2400" dirty="0">
            <a:latin typeface="Tw Cen MT" pitchFamily="34" charset="0"/>
          </a:endParaRPr>
        </a:p>
      </dgm:t>
    </dgm:pt>
    <dgm:pt modelId="{E6385B69-8BAD-46ED-A930-D494A9137330}" type="parTrans" cxnId="{49080A40-9B25-4CF6-8395-07DDD9B57E0A}">
      <dgm:prSet/>
      <dgm:spPr/>
      <dgm:t>
        <a:bodyPr/>
        <a:lstStyle/>
        <a:p>
          <a:endParaRPr lang="en-GB" sz="2000">
            <a:latin typeface="Tw Cen MT" pitchFamily="34" charset="0"/>
          </a:endParaRPr>
        </a:p>
      </dgm:t>
    </dgm:pt>
    <dgm:pt modelId="{BC1B453D-50CF-40CA-84CF-107285028CAA}" type="sibTrans" cxnId="{49080A40-9B25-4CF6-8395-07DDD9B57E0A}">
      <dgm:prSet/>
      <dgm:spPr/>
      <dgm:t>
        <a:bodyPr/>
        <a:lstStyle/>
        <a:p>
          <a:endParaRPr lang="en-GB" sz="2000">
            <a:latin typeface="Tw Cen MT" pitchFamily="34" charset="0"/>
          </a:endParaRPr>
        </a:p>
      </dgm:t>
    </dgm:pt>
    <dgm:pt modelId="{5FF29463-D0D4-4FB6-9963-0DD69D6A7273}">
      <dgm:prSet phldrT="[Text]" custT="1"/>
      <dgm:spPr/>
      <dgm:t>
        <a:bodyPr/>
        <a:lstStyle/>
        <a:p>
          <a:r>
            <a:rPr lang="en-GB" sz="2800" b="1" dirty="0" smtClean="0">
              <a:latin typeface="Tw Cen MT" pitchFamily="34" charset="0"/>
            </a:rPr>
            <a:t>Cannon</a:t>
          </a:r>
        </a:p>
        <a:p>
          <a:r>
            <a:rPr lang="en-GB" sz="2400" dirty="0" smtClean="0">
              <a:latin typeface="Tw Cen MT" pitchFamily="34" charset="0"/>
            </a:rPr>
            <a:t>Gunpowder was invented during the Hundred Years' War. Early cannons often exploded and killed the soldiers who fired them.</a:t>
          </a:r>
          <a:endParaRPr lang="en-GB" sz="2400" dirty="0">
            <a:latin typeface="Tw Cen MT" pitchFamily="34" charset="0"/>
          </a:endParaRPr>
        </a:p>
      </dgm:t>
    </dgm:pt>
    <dgm:pt modelId="{F91422E1-D277-4F17-B773-730201373444}" type="parTrans" cxnId="{79097CA5-2408-4B8C-8BC9-F2202FC883D7}">
      <dgm:prSet/>
      <dgm:spPr/>
      <dgm:t>
        <a:bodyPr/>
        <a:lstStyle/>
        <a:p>
          <a:endParaRPr lang="en-GB" sz="2000">
            <a:latin typeface="Tw Cen MT" pitchFamily="34" charset="0"/>
          </a:endParaRPr>
        </a:p>
      </dgm:t>
    </dgm:pt>
    <dgm:pt modelId="{69DEDEC3-C556-4808-A0DB-D88F57D97DCA}" type="sibTrans" cxnId="{79097CA5-2408-4B8C-8BC9-F2202FC883D7}">
      <dgm:prSet/>
      <dgm:spPr/>
      <dgm:t>
        <a:bodyPr/>
        <a:lstStyle/>
        <a:p>
          <a:endParaRPr lang="en-GB" sz="2000">
            <a:latin typeface="Tw Cen MT" pitchFamily="34" charset="0"/>
          </a:endParaRPr>
        </a:p>
      </dgm:t>
    </dgm:pt>
    <dgm:pt modelId="{B0E01671-75FC-40BE-B87D-7307E76EC76F}" type="pres">
      <dgm:prSet presAssocID="{B5AB4D92-B753-4A81-BE9D-90F529CBACAD}" presName="Name0" presStyleCnt="0">
        <dgm:presLayoutVars>
          <dgm:dir/>
          <dgm:resizeHandles val="exact"/>
        </dgm:presLayoutVars>
      </dgm:prSet>
      <dgm:spPr/>
    </dgm:pt>
    <dgm:pt modelId="{F5278A69-D8EE-479D-AF59-EAECE9C145CA}" type="pres">
      <dgm:prSet presAssocID="{B5AB4D92-B753-4A81-BE9D-90F529CBACAD}" presName="bkgdShp" presStyleLbl="alignAccFollowNode1" presStyleIdx="0" presStyleCnt="1"/>
      <dgm:spPr/>
    </dgm:pt>
    <dgm:pt modelId="{4DA733DB-89FC-4328-BE44-45A4F92B0CDD}" type="pres">
      <dgm:prSet presAssocID="{B5AB4D92-B753-4A81-BE9D-90F529CBACAD}" presName="linComp" presStyleCnt="0"/>
      <dgm:spPr/>
    </dgm:pt>
    <dgm:pt modelId="{55D829BA-E985-4920-888B-A38A00BB7F77}" type="pres">
      <dgm:prSet presAssocID="{4DB4672F-F99F-4F31-A93A-ABE566A1EFE3}" presName="compNode" presStyleCnt="0"/>
      <dgm:spPr/>
    </dgm:pt>
    <dgm:pt modelId="{C0FA1395-7B9D-4AA2-9EEF-D7FFAB881E8E}" type="pres">
      <dgm:prSet presAssocID="{4DB4672F-F99F-4F31-A93A-ABE566A1EFE3}" presName="node" presStyleLbl="node1" presStyleIdx="0" presStyleCnt="3">
        <dgm:presLayoutVars>
          <dgm:bulletEnabled val="1"/>
        </dgm:presLayoutVars>
      </dgm:prSet>
      <dgm:spPr/>
      <dgm:t>
        <a:bodyPr/>
        <a:lstStyle/>
        <a:p>
          <a:endParaRPr lang="en-GB"/>
        </a:p>
      </dgm:t>
    </dgm:pt>
    <dgm:pt modelId="{C3275986-2AD7-491F-B081-6E751992B2A3}" type="pres">
      <dgm:prSet presAssocID="{4DB4672F-F99F-4F31-A93A-ABE566A1EFE3}" presName="invisiNode" presStyleLbl="node1" presStyleIdx="0" presStyleCnt="3"/>
      <dgm:spPr/>
    </dgm:pt>
    <dgm:pt modelId="{59AF6693-066B-4D73-AAA8-CB9BE439A3AB}" type="pres">
      <dgm:prSet presAssocID="{4DB4672F-F99F-4F31-A93A-ABE566A1EFE3}" presName="imagNode" presStyleLbl="fgImgPlace1" presStyleIdx="0" presStyleCnt="3" custAng="0"/>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2F891D05-0F3E-4760-A7DF-A90419CC177F}" type="pres">
      <dgm:prSet presAssocID="{D735EA12-C1B0-47D1-B5DD-9B2F38D0B987}" presName="sibTrans" presStyleLbl="sibTrans2D1" presStyleIdx="0" presStyleCnt="0"/>
      <dgm:spPr/>
      <dgm:t>
        <a:bodyPr/>
        <a:lstStyle/>
        <a:p>
          <a:endParaRPr lang="en-GB"/>
        </a:p>
      </dgm:t>
    </dgm:pt>
    <dgm:pt modelId="{BE9BED86-CE17-41F0-BB71-14FF5B795090}" type="pres">
      <dgm:prSet presAssocID="{57DF522B-E0A6-4D7B-8611-0D3B20C98C2E}" presName="compNode" presStyleCnt="0"/>
      <dgm:spPr/>
    </dgm:pt>
    <dgm:pt modelId="{D1D518D6-9DE4-4C40-B3B9-3A2486735834}" type="pres">
      <dgm:prSet presAssocID="{57DF522B-E0A6-4D7B-8611-0D3B20C98C2E}" presName="node" presStyleLbl="node1" presStyleIdx="1" presStyleCnt="3">
        <dgm:presLayoutVars>
          <dgm:bulletEnabled val="1"/>
        </dgm:presLayoutVars>
      </dgm:prSet>
      <dgm:spPr/>
      <dgm:t>
        <a:bodyPr/>
        <a:lstStyle/>
        <a:p>
          <a:endParaRPr lang="en-GB"/>
        </a:p>
      </dgm:t>
    </dgm:pt>
    <dgm:pt modelId="{E6572CDF-D3D3-4FA5-8D38-2865290E2C43}" type="pres">
      <dgm:prSet presAssocID="{57DF522B-E0A6-4D7B-8611-0D3B20C98C2E}" presName="invisiNode" presStyleLbl="node1" presStyleIdx="1" presStyleCnt="3"/>
      <dgm:spPr/>
    </dgm:pt>
    <dgm:pt modelId="{18E04AC6-ACC6-409A-BEA4-5FAF27971B1D}" type="pres">
      <dgm:prSet presAssocID="{57DF522B-E0A6-4D7B-8611-0D3B20C98C2E}"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3000" b="-3000"/>
          </a:stretch>
        </a:blipFill>
      </dgm:spPr>
    </dgm:pt>
    <dgm:pt modelId="{7A695791-AF63-4EE5-96F1-5DCB05503B85}" type="pres">
      <dgm:prSet presAssocID="{BC1B453D-50CF-40CA-84CF-107285028CAA}" presName="sibTrans" presStyleLbl="sibTrans2D1" presStyleIdx="0" presStyleCnt="0"/>
      <dgm:spPr/>
      <dgm:t>
        <a:bodyPr/>
        <a:lstStyle/>
        <a:p>
          <a:endParaRPr lang="en-GB"/>
        </a:p>
      </dgm:t>
    </dgm:pt>
    <dgm:pt modelId="{A54103E5-E650-41A3-95C9-F770E3B97EB3}" type="pres">
      <dgm:prSet presAssocID="{5FF29463-D0D4-4FB6-9963-0DD69D6A7273}" presName="compNode" presStyleCnt="0"/>
      <dgm:spPr/>
    </dgm:pt>
    <dgm:pt modelId="{4BCB60E9-25A7-417F-B81E-59D1F0AF9568}" type="pres">
      <dgm:prSet presAssocID="{5FF29463-D0D4-4FB6-9963-0DD69D6A7273}" presName="node" presStyleLbl="node1" presStyleIdx="2" presStyleCnt="3">
        <dgm:presLayoutVars>
          <dgm:bulletEnabled val="1"/>
        </dgm:presLayoutVars>
      </dgm:prSet>
      <dgm:spPr/>
      <dgm:t>
        <a:bodyPr/>
        <a:lstStyle/>
        <a:p>
          <a:endParaRPr lang="en-GB"/>
        </a:p>
      </dgm:t>
    </dgm:pt>
    <dgm:pt modelId="{B3CF97BF-3ADC-4A55-867E-91A9E0F9CA03}" type="pres">
      <dgm:prSet presAssocID="{5FF29463-D0D4-4FB6-9963-0DD69D6A7273}" presName="invisiNode" presStyleLbl="node1" presStyleIdx="2" presStyleCnt="3"/>
      <dgm:spPr/>
    </dgm:pt>
    <dgm:pt modelId="{D71B7965-DA79-45E4-8205-1DB27A120FBA}" type="pres">
      <dgm:prSet presAssocID="{5FF29463-D0D4-4FB6-9963-0DD69D6A7273}"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dgm:spPr>
    </dgm:pt>
  </dgm:ptLst>
  <dgm:cxnLst>
    <dgm:cxn modelId="{E278EA22-EBB4-46AE-8D54-13A612DF9AA1}" type="presOf" srcId="{4DB4672F-F99F-4F31-A93A-ABE566A1EFE3}" destId="{C0FA1395-7B9D-4AA2-9EEF-D7FFAB881E8E}" srcOrd="0" destOrd="0" presId="urn:microsoft.com/office/officeart/2005/8/layout/pList2#1"/>
    <dgm:cxn modelId="{520DAA82-E7B8-4DD1-BE48-A3676F33D5E0}" type="presOf" srcId="{B5AB4D92-B753-4A81-BE9D-90F529CBACAD}" destId="{B0E01671-75FC-40BE-B87D-7307E76EC76F}" srcOrd="0" destOrd="0" presId="urn:microsoft.com/office/officeart/2005/8/layout/pList2#1"/>
    <dgm:cxn modelId="{5D27554D-20F6-412F-8206-21CA1AD59B7A}" type="presOf" srcId="{D735EA12-C1B0-47D1-B5DD-9B2F38D0B987}" destId="{2F891D05-0F3E-4760-A7DF-A90419CC177F}" srcOrd="0" destOrd="0" presId="urn:microsoft.com/office/officeart/2005/8/layout/pList2#1"/>
    <dgm:cxn modelId="{49080A40-9B25-4CF6-8395-07DDD9B57E0A}" srcId="{B5AB4D92-B753-4A81-BE9D-90F529CBACAD}" destId="{57DF522B-E0A6-4D7B-8611-0D3B20C98C2E}" srcOrd="1" destOrd="0" parTransId="{E6385B69-8BAD-46ED-A930-D494A9137330}" sibTransId="{BC1B453D-50CF-40CA-84CF-107285028CAA}"/>
    <dgm:cxn modelId="{7E41B04C-8918-4B3F-ACBE-46C9502E5CA4}" type="presOf" srcId="{57DF522B-E0A6-4D7B-8611-0D3B20C98C2E}" destId="{D1D518D6-9DE4-4C40-B3B9-3A2486735834}" srcOrd="0" destOrd="0" presId="urn:microsoft.com/office/officeart/2005/8/layout/pList2#1"/>
    <dgm:cxn modelId="{25F9B0DC-EC7B-49A3-B19F-2AA0953F671C}" type="presOf" srcId="{BC1B453D-50CF-40CA-84CF-107285028CAA}" destId="{7A695791-AF63-4EE5-96F1-5DCB05503B85}" srcOrd="0" destOrd="0" presId="urn:microsoft.com/office/officeart/2005/8/layout/pList2#1"/>
    <dgm:cxn modelId="{79097CA5-2408-4B8C-8BC9-F2202FC883D7}" srcId="{B5AB4D92-B753-4A81-BE9D-90F529CBACAD}" destId="{5FF29463-D0D4-4FB6-9963-0DD69D6A7273}" srcOrd="2" destOrd="0" parTransId="{F91422E1-D277-4F17-B773-730201373444}" sibTransId="{69DEDEC3-C556-4808-A0DB-D88F57D97DCA}"/>
    <dgm:cxn modelId="{0331290D-693E-497A-8D3E-C15451D4FD08}" srcId="{B5AB4D92-B753-4A81-BE9D-90F529CBACAD}" destId="{4DB4672F-F99F-4F31-A93A-ABE566A1EFE3}" srcOrd="0" destOrd="0" parTransId="{3C07C0E3-0A90-4622-B531-8759A48242B3}" sibTransId="{D735EA12-C1B0-47D1-B5DD-9B2F38D0B987}"/>
    <dgm:cxn modelId="{9100E514-9C4A-4A46-9232-3E73071049D4}" type="presOf" srcId="{5FF29463-D0D4-4FB6-9963-0DD69D6A7273}" destId="{4BCB60E9-25A7-417F-B81E-59D1F0AF9568}" srcOrd="0" destOrd="0" presId="urn:microsoft.com/office/officeart/2005/8/layout/pList2#1"/>
    <dgm:cxn modelId="{C7BF5BAA-2302-4952-AD25-A18630884AB3}" type="presParOf" srcId="{B0E01671-75FC-40BE-B87D-7307E76EC76F}" destId="{F5278A69-D8EE-479D-AF59-EAECE9C145CA}" srcOrd="0" destOrd="0" presId="urn:microsoft.com/office/officeart/2005/8/layout/pList2#1"/>
    <dgm:cxn modelId="{2445A349-BC8A-42BF-AC2D-AAF7BB25AD1D}" type="presParOf" srcId="{B0E01671-75FC-40BE-B87D-7307E76EC76F}" destId="{4DA733DB-89FC-4328-BE44-45A4F92B0CDD}" srcOrd="1" destOrd="0" presId="urn:microsoft.com/office/officeart/2005/8/layout/pList2#1"/>
    <dgm:cxn modelId="{E5BC015D-059A-4908-8C59-73E9000D4403}" type="presParOf" srcId="{4DA733DB-89FC-4328-BE44-45A4F92B0CDD}" destId="{55D829BA-E985-4920-888B-A38A00BB7F77}" srcOrd="0" destOrd="0" presId="urn:microsoft.com/office/officeart/2005/8/layout/pList2#1"/>
    <dgm:cxn modelId="{8CDCE6C0-7FA3-4A1A-8FD4-AED62D3DB820}" type="presParOf" srcId="{55D829BA-E985-4920-888B-A38A00BB7F77}" destId="{C0FA1395-7B9D-4AA2-9EEF-D7FFAB881E8E}" srcOrd="0" destOrd="0" presId="urn:microsoft.com/office/officeart/2005/8/layout/pList2#1"/>
    <dgm:cxn modelId="{24006FB3-D404-468E-B913-E08CA20F6A5A}" type="presParOf" srcId="{55D829BA-E985-4920-888B-A38A00BB7F77}" destId="{C3275986-2AD7-491F-B081-6E751992B2A3}" srcOrd="1" destOrd="0" presId="urn:microsoft.com/office/officeart/2005/8/layout/pList2#1"/>
    <dgm:cxn modelId="{5C4E482B-909E-4456-8E27-DEA4726BD10C}" type="presParOf" srcId="{55D829BA-E985-4920-888B-A38A00BB7F77}" destId="{59AF6693-066B-4D73-AAA8-CB9BE439A3AB}" srcOrd="2" destOrd="0" presId="urn:microsoft.com/office/officeart/2005/8/layout/pList2#1"/>
    <dgm:cxn modelId="{03E20EDC-BFC3-4648-8F77-9003B49109F9}" type="presParOf" srcId="{4DA733DB-89FC-4328-BE44-45A4F92B0CDD}" destId="{2F891D05-0F3E-4760-A7DF-A90419CC177F}" srcOrd="1" destOrd="0" presId="urn:microsoft.com/office/officeart/2005/8/layout/pList2#1"/>
    <dgm:cxn modelId="{7A63D945-2A1B-4521-B929-D592658F3B56}" type="presParOf" srcId="{4DA733DB-89FC-4328-BE44-45A4F92B0CDD}" destId="{BE9BED86-CE17-41F0-BB71-14FF5B795090}" srcOrd="2" destOrd="0" presId="urn:microsoft.com/office/officeart/2005/8/layout/pList2#1"/>
    <dgm:cxn modelId="{F7124930-1CBB-4A0E-8B48-D57EC62B5683}" type="presParOf" srcId="{BE9BED86-CE17-41F0-BB71-14FF5B795090}" destId="{D1D518D6-9DE4-4C40-B3B9-3A2486735834}" srcOrd="0" destOrd="0" presId="urn:microsoft.com/office/officeart/2005/8/layout/pList2#1"/>
    <dgm:cxn modelId="{5181FDCA-70D6-445A-B35E-A77228ACB939}" type="presParOf" srcId="{BE9BED86-CE17-41F0-BB71-14FF5B795090}" destId="{E6572CDF-D3D3-4FA5-8D38-2865290E2C43}" srcOrd="1" destOrd="0" presId="urn:microsoft.com/office/officeart/2005/8/layout/pList2#1"/>
    <dgm:cxn modelId="{4DA6CB8F-6181-4788-AC36-457597E57AF5}" type="presParOf" srcId="{BE9BED86-CE17-41F0-BB71-14FF5B795090}" destId="{18E04AC6-ACC6-409A-BEA4-5FAF27971B1D}" srcOrd="2" destOrd="0" presId="urn:microsoft.com/office/officeart/2005/8/layout/pList2#1"/>
    <dgm:cxn modelId="{066C1B68-1BE6-4891-B007-D988C1946423}" type="presParOf" srcId="{4DA733DB-89FC-4328-BE44-45A4F92B0CDD}" destId="{7A695791-AF63-4EE5-96F1-5DCB05503B85}" srcOrd="3" destOrd="0" presId="urn:microsoft.com/office/officeart/2005/8/layout/pList2#1"/>
    <dgm:cxn modelId="{753EAE3C-F75D-430D-B167-36DE4B71D460}" type="presParOf" srcId="{4DA733DB-89FC-4328-BE44-45A4F92B0CDD}" destId="{A54103E5-E650-41A3-95C9-F770E3B97EB3}" srcOrd="4" destOrd="0" presId="urn:microsoft.com/office/officeart/2005/8/layout/pList2#1"/>
    <dgm:cxn modelId="{45C942D4-4F9B-4ACF-ACCA-772DD709B983}" type="presParOf" srcId="{A54103E5-E650-41A3-95C9-F770E3B97EB3}" destId="{4BCB60E9-25A7-417F-B81E-59D1F0AF9568}" srcOrd="0" destOrd="0" presId="urn:microsoft.com/office/officeart/2005/8/layout/pList2#1"/>
    <dgm:cxn modelId="{E1A1B30C-75CF-4C40-BA2C-D3A2EF77CDD8}" type="presParOf" srcId="{A54103E5-E650-41A3-95C9-F770E3B97EB3}" destId="{B3CF97BF-3ADC-4A55-867E-91A9E0F9CA03}" srcOrd="1" destOrd="0" presId="urn:microsoft.com/office/officeart/2005/8/layout/pList2#1"/>
    <dgm:cxn modelId="{ACFBE3B2-DBDC-4855-BCDB-AEAC8F936CC4}" type="presParOf" srcId="{A54103E5-E650-41A3-95C9-F770E3B97EB3}" destId="{D71B7965-DA79-45E4-8205-1DB27A120FBA}" srcOrd="2" destOrd="0" presId="urn:microsoft.com/office/officeart/2005/8/layout/pList2#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9FA6EE-5FE9-4099-BF2D-E2066FDB8DD4}" type="doc">
      <dgm:prSet loTypeId="urn:microsoft.com/office/officeart/2005/8/layout/hierarchy3" loCatId="relationship" qsTypeId="urn:microsoft.com/office/officeart/2005/8/quickstyle/simple1" qsCatId="simple" csTypeId="urn:microsoft.com/office/officeart/2005/8/colors/accent0_3" csCatId="mainScheme" phldr="1"/>
      <dgm:spPr/>
      <dgm:t>
        <a:bodyPr/>
        <a:lstStyle/>
        <a:p>
          <a:endParaRPr lang="en-GB"/>
        </a:p>
      </dgm:t>
    </dgm:pt>
    <dgm:pt modelId="{7A3BFDC3-F67F-47D6-881B-211993218948}">
      <dgm:prSet phldrT="[Text]"/>
      <dgm:spPr/>
      <dgm:t>
        <a:bodyPr/>
        <a:lstStyle/>
        <a:p>
          <a:r>
            <a:rPr lang="en-GB" dirty="0" smtClean="0">
              <a:latin typeface="Tw Cen MT" pitchFamily="34" charset="0"/>
            </a:rPr>
            <a:t>French strengths</a:t>
          </a:r>
          <a:endParaRPr lang="en-GB" dirty="0">
            <a:latin typeface="Tw Cen MT" pitchFamily="34" charset="0"/>
          </a:endParaRPr>
        </a:p>
      </dgm:t>
    </dgm:pt>
    <dgm:pt modelId="{AD385751-9031-4FE3-965D-31BB550C7895}" type="parTrans" cxnId="{BDD3DD3B-6301-41F3-87A7-32FC9F0359A7}">
      <dgm:prSet/>
      <dgm:spPr/>
      <dgm:t>
        <a:bodyPr/>
        <a:lstStyle/>
        <a:p>
          <a:endParaRPr lang="en-GB">
            <a:latin typeface="Tw Cen MT" pitchFamily="34" charset="0"/>
          </a:endParaRPr>
        </a:p>
      </dgm:t>
    </dgm:pt>
    <dgm:pt modelId="{3C1F8F0D-63F8-4829-BC54-D295113F7D34}" type="sibTrans" cxnId="{BDD3DD3B-6301-41F3-87A7-32FC9F0359A7}">
      <dgm:prSet/>
      <dgm:spPr/>
      <dgm:t>
        <a:bodyPr/>
        <a:lstStyle/>
        <a:p>
          <a:endParaRPr lang="en-GB">
            <a:latin typeface="Tw Cen MT" pitchFamily="34" charset="0"/>
          </a:endParaRPr>
        </a:p>
      </dgm:t>
    </dgm:pt>
    <dgm:pt modelId="{F6E591C8-3F25-4E45-A029-834EE5A97096}">
      <dgm:prSet phldrT="[Text]" custT="1"/>
      <dgm:spPr/>
      <dgm:t>
        <a:bodyPr/>
        <a:lstStyle/>
        <a:p>
          <a:r>
            <a:rPr lang="en-US" sz="2800" dirty="0" smtClean="0">
              <a:latin typeface="Tw Cen MT" pitchFamily="34" charset="0"/>
            </a:rPr>
            <a:t>The French had a population of about 16,000,000.</a:t>
          </a:r>
          <a:endParaRPr lang="en-GB" sz="2800" dirty="0">
            <a:latin typeface="Tw Cen MT" pitchFamily="34" charset="0"/>
          </a:endParaRPr>
        </a:p>
      </dgm:t>
    </dgm:pt>
    <dgm:pt modelId="{A8B5D5A4-C8E2-4612-BC4A-789C47417638}" type="parTrans" cxnId="{59573D1F-5CDE-454B-A458-FF170E398D9A}">
      <dgm:prSet/>
      <dgm:spPr/>
      <dgm:t>
        <a:bodyPr/>
        <a:lstStyle/>
        <a:p>
          <a:endParaRPr lang="en-GB">
            <a:latin typeface="Tw Cen MT" pitchFamily="34" charset="0"/>
          </a:endParaRPr>
        </a:p>
      </dgm:t>
    </dgm:pt>
    <dgm:pt modelId="{17247792-3227-4EA9-BBFF-ACC238AA195D}" type="sibTrans" cxnId="{59573D1F-5CDE-454B-A458-FF170E398D9A}">
      <dgm:prSet/>
      <dgm:spPr/>
      <dgm:t>
        <a:bodyPr/>
        <a:lstStyle/>
        <a:p>
          <a:endParaRPr lang="en-GB">
            <a:latin typeface="Tw Cen MT" pitchFamily="34" charset="0"/>
          </a:endParaRPr>
        </a:p>
      </dgm:t>
    </dgm:pt>
    <dgm:pt modelId="{9C30E43A-3DD3-4D20-8226-4548D5399B2D}">
      <dgm:prSet phldrT="[Text]" custT="1"/>
      <dgm:spPr/>
      <dgm:t>
        <a:bodyPr/>
        <a:lstStyle/>
        <a:p>
          <a:r>
            <a:rPr lang="en-US" sz="2800" dirty="0" smtClean="0">
              <a:latin typeface="Tw Cen MT" pitchFamily="34" charset="0"/>
            </a:rPr>
            <a:t>France was far richer than England.</a:t>
          </a:r>
          <a:endParaRPr lang="en-GB" sz="2800" dirty="0">
            <a:latin typeface="Tw Cen MT" pitchFamily="34" charset="0"/>
          </a:endParaRPr>
        </a:p>
      </dgm:t>
    </dgm:pt>
    <dgm:pt modelId="{F14935AF-0937-48D1-89C9-CB36BAA381D6}" type="parTrans" cxnId="{874FD01C-F9A3-4B50-AE39-D62F2E725F87}">
      <dgm:prSet/>
      <dgm:spPr/>
      <dgm:t>
        <a:bodyPr/>
        <a:lstStyle/>
        <a:p>
          <a:endParaRPr lang="en-GB">
            <a:latin typeface="Tw Cen MT" pitchFamily="34" charset="0"/>
          </a:endParaRPr>
        </a:p>
      </dgm:t>
    </dgm:pt>
    <dgm:pt modelId="{039420FB-4332-4443-9FC6-CBE6DC7F2331}" type="sibTrans" cxnId="{874FD01C-F9A3-4B50-AE39-D62F2E725F87}">
      <dgm:prSet/>
      <dgm:spPr/>
      <dgm:t>
        <a:bodyPr/>
        <a:lstStyle/>
        <a:p>
          <a:endParaRPr lang="en-GB">
            <a:latin typeface="Tw Cen MT" pitchFamily="34" charset="0"/>
          </a:endParaRPr>
        </a:p>
      </dgm:t>
    </dgm:pt>
    <dgm:pt modelId="{8C437C09-6C29-4D90-BBDE-B3E09935E984}">
      <dgm:prSet phldrT="[Text]"/>
      <dgm:spPr/>
      <dgm:t>
        <a:bodyPr/>
        <a:lstStyle/>
        <a:p>
          <a:r>
            <a:rPr lang="en-GB" dirty="0" smtClean="0">
              <a:latin typeface="Tw Cen MT" pitchFamily="34" charset="0"/>
            </a:rPr>
            <a:t>English strengths</a:t>
          </a:r>
          <a:endParaRPr lang="en-GB" dirty="0">
            <a:latin typeface="Tw Cen MT" pitchFamily="34" charset="0"/>
          </a:endParaRPr>
        </a:p>
      </dgm:t>
    </dgm:pt>
    <dgm:pt modelId="{57D1BCEB-AF35-4FD0-909C-467BC7E01F8D}" type="parTrans" cxnId="{D0657C12-8ECA-48FE-BDAF-DB1250D6EA92}">
      <dgm:prSet/>
      <dgm:spPr/>
      <dgm:t>
        <a:bodyPr/>
        <a:lstStyle/>
        <a:p>
          <a:endParaRPr lang="en-GB">
            <a:latin typeface="Tw Cen MT" pitchFamily="34" charset="0"/>
          </a:endParaRPr>
        </a:p>
      </dgm:t>
    </dgm:pt>
    <dgm:pt modelId="{054CE036-B46A-460F-A0BF-899FB3F2B082}" type="sibTrans" cxnId="{D0657C12-8ECA-48FE-BDAF-DB1250D6EA92}">
      <dgm:prSet/>
      <dgm:spPr/>
      <dgm:t>
        <a:bodyPr/>
        <a:lstStyle/>
        <a:p>
          <a:endParaRPr lang="en-GB">
            <a:latin typeface="Tw Cen MT" pitchFamily="34" charset="0"/>
          </a:endParaRPr>
        </a:p>
      </dgm:t>
    </dgm:pt>
    <dgm:pt modelId="{EFA8EECD-D71A-4664-BA37-FB9AB1AC6A70}">
      <dgm:prSet phldrT="[Text]" custT="1"/>
      <dgm:spPr/>
      <dgm:t>
        <a:bodyPr/>
        <a:lstStyle/>
        <a:p>
          <a:r>
            <a:rPr lang="en-GB" sz="2800" dirty="0" smtClean="0">
              <a:latin typeface="Tw Cen MT" pitchFamily="34" charset="0"/>
            </a:rPr>
            <a:t>English tactics were to </a:t>
          </a:r>
          <a:r>
            <a:rPr lang="en-US" sz="2800" dirty="0" smtClean="0">
              <a:latin typeface="Tw Cen MT" pitchFamily="34" charset="0"/>
            </a:rPr>
            <a:t>engage in quick, profitable raids</a:t>
          </a:r>
          <a:r>
            <a:rPr lang="en-GB" sz="2800" dirty="0" smtClean="0">
              <a:latin typeface="Tw Cen MT" pitchFamily="34" charset="0"/>
            </a:rPr>
            <a:t>.</a:t>
          </a:r>
          <a:endParaRPr lang="en-GB" sz="2800" dirty="0">
            <a:latin typeface="Tw Cen MT" pitchFamily="34" charset="0"/>
          </a:endParaRPr>
        </a:p>
      </dgm:t>
    </dgm:pt>
    <dgm:pt modelId="{F63D7A85-ADE5-4712-AD78-7174645EBDC2}" type="parTrans" cxnId="{8E858413-07E7-4052-A5CA-FE1073DE6730}">
      <dgm:prSet/>
      <dgm:spPr/>
      <dgm:t>
        <a:bodyPr/>
        <a:lstStyle/>
        <a:p>
          <a:endParaRPr lang="en-GB">
            <a:latin typeface="Tw Cen MT" pitchFamily="34" charset="0"/>
          </a:endParaRPr>
        </a:p>
      </dgm:t>
    </dgm:pt>
    <dgm:pt modelId="{CFABFBCB-4E45-4A17-B2EA-7316CB30B8BC}" type="sibTrans" cxnId="{8E858413-07E7-4052-A5CA-FE1073DE6730}">
      <dgm:prSet/>
      <dgm:spPr/>
      <dgm:t>
        <a:bodyPr/>
        <a:lstStyle/>
        <a:p>
          <a:endParaRPr lang="en-GB">
            <a:latin typeface="Tw Cen MT" pitchFamily="34" charset="0"/>
          </a:endParaRPr>
        </a:p>
      </dgm:t>
    </dgm:pt>
    <dgm:pt modelId="{4B804197-BA98-4C4F-B2E4-55E4220FEBB3}">
      <dgm:prSet phldrT="[Text]" custT="1"/>
      <dgm:spPr/>
      <dgm:t>
        <a:bodyPr/>
        <a:lstStyle/>
        <a:p>
          <a:r>
            <a:rPr lang="en-GB" sz="2800" dirty="0" smtClean="0">
              <a:latin typeface="Tw Cen MT" pitchFamily="34" charset="0"/>
            </a:rPr>
            <a:t>The longbow was a better weapon than the crossbow.</a:t>
          </a:r>
          <a:endParaRPr lang="en-GB" sz="2800" dirty="0">
            <a:latin typeface="Tw Cen MT" pitchFamily="34" charset="0"/>
          </a:endParaRPr>
        </a:p>
      </dgm:t>
    </dgm:pt>
    <dgm:pt modelId="{0DE4F12C-2EBA-4CB8-B5A8-1F83CEE4F0A4}" type="parTrans" cxnId="{86DE6E87-A1A7-4021-B5B6-FCB11855872B}">
      <dgm:prSet/>
      <dgm:spPr/>
      <dgm:t>
        <a:bodyPr/>
        <a:lstStyle/>
        <a:p>
          <a:endParaRPr lang="en-GB">
            <a:latin typeface="Tw Cen MT" pitchFamily="34" charset="0"/>
          </a:endParaRPr>
        </a:p>
      </dgm:t>
    </dgm:pt>
    <dgm:pt modelId="{62D9F4A6-CEAF-4C2D-A650-B9491E362237}" type="sibTrans" cxnId="{86DE6E87-A1A7-4021-B5B6-FCB11855872B}">
      <dgm:prSet/>
      <dgm:spPr/>
      <dgm:t>
        <a:bodyPr/>
        <a:lstStyle/>
        <a:p>
          <a:endParaRPr lang="en-GB">
            <a:latin typeface="Tw Cen MT" pitchFamily="34" charset="0"/>
          </a:endParaRPr>
        </a:p>
      </dgm:t>
    </dgm:pt>
    <dgm:pt modelId="{BC245295-B804-4479-96D4-503EB6230B64}">
      <dgm:prSet custT="1"/>
      <dgm:spPr/>
      <dgm:t>
        <a:bodyPr/>
        <a:lstStyle/>
        <a:p>
          <a:r>
            <a:rPr lang="en-US" sz="2800" dirty="0" smtClean="0">
              <a:latin typeface="Tw Cen MT" pitchFamily="34" charset="0"/>
            </a:rPr>
            <a:t>At one point, the French fielded an army of over 50,000.</a:t>
          </a:r>
          <a:endParaRPr lang="en-GB" sz="2800" dirty="0">
            <a:latin typeface="Tw Cen MT" pitchFamily="34" charset="0"/>
          </a:endParaRPr>
        </a:p>
      </dgm:t>
    </dgm:pt>
    <dgm:pt modelId="{D87FFE02-0EC0-406D-BDB5-11AAFB9F6966}" type="parTrans" cxnId="{22C7754B-B5D8-499F-A5A3-E7E3AB80663F}">
      <dgm:prSet/>
      <dgm:spPr/>
      <dgm:t>
        <a:bodyPr/>
        <a:lstStyle/>
        <a:p>
          <a:endParaRPr lang="en-GB">
            <a:latin typeface="Tw Cen MT" pitchFamily="34" charset="0"/>
          </a:endParaRPr>
        </a:p>
      </dgm:t>
    </dgm:pt>
    <dgm:pt modelId="{6DFF11A4-D564-4645-8822-5AA6CFF27433}" type="sibTrans" cxnId="{22C7754B-B5D8-499F-A5A3-E7E3AB80663F}">
      <dgm:prSet/>
      <dgm:spPr/>
      <dgm:t>
        <a:bodyPr/>
        <a:lstStyle/>
        <a:p>
          <a:endParaRPr lang="en-GB">
            <a:latin typeface="Tw Cen MT" pitchFamily="34" charset="0"/>
          </a:endParaRPr>
        </a:p>
      </dgm:t>
    </dgm:pt>
    <dgm:pt modelId="{9544047B-656B-4616-8D99-70BEE61891F2}">
      <dgm:prSet custT="1"/>
      <dgm:spPr/>
      <dgm:t>
        <a:bodyPr/>
        <a:lstStyle/>
        <a:p>
          <a:r>
            <a:rPr lang="en-GB" sz="2800" dirty="0" smtClean="0">
              <a:latin typeface="Tw Cen MT" pitchFamily="34" charset="0"/>
            </a:rPr>
            <a:t>England was supported by soldiers from the </a:t>
          </a:r>
          <a:r>
            <a:rPr lang="en-GB" sz="2800" dirty="0" smtClean="0">
              <a:latin typeface="Tw Cen MT" pitchFamily="34" charset="0"/>
              <a:hlinkClick xmlns:r="http://schemas.openxmlformats.org/officeDocument/2006/relationships" r:id="" action="ppaction://noaction"/>
            </a:rPr>
            <a:t>Flemish</a:t>
          </a:r>
          <a:r>
            <a:rPr lang="en-GB" sz="2800" dirty="0" smtClean="0">
              <a:latin typeface="Tw Cen MT" pitchFamily="34" charset="0"/>
            </a:rPr>
            <a:t> army.</a:t>
          </a:r>
          <a:endParaRPr lang="en-GB" sz="2800" dirty="0">
            <a:latin typeface="Tw Cen MT" pitchFamily="34" charset="0"/>
          </a:endParaRPr>
        </a:p>
      </dgm:t>
    </dgm:pt>
    <dgm:pt modelId="{B04AFC9C-B7EF-4C1A-B346-AFD58C20058B}" type="parTrans" cxnId="{B51A7A94-CD55-4A41-8A5D-DD37D773C8C2}">
      <dgm:prSet/>
      <dgm:spPr/>
      <dgm:t>
        <a:bodyPr/>
        <a:lstStyle/>
        <a:p>
          <a:endParaRPr lang="en-GB">
            <a:latin typeface="Tw Cen MT" pitchFamily="34" charset="0"/>
          </a:endParaRPr>
        </a:p>
      </dgm:t>
    </dgm:pt>
    <dgm:pt modelId="{6E09C5E7-EB08-4A68-A3A9-A46DFD844D6F}" type="sibTrans" cxnId="{B51A7A94-CD55-4A41-8A5D-DD37D773C8C2}">
      <dgm:prSet/>
      <dgm:spPr/>
      <dgm:t>
        <a:bodyPr/>
        <a:lstStyle/>
        <a:p>
          <a:endParaRPr lang="en-GB">
            <a:latin typeface="Tw Cen MT" pitchFamily="34" charset="0"/>
          </a:endParaRPr>
        </a:p>
      </dgm:t>
    </dgm:pt>
    <dgm:pt modelId="{5CAE09E9-D31B-419E-BA17-C94ACB079C9D}" type="pres">
      <dgm:prSet presAssocID="{989FA6EE-5FE9-4099-BF2D-E2066FDB8DD4}" presName="diagram" presStyleCnt="0">
        <dgm:presLayoutVars>
          <dgm:chPref val="1"/>
          <dgm:dir/>
          <dgm:animOne val="branch"/>
          <dgm:animLvl val="lvl"/>
          <dgm:resizeHandles/>
        </dgm:presLayoutVars>
      </dgm:prSet>
      <dgm:spPr/>
      <dgm:t>
        <a:bodyPr/>
        <a:lstStyle/>
        <a:p>
          <a:endParaRPr lang="en-GB"/>
        </a:p>
      </dgm:t>
    </dgm:pt>
    <dgm:pt modelId="{159CF796-D6D1-453E-8A3C-621AEEF56CFE}" type="pres">
      <dgm:prSet presAssocID="{7A3BFDC3-F67F-47D6-881B-211993218948}" presName="root" presStyleCnt="0"/>
      <dgm:spPr/>
    </dgm:pt>
    <dgm:pt modelId="{4A222DC8-70FB-4EB9-85FB-BC21E4920B38}" type="pres">
      <dgm:prSet presAssocID="{7A3BFDC3-F67F-47D6-881B-211993218948}" presName="rootComposite" presStyleCnt="0"/>
      <dgm:spPr/>
    </dgm:pt>
    <dgm:pt modelId="{31901281-725B-46E6-83A4-30B60DBAF2BC}" type="pres">
      <dgm:prSet presAssocID="{7A3BFDC3-F67F-47D6-881B-211993218948}" presName="rootText" presStyleLbl="node1" presStyleIdx="0" presStyleCnt="2" custScaleX="131613" custScaleY="81568"/>
      <dgm:spPr/>
      <dgm:t>
        <a:bodyPr/>
        <a:lstStyle/>
        <a:p>
          <a:endParaRPr lang="en-GB"/>
        </a:p>
      </dgm:t>
    </dgm:pt>
    <dgm:pt modelId="{B5CABE3D-0745-4042-A8A9-590C0959A2C0}" type="pres">
      <dgm:prSet presAssocID="{7A3BFDC3-F67F-47D6-881B-211993218948}" presName="rootConnector" presStyleLbl="node1" presStyleIdx="0" presStyleCnt="2"/>
      <dgm:spPr/>
      <dgm:t>
        <a:bodyPr/>
        <a:lstStyle/>
        <a:p>
          <a:endParaRPr lang="en-GB"/>
        </a:p>
      </dgm:t>
    </dgm:pt>
    <dgm:pt modelId="{750077DA-593D-4722-A27C-9B14D3F1051E}" type="pres">
      <dgm:prSet presAssocID="{7A3BFDC3-F67F-47D6-881B-211993218948}" presName="childShape" presStyleCnt="0"/>
      <dgm:spPr/>
    </dgm:pt>
    <dgm:pt modelId="{7025707F-47FC-4E4A-8AF1-F06A7323A57B}" type="pres">
      <dgm:prSet presAssocID="{A8B5D5A4-C8E2-4612-BC4A-789C47417638}" presName="Name13" presStyleLbl="parChTrans1D2" presStyleIdx="0" presStyleCnt="6"/>
      <dgm:spPr/>
      <dgm:t>
        <a:bodyPr/>
        <a:lstStyle/>
        <a:p>
          <a:endParaRPr lang="en-GB"/>
        </a:p>
      </dgm:t>
    </dgm:pt>
    <dgm:pt modelId="{1AF9F27D-3BE2-46A3-AEF4-792B47D548E0}" type="pres">
      <dgm:prSet presAssocID="{F6E591C8-3F25-4E45-A029-834EE5A97096}" presName="childText" presStyleLbl="bgAcc1" presStyleIdx="0" presStyleCnt="6" custScaleX="172134">
        <dgm:presLayoutVars>
          <dgm:bulletEnabled val="1"/>
        </dgm:presLayoutVars>
      </dgm:prSet>
      <dgm:spPr/>
      <dgm:t>
        <a:bodyPr/>
        <a:lstStyle/>
        <a:p>
          <a:endParaRPr lang="en-GB"/>
        </a:p>
      </dgm:t>
    </dgm:pt>
    <dgm:pt modelId="{1D6C2B60-00FC-490A-8876-5E17A6755970}" type="pres">
      <dgm:prSet presAssocID="{F14935AF-0937-48D1-89C9-CB36BAA381D6}" presName="Name13" presStyleLbl="parChTrans1D2" presStyleIdx="1" presStyleCnt="6"/>
      <dgm:spPr/>
      <dgm:t>
        <a:bodyPr/>
        <a:lstStyle/>
        <a:p>
          <a:endParaRPr lang="en-GB"/>
        </a:p>
      </dgm:t>
    </dgm:pt>
    <dgm:pt modelId="{9CD99A56-08F9-4B7C-BFE8-64BA6D3796B2}" type="pres">
      <dgm:prSet presAssocID="{9C30E43A-3DD3-4D20-8226-4548D5399B2D}" presName="childText" presStyleLbl="bgAcc1" presStyleIdx="1" presStyleCnt="6" custScaleX="172134">
        <dgm:presLayoutVars>
          <dgm:bulletEnabled val="1"/>
        </dgm:presLayoutVars>
      </dgm:prSet>
      <dgm:spPr/>
      <dgm:t>
        <a:bodyPr/>
        <a:lstStyle/>
        <a:p>
          <a:endParaRPr lang="en-GB"/>
        </a:p>
      </dgm:t>
    </dgm:pt>
    <dgm:pt modelId="{F5D98EC6-79FF-4DE5-BF48-23F3620C5D3D}" type="pres">
      <dgm:prSet presAssocID="{D87FFE02-0EC0-406D-BDB5-11AAFB9F6966}" presName="Name13" presStyleLbl="parChTrans1D2" presStyleIdx="2" presStyleCnt="6"/>
      <dgm:spPr/>
      <dgm:t>
        <a:bodyPr/>
        <a:lstStyle/>
        <a:p>
          <a:endParaRPr lang="en-GB"/>
        </a:p>
      </dgm:t>
    </dgm:pt>
    <dgm:pt modelId="{EAC85A05-070F-4CCD-9E7C-CDDF68F7EA57}" type="pres">
      <dgm:prSet presAssocID="{BC245295-B804-4479-96D4-503EB6230B64}" presName="childText" presStyleLbl="bgAcc1" presStyleIdx="2" presStyleCnt="6" custScaleX="172134">
        <dgm:presLayoutVars>
          <dgm:bulletEnabled val="1"/>
        </dgm:presLayoutVars>
      </dgm:prSet>
      <dgm:spPr/>
      <dgm:t>
        <a:bodyPr/>
        <a:lstStyle/>
        <a:p>
          <a:endParaRPr lang="en-GB"/>
        </a:p>
      </dgm:t>
    </dgm:pt>
    <dgm:pt modelId="{F4E9AF6A-F03F-4503-B8F7-9E376F4D1976}" type="pres">
      <dgm:prSet presAssocID="{8C437C09-6C29-4D90-BBDE-B3E09935E984}" presName="root" presStyleCnt="0"/>
      <dgm:spPr/>
    </dgm:pt>
    <dgm:pt modelId="{7EEE4AD7-C10C-4581-8B32-64B782DD7736}" type="pres">
      <dgm:prSet presAssocID="{8C437C09-6C29-4D90-BBDE-B3E09935E984}" presName="rootComposite" presStyleCnt="0"/>
      <dgm:spPr/>
    </dgm:pt>
    <dgm:pt modelId="{BB50AB71-2DC8-407C-BCB1-595CD1072F71}" type="pres">
      <dgm:prSet presAssocID="{8C437C09-6C29-4D90-BBDE-B3E09935E984}" presName="rootText" presStyleLbl="node1" presStyleIdx="1" presStyleCnt="2" custScaleX="131613" custScaleY="81568"/>
      <dgm:spPr/>
      <dgm:t>
        <a:bodyPr/>
        <a:lstStyle/>
        <a:p>
          <a:endParaRPr lang="en-GB"/>
        </a:p>
      </dgm:t>
    </dgm:pt>
    <dgm:pt modelId="{C4BECD3E-4899-4F01-ABEC-543982D11095}" type="pres">
      <dgm:prSet presAssocID="{8C437C09-6C29-4D90-BBDE-B3E09935E984}" presName="rootConnector" presStyleLbl="node1" presStyleIdx="1" presStyleCnt="2"/>
      <dgm:spPr/>
      <dgm:t>
        <a:bodyPr/>
        <a:lstStyle/>
        <a:p>
          <a:endParaRPr lang="en-GB"/>
        </a:p>
      </dgm:t>
    </dgm:pt>
    <dgm:pt modelId="{1B54DBC9-EFDB-4E74-A780-34D23F7958E4}" type="pres">
      <dgm:prSet presAssocID="{8C437C09-6C29-4D90-BBDE-B3E09935E984}" presName="childShape" presStyleCnt="0"/>
      <dgm:spPr/>
    </dgm:pt>
    <dgm:pt modelId="{93B79035-3732-4BE2-AEAD-1F1A6C733B89}" type="pres">
      <dgm:prSet presAssocID="{F63D7A85-ADE5-4712-AD78-7174645EBDC2}" presName="Name13" presStyleLbl="parChTrans1D2" presStyleIdx="3" presStyleCnt="6"/>
      <dgm:spPr/>
      <dgm:t>
        <a:bodyPr/>
        <a:lstStyle/>
        <a:p>
          <a:endParaRPr lang="en-GB"/>
        </a:p>
      </dgm:t>
    </dgm:pt>
    <dgm:pt modelId="{BED086A9-2D25-440C-BC11-E7188DE44D33}" type="pres">
      <dgm:prSet presAssocID="{EFA8EECD-D71A-4664-BA37-FB9AB1AC6A70}" presName="childText" presStyleLbl="bgAcc1" presStyleIdx="3" presStyleCnt="6" custScaleX="172134">
        <dgm:presLayoutVars>
          <dgm:bulletEnabled val="1"/>
        </dgm:presLayoutVars>
      </dgm:prSet>
      <dgm:spPr/>
      <dgm:t>
        <a:bodyPr/>
        <a:lstStyle/>
        <a:p>
          <a:endParaRPr lang="en-GB"/>
        </a:p>
      </dgm:t>
    </dgm:pt>
    <dgm:pt modelId="{47DDB4E4-F773-4B39-87A4-0E66BB06305F}" type="pres">
      <dgm:prSet presAssocID="{0DE4F12C-2EBA-4CB8-B5A8-1F83CEE4F0A4}" presName="Name13" presStyleLbl="parChTrans1D2" presStyleIdx="4" presStyleCnt="6"/>
      <dgm:spPr/>
      <dgm:t>
        <a:bodyPr/>
        <a:lstStyle/>
        <a:p>
          <a:endParaRPr lang="en-GB"/>
        </a:p>
      </dgm:t>
    </dgm:pt>
    <dgm:pt modelId="{6CE4F31F-B645-4654-99EF-AF39D3942150}" type="pres">
      <dgm:prSet presAssocID="{4B804197-BA98-4C4F-B2E4-55E4220FEBB3}" presName="childText" presStyleLbl="bgAcc1" presStyleIdx="4" presStyleCnt="6" custScaleX="172134">
        <dgm:presLayoutVars>
          <dgm:bulletEnabled val="1"/>
        </dgm:presLayoutVars>
      </dgm:prSet>
      <dgm:spPr/>
      <dgm:t>
        <a:bodyPr/>
        <a:lstStyle/>
        <a:p>
          <a:endParaRPr lang="en-GB"/>
        </a:p>
      </dgm:t>
    </dgm:pt>
    <dgm:pt modelId="{D9E5859E-68D9-4790-BCD9-1CD3FC2721CE}" type="pres">
      <dgm:prSet presAssocID="{B04AFC9C-B7EF-4C1A-B346-AFD58C20058B}" presName="Name13" presStyleLbl="parChTrans1D2" presStyleIdx="5" presStyleCnt="6"/>
      <dgm:spPr/>
      <dgm:t>
        <a:bodyPr/>
        <a:lstStyle/>
        <a:p>
          <a:endParaRPr lang="en-GB"/>
        </a:p>
      </dgm:t>
    </dgm:pt>
    <dgm:pt modelId="{29FCA3CD-C107-40B4-8BD8-D4793EA8AC9E}" type="pres">
      <dgm:prSet presAssocID="{9544047B-656B-4616-8D99-70BEE61891F2}" presName="childText" presStyleLbl="bgAcc1" presStyleIdx="5" presStyleCnt="6" custScaleX="172134">
        <dgm:presLayoutVars>
          <dgm:bulletEnabled val="1"/>
        </dgm:presLayoutVars>
      </dgm:prSet>
      <dgm:spPr/>
      <dgm:t>
        <a:bodyPr/>
        <a:lstStyle/>
        <a:p>
          <a:endParaRPr lang="en-GB"/>
        </a:p>
      </dgm:t>
    </dgm:pt>
  </dgm:ptLst>
  <dgm:cxnLst>
    <dgm:cxn modelId="{298619EA-8E32-4305-B6D1-21C917EBEC2A}" type="presOf" srcId="{7A3BFDC3-F67F-47D6-881B-211993218948}" destId="{31901281-725B-46E6-83A4-30B60DBAF2BC}" srcOrd="0" destOrd="0" presId="urn:microsoft.com/office/officeart/2005/8/layout/hierarchy3"/>
    <dgm:cxn modelId="{C3284568-43F0-4F1B-9565-2ADEB8D31FA9}" type="presOf" srcId="{0DE4F12C-2EBA-4CB8-B5A8-1F83CEE4F0A4}" destId="{47DDB4E4-F773-4B39-87A4-0E66BB06305F}" srcOrd="0" destOrd="0" presId="urn:microsoft.com/office/officeart/2005/8/layout/hierarchy3"/>
    <dgm:cxn modelId="{4625D917-91B4-41A3-BB91-D11828F86142}" type="presOf" srcId="{F14935AF-0937-48D1-89C9-CB36BAA381D6}" destId="{1D6C2B60-00FC-490A-8876-5E17A6755970}" srcOrd="0" destOrd="0" presId="urn:microsoft.com/office/officeart/2005/8/layout/hierarchy3"/>
    <dgm:cxn modelId="{2CFB5307-5D1F-4E98-83C0-57C6D09BE08C}" type="presOf" srcId="{EFA8EECD-D71A-4664-BA37-FB9AB1AC6A70}" destId="{BED086A9-2D25-440C-BC11-E7188DE44D33}" srcOrd="0" destOrd="0" presId="urn:microsoft.com/office/officeart/2005/8/layout/hierarchy3"/>
    <dgm:cxn modelId="{5376F279-0F63-48E7-8F68-0A109240B233}" type="presOf" srcId="{4B804197-BA98-4C4F-B2E4-55E4220FEBB3}" destId="{6CE4F31F-B645-4654-99EF-AF39D3942150}" srcOrd="0" destOrd="0" presId="urn:microsoft.com/office/officeart/2005/8/layout/hierarchy3"/>
    <dgm:cxn modelId="{494A5446-B3F5-420E-8906-E21DA1B2B2C2}" type="presOf" srcId="{B04AFC9C-B7EF-4C1A-B346-AFD58C20058B}" destId="{D9E5859E-68D9-4790-BCD9-1CD3FC2721CE}" srcOrd="0" destOrd="0" presId="urn:microsoft.com/office/officeart/2005/8/layout/hierarchy3"/>
    <dgm:cxn modelId="{EE01EC61-F06E-4CB1-B9A5-0AF798F05DB9}" type="presOf" srcId="{F6E591C8-3F25-4E45-A029-834EE5A97096}" destId="{1AF9F27D-3BE2-46A3-AEF4-792B47D548E0}" srcOrd="0" destOrd="0" presId="urn:microsoft.com/office/officeart/2005/8/layout/hierarchy3"/>
    <dgm:cxn modelId="{22C7754B-B5D8-499F-A5A3-E7E3AB80663F}" srcId="{7A3BFDC3-F67F-47D6-881B-211993218948}" destId="{BC245295-B804-4479-96D4-503EB6230B64}" srcOrd="2" destOrd="0" parTransId="{D87FFE02-0EC0-406D-BDB5-11AAFB9F6966}" sibTransId="{6DFF11A4-D564-4645-8822-5AA6CFF27433}"/>
    <dgm:cxn modelId="{FDEB5A3B-D845-4045-AA2A-ADDA13AA3EB7}" type="presOf" srcId="{7A3BFDC3-F67F-47D6-881B-211993218948}" destId="{B5CABE3D-0745-4042-A8A9-590C0959A2C0}" srcOrd="1" destOrd="0" presId="urn:microsoft.com/office/officeart/2005/8/layout/hierarchy3"/>
    <dgm:cxn modelId="{93B03614-3994-47AA-AD40-174E892D5EE4}" type="presOf" srcId="{D87FFE02-0EC0-406D-BDB5-11AAFB9F6966}" destId="{F5D98EC6-79FF-4DE5-BF48-23F3620C5D3D}" srcOrd="0" destOrd="0" presId="urn:microsoft.com/office/officeart/2005/8/layout/hierarchy3"/>
    <dgm:cxn modelId="{A907C502-D27A-48D9-9969-2EC53B7ACEFE}" type="presOf" srcId="{A8B5D5A4-C8E2-4612-BC4A-789C47417638}" destId="{7025707F-47FC-4E4A-8AF1-F06A7323A57B}" srcOrd="0" destOrd="0" presId="urn:microsoft.com/office/officeart/2005/8/layout/hierarchy3"/>
    <dgm:cxn modelId="{874FD01C-F9A3-4B50-AE39-D62F2E725F87}" srcId="{7A3BFDC3-F67F-47D6-881B-211993218948}" destId="{9C30E43A-3DD3-4D20-8226-4548D5399B2D}" srcOrd="1" destOrd="0" parTransId="{F14935AF-0937-48D1-89C9-CB36BAA381D6}" sibTransId="{039420FB-4332-4443-9FC6-CBE6DC7F2331}"/>
    <dgm:cxn modelId="{8E858413-07E7-4052-A5CA-FE1073DE6730}" srcId="{8C437C09-6C29-4D90-BBDE-B3E09935E984}" destId="{EFA8EECD-D71A-4664-BA37-FB9AB1AC6A70}" srcOrd="0" destOrd="0" parTransId="{F63D7A85-ADE5-4712-AD78-7174645EBDC2}" sibTransId="{CFABFBCB-4E45-4A17-B2EA-7316CB30B8BC}"/>
    <dgm:cxn modelId="{BDD3DD3B-6301-41F3-87A7-32FC9F0359A7}" srcId="{989FA6EE-5FE9-4099-BF2D-E2066FDB8DD4}" destId="{7A3BFDC3-F67F-47D6-881B-211993218948}" srcOrd="0" destOrd="0" parTransId="{AD385751-9031-4FE3-965D-31BB550C7895}" sibTransId="{3C1F8F0D-63F8-4829-BC54-D295113F7D34}"/>
    <dgm:cxn modelId="{6D71FD8F-8C17-46DD-BFFA-7A2E34304B13}" type="presOf" srcId="{8C437C09-6C29-4D90-BBDE-B3E09935E984}" destId="{BB50AB71-2DC8-407C-BCB1-595CD1072F71}" srcOrd="0" destOrd="0" presId="urn:microsoft.com/office/officeart/2005/8/layout/hierarchy3"/>
    <dgm:cxn modelId="{3CD70498-AE61-457B-B93D-A12E5B4F4B93}" type="presOf" srcId="{F63D7A85-ADE5-4712-AD78-7174645EBDC2}" destId="{93B79035-3732-4BE2-AEAD-1F1A6C733B89}" srcOrd="0" destOrd="0" presId="urn:microsoft.com/office/officeart/2005/8/layout/hierarchy3"/>
    <dgm:cxn modelId="{D0657C12-8ECA-48FE-BDAF-DB1250D6EA92}" srcId="{989FA6EE-5FE9-4099-BF2D-E2066FDB8DD4}" destId="{8C437C09-6C29-4D90-BBDE-B3E09935E984}" srcOrd="1" destOrd="0" parTransId="{57D1BCEB-AF35-4FD0-909C-467BC7E01F8D}" sibTransId="{054CE036-B46A-460F-A0BF-899FB3F2B082}"/>
    <dgm:cxn modelId="{28CA6DCA-E2CD-4EAF-9CC7-04C746DFDA98}" type="presOf" srcId="{8C437C09-6C29-4D90-BBDE-B3E09935E984}" destId="{C4BECD3E-4899-4F01-ABEC-543982D11095}" srcOrd="1" destOrd="0" presId="urn:microsoft.com/office/officeart/2005/8/layout/hierarchy3"/>
    <dgm:cxn modelId="{F57EACEF-95A7-4911-855E-4A54A277D336}" type="presOf" srcId="{BC245295-B804-4479-96D4-503EB6230B64}" destId="{EAC85A05-070F-4CCD-9E7C-CDDF68F7EA57}" srcOrd="0" destOrd="0" presId="urn:microsoft.com/office/officeart/2005/8/layout/hierarchy3"/>
    <dgm:cxn modelId="{EEDF8FC9-F1B6-49AB-8F6F-B9C9D7A82794}" type="presOf" srcId="{9C30E43A-3DD3-4D20-8226-4548D5399B2D}" destId="{9CD99A56-08F9-4B7C-BFE8-64BA6D3796B2}" srcOrd="0" destOrd="0" presId="urn:microsoft.com/office/officeart/2005/8/layout/hierarchy3"/>
    <dgm:cxn modelId="{59573D1F-5CDE-454B-A458-FF170E398D9A}" srcId="{7A3BFDC3-F67F-47D6-881B-211993218948}" destId="{F6E591C8-3F25-4E45-A029-834EE5A97096}" srcOrd="0" destOrd="0" parTransId="{A8B5D5A4-C8E2-4612-BC4A-789C47417638}" sibTransId="{17247792-3227-4EA9-BBFF-ACC238AA195D}"/>
    <dgm:cxn modelId="{86DE6E87-A1A7-4021-B5B6-FCB11855872B}" srcId="{8C437C09-6C29-4D90-BBDE-B3E09935E984}" destId="{4B804197-BA98-4C4F-B2E4-55E4220FEBB3}" srcOrd="1" destOrd="0" parTransId="{0DE4F12C-2EBA-4CB8-B5A8-1F83CEE4F0A4}" sibTransId="{62D9F4A6-CEAF-4C2D-A650-B9491E362237}"/>
    <dgm:cxn modelId="{57D312DC-C5F5-4B4B-AE17-707E765003A6}" type="presOf" srcId="{989FA6EE-5FE9-4099-BF2D-E2066FDB8DD4}" destId="{5CAE09E9-D31B-419E-BA17-C94ACB079C9D}" srcOrd="0" destOrd="0" presId="urn:microsoft.com/office/officeart/2005/8/layout/hierarchy3"/>
    <dgm:cxn modelId="{B51A7A94-CD55-4A41-8A5D-DD37D773C8C2}" srcId="{8C437C09-6C29-4D90-BBDE-B3E09935E984}" destId="{9544047B-656B-4616-8D99-70BEE61891F2}" srcOrd="2" destOrd="0" parTransId="{B04AFC9C-B7EF-4C1A-B346-AFD58C20058B}" sibTransId="{6E09C5E7-EB08-4A68-A3A9-A46DFD844D6F}"/>
    <dgm:cxn modelId="{FF78B161-6C8E-41C0-A365-4A3CC92DC553}" type="presOf" srcId="{9544047B-656B-4616-8D99-70BEE61891F2}" destId="{29FCA3CD-C107-40B4-8BD8-D4793EA8AC9E}" srcOrd="0" destOrd="0" presId="urn:microsoft.com/office/officeart/2005/8/layout/hierarchy3"/>
    <dgm:cxn modelId="{90E85436-EA28-426D-9C01-6FCB3E5150F7}" type="presParOf" srcId="{5CAE09E9-D31B-419E-BA17-C94ACB079C9D}" destId="{159CF796-D6D1-453E-8A3C-621AEEF56CFE}" srcOrd="0" destOrd="0" presId="urn:microsoft.com/office/officeart/2005/8/layout/hierarchy3"/>
    <dgm:cxn modelId="{2ABA4163-4611-49C7-B29B-2DDEF027A6EE}" type="presParOf" srcId="{159CF796-D6D1-453E-8A3C-621AEEF56CFE}" destId="{4A222DC8-70FB-4EB9-85FB-BC21E4920B38}" srcOrd="0" destOrd="0" presId="urn:microsoft.com/office/officeart/2005/8/layout/hierarchy3"/>
    <dgm:cxn modelId="{6368F1E0-7B61-42A4-AADE-5786CBA323ED}" type="presParOf" srcId="{4A222DC8-70FB-4EB9-85FB-BC21E4920B38}" destId="{31901281-725B-46E6-83A4-30B60DBAF2BC}" srcOrd="0" destOrd="0" presId="urn:microsoft.com/office/officeart/2005/8/layout/hierarchy3"/>
    <dgm:cxn modelId="{0E6690ED-5EE8-4F26-9BD0-3860258F8AC9}" type="presParOf" srcId="{4A222DC8-70FB-4EB9-85FB-BC21E4920B38}" destId="{B5CABE3D-0745-4042-A8A9-590C0959A2C0}" srcOrd="1" destOrd="0" presId="urn:microsoft.com/office/officeart/2005/8/layout/hierarchy3"/>
    <dgm:cxn modelId="{21728C95-775C-4321-B9D1-22A7D40363EE}" type="presParOf" srcId="{159CF796-D6D1-453E-8A3C-621AEEF56CFE}" destId="{750077DA-593D-4722-A27C-9B14D3F1051E}" srcOrd="1" destOrd="0" presId="urn:microsoft.com/office/officeart/2005/8/layout/hierarchy3"/>
    <dgm:cxn modelId="{88BFDC64-D941-4404-9D40-19D8DC69B9B5}" type="presParOf" srcId="{750077DA-593D-4722-A27C-9B14D3F1051E}" destId="{7025707F-47FC-4E4A-8AF1-F06A7323A57B}" srcOrd="0" destOrd="0" presId="urn:microsoft.com/office/officeart/2005/8/layout/hierarchy3"/>
    <dgm:cxn modelId="{1605C616-0F9B-45F5-9D62-1B6BEE47ABE8}" type="presParOf" srcId="{750077DA-593D-4722-A27C-9B14D3F1051E}" destId="{1AF9F27D-3BE2-46A3-AEF4-792B47D548E0}" srcOrd="1" destOrd="0" presId="urn:microsoft.com/office/officeart/2005/8/layout/hierarchy3"/>
    <dgm:cxn modelId="{73796200-28C0-4E5D-A719-D3C578758196}" type="presParOf" srcId="{750077DA-593D-4722-A27C-9B14D3F1051E}" destId="{1D6C2B60-00FC-490A-8876-5E17A6755970}" srcOrd="2" destOrd="0" presId="urn:microsoft.com/office/officeart/2005/8/layout/hierarchy3"/>
    <dgm:cxn modelId="{34826DE2-5509-443D-8CEF-D95C7D0B3BC8}" type="presParOf" srcId="{750077DA-593D-4722-A27C-9B14D3F1051E}" destId="{9CD99A56-08F9-4B7C-BFE8-64BA6D3796B2}" srcOrd="3" destOrd="0" presId="urn:microsoft.com/office/officeart/2005/8/layout/hierarchy3"/>
    <dgm:cxn modelId="{8C7E9750-DDEC-4285-BCAC-024B6646A3D0}" type="presParOf" srcId="{750077DA-593D-4722-A27C-9B14D3F1051E}" destId="{F5D98EC6-79FF-4DE5-BF48-23F3620C5D3D}" srcOrd="4" destOrd="0" presId="urn:microsoft.com/office/officeart/2005/8/layout/hierarchy3"/>
    <dgm:cxn modelId="{2FF369DD-E738-4F09-A431-43B46D697ABB}" type="presParOf" srcId="{750077DA-593D-4722-A27C-9B14D3F1051E}" destId="{EAC85A05-070F-4CCD-9E7C-CDDF68F7EA57}" srcOrd="5" destOrd="0" presId="urn:microsoft.com/office/officeart/2005/8/layout/hierarchy3"/>
    <dgm:cxn modelId="{A00486BD-A4F9-4274-938D-503378E9813A}" type="presParOf" srcId="{5CAE09E9-D31B-419E-BA17-C94ACB079C9D}" destId="{F4E9AF6A-F03F-4503-B8F7-9E376F4D1976}" srcOrd="1" destOrd="0" presId="urn:microsoft.com/office/officeart/2005/8/layout/hierarchy3"/>
    <dgm:cxn modelId="{D7433258-9AA5-49BF-88D0-CF231DDFEB44}" type="presParOf" srcId="{F4E9AF6A-F03F-4503-B8F7-9E376F4D1976}" destId="{7EEE4AD7-C10C-4581-8B32-64B782DD7736}" srcOrd="0" destOrd="0" presId="urn:microsoft.com/office/officeart/2005/8/layout/hierarchy3"/>
    <dgm:cxn modelId="{80F3403D-4140-4D31-8672-656103284805}" type="presParOf" srcId="{7EEE4AD7-C10C-4581-8B32-64B782DD7736}" destId="{BB50AB71-2DC8-407C-BCB1-595CD1072F71}" srcOrd="0" destOrd="0" presId="urn:microsoft.com/office/officeart/2005/8/layout/hierarchy3"/>
    <dgm:cxn modelId="{B51633F2-3DC9-4091-A5D1-ECDA1BA93E6E}" type="presParOf" srcId="{7EEE4AD7-C10C-4581-8B32-64B782DD7736}" destId="{C4BECD3E-4899-4F01-ABEC-543982D11095}" srcOrd="1" destOrd="0" presId="urn:microsoft.com/office/officeart/2005/8/layout/hierarchy3"/>
    <dgm:cxn modelId="{2EA1613D-1480-458A-AF89-8DD5F3B598F3}" type="presParOf" srcId="{F4E9AF6A-F03F-4503-B8F7-9E376F4D1976}" destId="{1B54DBC9-EFDB-4E74-A780-34D23F7958E4}" srcOrd="1" destOrd="0" presId="urn:microsoft.com/office/officeart/2005/8/layout/hierarchy3"/>
    <dgm:cxn modelId="{96F31163-C15A-4E0E-A6E5-9F43E9FF54DC}" type="presParOf" srcId="{1B54DBC9-EFDB-4E74-A780-34D23F7958E4}" destId="{93B79035-3732-4BE2-AEAD-1F1A6C733B89}" srcOrd="0" destOrd="0" presId="urn:microsoft.com/office/officeart/2005/8/layout/hierarchy3"/>
    <dgm:cxn modelId="{3FBD8A6D-AE5B-421B-9CAF-4ABA93217F73}" type="presParOf" srcId="{1B54DBC9-EFDB-4E74-A780-34D23F7958E4}" destId="{BED086A9-2D25-440C-BC11-E7188DE44D33}" srcOrd="1" destOrd="0" presId="urn:microsoft.com/office/officeart/2005/8/layout/hierarchy3"/>
    <dgm:cxn modelId="{2AE40011-D1C1-4619-85E9-8F8F3F3FDE5F}" type="presParOf" srcId="{1B54DBC9-EFDB-4E74-A780-34D23F7958E4}" destId="{47DDB4E4-F773-4B39-87A4-0E66BB06305F}" srcOrd="2" destOrd="0" presId="urn:microsoft.com/office/officeart/2005/8/layout/hierarchy3"/>
    <dgm:cxn modelId="{29DD7F73-4D45-4DA7-A278-7498CA9F8960}" type="presParOf" srcId="{1B54DBC9-EFDB-4E74-A780-34D23F7958E4}" destId="{6CE4F31F-B645-4654-99EF-AF39D3942150}" srcOrd="3" destOrd="0" presId="urn:microsoft.com/office/officeart/2005/8/layout/hierarchy3"/>
    <dgm:cxn modelId="{E56B0856-2C5A-434F-AD79-27AC15EAC949}" type="presParOf" srcId="{1B54DBC9-EFDB-4E74-A780-34D23F7958E4}" destId="{D9E5859E-68D9-4790-BCD9-1CD3FC2721CE}" srcOrd="4" destOrd="0" presId="urn:microsoft.com/office/officeart/2005/8/layout/hierarchy3"/>
    <dgm:cxn modelId="{5D65012C-D596-4A4D-BB5A-E8AFFA69439C}" type="presParOf" srcId="{1B54DBC9-EFDB-4E74-A780-34D23F7958E4}" destId="{29FCA3CD-C107-40B4-8BD8-D4793EA8AC9E}" srcOrd="5" destOrd="0" presId="urn:microsoft.com/office/officeart/2005/8/layout/hierarchy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68A5AF-5FB9-4F1B-B58E-05C94B283606}">
      <dsp:nvSpPr>
        <dsp:cNvPr id="0" name=""/>
        <dsp:cNvSpPr/>
      </dsp:nvSpPr>
      <dsp:spPr>
        <a:xfrm>
          <a:off x="7433" y="88539"/>
          <a:ext cx="2221929" cy="198339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 </a:t>
          </a:r>
          <a:r>
            <a:rPr lang="en-GB" sz="2400" kern="1200" dirty="0" smtClean="0">
              <a:latin typeface="Tw Cen MT" pitchFamily="34" charset="0"/>
              <a:hlinkClick xmlns:r="http://schemas.openxmlformats.org/officeDocument/2006/relationships" r:id="" action="ppaction://noaction"/>
            </a:rPr>
            <a:t>Magna </a:t>
          </a:r>
          <a:r>
            <a:rPr lang="en-GB" sz="2400" kern="1200" dirty="0" err="1" smtClean="0">
              <a:latin typeface="Tw Cen MT" pitchFamily="34" charset="0"/>
              <a:hlinkClick xmlns:r="http://schemas.openxmlformats.org/officeDocument/2006/relationships" r:id="" action="ppaction://noaction"/>
            </a:rPr>
            <a:t>Carta</a:t>
          </a:r>
          <a:r>
            <a:rPr lang="en-GB" sz="2400" kern="1200" dirty="0" smtClean="0">
              <a:latin typeface="Tw Cen MT" pitchFamily="34" charset="0"/>
            </a:rPr>
            <a:t> of 1215 had not improved their lives.</a:t>
          </a:r>
          <a:endParaRPr lang="en-GB" sz="2400" kern="1200" dirty="0">
            <a:latin typeface="Tw Cen MT" pitchFamily="34" charset="0"/>
          </a:endParaRPr>
        </a:p>
      </dsp:txBody>
      <dsp:txXfrm>
        <a:off x="65525" y="146631"/>
        <a:ext cx="2105745" cy="1867207"/>
      </dsp:txXfrm>
    </dsp:sp>
    <dsp:sp modelId="{1EFA09C8-D947-4905-8E1F-71039C01C722}">
      <dsp:nvSpPr>
        <dsp:cNvPr id="0" name=""/>
        <dsp:cNvSpPr/>
      </dsp:nvSpPr>
      <dsp:spPr>
        <a:xfrm>
          <a:off x="2219704" y="609623"/>
          <a:ext cx="881426" cy="941223"/>
        </a:xfrm>
        <a:prstGeom prst="mathPlus">
          <a:avLst/>
        </a:prstGeom>
        <a:solidFill>
          <a:schemeClr val="accent6"/>
        </a:solidFill>
        <a:ln w="17145" cap="flat" cmpd="sng" algn="ctr">
          <a:solidFill>
            <a:schemeClr val="lt1">
              <a:shade val="95000"/>
              <a:alpha val="50000"/>
              <a:satMod val="150000"/>
            </a:schemeClr>
          </a:solidFill>
          <a:prstDash val="solid"/>
        </a:ln>
        <a:effectLst/>
      </dsp:spPr>
      <dsp:style>
        <a:lnRef idx="3">
          <a:schemeClr val="lt1"/>
        </a:lnRef>
        <a:fillRef idx="1">
          <a:schemeClr val="accent6"/>
        </a:fillRef>
        <a:effectRef idx="1">
          <a:schemeClr val="accent6"/>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latin typeface="Tw Cen MT" pitchFamily="34" charset="0"/>
          </a:endParaRPr>
        </a:p>
      </dsp:txBody>
      <dsp:txXfrm>
        <a:off x="2219704" y="797868"/>
        <a:ext cx="616998" cy="564733"/>
      </dsp:txXfrm>
    </dsp:sp>
    <dsp:sp modelId="{0C398B7A-62F1-400B-9745-9C90368E30B0}">
      <dsp:nvSpPr>
        <dsp:cNvPr id="0" name=""/>
        <dsp:cNvSpPr/>
      </dsp:nvSpPr>
      <dsp:spPr>
        <a:xfrm>
          <a:off x="3118134" y="88539"/>
          <a:ext cx="2221929" cy="198339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They wanted to end the old </a:t>
          </a:r>
          <a:r>
            <a:rPr lang="en-GB" sz="2400" kern="1200" dirty="0" smtClean="0">
              <a:latin typeface="Tw Cen MT" pitchFamily="34" charset="0"/>
              <a:hlinkClick xmlns:r="http://schemas.openxmlformats.org/officeDocument/2006/relationships" r:id="" action="ppaction://noaction"/>
            </a:rPr>
            <a:t>feudal system</a:t>
          </a:r>
          <a:r>
            <a:rPr lang="en-GB" sz="2400" kern="1200" dirty="0" smtClean="0">
              <a:latin typeface="Tw Cen MT" pitchFamily="34" charset="0"/>
            </a:rPr>
            <a:t>.</a:t>
          </a:r>
          <a:endParaRPr lang="en-GB" sz="2400" kern="1200" dirty="0">
            <a:latin typeface="Tw Cen MT" pitchFamily="34" charset="0"/>
          </a:endParaRPr>
        </a:p>
      </dsp:txBody>
      <dsp:txXfrm>
        <a:off x="3176226" y="146631"/>
        <a:ext cx="2105745" cy="1867207"/>
      </dsp:txXfrm>
    </dsp:sp>
    <dsp:sp modelId="{D91B11B3-9497-4FD8-BE42-AAE7B382E10C}">
      <dsp:nvSpPr>
        <dsp:cNvPr id="0" name=""/>
        <dsp:cNvSpPr/>
      </dsp:nvSpPr>
      <dsp:spPr>
        <a:xfrm>
          <a:off x="5330404" y="609623"/>
          <a:ext cx="881426" cy="941223"/>
        </a:xfrm>
        <a:prstGeom prst="mathPlus">
          <a:avLst/>
        </a:prstGeom>
        <a:solidFill>
          <a:schemeClr val="accent6"/>
        </a:solidFill>
        <a:ln w="17145" cap="flat" cmpd="sng" algn="ctr">
          <a:solidFill>
            <a:schemeClr val="lt1">
              <a:shade val="95000"/>
              <a:alpha val="50000"/>
              <a:satMod val="150000"/>
            </a:schemeClr>
          </a:solidFill>
          <a:prstDash val="solid"/>
        </a:ln>
        <a:effectLst/>
      </dsp:spPr>
      <dsp:style>
        <a:lnRef idx="3">
          <a:schemeClr val="lt1"/>
        </a:lnRef>
        <a:fillRef idx="1">
          <a:schemeClr val="accent6"/>
        </a:fillRef>
        <a:effectRef idx="1">
          <a:schemeClr val="accent6"/>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latin typeface="Tw Cen MT" pitchFamily="34" charset="0"/>
          </a:endParaRPr>
        </a:p>
      </dsp:txBody>
      <dsp:txXfrm>
        <a:off x="5330404" y="797868"/>
        <a:ext cx="616998" cy="564733"/>
      </dsp:txXfrm>
    </dsp:sp>
    <dsp:sp modelId="{7852B910-9526-4A9B-ACAA-18E68B1D3638}">
      <dsp:nvSpPr>
        <dsp:cNvPr id="0" name=""/>
        <dsp:cNvSpPr/>
      </dsp:nvSpPr>
      <dsp:spPr>
        <a:xfrm>
          <a:off x="6228835" y="88539"/>
          <a:ext cx="2221929" cy="198339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They had to do work for their lord and pay fines.</a:t>
          </a:r>
          <a:endParaRPr lang="en-GB" sz="2400" kern="1200" dirty="0">
            <a:latin typeface="Tw Cen MT" pitchFamily="34" charset="0"/>
          </a:endParaRPr>
        </a:p>
      </dsp:txBody>
      <dsp:txXfrm>
        <a:off x="6286927" y="146631"/>
        <a:ext cx="2105745" cy="1867207"/>
      </dsp:txXfrm>
    </dsp:sp>
    <dsp:sp modelId="{582FA99D-FEB2-4FB4-95AF-02989604360F}">
      <dsp:nvSpPr>
        <dsp:cNvPr id="0" name=""/>
        <dsp:cNvSpPr/>
      </dsp:nvSpPr>
      <dsp:spPr>
        <a:xfrm rot="5400000">
          <a:off x="6899086" y="2032373"/>
          <a:ext cx="881426" cy="941223"/>
        </a:xfrm>
        <a:prstGeom prst="mathPlus">
          <a:avLst/>
        </a:prstGeom>
        <a:solidFill>
          <a:schemeClr val="accent6"/>
        </a:solidFill>
        <a:ln w="17145" cap="flat" cmpd="sng" algn="ctr">
          <a:solidFill>
            <a:schemeClr val="lt1">
              <a:shade val="95000"/>
              <a:alpha val="50000"/>
              <a:satMod val="150000"/>
            </a:schemeClr>
          </a:solidFill>
          <a:prstDash val="solid"/>
        </a:ln>
        <a:effectLst/>
      </dsp:spPr>
      <dsp:style>
        <a:lnRef idx="3">
          <a:schemeClr val="lt1"/>
        </a:lnRef>
        <a:fillRef idx="1">
          <a:schemeClr val="accent6"/>
        </a:fillRef>
        <a:effectRef idx="1">
          <a:schemeClr val="accent6"/>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latin typeface="Tw Cen MT" pitchFamily="34" charset="0"/>
          </a:endParaRPr>
        </a:p>
      </dsp:txBody>
      <dsp:txXfrm rot="-5400000">
        <a:off x="7057432" y="2062272"/>
        <a:ext cx="564733" cy="616998"/>
      </dsp:txXfrm>
    </dsp:sp>
    <dsp:sp modelId="{9F0F327F-5862-4930-A48D-8E5578245912}">
      <dsp:nvSpPr>
        <dsp:cNvPr id="0" name=""/>
        <dsp:cNvSpPr/>
      </dsp:nvSpPr>
      <dsp:spPr>
        <a:xfrm>
          <a:off x="6228835" y="2960702"/>
          <a:ext cx="2221929" cy="198339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 Statue of Labourers of 1351 had lowered their wages.</a:t>
          </a:r>
          <a:endParaRPr lang="en-GB" sz="2400" kern="1200" dirty="0">
            <a:latin typeface="Tw Cen MT" pitchFamily="34" charset="0"/>
          </a:endParaRPr>
        </a:p>
      </dsp:txBody>
      <dsp:txXfrm>
        <a:off x="6286927" y="3018794"/>
        <a:ext cx="2105745" cy="1867207"/>
      </dsp:txXfrm>
    </dsp:sp>
    <dsp:sp modelId="{48CA302D-1845-48CD-8F40-873B5CF6C569}">
      <dsp:nvSpPr>
        <dsp:cNvPr id="0" name=""/>
        <dsp:cNvSpPr/>
      </dsp:nvSpPr>
      <dsp:spPr>
        <a:xfrm rot="10800000">
          <a:off x="5357068" y="3481787"/>
          <a:ext cx="881426" cy="941223"/>
        </a:xfrm>
        <a:prstGeom prst="mathPlus">
          <a:avLst/>
        </a:prstGeom>
        <a:solidFill>
          <a:schemeClr val="accent6"/>
        </a:solidFill>
        <a:ln w="17145" cap="flat" cmpd="sng" algn="ctr">
          <a:solidFill>
            <a:schemeClr val="lt1">
              <a:shade val="95000"/>
              <a:alpha val="50000"/>
              <a:satMod val="150000"/>
            </a:schemeClr>
          </a:solidFill>
          <a:prstDash val="solid"/>
        </a:ln>
        <a:effectLst/>
      </dsp:spPr>
      <dsp:style>
        <a:lnRef idx="3">
          <a:schemeClr val="lt1"/>
        </a:lnRef>
        <a:fillRef idx="1">
          <a:schemeClr val="accent6"/>
        </a:fillRef>
        <a:effectRef idx="1">
          <a:schemeClr val="accent6"/>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latin typeface="Tw Cen MT" pitchFamily="34" charset="0"/>
          </a:endParaRPr>
        </a:p>
      </dsp:txBody>
      <dsp:txXfrm rot="10800000">
        <a:off x="5621496" y="3670032"/>
        <a:ext cx="616998" cy="564733"/>
      </dsp:txXfrm>
    </dsp:sp>
    <dsp:sp modelId="{1114D462-3836-4732-81C3-A04627D8013E}">
      <dsp:nvSpPr>
        <dsp:cNvPr id="0" name=""/>
        <dsp:cNvSpPr/>
      </dsp:nvSpPr>
      <dsp:spPr>
        <a:xfrm>
          <a:off x="3118134" y="2960702"/>
          <a:ext cx="2221929" cy="198339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Peasants wanted all men to be free and equal and less harsh laws.</a:t>
          </a:r>
          <a:endParaRPr lang="en-GB" sz="2400" kern="1200" dirty="0">
            <a:latin typeface="Tw Cen MT" pitchFamily="34" charset="0"/>
          </a:endParaRPr>
        </a:p>
      </dsp:txBody>
      <dsp:txXfrm>
        <a:off x="3176226" y="3018794"/>
        <a:ext cx="2105745" cy="18672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401D7-A222-4FB7-9623-0171D50A4876}">
      <dsp:nvSpPr>
        <dsp:cNvPr id="0" name=""/>
        <dsp:cNvSpPr/>
      </dsp:nvSpPr>
      <dsp:spPr>
        <a:xfrm rot="5400000">
          <a:off x="-592160" y="1971702"/>
          <a:ext cx="2153706"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F12EF5-7542-403E-B7E2-B039CBD69168}">
      <dsp:nvSpPr>
        <dsp:cNvPr id="0" name=""/>
        <dsp:cNvSpPr/>
      </dsp:nvSpPr>
      <dsp:spPr>
        <a:xfrm>
          <a:off x="4379" y="261254"/>
          <a:ext cx="2376997" cy="219305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GB" sz="3600" b="1" kern="1200" dirty="0" smtClean="0">
              <a:latin typeface="Tw Cen MT" pitchFamily="34" charset="0"/>
            </a:rPr>
            <a:t>What happened next?</a:t>
          </a:r>
          <a:endParaRPr lang="en-GB" sz="3600" b="1" kern="1200" dirty="0">
            <a:latin typeface="Tw Cen MT" pitchFamily="34" charset="0"/>
          </a:endParaRPr>
        </a:p>
      </dsp:txBody>
      <dsp:txXfrm>
        <a:off x="68611" y="325486"/>
        <a:ext cx="2248533" cy="2064587"/>
      </dsp:txXfrm>
    </dsp:sp>
    <dsp:sp modelId="{4E9F556F-437B-4FA6-9697-0170692AAF39}">
      <dsp:nvSpPr>
        <dsp:cNvPr id="0" name=""/>
        <dsp:cNvSpPr/>
      </dsp:nvSpPr>
      <dsp:spPr>
        <a:xfrm rot="5400000">
          <a:off x="-401768" y="3944842"/>
          <a:ext cx="1772921"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A5AC7E-7790-4248-BE32-6BE33FD7C596}">
      <dsp:nvSpPr>
        <dsp:cNvPr id="0" name=""/>
        <dsp:cNvSpPr/>
      </dsp:nvSpPr>
      <dsp:spPr>
        <a:xfrm>
          <a:off x="4379" y="2810855"/>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 peasants forced their way through the city gates of London.</a:t>
          </a:r>
          <a:endParaRPr lang="en-GB" sz="2300" kern="1200" dirty="0">
            <a:latin typeface="Tw Cen MT" pitchFamily="34" charset="0"/>
          </a:endParaRPr>
        </a:p>
      </dsp:txBody>
      <dsp:txXfrm>
        <a:off x="46151" y="2852627"/>
        <a:ext cx="2293453" cy="1342654"/>
      </dsp:txXfrm>
    </dsp:sp>
    <dsp:sp modelId="{F366B8F3-B43F-48E2-A87E-D30A8D91B1A3}">
      <dsp:nvSpPr>
        <dsp:cNvPr id="0" name=""/>
        <dsp:cNvSpPr/>
      </dsp:nvSpPr>
      <dsp:spPr>
        <a:xfrm>
          <a:off x="489605" y="4836216"/>
          <a:ext cx="3151580"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6D0DDB-3A01-48FB-99BC-DCDE22D90219}">
      <dsp:nvSpPr>
        <dsp:cNvPr id="0" name=""/>
        <dsp:cNvSpPr/>
      </dsp:nvSpPr>
      <dsp:spPr>
        <a:xfrm>
          <a:off x="4379" y="4593603"/>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They went on the rampage burning and looting houses of the rich.</a:t>
          </a:r>
          <a:endParaRPr lang="en-GB" sz="2300" kern="1200" dirty="0">
            <a:latin typeface="Tw Cen MT" pitchFamily="34" charset="0"/>
          </a:endParaRPr>
        </a:p>
      </dsp:txBody>
      <dsp:txXfrm>
        <a:off x="46151" y="4635375"/>
        <a:ext cx="2293453" cy="1342654"/>
      </dsp:txXfrm>
    </dsp:sp>
    <dsp:sp modelId="{F0C5F9E5-8B9F-4AE0-9817-858472E795A7}">
      <dsp:nvSpPr>
        <dsp:cNvPr id="0" name=""/>
        <dsp:cNvSpPr/>
      </dsp:nvSpPr>
      <dsp:spPr>
        <a:xfrm rot="16200000">
          <a:off x="2759637" y="3944842"/>
          <a:ext cx="1772921"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A2345C-D11A-44B6-97BF-55B97EFFB71A}">
      <dsp:nvSpPr>
        <dsp:cNvPr id="0" name=""/>
        <dsp:cNvSpPr/>
      </dsp:nvSpPr>
      <dsp:spPr>
        <a:xfrm>
          <a:off x="3165786" y="4593603"/>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More peasants arrive in London, probably about 100,000 of them.</a:t>
          </a:r>
          <a:endParaRPr lang="en-GB" sz="2300" kern="1200" dirty="0">
            <a:latin typeface="Tw Cen MT" pitchFamily="34" charset="0"/>
          </a:endParaRPr>
        </a:p>
      </dsp:txBody>
      <dsp:txXfrm>
        <a:off x="3207558" y="4635375"/>
        <a:ext cx="2293453" cy="1342654"/>
      </dsp:txXfrm>
    </dsp:sp>
    <dsp:sp modelId="{1959A775-B4E7-4018-9708-A6685DAFEE57}">
      <dsp:nvSpPr>
        <dsp:cNvPr id="0" name=""/>
        <dsp:cNvSpPr/>
      </dsp:nvSpPr>
      <dsp:spPr>
        <a:xfrm rot="16200000">
          <a:off x="2759637" y="2162094"/>
          <a:ext cx="1772921"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1AC659-A580-4455-B6AC-096A7710DA8E}">
      <dsp:nvSpPr>
        <dsp:cNvPr id="0" name=""/>
        <dsp:cNvSpPr/>
      </dsp:nvSpPr>
      <dsp:spPr>
        <a:xfrm>
          <a:off x="3165786" y="2810855"/>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 king watches this from the safety of the Tower of  London.</a:t>
          </a:r>
          <a:endParaRPr lang="en-GB" sz="2300" kern="1200" dirty="0">
            <a:latin typeface="Tw Cen MT" pitchFamily="34" charset="0"/>
          </a:endParaRPr>
        </a:p>
      </dsp:txBody>
      <dsp:txXfrm>
        <a:off x="3207558" y="2852627"/>
        <a:ext cx="2293453" cy="1342654"/>
      </dsp:txXfrm>
    </dsp:sp>
    <dsp:sp modelId="{1C5E5A1C-3860-4A89-A5D9-8A01CEBAFEEC}">
      <dsp:nvSpPr>
        <dsp:cNvPr id="0" name=""/>
        <dsp:cNvSpPr/>
      </dsp:nvSpPr>
      <dsp:spPr>
        <a:xfrm>
          <a:off x="3651011" y="1270720"/>
          <a:ext cx="3151580"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87FDC0-5BCF-4196-B210-6974548C8E4A}">
      <dsp:nvSpPr>
        <dsp:cNvPr id="0" name=""/>
        <dsp:cNvSpPr/>
      </dsp:nvSpPr>
      <dsp:spPr>
        <a:xfrm>
          <a:off x="3165786" y="1028107"/>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 king meets the peasants at Mile End.</a:t>
          </a:r>
          <a:endParaRPr lang="en-GB" sz="2300" kern="1200" dirty="0">
            <a:latin typeface="Tw Cen MT" pitchFamily="34" charset="0"/>
          </a:endParaRPr>
        </a:p>
      </dsp:txBody>
      <dsp:txXfrm>
        <a:off x="3207558" y="1069879"/>
        <a:ext cx="2293453" cy="1342654"/>
      </dsp:txXfrm>
    </dsp:sp>
    <dsp:sp modelId="{FC135C3F-5FE6-42F6-AE0E-11C2055607B2}">
      <dsp:nvSpPr>
        <dsp:cNvPr id="0" name=""/>
        <dsp:cNvSpPr/>
      </dsp:nvSpPr>
      <dsp:spPr>
        <a:xfrm rot="5400000">
          <a:off x="5921044" y="2162094"/>
          <a:ext cx="1772921"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C33719-8FCD-42DF-BA0A-DFE4E0FCE7B7}">
      <dsp:nvSpPr>
        <dsp:cNvPr id="0" name=""/>
        <dsp:cNvSpPr/>
      </dsp:nvSpPr>
      <dsp:spPr>
        <a:xfrm>
          <a:off x="6327192" y="1028107"/>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 king agreed to many of the peasants’ demands.</a:t>
          </a:r>
          <a:endParaRPr lang="en-GB" sz="2300" kern="1200" dirty="0">
            <a:latin typeface="Tw Cen MT" pitchFamily="34" charset="0"/>
          </a:endParaRPr>
        </a:p>
      </dsp:txBody>
      <dsp:txXfrm>
        <a:off x="6368964" y="1069879"/>
        <a:ext cx="2293453" cy="1342654"/>
      </dsp:txXfrm>
    </dsp:sp>
    <dsp:sp modelId="{525311D8-0D95-4C25-9792-B71C743D846B}">
      <dsp:nvSpPr>
        <dsp:cNvPr id="0" name=""/>
        <dsp:cNvSpPr/>
      </dsp:nvSpPr>
      <dsp:spPr>
        <a:xfrm rot="5400000">
          <a:off x="5921044" y="3944842"/>
          <a:ext cx="1772921" cy="21392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D9610E-8A13-454E-8478-6B2E0A294233}">
      <dsp:nvSpPr>
        <dsp:cNvPr id="0" name=""/>
        <dsp:cNvSpPr/>
      </dsp:nvSpPr>
      <dsp:spPr>
        <a:xfrm>
          <a:off x="6327192" y="2810855"/>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hlinkClick xmlns:r="http://schemas.openxmlformats.org/officeDocument/2006/relationships" r:id="" action="ppaction://noaction"/>
            </a:rPr>
            <a:t>Archbishop of Canterbury</a:t>
          </a:r>
          <a:r>
            <a:rPr lang="en-GB" sz="2300" kern="1200" dirty="0" smtClean="0">
              <a:latin typeface="Tw Cen MT" pitchFamily="34" charset="0"/>
            </a:rPr>
            <a:t>  and the King’s treasurer killed.</a:t>
          </a:r>
          <a:endParaRPr lang="en-GB" sz="2300" kern="1200" dirty="0">
            <a:latin typeface="Tw Cen MT" pitchFamily="34" charset="0"/>
          </a:endParaRPr>
        </a:p>
      </dsp:txBody>
      <dsp:txXfrm>
        <a:off x="6368964" y="2852627"/>
        <a:ext cx="2293453" cy="1342654"/>
      </dsp:txXfrm>
    </dsp:sp>
    <dsp:sp modelId="{3051093E-C5D7-4A9A-B3B7-C0ADF6B0D819}">
      <dsp:nvSpPr>
        <dsp:cNvPr id="0" name=""/>
        <dsp:cNvSpPr/>
      </dsp:nvSpPr>
      <dsp:spPr>
        <a:xfrm>
          <a:off x="6327192" y="4593603"/>
          <a:ext cx="2376997" cy="14261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kern="1200" dirty="0" smtClean="0">
              <a:latin typeface="Tw Cen MT" pitchFamily="34" charset="0"/>
            </a:rPr>
            <a:t>The king agrees to meets the peasants at Smithfield.</a:t>
          </a:r>
          <a:endParaRPr lang="en-GB" sz="2300" kern="1200" dirty="0">
            <a:latin typeface="Tw Cen MT" pitchFamily="34" charset="0"/>
          </a:endParaRPr>
        </a:p>
      </dsp:txBody>
      <dsp:txXfrm>
        <a:off x="6368964" y="4635375"/>
        <a:ext cx="2293453" cy="1342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78A69-D8EE-479D-AF59-EAECE9C145CA}">
      <dsp:nvSpPr>
        <dsp:cNvPr id="0" name=""/>
        <dsp:cNvSpPr/>
      </dsp:nvSpPr>
      <dsp:spPr>
        <a:xfrm>
          <a:off x="0" y="0"/>
          <a:ext cx="8666843" cy="2783205"/>
        </a:xfrm>
        <a:prstGeom prst="roundRect">
          <a:avLst>
            <a:gd name="adj" fmla="val 1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AF6693-066B-4D73-AAA8-CB9BE439A3AB}">
      <dsp:nvSpPr>
        <dsp:cNvPr id="0" name=""/>
        <dsp:cNvSpPr/>
      </dsp:nvSpPr>
      <dsp:spPr>
        <a:xfrm>
          <a:off x="260005" y="371093"/>
          <a:ext cx="2545885" cy="2041017"/>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FA1395-7B9D-4AA2-9EEF-D7FFAB881E8E}">
      <dsp:nvSpPr>
        <dsp:cNvPr id="0" name=""/>
        <dsp:cNvSpPr/>
      </dsp:nvSpPr>
      <dsp:spPr>
        <a:xfrm rot="10800000">
          <a:off x="260005" y="2783204"/>
          <a:ext cx="2545885" cy="3401695"/>
        </a:xfrm>
        <a:prstGeom prst="round2SameRect">
          <a:avLst>
            <a:gd name="adj1" fmla="val 10500"/>
            <a:gd name="adj2" fmla="val 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GB" sz="2800" b="1" kern="1200" dirty="0" smtClean="0">
              <a:latin typeface="Tw Cen MT" pitchFamily="34" charset="0"/>
            </a:rPr>
            <a:t>Crossbow</a:t>
          </a:r>
        </a:p>
        <a:p>
          <a:pPr lvl="0" algn="ctr" defTabSz="1244600">
            <a:lnSpc>
              <a:spcPct val="90000"/>
            </a:lnSpc>
            <a:spcBef>
              <a:spcPct val="0"/>
            </a:spcBef>
            <a:spcAft>
              <a:spcPct val="35000"/>
            </a:spcAft>
          </a:pPr>
          <a:r>
            <a:rPr lang="en-US" sz="2400" kern="1200" dirty="0" smtClean="0">
              <a:latin typeface="Tw Cen MT" pitchFamily="34" charset="0"/>
            </a:rPr>
            <a:t>Mainly used by the French because it took little training or skill to operate and it had a tremendous firing power.</a:t>
          </a:r>
          <a:endParaRPr lang="en-GB" sz="2400" kern="1200" dirty="0" smtClean="0">
            <a:latin typeface="Tw Cen MT" pitchFamily="34" charset="0"/>
          </a:endParaRPr>
        </a:p>
        <a:p>
          <a:pPr lvl="0" algn="ctr" defTabSz="1244600">
            <a:lnSpc>
              <a:spcPct val="90000"/>
            </a:lnSpc>
            <a:spcBef>
              <a:spcPct val="0"/>
            </a:spcBef>
            <a:spcAft>
              <a:spcPct val="35000"/>
            </a:spcAft>
          </a:pPr>
          <a:endParaRPr lang="en-GB" sz="2400" kern="1200" dirty="0">
            <a:latin typeface="Tw Cen MT" pitchFamily="34" charset="0"/>
          </a:endParaRPr>
        </a:p>
      </dsp:txBody>
      <dsp:txXfrm rot="10800000">
        <a:off x="338300" y="2783204"/>
        <a:ext cx="2389295" cy="3323400"/>
      </dsp:txXfrm>
    </dsp:sp>
    <dsp:sp modelId="{18E04AC6-ACC6-409A-BEA4-5FAF27971B1D}">
      <dsp:nvSpPr>
        <dsp:cNvPr id="0" name=""/>
        <dsp:cNvSpPr/>
      </dsp:nvSpPr>
      <dsp:spPr>
        <a:xfrm>
          <a:off x="3060478" y="371093"/>
          <a:ext cx="2545885" cy="2041017"/>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3000" b="-3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D518D6-9DE4-4C40-B3B9-3A2486735834}">
      <dsp:nvSpPr>
        <dsp:cNvPr id="0" name=""/>
        <dsp:cNvSpPr/>
      </dsp:nvSpPr>
      <dsp:spPr>
        <a:xfrm rot="10800000">
          <a:off x="3060478" y="2783204"/>
          <a:ext cx="2545885" cy="3401695"/>
        </a:xfrm>
        <a:prstGeom prst="round2SameRect">
          <a:avLst>
            <a:gd name="adj1" fmla="val 10500"/>
            <a:gd name="adj2" fmla="val 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GB" sz="2800" b="1" kern="1200" dirty="0" smtClean="0">
              <a:latin typeface="Tw Cen MT" pitchFamily="34" charset="0"/>
            </a:rPr>
            <a:t>Longbow</a:t>
          </a:r>
        </a:p>
        <a:p>
          <a:pPr lvl="0" algn="ctr" defTabSz="1244600">
            <a:lnSpc>
              <a:spcPct val="90000"/>
            </a:lnSpc>
            <a:spcBef>
              <a:spcPct val="0"/>
            </a:spcBef>
            <a:spcAft>
              <a:spcPct val="35000"/>
            </a:spcAft>
          </a:pPr>
          <a:r>
            <a:rPr lang="en-US" sz="2400" kern="1200" dirty="0" smtClean="0">
              <a:latin typeface="Tw Cen MT" pitchFamily="34" charset="0"/>
            </a:rPr>
            <a:t>An English weapon.  It was difficult to use and required a lot of training.  It also required tremendous strength.</a:t>
          </a:r>
          <a:endParaRPr lang="en-GB" sz="2400" kern="1200" dirty="0">
            <a:latin typeface="Tw Cen MT" pitchFamily="34" charset="0"/>
          </a:endParaRPr>
        </a:p>
      </dsp:txBody>
      <dsp:txXfrm rot="10800000">
        <a:off x="3138773" y="2783204"/>
        <a:ext cx="2389295" cy="3323400"/>
      </dsp:txXfrm>
    </dsp:sp>
    <dsp:sp modelId="{D71B7965-DA79-45E4-8205-1DB27A120FBA}">
      <dsp:nvSpPr>
        <dsp:cNvPr id="0" name=""/>
        <dsp:cNvSpPr/>
      </dsp:nvSpPr>
      <dsp:spPr>
        <a:xfrm>
          <a:off x="5860952" y="371093"/>
          <a:ext cx="2545885" cy="2041017"/>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CB60E9-25A7-417F-B81E-59D1F0AF9568}">
      <dsp:nvSpPr>
        <dsp:cNvPr id="0" name=""/>
        <dsp:cNvSpPr/>
      </dsp:nvSpPr>
      <dsp:spPr>
        <a:xfrm rot="10800000">
          <a:off x="5860952" y="2783204"/>
          <a:ext cx="2545885" cy="3401695"/>
        </a:xfrm>
        <a:prstGeom prst="round2SameRect">
          <a:avLst>
            <a:gd name="adj1" fmla="val 10500"/>
            <a:gd name="adj2" fmla="val 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GB" sz="2800" b="1" kern="1200" dirty="0" smtClean="0">
              <a:latin typeface="Tw Cen MT" pitchFamily="34" charset="0"/>
            </a:rPr>
            <a:t>Cannon</a:t>
          </a:r>
        </a:p>
        <a:p>
          <a:pPr lvl="0" algn="ctr" defTabSz="1244600">
            <a:lnSpc>
              <a:spcPct val="90000"/>
            </a:lnSpc>
            <a:spcBef>
              <a:spcPct val="0"/>
            </a:spcBef>
            <a:spcAft>
              <a:spcPct val="35000"/>
            </a:spcAft>
          </a:pPr>
          <a:r>
            <a:rPr lang="en-GB" sz="2400" kern="1200" dirty="0" smtClean="0">
              <a:latin typeface="Tw Cen MT" pitchFamily="34" charset="0"/>
            </a:rPr>
            <a:t>Gunpowder was invented during the Hundred Years' War. Early cannons often exploded and killed the soldiers who fired them.</a:t>
          </a:r>
          <a:endParaRPr lang="en-GB" sz="2400" kern="1200" dirty="0">
            <a:latin typeface="Tw Cen MT" pitchFamily="34" charset="0"/>
          </a:endParaRPr>
        </a:p>
      </dsp:txBody>
      <dsp:txXfrm rot="10800000">
        <a:off x="5939247" y="2783204"/>
        <a:ext cx="2389295" cy="3323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01281-725B-46E6-83A4-30B60DBAF2BC}">
      <dsp:nvSpPr>
        <dsp:cNvPr id="0" name=""/>
        <dsp:cNvSpPr/>
      </dsp:nvSpPr>
      <dsp:spPr>
        <a:xfrm>
          <a:off x="109923" y="2551"/>
          <a:ext cx="3423729" cy="1060939"/>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GB" sz="3900" kern="1200" dirty="0" smtClean="0">
              <a:latin typeface="Tw Cen MT" pitchFamily="34" charset="0"/>
            </a:rPr>
            <a:t>French strengths</a:t>
          </a:r>
          <a:endParaRPr lang="en-GB" sz="3900" kern="1200" dirty="0">
            <a:latin typeface="Tw Cen MT" pitchFamily="34" charset="0"/>
          </a:endParaRPr>
        </a:p>
      </dsp:txBody>
      <dsp:txXfrm>
        <a:off x="140997" y="33625"/>
        <a:ext cx="3361581" cy="998791"/>
      </dsp:txXfrm>
    </dsp:sp>
    <dsp:sp modelId="{7025707F-47FC-4E4A-8AF1-F06A7323A57B}">
      <dsp:nvSpPr>
        <dsp:cNvPr id="0" name=""/>
        <dsp:cNvSpPr/>
      </dsp:nvSpPr>
      <dsp:spPr>
        <a:xfrm>
          <a:off x="452296" y="1063490"/>
          <a:ext cx="342372" cy="975510"/>
        </a:xfrm>
        <a:custGeom>
          <a:avLst/>
          <a:gdLst/>
          <a:ahLst/>
          <a:cxnLst/>
          <a:rect l="0" t="0" r="0" b="0"/>
          <a:pathLst>
            <a:path>
              <a:moveTo>
                <a:pt x="0" y="0"/>
              </a:moveTo>
              <a:lnTo>
                <a:pt x="0" y="975510"/>
              </a:lnTo>
              <a:lnTo>
                <a:pt x="342372" y="975510"/>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F9F27D-3BE2-46A3-AEF4-792B47D548E0}">
      <dsp:nvSpPr>
        <dsp:cNvPr id="0" name=""/>
        <dsp:cNvSpPr/>
      </dsp:nvSpPr>
      <dsp:spPr>
        <a:xfrm>
          <a:off x="794669" y="1388660"/>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w Cen MT" pitchFamily="34" charset="0"/>
            </a:rPr>
            <a:t>The French had a population of about 16,000,000.</a:t>
          </a:r>
          <a:endParaRPr lang="en-GB" sz="2800" kern="1200" dirty="0">
            <a:latin typeface="Tw Cen MT" pitchFamily="34" charset="0"/>
          </a:endParaRPr>
        </a:p>
      </dsp:txBody>
      <dsp:txXfrm>
        <a:off x="832765" y="1426756"/>
        <a:ext cx="3506069" cy="1224488"/>
      </dsp:txXfrm>
    </dsp:sp>
    <dsp:sp modelId="{1D6C2B60-00FC-490A-8876-5E17A6755970}">
      <dsp:nvSpPr>
        <dsp:cNvPr id="0" name=""/>
        <dsp:cNvSpPr/>
      </dsp:nvSpPr>
      <dsp:spPr>
        <a:xfrm>
          <a:off x="452296" y="1063490"/>
          <a:ext cx="342372" cy="2601361"/>
        </a:xfrm>
        <a:custGeom>
          <a:avLst/>
          <a:gdLst/>
          <a:ahLst/>
          <a:cxnLst/>
          <a:rect l="0" t="0" r="0" b="0"/>
          <a:pathLst>
            <a:path>
              <a:moveTo>
                <a:pt x="0" y="0"/>
              </a:moveTo>
              <a:lnTo>
                <a:pt x="0" y="2601361"/>
              </a:lnTo>
              <a:lnTo>
                <a:pt x="342372" y="2601361"/>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D99A56-08F9-4B7C-BFE8-64BA6D3796B2}">
      <dsp:nvSpPr>
        <dsp:cNvPr id="0" name=""/>
        <dsp:cNvSpPr/>
      </dsp:nvSpPr>
      <dsp:spPr>
        <a:xfrm>
          <a:off x="794669" y="3014511"/>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w Cen MT" pitchFamily="34" charset="0"/>
            </a:rPr>
            <a:t>France was far richer than England.</a:t>
          </a:r>
          <a:endParaRPr lang="en-GB" sz="2800" kern="1200" dirty="0">
            <a:latin typeface="Tw Cen MT" pitchFamily="34" charset="0"/>
          </a:endParaRPr>
        </a:p>
      </dsp:txBody>
      <dsp:txXfrm>
        <a:off x="832765" y="3052607"/>
        <a:ext cx="3506069" cy="1224488"/>
      </dsp:txXfrm>
    </dsp:sp>
    <dsp:sp modelId="{F5D98EC6-79FF-4DE5-BF48-23F3620C5D3D}">
      <dsp:nvSpPr>
        <dsp:cNvPr id="0" name=""/>
        <dsp:cNvSpPr/>
      </dsp:nvSpPr>
      <dsp:spPr>
        <a:xfrm>
          <a:off x="452296" y="1063490"/>
          <a:ext cx="342372" cy="4227212"/>
        </a:xfrm>
        <a:custGeom>
          <a:avLst/>
          <a:gdLst/>
          <a:ahLst/>
          <a:cxnLst/>
          <a:rect l="0" t="0" r="0" b="0"/>
          <a:pathLst>
            <a:path>
              <a:moveTo>
                <a:pt x="0" y="0"/>
              </a:moveTo>
              <a:lnTo>
                <a:pt x="0" y="4227212"/>
              </a:lnTo>
              <a:lnTo>
                <a:pt x="342372" y="4227212"/>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C85A05-070F-4CCD-9E7C-CDDF68F7EA57}">
      <dsp:nvSpPr>
        <dsp:cNvPr id="0" name=""/>
        <dsp:cNvSpPr/>
      </dsp:nvSpPr>
      <dsp:spPr>
        <a:xfrm>
          <a:off x="794669" y="4640362"/>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w Cen MT" pitchFamily="34" charset="0"/>
            </a:rPr>
            <a:t>At one point, the French fielded an army of over 50,000.</a:t>
          </a:r>
          <a:endParaRPr lang="en-GB" sz="2800" kern="1200" dirty="0">
            <a:latin typeface="Tw Cen MT" pitchFamily="34" charset="0"/>
          </a:endParaRPr>
        </a:p>
      </dsp:txBody>
      <dsp:txXfrm>
        <a:off x="832765" y="4678458"/>
        <a:ext cx="3506069" cy="1224488"/>
      </dsp:txXfrm>
    </dsp:sp>
    <dsp:sp modelId="{BB50AB71-2DC8-407C-BCB1-595CD1072F71}">
      <dsp:nvSpPr>
        <dsp:cNvPr id="0" name=""/>
        <dsp:cNvSpPr/>
      </dsp:nvSpPr>
      <dsp:spPr>
        <a:xfrm>
          <a:off x="4342525" y="2551"/>
          <a:ext cx="3423729" cy="1060939"/>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GB" sz="3900" kern="1200" dirty="0" smtClean="0">
              <a:latin typeface="Tw Cen MT" pitchFamily="34" charset="0"/>
            </a:rPr>
            <a:t>English strengths</a:t>
          </a:r>
          <a:endParaRPr lang="en-GB" sz="3900" kern="1200" dirty="0">
            <a:latin typeface="Tw Cen MT" pitchFamily="34" charset="0"/>
          </a:endParaRPr>
        </a:p>
      </dsp:txBody>
      <dsp:txXfrm>
        <a:off x="4373599" y="33625"/>
        <a:ext cx="3361581" cy="998791"/>
      </dsp:txXfrm>
    </dsp:sp>
    <dsp:sp modelId="{93B79035-3732-4BE2-AEAD-1F1A6C733B89}">
      <dsp:nvSpPr>
        <dsp:cNvPr id="0" name=""/>
        <dsp:cNvSpPr/>
      </dsp:nvSpPr>
      <dsp:spPr>
        <a:xfrm>
          <a:off x="4684898" y="1063490"/>
          <a:ext cx="342372" cy="975510"/>
        </a:xfrm>
        <a:custGeom>
          <a:avLst/>
          <a:gdLst/>
          <a:ahLst/>
          <a:cxnLst/>
          <a:rect l="0" t="0" r="0" b="0"/>
          <a:pathLst>
            <a:path>
              <a:moveTo>
                <a:pt x="0" y="0"/>
              </a:moveTo>
              <a:lnTo>
                <a:pt x="0" y="975510"/>
              </a:lnTo>
              <a:lnTo>
                <a:pt x="342372" y="975510"/>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D086A9-2D25-440C-BC11-E7188DE44D33}">
      <dsp:nvSpPr>
        <dsp:cNvPr id="0" name=""/>
        <dsp:cNvSpPr/>
      </dsp:nvSpPr>
      <dsp:spPr>
        <a:xfrm>
          <a:off x="5027271" y="1388660"/>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latin typeface="Tw Cen MT" pitchFamily="34" charset="0"/>
            </a:rPr>
            <a:t>English tactics were to </a:t>
          </a:r>
          <a:r>
            <a:rPr lang="en-US" sz="2800" kern="1200" dirty="0" smtClean="0">
              <a:latin typeface="Tw Cen MT" pitchFamily="34" charset="0"/>
            </a:rPr>
            <a:t>engage in quick, profitable raids</a:t>
          </a:r>
          <a:r>
            <a:rPr lang="en-GB" sz="2800" kern="1200" dirty="0" smtClean="0">
              <a:latin typeface="Tw Cen MT" pitchFamily="34" charset="0"/>
            </a:rPr>
            <a:t>.</a:t>
          </a:r>
          <a:endParaRPr lang="en-GB" sz="2800" kern="1200" dirty="0">
            <a:latin typeface="Tw Cen MT" pitchFamily="34" charset="0"/>
          </a:endParaRPr>
        </a:p>
      </dsp:txBody>
      <dsp:txXfrm>
        <a:off x="5065367" y="1426756"/>
        <a:ext cx="3506069" cy="1224488"/>
      </dsp:txXfrm>
    </dsp:sp>
    <dsp:sp modelId="{47DDB4E4-F773-4B39-87A4-0E66BB06305F}">
      <dsp:nvSpPr>
        <dsp:cNvPr id="0" name=""/>
        <dsp:cNvSpPr/>
      </dsp:nvSpPr>
      <dsp:spPr>
        <a:xfrm>
          <a:off x="4684898" y="1063490"/>
          <a:ext cx="342372" cy="2601361"/>
        </a:xfrm>
        <a:custGeom>
          <a:avLst/>
          <a:gdLst/>
          <a:ahLst/>
          <a:cxnLst/>
          <a:rect l="0" t="0" r="0" b="0"/>
          <a:pathLst>
            <a:path>
              <a:moveTo>
                <a:pt x="0" y="0"/>
              </a:moveTo>
              <a:lnTo>
                <a:pt x="0" y="2601361"/>
              </a:lnTo>
              <a:lnTo>
                <a:pt x="342372" y="2601361"/>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F31F-B645-4654-99EF-AF39D3942150}">
      <dsp:nvSpPr>
        <dsp:cNvPr id="0" name=""/>
        <dsp:cNvSpPr/>
      </dsp:nvSpPr>
      <dsp:spPr>
        <a:xfrm>
          <a:off x="5027271" y="3014511"/>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latin typeface="Tw Cen MT" pitchFamily="34" charset="0"/>
            </a:rPr>
            <a:t>The longbow was a better weapon than the crossbow.</a:t>
          </a:r>
          <a:endParaRPr lang="en-GB" sz="2800" kern="1200" dirty="0">
            <a:latin typeface="Tw Cen MT" pitchFamily="34" charset="0"/>
          </a:endParaRPr>
        </a:p>
      </dsp:txBody>
      <dsp:txXfrm>
        <a:off x="5065367" y="3052607"/>
        <a:ext cx="3506069" cy="1224488"/>
      </dsp:txXfrm>
    </dsp:sp>
    <dsp:sp modelId="{D9E5859E-68D9-4790-BCD9-1CD3FC2721CE}">
      <dsp:nvSpPr>
        <dsp:cNvPr id="0" name=""/>
        <dsp:cNvSpPr/>
      </dsp:nvSpPr>
      <dsp:spPr>
        <a:xfrm>
          <a:off x="4684898" y="1063490"/>
          <a:ext cx="342372" cy="4227212"/>
        </a:xfrm>
        <a:custGeom>
          <a:avLst/>
          <a:gdLst/>
          <a:ahLst/>
          <a:cxnLst/>
          <a:rect l="0" t="0" r="0" b="0"/>
          <a:pathLst>
            <a:path>
              <a:moveTo>
                <a:pt x="0" y="0"/>
              </a:moveTo>
              <a:lnTo>
                <a:pt x="0" y="4227212"/>
              </a:lnTo>
              <a:lnTo>
                <a:pt x="342372" y="4227212"/>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FCA3CD-C107-40B4-8BD8-D4793EA8AC9E}">
      <dsp:nvSpPr>
        <dsp:cNvPr id="0" name=""/>
        <dsp:cNvSpPr/>
      </dsp:nvSpPr>
      <dsp:spPr>
        <a:xfrm>
          <a:off x="5027271" y="4640362"/>
          <a:ext cx="3582261" cy="1300680"/>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latin typeface="Tw Cen MT" pitchFamily="34" charset="0"/>
            </a:rPr>
            <a:t>England was supported by soldiers from the </a:t>
          </a:r>
          <a:r>
            <a:rPr lang="en-GB" sz="2800" kern="1200" dirty="0" smtClean="0">
              <a:latin typeface="Tw Cen MT" pitchFamily="34" charset="0"/>
              <a:hlinkClick xmlns:r="http://schemas.openxmlformats.org/officeDocument/2006/relationships" r:id="" action="ppaction://noaction"/>
            </a:rPr>
            <a:t>Flemish</a:t>
          </a:r>
          <a:r>
            <a:rPr lang="en-GB" sz="2800" kern="1200" dirty="0" smtClean="0">
              <a:latin typeface="Tw Cen MT" pitchFamily="34" charset="0"/>
            </a:rPr>
            <a:t> army.</a:t>
          </a:r>
          <a:endParaRPr lang="en-GB" sz="2800" kern="1200" dirty="0">
            <a:latin typeface="Tw Cen MT" pitchFamily="34" charset="0"/>
          </a:endParaRPr>
        </a:p>
      </dsp:txBody>
      <dsp:txXfrm>
        <a:off x="5065367" y="4678458"/>
        <a:ext cx="3506069" cy="12244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BFAFEEE7-D7C1-4A24-B0F5-02AF8F486C88}" type="slidenum">
              <a:rPr lang="en-US"/>
              <a:pPr>
                <a:defRPr/>
              </a:pPr>
              <a:t>‹#›</a:t>
            </a:fld>
            <a:endParaRPr lang="en-US"/>
          </a:p>
        </p:txBody>
      </p:sp>
    </p:spTree>
    <p:extLst>
      <p:ext uri="{BB962C8B-B14F-4D97-AF65-F5344CB8AC3E}">
        <p14:creationId xmlns:p14="http://schemas.microsoft.com/office/powerpoint/2010/main" val="4220323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5" name="Rectangle 3"/>
          <p:cNvSpPr>
            <a:spLocks noGrp="1" noChangeArrowheads="1"/>
          </p:cNvSpPr>
          <p:nvPr>
            <p:ph type="dt"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12700">
            <a:solidFill>
              <a:prstClr val="black"/>
            </a:solidFill>
          </a:ln>
          <a:effectLst/>
        </p:spPr>
        <p:txBody>
          <a:bodyPr vert="horz" wrap="square" lIns="91440" tIns="45720" rIns="91440" bIns="45720" anchor="ctr" compatLnSpc="1"/>
          <a:lstStyle/>
          <a:p>
            <a:pPr lvl="0"/>
            <a:endParaRPr lang="en-US" noProof="0"/>
          </a:p>
        </p:txBody>
      </p:sp>
      <p:sp>
        <p:nvSpPr>
          <p:cNvPr id="44037" name="Rectangle 5"/>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CA46A5E5-3524-4A97-A74D-21BDD2F7C635}" type="slidenum">
              <a:rPr lang="en-US"/>
              <a:pPr>
                <a:defRPr/>
              </a:pPr>
              <a:t>‹#›</a:t>
            </a:fld>
            <a:endParaRPr lang="en-US"/>
          </a:p>
        </p:txBody>
      </p:sp>
    </p:spTree>
    <p:extLst>
      <p:ext uri="{BB962C8B-B14F-4D97-AF65-F5344CB8AC3E}">
        <p14:creationId xmlns:p14="http://schemas.microsoft.com/office/powerpoint/2010/main" val="2266214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p:txBody>
          <a:bodyPr numCol="1" anchorCtr="0">
            <a:prstTxWarp prst="textNoShape">
              <a:avLst/>
            </a:prstTxWarp>
          </a:bodyPr>
          <a:lstStyle/>
          <a:p>
            <a:pPr>
              <a:defRPr/>
            </a:pPr>
            <a:fld id="{B9C2545F-D23B-4C43-9E5C-1003AB2AED93}" type="slidenum">
              <a:rPr lang="en-US" smtClean="0">
                <a:solidFill>
                  <a:schemeClr val="tx1"/>
                </a:solidFill>
                <a:latin typeface="Arial" charset="0"/>
              </a:rPr>
              <a:pPr>
                <a:defRPr/>
              </a:pPr>
              <a:t>1</a:t>
            </a:fld>
            <a:endParaRPr lang="en-US" smtClean="0">
              <a:solidFill>
                <a:schemeClr val="tx1"/>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A46A5E5-3524-4A97-A74D-21BDD2F7C635}" type="slidenum">
              <a:rPr lang="en-US" smtClean="0"/>
              <a:pPr>
                <a:defRPr/>
              </a:pPr>
              <a:t>4</a:t>
            </a:fld>
            <a:endParaRPr lang="en-US"/>
          </a:p>
        </p:txBody>
      </p:sp>
    </p:spTree>
    <p:extLst>
      <p:ext uri="{BB962C8B-B14F-4D97-AF65-F5344CB8AC3E}">
        <p14:creationId xmlns:p14="http://schemas.microsoft.com/office/powerpoint/2010/main" val="1408651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endParaRPr lang="en-US" smtClean="0"/>
          </a:p>
        </p:txBody>
      </p:sp>
      <p:sp>
        <p:nvSpPr>
          <p:cNvPr id="101380" name="Slide Number Placeholder 3"/>
          <p:cNvSpPr>
            <a:spLocks noGrp="1"/>
          </p:cNvSpPr>
          <p:nvPr>
            <p:ph type="sldNum" sz="quarter" idx="5"/>
          </p:nvPr>
        </p:nvSpPr>
        <p:spPr/>
        <p:txBody>
          <a:bodyPr numCol="1" anchorCtr="0">
            <a:prstTxWarp prst="textNoShape">
              <a:avLst/>
            </a:prstTxWarp>
          </a:bodyPr>
          <a:lstStyle/>
          <a:p>
            <a:pPr>
              <a:defRPr/>
            </a:pPr>
            <a:fld id="{7E4703EC-C065-48FA-A4EF-67F634F2458C}" type="slidenum">
              <a:rPr lang="en-US" smtClean="0">
                <a:solidFill>
                  <a:schemeClr val="tx1"/>
                </a:solidFill>
                <a:latin typeface="Arial" charset="0"/>
              </a:rPr>
              <a:pPr>
                <a:defRPr/>
              </a:pPr>
              <a:t>6</a:t>
            </a:fld>
            <a:endParaRPr lang="en-US" smtClean="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A46A5E5-3524-4A97-A74D-21BDD2F7C635}" type="slidenum">
              <a:rPr lang="en-US" smtClean="0"/>
              <a:pPr>
                <a:defRPr/>
              </a:pPr>
              <a:t>8</a:t>
            </a:fld>
            <a:endParaRPr lang="en-US"/>
          </a:p>
        </p:txBody>
      </p:sp>
    </p:spTree>
    <p:extLst>
      <p:ext uri="{BB962C8B-B14F-4D97-AF65-F5344CB8AC3E}">
        <p14:creationId xmlns:p14="http://schemas.microsoft.com/office/powerpoint/2010/main" val="1138864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lgn="ctr">
              <a:defRPr sz="4400">
                <a:solidFill>
                  <a:schemeClr val="tx1">
                    <a:alpha val="100000"/>
                  </a:schemeClr>
                </a:solidFill>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defRPr sz="3200"/>
            </a:lvl1pPr>
          </a:lstStyle>
          <a:p>
            <a:r>
              <a:rPr lang="en-US"/>
              <a:t>Click to edit Master subtitle style</a:t>
            </a:r>
          </a:p>
        </p:txBody>
      </p:sp>
      <p:sp>
        <p:nvSpPr>
          <p:cNvPr id="4" name="Rectangle 4"/>
          <p:cNvSpPr>
            <a:spLocks noGrp="1" noChangeArrowheads="1"/>
          </p:cNvSpPr>
          <p:nvPr>
            <p:ph type="dt" sz="half" idx="10"/>
          </p:nvPr>
        </p:nvSpPr>
        <p:spPr>
          <a:xfrm>
            <a:off x="457200" y="6245225"/>
            <a:ext cx="2133600" cy="47625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F0D27060-DB32-4D0B-8C10-156A596E3228}" type="slidenum">
              <a:rPr lang="en-US"/>
              <a:pPr>
                <a:defRPr/>
              </a:pPr>
              <a:t>‹#›</a:t>
            </a:fld>
            <a:endParaRPr lang="en-US"/>
          </a:p>
        </p:txBody>
      </p:sp>
    </p:spTree>
    <p:extLst>
      <p:ext uri="{BB962C8B-B14F-4D97-AF65-F5344CB8AC3E}">
        <p14:creationId xmlns:p14="http://schemas.microsoft.com/office/powerpoint/2010/main" val="134378079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1377DECC-5C10-431A-A9A5-D8B0E68E97DC}" type="slidenum">
              <a:rPr lang="en-US"/>
              <a:pPr>
                <a:defRPr/>
              </a:pPr>
              <a:t>‹#›</a:t>
            </a:fld>
            <a:endParaRPr lang="en-US"/>
          </a:p>
        </p:txBody>
      </p:sp>
    </p:spTree>
    <p:extLst>
      <p:ext uri="{BB962C8B-B14F-4D97-AF65-F5344CB8AC3E}">
        <p14:creationId xmlns:p14="http://schemas.microsoft.com/office/powerpoint/2010/main" val="298247740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6CFDC214-A76D-4559-91D5-3D5F4FEAB1A8}" type="slidenum">
              <a:rPr lang="en-US"/>
              <a:pPr>
                <a:defRPr/>
              </a:pPr>
              <a:t>‹#›</a:t>
            </a:fld>
            <a:endParaRPr lang="en-US"/>
          </a:p>
        </p:txBody>
      </p:sp>
    </p:spTree>
    <p:extLst>
      <p:ext uri="{BB962C8B-B14F-4D97-AF65-F5344CB8AC3E}">
        <p14:creationId xmlns:p14="http://schemas.microsoft.com/office/powerpoint/2010/main" val="3704362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833C64D4-9402-43AD-90B7-838565C62712}" type="slidenum">
              <a:rPr lang="en-US"/>
              <a:pPr>
                <a:defRPr/>
              </a:pPr>
              <a:t>‹#›</a:t>
            </a:fld>
            <a:endParaRPr lang="en-US"/>
          </a:p>
        </p:txBody>
      </p:sp>
    </p:spTree>
    <p:extLst>
      <p:ext uri="{BB962C8B-B14F-4D97-AF65-F5344CB8AC3E}">
        <p14:creationId xmlns:p14="http://schemas.microsoft.com/office/powerpoint/2010/main" val="20696590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9" name="Rectangle 6"/>
          <p:cNvSpPr>
            <a:spLocks noGrp="1" noChangeArrowheads="1"/>
          </p:cNvSpPr>
          <p:nvPr>
            <p:ph type="sldNum" sz="quarter" idx="12"/>
          </p:nvPr>
        </p:nvSpPr>
        <p:spPr/>
        <p:txBody>
          <a:bodyPr/>
          <a:lstStyle>
            <a:lvl1pPr>
              <a:defRPr/>
            </a:lvl1pPr>
          </a:lstStyle>
          <a:p>
            <a:pPr>
              <a:defRPr/>
            </a:pPr>
            <a:fld id="{22C88737-215D-46F2-B1A5-92A3807B1E84}" type="slidenum">
              <a:rPr lang="en-US"/>
              <a:pPr>
                <a:defRPr/>
              </a:pPr>
              <a:t>‹#›</a:t>
            </a:fld>
            <a:endParaRPr lang="en-US"/>
          </a:p>
        </p:txBody>
      </p:sp>
    </p:spTree>
    <p:extLst>
      <p:ext uri="{BB962C8B-B14F-4D97-AF65-F5344CB8AC3E}">
        <p14:creationId xmlns:p14="http://schemas.microsoft.com/office/powerpoint/2010/main" val="33968216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5" name="Rectangle 6"/>
          <p:cNvSpPr>
            <a:spLocks noGrp="1" noChangeArrowheads="1"/>
          </p:cNvSpPr>
          <p:nvPr>
            <p:ph type="sldNum" sz="quarter" idx="12"/>
          </p:nvPr>
        </p:nvSpPr>
        <p:spPr/>
        <p:txBody>
          <a:bodyPr/>
          <a:lstStyle>
            <a:lvl1pPr>
              <a:defRPr/>
            </a:lvl1pPr>
          </a:lstStyle>
          <a:p>
            <a:pPr>
              <a:defRPr/>
            </a:pPr>
            <a:fld id="{C12FF6A3-B583-4EF1-B36F-B5B93C86B3C6}" type="slidenum">
              <a:rPr lang="en-US"/>
              <a:pPr>
                <a:defRPr/>
              </a:pPr>
              <a:t>‹#›</a:t>
            </a:fld>
            <a:endParaRPr lang="en-US"/>
          </a:p>
        </p:txBody>
      </p:sp>
    </p:spTree>
    <p:extLst>
      <p:ext uri="{BB962C8B-B14F-4D97-AF65-F5344CB8AC3E}">
        <p14:creationId xmlns:p14="http://schemas.microsoft.com/office/powerpoint/2010/main" val="4827824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4" name="Rectangle 6"/>
          <p:cNvSpPr>
            <a:spLocks noGrp="1" noChangeArrowheads="1"/>
          </p:cNvSpPr>
          <p:nvPr>
            <p:ph type="sldNum" sz="quarter" idx="12"/>
          </p:nvPr>
        </p:nvSpPr>
        <p:spPr/>
        <p:txBody>
          <a:bodyPr/>
          <a:lstStyle>
            <a:lvl1pPr>
              <a:defRPr/>
            </a:lvl1pPr>
          </a:lstStyle>
          <a:p>
            <a:pPr>
              <a:defRPr/>
            </a:pPr>
            <a:fld id="{4840C762-F1E2-4001-8285-0C121A8F2D29}" type="slidenum">
              <a:rPr lang="en-US"/>
              <a:pPr>
                <a:defRPr/>
              </a:pPr>
              <a:t>‹#›</a:t>
            </a:fld>
            <a:endParaRPr lang="en-US"/>
          </a:p>
        </p:txBody>
      </p:sp>
    </p:spTree>
    <p:extLst>
      <p:ext uri="{BB962C8B-B14F-4D97-AF65-F5344CB8AC3E}">
        <p14:creationId xmlns:p14="http://schemas.microsoft.com/office/powerpoint/2010/main" val="26326568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A604C8BA-CEDF-4E8F-B928-332B8A7FBB68}" type="slidenum">
              <a:rPr lang="en-US"/>
              <a:pPr>
                <a:defRPr/>
              </a:pPr>
              <a:t>‹#›</a:t>
            </a:fld>
            <a:endParaRPr lang="en-US"/>
          </a:p>
        </p:txBody>
      </p:sp>
    </p:spTree>
    <p:extLst>
      <p:ext uri="{BB962C8B-B14F-4D97-AF65-F5344CB8AC3E}">
        <p14:creationId xmlns:p14="http://schemas.microsoft.com/office/powerpoint/2010/main" val="24606343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6CD294DB-BA00-4FEB-8C6C-CE760F020A09}" type="slidenum">
              <a:rPr lang="en-US"/>
              <a:pPr>
                <a:defRPr/>
              </a:pPr>
              <a:t>‹#›</a:t>
            </a:fld>
            <a:endParaRPr lang="en-US"/>
          </a:p>
        </p:txBody>
      </p:sp>
    </p:spTree>
    <p:extLst>
      <p:ext uri="{BB962C8B-B14F-4D97-AF65-F5344CB8AC3E}">
        <p14:creationId xmlns:p14="http://schemas.microsoft.com/office/powerpoint/2010/main" val="4564701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C61A9C63-9248-459A-8459-F1A822772272}" type="slidenum">
              <a:rPr lang="en-US"/>
              <a:pPr>
                <a:defRPr/>
              </a:pPr>
              <a:t>‹#›</a:t>
            </a:fld>
            <a:endParaRPr lang="en-US"/>
          </a:p>
        </p:txBody>
      </p:sp>
    </p:spTree>
    <p:extLst>
      <p:ext uri="{BB962C8B-B14F-4D97-AF65-F5344CB8AC3E}">
        <p14:creationId xmlns:p14="http://schemas.microsoft.com/office/powerpoint/2010/main" val="14988382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2E14AD5A-BB9B-48AF-B5FA-4378F4124F6C}" type="slidenum">
              <a:rPr lang="en-US"/>
              <a:pPr>
                <a:defRPr/>
              </a:pPr>
              <a:t>‹#›</a:t>
            </a:fld>
            <a:endParaRPr lang="en-US"/>
          </a:p>
        </p:txBody>
      </p:sp>
    </p:spTree>
    <p:extLst>
      <p:ext uri="{BB962C8B-B14F-4D97-AF65-F5344CB8AC3E}">
        <p14:creationId xmlns:p14="http://schemas.microsoft.com/office/powerpoint/2010/main" val="16526280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00B9D9CA-CF2C-4DFB-AC94-124446B70F89}" type="slidenum">
              <a:rPr lang="en-US"/>
              <a:pPr>
                <a:defRPr/>
              </a:pPr>
              <a:t>‹#›</a:t>
            </a:fld>
            <a:endParaRPr lang="en-US"/>
          </a:p>
        </p:txBody>
      </p:sp>
    </p:spTree>
    <p:extLst>
      <p:ext uri="{BB962C8B-B14F-4D97-AF65-F5344CB8AC3E}">
        <p14:creationId xmlns:p14="http://schemas.microsoft.com/office/powerpoint/2010/main" val="28619514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14432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083683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3897695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717360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8818504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5245503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506471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7640967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625371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9070671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084755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425072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421118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0753694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777237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3851413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498670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684980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388552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43665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94165336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0345697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3688322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810124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059047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8477320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4826778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988815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7167219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3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302038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3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5860429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r>
              <a:rPr lang="en-US"/>
              <a:t>Playing movies</a:t>
            </a:r>
          </a:p>
        </p:txBody>
      </p:sp>
    </p:spTree>
    <p:extLst>
      <p:ext uri="{BB962C8B-B14F-4D97-AF65-F5344CB8AC3E}">
        <p14:creationId xmlns:p14="http://schemas.microsoft.com/office/powerpoint/2010/main" val="376173270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pPr>
                <a:defRPr/>
              </a:pPr>
              <a:t>‹#›</a:t>
            </a:fld>
            <a:endParaRPr lang="en-US"/>
          </a:p>
        </p:txBody>
      </p:sp>
    </p:spTree>
    <p:extLst>
      <p:ext uri="{BB962C8B-B14F-4D97-AF65-F5344CB8AC3E}">
        <p14:creationId xmlns:p14="http://schemas.microsoft.com/office/powerpoint/2010/main" val="27936451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pPr>
                <a:defRPr/>
              </a:pPr>
              <a:t>‹#›</a:t>
            </a:fld>
            <a:endParaRPr lang="en-US"/>
          </a:p>
        </p:txBody>
      </p:sp>
    </p:spTree>
    <p:extLst>
      <p:ext uri="{BB962C8B-B14F-4D97-AF65-F5344CB8AC3E}">
        <p14:creationId xmlns:p14="http://schemas.microsoft.com/office/powerpoint/2010/main" val="11071168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pPr>
                <a:defRPr/>
              </a:pPr>
              <a:t>‹#›</a:t>
            </a:fld>
            <a:endParaRPr lang="en-US"/>
          </a:p>
        </p:txBody>
      </p:sp>
    </p:spTree>
    <p:extLst>
      <p:ext uri="{BB962C8B-B14F-4D97-AF65-F5344CB8AC3E}">
        <p14:creationId xmlns:p14="http://schemas.microsoft.com/office/powerpoint/2010/main" val="12833436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r>
              <a:rPr lang="en-US"/>
              <a:t>Playing movies</a:t>
            </a:r>
          </a:p>
        </p:txBody>
      </p:sp>
      <p:sp>
        <p:nvSpPr>
          <p:cNvPr id="11" name="Date Placeholder 6"/>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24323797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p>
        </p:txBody>
      </p:sp>
      <p:sp>
        <p:nvSpPr>
          <p:cNvPr id="4" name="Footer Placeholder 9"/>
          <p:cNvSpPr>
            <a:spLocks noGrp="1"/>
          </p:cNvSpPr>
          <p:nvPr>
            <p:ph type="ftr" sz="quarter" idx="11"/>
          </p:nvPr>
        </p:nvSpPr>
        <p:spPr/>
        <p:txBody>
          <a:bodyPr/>
          <a:lstStyle>
            <a:lvl1pPr>
              <a:defRPr/>
            </a:lvl1pPr>
          </a:lstStyle>
          <a:p>
            <a:pPr>
              <a:defRPr/>
            </a:pPr>
            <a:r>
              <a:rPr lang="en-US"/>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pPr>
                <a:defRPr/>
              </a:pPr>
              <a:t>‹#›</a:t>
            </a:fld>
            <a:endParaRPr lang="en-US"/>
          </a:p>
        </p:txBody>
      </p:sp>
    </p:spTree>
    <p:extLst>
      <p:ext uri="{BB962C8B-B14F-4D97-AF65-F5344CB8AC3E}">
        <p14:creationId xmlns:p14="http://schemas.microsoft.com/office/powerpoint/2010/main" val="20021044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p>
        </p:txBody>
      </p:sp>
      <p:sp>
        <p:nvSpPr>
          <p:cNvPr id="3" name="Footer Placeholder 9"/>
          <p:cNvSpPr>
            <a:spLocks noGrp="1"/>
          </p:cNvSpPr>
          <p:nvPr>
            <p:ph type="ftr" sz="quarter" idx="11"/>
          </p:nvPr>
        </p:nvSpPr>
        <p:spPr/>
        <p:txBody>
          <a:bodyPr/>
          <a:lstStyle>
            <a:lvl1pPr>
              <a:defRPr/>
            </a:lvl1pPr>
          </a:lstStyle>
          <a:p>
            <a:pPr>
              <a:defRPr/>
            </a:pPr>
            <a:r>
              <a:rPr lang="en-US"/>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pPr>
                <a:defRPr/>
              </a:pPr>
              <a:t>‹#›</a:t>
            </a:fld>
            <a:endParaRPr lang="en-US"/>
          </a:p>
        </p:txBody>
      </p:sp>
    </p:spTree>
    <p:extLst>
      <p:ext uri="{BB962C8B-B14F-4D97-AF65-F5344CB8AC3E}">
        <p14:creationId xmlns:p14="http://schemas.microsoft.com/office/powerpoint/2010/main" val="32700329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pPr>
                <a:defRPr/>
              </a:pPr>
              <a:t>‹#›</a:t>
            </a:fld>
            <a:endParaRPr lang="en-US"/>
          </a:p>
        </p:txBody>
      </p:sp>
    </p:spTree>
    <p:extLst>
      <p:ext uri="{BB962C8B-B14F-4D97-AF65-F5344CB8AC3E}">
        <p14:creationId xmlns:p14="http://schemas.microsoft.com/office/powerpoint/2010/main" val="7061775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pPr>
                <a:defRPr/>
              </a:pPr>
              <a:t>‹#›</a:t>
            </a:fld>
            <a:endParaRPr lang="en-US"/>
          </a:p>
        </p:txBody>
      </p:sp>
    </p:spTree>
    <p:extLst>
      <p:ext uri="{BB962C8B-B14F-4D97-AF65-F5344CB8AC3E}">
        <p14:creationId xmlns:p14="http://schemas.microsoft.com/office/powerpoint/2010/main" val="32967035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pPr>
                <a:defRPr/>
              </a:pPr>
              <a:t>‹#›</a:t>
            </a:fld>
            <a:endParaRPr lang="en-US"/>
          </a:p>
        </p:txBody>
      </p:sp>
    </p:spTree>
    <p:extLst>
      <p:ext uri="{BB962C8B-B14F-4D97-AF65-F5344CB8AC3E}">
        <p14:creationId xmlns:p14="http://schemas.microsoft.com/office/powerpoint/2010/main" val="38356170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pPr>
                <a:defRPr/>
              </a:pPr>
              <a:t>‹#›</a:t>
            </a:fld>
            <a:endParaRPr lang="en-US"/>
          </a:p>
        </p:txBody>
      </p:sp>
    </p:spTree>
    <p:extLst>
      <p:ext uri="{BB962C8B-B14F-4D97-AF65-F5344CB8AC3E}">
        <p14:creationId xmlns:p14="http://schemas.microsoft.com/office/powerpoint/2010/main" val="13117528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36832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5667921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309256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8308528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5249547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19657421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8205261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239074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7166542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150419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0718846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8597554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450884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32905604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2.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914400"/>
            <a:ext cx="84312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7"/>
          <p:cNvSpPr>
            <a:spLocks noGrp="1" noChangeArrowheads="1"/>
          </p:cNvSpPr>
          <p:nvPr>
            <p:ph type="title"/>
          </p:nvPr>
        </p:nvSpPr>
        <p:spPr bwMode="auto">
          <a:xfrm>
            <a:off x="271463" y="762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dt" sz="half" idx="2"/>
          </p:nvPr>
        </p:nvSpPr>
        <p:spPr bwMode="auto">
          <a:xfrm>
            <a:off x="457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l" fontAlgn="base">
              <a:spcBef>
                <a:spcPct val="0"/>
              </a:spcBef>
              <a:spcAft>
                <a:spcPct val="0"/>
              </a:spcAft>
              <a:defRPr>
                <a:solidFill>
                  <a:srgbClr val="000000">
                    <a:alpha val="100000"/>
                  </a:srgbClr>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00775"/>
            <a:ext cx="2895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ctr" fontAlgn="base">
              <a:spcBef>
                <a:spcPct val="0"/>
              </a:spcBef>
              <a:spcAft>
                <a:spcPct val="0"/>
              </a:spcAft>
              <a:defRPr>
                <a:solidFill>
                  <a:srgbClr val="000000">
                    <a:alpha val="100000"/>
                  </a:srgbClr>
                </a:solidFill>
                <a:latin typeface="Arial"/>
                <a:cs typeface="+mn-cs"/>
              </a:defRPr>
            </a:lvl1pPr>
          </a:lstStyle>
          <a:p>
            <a:pPr>
              <a:defRPr/>
            </a:pPr>
            <a:r>
              <a:rPr lang="en-US"/>
              <a:t>Playing movies</a:t>
            </a:r>
          </a:p>
        </p:txBody>
      </p:sp>
      <p:sp>
        <p:nvSpPr>
          <p:cNvPr id="1030" name="Rectangle 6"/>
          <p:cNvSpPr>
            <a:spLocks noGrp="1" noChangeArrowheads="1"/>
          </p:cNvSpPr>
          <p:nvPr>
            <p:ph type="sldNum" sz="quarter" idx="4"/>
          </p:nvPr>
        </p:nvSpPr>
        <p:spPr bwMode="auto">
          <a:xfrm>
            <a:off x="6553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a:solidFill>
                  <a:srgbClr val="000000">
                    <a:alpha val="100000"/>
                  </a:srgbClr>
                </a:solidFill>
                <a:latin typeface="Arial"/>
                <a:cs typeface="+mn-cs"/>
              </a:defRPr>
            </a:lvl1pPr>
          </a:lstStyle>
          <a:p>
            <a:pPr>
              <a:defRPr/>
            </a:pPr>
            <a:fld id="{76CD04FC-6479-4858-8B11-A3E260C2B07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054" r:id="rId1"/>
    <p:sldLayoutId id="2147486035" r:id="rId2"/>
    <p:sldLayoutId id="2147486036" r:id="rId3"/>
    <p:sldLayoutId id="2147486037" r:id="rId4"/>
    <p:sldLayoutId id="2147486038" r:id="rId5"/>
    <p:sldLayoutId id="2147486039" r:id="rId6"/>
    <p:sldLayoutId id="2147486040" r:id="rId7"/>
    <p:sldLayoutId id="2147486041" r:id="rId8"/>
    <p:sldLayoutId id="2147486042" r:id="rId9"/>
    <p:sldLayoutId id="2147486043" r:id="rId10"/>
    <p:sldLayoutId id="2147486044" r:id="rId11"/>
    <p:sldLayoutId id="2147486045" r:id="rId12"/>
    <p:sldLayoutId id="2147486055" r:id="rId13"/>
    <p:sldLayoutId id="2147486056" r:id="rId14"/>
    <p:sldLayoutId id="2147486057" r:id="rId15"/>
    <p:sldLayoutId id="2147486058" r:id="rId16"/>
    <p:sldLayoutId id="2147486059" r:id="rId17"/>
    <p:sldLayoutId id="2147486060" r:id="rId18"/>
    <p:sldLayoutId id="2147486061" r:id="rId19"/>
    <p:sldLayoutId id="2147486062" r:id="rId20"/>
    <p:sldLayoutId id="2147486063" r:id="rId21"/>
    <p:sldLayoutId id="2147486064" r:id="rId22"/>
    <p:sldLayoutId id="2147486065" r:id="rId23"/>
    <p:sldLayoutId id="2147486066" r:id="rId24"/>
    <p:sldLayoutId id="2147486067" r:id="rId25"/>
    <p:sldLayoutId id="2147486068" r:id="rId26"/>
    <p:sldLayoutId id="2147486069" r:id="rId27"/>
    <p:sldLayoutId id="2147486070" r:id="rId28"/>
    <p:sldLayoutId id="2147486071" r:id="rId29"/>
    <p:sldLayoutId id="2147486072" r:id="rId30"/>
    <p:sldLayoutId id="2147486073" r:id="rId31"/>
    <p:sldLayoutId id="2147486074" r:id="rId32"/>
    <p:sldLayoutId id="2147486075" r:id="rId33"/>
    <p:sldLayoutId id="2147486076" r:id="rId34"/>
    <p:sldLayoutId id="2147486077" r:id="rId35"/>
    <p:sldLayoutId id="2147486078" r:id="rId36"/>
    <p:sldLayoutId id="2147486079" r:id="rId37"/>
    <p:sldLayoutId id="2147486080" r:id="rId38"/>
    <p:sldLayoutId id="2147486081" r:id="rId39"/>
    <p:sldLayoutId id="2147486082" r:id="rId40"/>
    <p:sldLayoutId id="2147486083" r:id="rId41"/>
    <p:sldLayoutId id="2147486084" r:id="rId42"/>
    <p:sldLayoutId id="2147486085" r:id="rId43"/>
  </p:sldLayoutIdLst>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hf sldNum="0" hdr="0" dt="0"/>
  <p:txStyles>
    <p:titleStyle>
      <a:lvl1pPr algn="l" rtl="0" eaLnBrk="0" fontAlgn="base" hangingPunct="0">
        <a:spcBef>
          <a:spcPct val="0"/>
        </a:spcBef>
        <a:spcAft>
          <a:spcPct val="0"/>
        </a:spcAft>
        <a:defRPr sz="3200">
          <a:solidFill>
            <a:srgbClr val="12163D"/>
          </a:solidFill>
          <a:latin typeface="+mj-lt"/>
          <a:ea typeface="+mj-ea"/>
          <a:cs typeface="+mj-cs"/>
        </a:defRPr>
      </a:lvl1pPr>
      <a:lvl2pPr algn="l" rtl="0" eaLnBrk="0" fontAlgn="base" hangingPunct="0">
        <a:spcBef>
          <a:spcPct val="0"/>
        </a:spcBef>
        <a:spcAft>
          <a:spcPct val="0"/>
        </a:spcAft>
        <a:defRPr sz="3200">
          <a:solidFill>
            <a:srgbClr val="12163D"/>
          </a:solidFill>
          <a:latin typeface="Tahoma"/>
        </a:defRPr>
      </a:lvl2pPr>
      <a:lvl3pPr algn="l" rtl="0" eaLnBrk="0" fontAlgn="base" hangingPunct="0">
        <a:spcBef>
          <a:spcPct val="0"/>
        </a:spcBef>
        <a:spcAft>
          <a:spcPct val="0"/>
        </a:spcAft>
        <a:defRPr sz="3200">
          <a:solidFill>
            <a:srgbClr val="12163D"/>
          </a:solidFill>
          <a:latin typeface="Tahoma"/>
        </a:defRPr>
      </a:lvl3pPr>
      <a:lvl4pPr algn="l" rtl="0" eaLnBrk="0" fontAlgn="base" hangingPunct="0">
        <a:spcBef>
          <a:spcPct val="0"/>
        </a:spcBef>
        <a:spcAft>
          <a:spcPct val="0"/>
        </a:spcAft>
        <a:defRPr sz="3200">
          <a:solidFill>
            <a:srgbClr val="12163D"/>
          </a:solidFill>
          <a:latin typeface="Tahoma"/>
        </a:defRPr>
      </a:lvl4pPr>
      <a:lvl5pPr algn="l" rtl="0" eaLnBrk="0" fontAlgn="base" hangingPunct="0">
        <a:spcBef>
          <a:spcPct val="0"/>
        </a:spcBef>
        <a:spcAft>
          <a:spcPct val="0"/>
        </a:spcAft>
        <a:defRPr sz="3200">
          <a:solidFill>
            <a:srgbClr val="12163D"/>
          </a:solidFill>
          <a:latin typeface="Tahoma"/>
        </a:defRPr>
      </a:lvl5pPr>
      <a:lvl6pPr marL="457200" algn="l" fontAlgn="base">
        <a:spcBef>
          <a:spcPct val="0"/>
        </a:spcBef>
        <a:spcAft>
          <a:spcPct val="0"/>
        </a:spcAft>
        <a:defRPr sz="3200">
          <a:solidFill>
            <a:srgbClr val="12163D">
              <a:alpha val="100000"/>
            </a:srgbClr>
          </a:solidFill>
          <a:latin typeface="Tahoma"/>
        </a:defRPr>
      </a:lvl6pPr>
      <a:lvl7pPr marL="914400" algn="l" fontAlgn="base">
        <a:spcBef>
          <a:spcPct val="0"/>
        </a:spcBef>
        <a:spcAft>
          <a:spcPct val="0"/>
        </a:spcAft>
        <a:defRPr sz="3200">
          <a:solidFill>
            <a:srgbClr val="12163D">
              <a:alpha val="100000"/>
            </a:srgbClr>
          </a:solidFill>
          <a:latin typeface="Tahoma"/>
        </a:defRPr>
      </a:lvl7pPr>
      <a:lvl8pPr marL="1371600" algn="l" fontAlgn="base">
        <a:spcBef>
          <a:spcPct val="0"/>
        </a:spcBef>
        <a:spcAft>
          <a:spcPct val="0"/>
        </a:spcAft>
        <a:defRPr sz="3200">
          <a:solidFill>
            <a:srgbClr val="12163D">
              <a:alpha val="100000"/>
            </a:srgbClr>
          </a:solidFill>
          <a:latin typeface="Tahoma"/>
        </a:defRPr>
      </a:lvl8pPr>
      <a:lvl9pPr marL="1828800" algn="l" fontAlgn="base">
        <a:spcBef>
          <a:spcPct val="0"/>
        </a:spcBef>
        <a:spcAft>
          <a:spcPct val="0"/>
        </a:spcAft>
        <a:defRPr sz="3200">
          <a:solidFill>
            <a:srgbClr val="12163D">
              <a:alpha val="100000"/>
            </a:srgbClr>
          </a:solidFill>
          <a:latin typeface="Tahoma"/>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fontAlgn="base">
        <a:spcBef>
          <a:spcPct val="20000"/>
        </a:spcBef>
        <a:spcAft>
          <a:spcPct val="0"/>
        </a:spcAft>
        <a:defRPr sz="1400">
          <a:solidFill>
            <a:schemeClr val="tx1">
              <a:alpha val="100000"/>
            </a:schemeClr>
          </a:solidFill>
          <a:latin typeface="+mn-lt"/>
        </a:defRPr>
      </a:lvl6pPr>
      <a:lvl7pPr marL="2971800" indent="-228600" algn="l" fontAlgn="base">
        <a:spcBef>
          <a:spcPct val="20000"/>
        </a:spcBef>
        <a:spcAft>
          <a:spcPct val="0"/>
        </a:spcAft>
        <a:defRPr sz="1400">
          <a:solidFill>
            <a:schemeClr val="tx1">
              <a:alpha val="100000"/>
            </a:schemeClr>
          </a:solidFill>
          <a:latin typeface="+mn-lt"/>
        </a:defRPr>
      </a:lvl7pPr>
      <a:lvl8pPr marL="3429000" indent="-228600" algn="l" fontAlgn="base">
        <a:spcBef>
          <a:spcPct val="20000"/>
        </a:spcBef>
        <a:spcAft>
          <a:spcPct val="0"/>
        </a:spcAft>
        <a:defRPr sz="1400">
          <a:solidFill>
            <a:schemeClr val="tx1">
              <a:alpha val="100000"/>
            </a:schemeClr>
          </a:solidFill>
          <a:latin typeface="+mn-lt"/>
        </a:defRPr>
      </a:lvl8pPr>
      <a:lvl9pPr marL="3886200" indent="-228600" algn="l" fontAlgn="base">
        <a:spcBef>
          <a:spcPct val="20000"/>
        </a:spcBef>
        <a:spcAft>
          <a:spcPct val="0"/>
        </a:spcAft>
        <a:defRPr sz="1400">
          <a:solidFill>
            <a:schemeClr val="tx1">
              <a:alpha val="100000"/>
            </a:schemeClr>
          </a:solidFill>
          <a:latin typeface="+mn-lt"/>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pPr>
                <a:defRPr/>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6086" r:id="rId1"/>
    <p:sldLayoutId id="2147486046" r:id="rId2"/>
    <p:sldLayoutId id="2147486087" r:id="rId3"/>
    <p:sldLayoutId id="2147486047" r:id="rId4"/>
    <p:sldLayoutId id="2147486088" r:id="rId5"/>
    <p:sldLayoutId id="2147486048" r:id="rId6"/>
    <p:sldLayoutId id="2147486049" r:id="rId7"/>
    <p:sldLayoutId id="2147486050" r:id="rId8"/>
    <p:sldLayoutId id="2147486051" r:id="rId9"/>
    <p:sldLayoutId id="2147486052" r:id="rId10"/>
    <p:sldLayoutId id="2147486053" r:id="rId11"/>
    <p:sldLayoutId id="2147486092" r:id="rId12"/>
  </p:sldLayoutIdLst>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dirty="0">
              <a:solidFill>
                <a:srgbClr val="DEF5FA"/>
              </a:solidFill>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dirty="0">
                <a:solidFill>
                  <a:srgbClr val="DEF5FA"/>
                </a:solidFill>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solidFill>
                  <a:srgbClr val="DEF5FA"/>
                </a:solidFill>
              </a:rPr>
              <a:pPr>
                <a:defRPr/>
              </a:pPr>
              <a:t>‹#›</a:t>
            </a:fld>
            <a:endParaRPr lang="en-US" dirty="0">
              <a:solidFill>
                <a:srgbClr val="DEF5FA"/>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1705406366"/>
      </p:ext>
    </p:extLst>
  </p:cSld>
  <p:clrMap bg1="dk1" tx1="lt1" bg2="dk2" tx2="lt2" accent1="accent1" accent2="accent2" accent3="accent3" accent4="accent4" accent5="accent5" accent6="accent6" hlink="hlink" folHlink="folHlink"/>
  <p:sldLayoutIdLst>
    <p:sldLayoutId id="2147486094" r:id="rId1"/>
    <p:sldLayoutId id="2147486095" r:id="rId2"/>
    <p:sldLayoutId id="2147486096" r:id="rId3"/>
    <p:sldLayoutId id="2147486097" r:id="rId4"/>
    <p:sldLayoutId id="2147486098" r:id="rId5"/>
    <p:sldLayoutId id="2147486099" r:id="rId6"/>
    <p:sldLayoutId id="2147486100" r:id="rId7"/>
    <p:sldLayoutId id="2147486101" r:id="rId8"/>
    <p:sldLayoutId id="2147486102" r:id="rId9"/>
    <p:sldLayoutId id="2147486103" r:id="rId10"/>
    <p:sldLayoutId id="2147486104" r:id="rId11"/>
    <p:sldLayoutId id="2147486105" r:id="rId12"/>
    <p:sldLayoutId id="2147486106"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audio" Target="NULL"/><Relationship Id="rId3" Type="http://schemas.openxmlformats.org/officeDocument/2006/relationships/audio" Target="../media/audio2.wav"/><Relationship Id="rId7" Type="http://schemas.openxmlformats.org/officeDocument/2006/relationships/image" Target="../media/image6.png"/><Relationship Id="rId12" Type="http://schemas.openxmlformats.org/officeDocument/2006/relationships/image" Target="../media/image10.jpeg"/><Relationship Id="rId2" Type="http://schemas.openxmlformats.org/officeDocument/2006/relationships/audio" Target="../media/audio1.wav"/><Relationship Id="rId16" Type="http://schemas.openxmlformats.org/officeDocument/2006/relationships/audio" Target="NULL"/><Relationship Id="rId1" Type="http://schemas.openxmlformats.org/officeDocument/2006/relationships/slideLayout" Target="../slideLayouts/slideLayout50.xml"/><Relationship Id="rId6" Type="http://schemas.openxmlformats.org/officeDocument/2006/relationships/image" Target="../media/image5.png"/><Relationship Id="rId11" Type="http://schemas.openxmlformats.org/officeDocument/2006/relationships/hyperlink" Target="THE%20BLACK%20DEATH%20GERM.docx" TargetMode="External"/><Relationship Id="rId5" Type="http://schemas.openxmlformats.org/officeDocument/2006/relationships/audio" Target="../media/audio4.wav"/><Relationship Id="rId15" Type="http://schemas.openxmlformats.org/officeDocument/2006/relationships/audio" Target="NULL"/><Relationship Id="rId10" Type="http://schemas.openxmlformats.org/officeDocument/2006/relationships/image" Target="../media/image9.jpeg"/><Relationship Id="rId4" Type="http://schemas.openxmlformats.org/officeDocument/2006/relationships/audio" Target="../media/audio3.wav"/><Relationship Id="rId9" Type="http://schemas.openxmlformats.org/officeDocument/2006/relationships/image" Target="../media/image8.jpeg"/><Relationship Id="rId14" Type="http://schemas.openxmlformats.org/officeDocument/2006/relationships/audio" Target="NUL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hyperlink" Target="THE%20BLACK%20DEATH%20ARRIVES.docx" TargetMode="External"/><Relationship Id="rId3" Type="http://schemas.openxmlformats.org/officeDocument/2006/relationships/slideLayout" Target="../slideLayouts/slideLayout50.xml"/><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10.jpeg"/><Relationship Id="rId2" Type="http://schemas.openxmlformats.org/officeDocument/2006/relationships/audio" Target="../media/media2.wma"/><Relationship Id="rId16" Type="http://schemas.openxmlformats.org/officeDocument/2006/relationships/hyperlink" Target="THE%20SILK%20ROAD.docx" TargetMode="External"/><Relationship Id="rId20" Type="http://schemas.openxmlformats.org/officeDocument/2006/relationships/image" Target="../media/image21.png"/><Relationship Id="rId1" Type="http://schemas.microsoft.com/office/2007/relationships/media" Target="../media/media2.wma"/><Relationship Id="rId6" Type="http://schemas.openxmlformats.org/officeDocument/2006/relationships/audio" Target="../media/audio5.wav"/><Relationship Id="rId11" Type="http://schemas.openxmlformats.org/officeDocument/2006/relationships/image" Target="../media/image15.png"/><Relationship Id="rId5" Type="http://schemas.openxmlformats.org/officeDocument/2006/relationships/audio" Target="../media/audio1.wav"/><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0.jpeg"/><Relationship Id="rId4" Type="http://schemas.openxmlformats.org/officeDocument/2006/relationships/notesSlide" Target="../notesSlides/notesSlide2.xml"/><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hyperlink" Target="Black%20Death%20Test%201.htm" TargetMode="External"/><Relationship Id="rId3" Type="http://schemas.openxmlformats.org/officeDocument/2006/relationships/image" Target="../media/image22.jpeg"/><Relationship Id="rId7"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55.xml"/><Relationship Id="rId6" Type="http://schemas.openxmlformats.org/officeDocument/2006/relationships/hyperlink" Target="Peasant%20Wage%20Increases.docx" TargetMode="External"/><Relationship Id="rId11" Type="http://schemas.openxmlformats.org/officeDocument/2006/relationships/image" Target="../media/image24.wmf"/><Relationship Id="rId5" Type="http://schemas.openxmlformats.org/officeDocument/2006/relationships/image" Target="../media/image10.jpeg"/><Relationship Id="rId10" Type="http://schemas.openxmlformats.org/officeDocument/2006/relationships/hyperlink" Target="Homework%20Black%20Death.docx" TargetMode="External"/><Relationship Id="rId4" Type="http://schemas.openxmlformats.org/officeDocument/2006/relationships/hyperlink" Target="Why%20did%20the%20Catholic%20Church%20Suffer.docx" TargetMode="External"/><Relationship Id="rId9" Type="http://schemas.openxmlformats.org/officeDocument/2006/relationships/image" Target="../media/image23.wmf"/></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13" Type="http://schemas.microsoft.com/office/2007/relationships/diagramDrawing" Target="../diagrams/drawing1.xml"/><Relationship Id="rId3" Type="http://schemas.openxmlformats.org/officeDocument/2006/relationships/slideLayout" Target="../slideLayouts/slideLayout50.xml"/><Relationship Id="rId7" Type="http://schemas.openxmlformats.org/officeDocument/2006/relationships/audio" Target="../media/audio7.wav"/><Relationship Id="rId12" Type="http://schemas.openxmlformats.org/officeDocument/2006/relationships/diagramColors" Target="../diagrams/colors1.xml"/><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audio" Target="../media/audio6.wav"/><Relationship Id="rId11" Type="http://schemas.openxmlformats.org/officeDocument/2006/relationships/diagramQuickStyle" Target="../diagrams/quickStyle1.xml"/><Relationship Id="rId5" Type="http://schemas.openxmlformats.org/officeDocument/2006/relationships/audio" Target="../media/audio1.wav"/><Relationship Id="rId10" Type="http://schemas.openxmlformats.org/officeDocument/2006/relationships/diagramLayout" Target="../diagrams/layout1.xml"/><Relationship Id="rId4" Type="http://schemas.openxmlformats.org/officeDocument/2006/relationships/notesSlide" Target="../notesSlides/notesSlide3.xml"/><Relationship Id="rId9" Type="http://schemas.openxmlformats.org/officeDocument/2006/relationships/diagramData" Target="../diagrams/data1.xml"/><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audio8.wav"/><Relationship Id="rId7"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50.xml"/><Relationship Id="rId6" Type="http://schemas.openxmlformats.org/officeDocument/2006/relationships/image" Target="../media/image29.png"/><Relationship Id="rId5" Type="http://schemas.openxmlformats.org/officeDocument/2006/relationships/image" Target="../media/image28.png"/><Relationship Id="rId10"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2.jpe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20.jpeg"/><Relationship Id="rId3" Type="http://schemas.openxmlformats.org/officeDocument/2006/relationships/audio" Target="../media/audio1.wav"/><Relationship Id="rId7" Type="http://schemas.openxmlformats.org/officeDocument/2006/relationships/diagramColors" Target="../diagrams/colors2.xml"/><Relationship Id="rId12" Type="http://schemas.openxmlformats.org/officeDocument/2006/relationships/hyperlink" Target="Murder%20in%20the%20Tower.docx" TargetMode="External"/><Relationship Id="rId2" Type="http://schemas.openxmlformats.org/officeDocument/2006/relationships/notesSlide" Target="../notesSlides/notesSlide4.xml"/><Relationship Id="rId1" Type="http://schemas.openxmlformats.org/officeDocument/2006/relationships/slideLayout" Target="../slideLayouts/slideLayout50.xml"/><Relationship Id="rId6" Type="http://schemas.openxmlformats.org/officeDocument/2006/relationships/diagramQuickStyle" Target="../diagrams/quickStyle2.xml"/><Relationship Id="rId11" Type="http://schemas.openxmlformats.org/officeDocument/2006/relationships/image" Target="../media/image10.jpeg"/><Relationship Id="rId5" Type="http://schemas.openxmlformats.org/officeDocument/2006/relationships/diagramLayout" Target="../diagrams/layout2.xml"/><Relationship Id="rId10" Type="http://schemas.openxmlformats.org/officeDocument/2006/relationships/hyperlink" Target="King%20Richard%20II.docx" TargetMode="External"/><Relationship Id="rId4" Type="http://schemas.openxmlformats.org/officeDocument/2006/relationships/diagramData" Target="../diagrams/data2.xml"/><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image" Target="../media/image36.png"/><Relationship Id="rId12" Type="http://schemas.openxmlformats.org/officeDocument/2006/relationships/image" Target="../media/image41.png"/><Relationship Id="rId2" Type="http://schemas.microsoft.com/office/2007/relationships/media" Target="../media/media4.wma"/><Relationship Id="rId16" Type="http://schemas.openxmlformats.org/officeDocument/2006/relationships/image" Target="../media/image44.png"/><Relationship Id="rId1" Type="http://schemas.openxmlformats.org/officeDocument/2006/relationships/audio" Target="NULL" TargetMode="Externa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png"/><Relationship Id="rId15" Type="http://schemas.openxmlformats.org/officeDocument/2006/relationships/image" Target="../media/image43.jpeg"/><Relationship Id="rId10" Type="http://schemas.openxmlformats.org/officeDocument/2006/relationships/image" Target="../media/image39.png"/><Relationship Id="rId4" Type="http://schemas.openxmlformats.org/officeDocument/2006/relationships/audio" Target="../media/audio1.wav"/><Relationship Id="rId9" Type="http://schemas.openxmlformats.org/officeDocument/2006/relationships/image" Target="../media/image38.jpeg"/><Relationship Id="rId1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Data" Target="../diagrams/data4.xml"/><Relationship Id="rId18" Type="http://schemas.openxmlformats.org/officeDocument/2006/relationships/hyperlink" Target="The%20Longbow.docx" TargetMode="External"/><Relationship Id="rId3" Type="http://schemas.openxmlformats.org/officeDocument/2006/relationships/slideLayout" Target="../slideLayouts/slideLayout50.xml"/><Relationship Id="rId7" Type="http://schemas.openxmlformats.org/officeDocument/2006/relationships/diagramQuickStyle" Target="../diagrams/quickStyle3.xml"/><Relationship Id="rId12" Type="http://schemas.openxmlformats.org/officeDocument/2006/relationships/image" Target="../media/image47.jpeg"/><Relationship Id="rId17" Type="http://schemas.microsoft.com/office/2007/relationships/diagramDrawing" Target="../diagrams/drawing4.xml"/><Relationship Id="rId2" Type="http://schemas.microsoft.com/office/2007/relationships/media" Target="../media/media5.wma"/><Relationship Id="rId16" Type="http://schemas.openxmlformats.org/officeDocument/2006/relationships/diagramColors" Target="../diagrams/colors4.xml"/><Relationship Id="rId20" Type="http://schemas.openxmlformats.org/officeDocument/2006/relationships/image" Target="../media/image49.png"/><Relationship Id="rId1" Type="http://schemas.openxmlformats.org/officeDocument/2006/relationships/audio" Target="NULL" TargetMode="External"/><Relationship Id="rId6" Type="http://schemas.openxmlformats.org/officeDocument/2006/relationships/diagramLayout" Target="../diagrams/layout3.xml"/><Relationship Id="rId11" Type="http://schemas.openxmlformats.org/officeDocument/2006/relationships/image" Target="../media/image48.jpeg"/><Relationship Id="rId5" Type="http://schemas.openxmlformats.org/officeDocument/2006/relationships/diagramData" Target="../diagrams/data3.xml"/><Relationship Id="rId15" Type="http://schemas.openxmlformats.org/officeDocument/2006/relationships/diagramQuickStyle" Target="../diagrams/quickStyle4.xml"/><Relationship Id="rId10" Type="http://schemas.openxmlformats.org/officeDocument/2006/relationships/image" Target="../media/image45.png"/><Relationship Id="rId19" Type="http://schemas.openxmlformats.org/officeDocument/2006/relationships/image" Target="../media/image10.jpeg"/><Relationship Id="rId4" Type="http://schemas.openxmlformats.org/officeDocument/2006/relationships/audio" Target="../media/audio1.wav"/><Relationship Id="rId9" Type="http://schemas.microsoft.com/office/2007/relationships/diagramDrawing" Target="../diagrams/drawing3.xml"/><Relationship Id="rId1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5"/>
          <a:stretch>
            <a:fillRect/>
          </a:stretch>
        </p:blipFill>
        <p:spPr bwMode="auto">
          <a:xfrm>
            <a:off x="-74601" y="-360946"/>
            <a:ext cx="9266668" cy="721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82966" y="284163"/>
            <a:ext cx="7778069" cy="707886"/>
          </a:xfrm>
          <a:prstGeom prst="rect">
            <a:avLst/>
          </a:prstGeom>
          <a:solidFill>
            <a:schemeClr val="accent4">
              <a:alpha val="66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fontAlgn="auto">
              <a:spcBef>
                <a:spcPts val="0"/>
              </a:spcBef>
              <a:spcAft>
                <a:spcPts val="0"/>
              </a:spcAft>
              <a:defRPr/>
            </a:pPr>
            <a:r>
              <a:rPr lang="en-GB" sz="4000" b="1" dirty="0" smtClean="0">
                <a:solidFill>
                  <a:schemeClr val="tx1"/>
                </a:solidFill>
                <a:latin typeface="Tw Cen MT" pitchFamily="34" charset="0"/>
              </a:rPr>
              <a:t>NATIONAL CURRICULUM HISTORY</a:t>
            </a:r>
            <a:endParaRPr lang="en-US" sz="4000" b="1" dirty="0">
              <a:solidFill>
                <a:schemeClr val="tx1"/>
              </a:solidFill>
              <a:latin typeface="Tw Cen MT" pitchFamily="34" charset="0"/>
            </a:endParaRPr>
          </a:p>
        </p:txBody>
      </p:sp>
      <p:sp>
        <p:nvSpPr>
          <p:cNvPr id="9" name="TextBox 8"/>
          <p:cNvSpPr txBox="1"/>
          <p:nvPr/>
        </p:nvSpPr>
        <p:spPr>
          <a:xfrm>
            <a:off x="1295400" y="1971675"/>
            <a:ext cx="6553200" cy="2431435"/>
          </a:xfrm>
          <a:prstGeom prst="rect">
            <a:avLst/>
          </a:prstGeom>
          <a:solidFill>
            <a:schemeClr val="accent4">
              <a:alpha val="66000"/>
            </a:schemeClr>
          </a:solidFill>
          <a:ln/>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fontAlgn="auto">
              <a:spcBef>
                <a:spcPts val="0"/>
              </a:spcBef>
              <a:spcAft>
                <a:spcPts val="0"/>
              </a:spcAft>
              <a:defRPr/>
            </a:pPr>
            <a:r>
              <a:rPr lang="en-GB" sz="5400" b="1" u="sng" dirty="0" smtClean="0">
                <a:solidFill>
                  <a:srgbClr val="FFFF00"/>
                </a:solidFill>
                <a:latin typeface="Tw Cen MT" pitchFamily="34" charset="0"/>
              </a:rPr>
              <a:t>THE MIDDLE AGES</a:t>
            </a:r>
          </a:p>
          <a:p>
            <a:pPr algn="ctr" fontAlgn="auto">
              <a:spcBef>
                <a:spcPts val="0"/>
              </a:spcBef>
              <a:spcAft>
                <a:spcPts val="0"/>
              </a:spcAft>
              <a:defRPr/>
            </a:pPr>
            <a:r>
              <a:rPr lang="en-GB" sz="5400" b="1" u="sng" dirty="0" smtClean="0">
                <a:solidFill>
                  <a:srgbClr val="FFFF00"/>
                </a:solidFill>
                <a:latin typeface="Tw Cen MT" pitchFamily="34" charset="0"/>
              </a:rPr>
              <a:t>BRITAIN 1300-1453</a:t>
            </a:r>
          </a:p>
          <a:p>
            <a:pPr algn="ctr" fontAlgn="auto">
              <a:spcBef>
                <a:spcPts val="0"/>
              </a:spcBef>
              <a:spcAft>
                <a:spcPts val="0"/>
              </a:spcAft>
              <a:defRPr/>
            </a:pPr>
            <a:r>
              <a:rPr lang="en-GB" sz="4400" b="1" u="sng" dirty="0" smtClean="0">
                <a:solidFill>
                  <a:srgbClr val="FFFF00"/>
                </a:solidFill>
                <a:latin typeface="Tw Cen MT" pitchFamily="34" charset="0"/>
              </a:rPr>
              <a:t>INTERACTIVE</a:t>
            </a:r>
            <a:endParaRPr lang="en-GB" sz="4400" b="1" u="sng" dirty="0">
              <a:solidFill>
                <a:srgbClr val="FFFF00"/>
              </a:solidFill>
              <a:latin typeface="Tw Cen MT" pitchFamily="34" charset="0"/>
            </a:endParaRPr>
          </a:p>
        </p:txBody>
      </p:sp>
      <p:sp>
        <p:nvSpPr>
          <p:cNvPr id="10" name="TextBox 9"/>
          <p:cNvSpPr txBox="1"/>
          <p:nvPr/>
        </p:nvSpPr>
        <p:spPr>
          <a:xfrm>
            <a:off x="1485900" y="5600700"/>
            <a:ext cx="6172200" cy="1077218"/>
          </a:xfrm>
          <a:prstGeom prst="rect">
            <a:avLst/>
          </a:prstGeom>
          <a:solidFill>
            <a:schemeClr val="accent4">
              <a:alpha val="66000"/>
            </a:schemeClr>
          </a:solidFill>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fontAlgn="auto">
              <a:spcBef>
                <a:spcPts val="0"/>
              </a:spcBef>
              <a:spcAft>
                <a:spcPts val="0"/>
              </a:spcAft>
              <a:defRPr/>
            </a:pPr>
            <a:r>
              <a:rPr lang="en-GB" sz="3200" b="1" dirty="0" smtClean="0">
                <a:solidFill>
                  <a:schemeClr val="tx1"/>
                </a:solidFill>
                <a:latin typeface="Tw Cen MT" pitchFamily="34" charset="0"/>
              </a:rPr>
              <a:t>How were peoples’ lives affected by disease, rebellion and war?</a:t>
            </a:r>
            <a:endParaRPr lang="en-US" sz="3200" b="1" dirty="0">
              <a:solidFill>
                <a:schemeClr val="tx1"/>
              </a:solidFill>
              <a:latin typeface="Tw Cen MT" pitchFamily="34" charset="0"/>
            </a:endParaRPr>
          </a:p>
        </p:txBody>
      </p:sp>
      <p:pic>
        <p:nvPicPr>
          <p:cNvPr id="2" name="Folk Round.mp3">
            <a:hlinkClick r:id="" action="ppaction://media"/>
          </p:cNvPr>
          <p:cNvPicPr>
            <a:picLocks noChangeAspect="1"/>
          </p:cNvPicPr>
          <p:nvPr>
            <a:audioFile r:link="rId1"/>
            <p:extLst>
              <p:ext uri="{DAA4B4D4-6D71-4841-9C94-3DE7FCFB9230}">
                <p14:media xmlns:p14="http://schemas.microsoft.com/office/powerpoint/2010/main" r:embed="rId2">
                  <p14:trim st="12477.6968" end="150445.3756"/>
                  <p14:fade in="250" out="3000"/>
                </p14:media>
              </p:ext>
            </p:extLst>
          </p:nvPr>
        </p:nvPicPr>
        <p:blipFill>
          <a:blip r:embed="rId6"/>
          <a:stretch>
            <a:fillRect/>
          </a:stretch>
        </p:blipFill>
        <p:spPr>
          <a:xfrm>
            <a:off x="682966" y="247765"/>
            <a:ext cx="1472974" cy="14729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23885" fill="hold"/>
                                        <p:tgtEl>
                                          <p:spTgt spid="2"/>
                                        </p:tgtEl>
                                      </p:cBhvr>
                                    </p:cmd>
                                  </p:childTnLst>
                                </p:cTn>
                              </p:par>
                              <p:par>
                                <p:cTn id="7" presetID="23" presetClass="entr" presetSubtype="16" fill="hold" nodeType="withEffect">
                                  <p:stCondLst>
                                    <p:cond delay="4000"/>
                                  </p:stCondLst>
                                  <p:childTnLst>
                                    <p:set>
                                      <p:cBhvr>
                                        <p:cTn id="8" dur="1" fill="hold">
                                          <p:stCondLst>
                                            <p:cond delay="0"/>
                                          </p:stCondLst>
                                        </p:cTn>
                                        <p:tgtEl>
                                          <p:spTgt spid="8"/>
                                        </p:tgtEl>
                                        <p:attrNameLst>
                                          <p:attrName>style.visibility</p:attrName>
                                        </p:attrNameLst>
                                      </p:cBhvr>
                                      <p:to>
                                        <p:strVal val="visible"/>
                                      </p:to>
                                    </p:set>
                                    <p:anim calcmode="lin" valueType="num">
                                      <p:cBhvr>
                                        <p:cTn id="9" dur="500" fill="hold"/>
                                        <p:tgtEl>
                                          <p:spTgt spid="8"/>
                                        </p:tgtEl>
                                        <p:attrNameLst>
                                          <p:attrName>ppt_w</p:attrName>
                                        </p:attrNameLst>
                                      </p:cBhvr>
                                      <p:tavLst>
                                        <p:tav tm="0">
                                          <p:val>
                                            <p:fltVal val="0"/>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35" presetClass="entr" presetSubtype="0" fill="hold" nodeType="withEffect">
                                  <p:stCondLst>
                                    <p:cond delay="7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par>
                                <p:cTn id="17" presetID="23" presetClass="entr" presetSubtype="16" fill="hold" nodeType="withEffect">
                                  <p:stCondLst>
                                    <p:cond delay="130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rPr>
              <a:t>History Interactive</a:t>
            </a:r>
          </a:p>
          <a:p>
            <a:pPr algn="ctr" fontAlgn="auto">
              <a:spcBef>
                <a:spcPts val="0"/>
              </a:spcBef>
              <a:spcAft>
                <a:spcPts val="0"/>
              </a:spcAft>
              <a:defRPr/>
            </a:pPr>
            <a:r>
              <a:rPr lang="en-GB" sz="4000" b="1" kern="0" dirty="0" smtClean="0">
                <a:solidFill>
                  <a:prstClr val="white"/>
                </a:solidFill>
                <a:latin typeface="Tw Cen MT"/>
              </a:rPr>
              <a:t>Teaching and Learning Resources</a:t>
            </a:r>
            <a:endParaRPr lang="en-GB" sz="4000" b="1" kern="0" dirty="0">
              <a:solidFill>
                <a:prstClr val="white"/>
              </a:solidFill>
              <a:latin typeface="Tw Cen MT"/>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rPr>
              <a:t>These are sample slides.</a:t>
            </a:r>
          </a:p>
          <a:p>
            <a:pPr algn="ctr" fontAlgn="auto">
              <a:spcBef>
                <a:spcPts val="0"/>
              </a:spcBef>
              <a:spcAft>
                <a:spcPts val="0"/>
              </a:spcAft>
              <a:defRPr/>
            </a:pPr>
            <a:r>
              <a:rPr lang="en-GB" sz="4800" kern="0" dirty="0">
                <a:solidFill>
                  <a:prstClr val="white"/>
                </a:solidFill>
                <a:latin typeface="Tw Cen MT" pitchFamily="34" charset="0"/>
              </a:rPr>
              <a:t>There </a:t>
            </a:r>
            <a:r>
              <a:rPr lang="en-GB" sz="4800" kern="0" dirty="0" smtClean="0">
                <a:solidFill>
                  <a:prstClr val="white"/>
                </a:solidFill>
                <a:latin typeface="Tw Cen MT" pitchFamily="34" charset="0"/>
              </a:rPr>
              <a:t>are </a:t>
            </a:r>
            <a:r>
              <a:rPr lang="en-GB" sz="4800" kern="0" dirty="0">
                <a:solidFill>
                  <a:prstClr val="white"/>
                </a:solidFill>
                <a:latin typeface="Tw Cen MT" pitchFamily="34" charset="0"/>
              </a:rPr>
              <a:t>no audio, document links or internet </a:t>
            </a:r>
            <a:r>
              <a:rPr lang="en-GB" sz="4800" kern="0" dirty="0" smtClean="0">
                <a:solidFill>
                  <a:prstClr val="white"/>
                </a:solidFill>
                <a:latin typeface="Tw Cen MT" pitchFamily="34" charset="0"/>
              </a:rPr>
              <a:t>links in this sample.</a:t>
            </a:r>
            <a:endParaRPr lang="en-GB" sz="3200" kern="0" dirty="0" smtClean="0">
              <a:solidFill>
                <a:prstClr val="white"/>
              </a:solidFill>
              <a:latin typeface="Tw Cen MT" pitchFamily="34" charset="0"/>
            </a:endParaRPr>
          </a:p>
          <a:p>
            <a:pPr algn="ctr" fontAlgn="auto">
              <a:spcBef>
                <a:spcPts val="0"/>
              </a:spcBef>
              <a:spcAft>
                <a:spcPts val="0"/>
              </a:spcAft>
              <a:defRPr/>
            </a:pPr>
            <a:r>
              <a:rPr lang="en-GB" sz="4800" kern="0" dirty="0" smtClean="0">
                <a:solidFill>
                  <a:prstClr val="white"/>
                </a:solidFill>
                <a:latin typeface="Tw Cen MT" pitchFamily="34" charset="0"/>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hlinkClick r:id="rId2"/>
              </a:rPr>
              <a:t>www.historyinteractive.co.uk</a:t>
            </a:r>
            <a:endParaRPr lang="en-GB" sz="4400" kern="0" dirty="0">
              <a:solidFill>
                <a:prstClr val="white"/>
              </a:solidFill>
              <a:latin typeface="Tw Cen MT" pitchFamily="34"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rPr>
              <a:t>History </a:t>
            </a:r>
            <a:r>
              <a:rPr lang="en-GB" kern="0" dirty="0" smtClean="0">
                <a:solidFill>
                  <a:prstClr val="white"/>
                </a:solidFill>
                <a:latin typeface="Tw Cen MT"/>
              </a:rPr>
              <a:t>Interactive Teaching and Learning © 2013</a:t>
            </a:r>
            <a:endParaRPr lang="en-GB" kern="0" dirty="0">
              <a:solidFill>
                <a:prstClr val="white"/>
              </a:solidFill>
              <a:latin typeface="Tw Cen MT"/>
            </a:endParaRPr>
          </a:p>
        </p:txBody>
      </p:sp>
    </p:spTree>
    <p:extLst>
      <p:ext uri="{BB962C8B-B14F-4D97-AF65-F5344CB8AC3E}">
        <p14:creationId xmlns:p14="http://schemas.microsoft.com/office/powerpoint/2010/main" val="5875957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12</a:t>
            </a:r>
            <a:endParaRPr lang="en-US" sz="1400" b="1" dirty="0"/>
          </a:p>
        </p:txBody>
      </p:sp>
      <p:sp>
        <p:nvSpPr>
          <p:cNvPr id="38"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a:t>
            </a:r>
            <a:r>
              <a:rPr lang="en-GB" sz="1200" b="1" i="1" dirty="0">
                <a:latin typeface="Tw Cen MT" pitchFamily="34" charset="0"/>
              </a:rPr>
              <a:t>, Rebellion and </a:t>
            </a:r>
            <a:r>
              <a:rPr lang="en-GB" sz="1200" b="1" i="1" dirty="0" smtClean="0">
                <a:latin typeface="Tw Cen MT" pitchFamily="34" charset="0"/>
              </a:rPr>
              <a:t>War</a:t>
            </a:r>
            <a:endParaRPr lang="en-US" sz="1200" b="1" i="1" dirty="0">
              <a:latin typeface="Tw Cen MT" pitchFamily="34" charset="0"/>
            </a:endParaRPr>
          </a:p>
        </p:txBody>
      </p:sp>
      <p:sp>
        <p:nvSpPr>
          <p:cNvPr id="2" name="TextBox 1"/>
          <p:cNvSpPr txBox="1"/>
          <p:nvPr/>
        </p:nvSpPr>
        <p:spPr>
          <a:xfrm>
            <a:off x="1997552" y="132353"/>
            <a:ext cx="5323115" cy="58477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What caused the Black Death?</a:t>
            </a:r>
            <a:endParaRPr lang="en-GB" sz="3200" b="1" dirty="0">
              <a:latin typeface="Tw Cen MT" pitchFamily="34" charset="0"/>
            </a:endParaRPr>
          </a:p>
        </p:txBody>
      </p:sp>
      <p:pic>
        <p:nvPicPr>
          <p:cNvPr id="7"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3429001" y="1049079"/>
            <a:ext cx="2558459" cy="1269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50361" y="2318657"/>
            <a:ext cx="3341914" cy="156966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The disease was started by the black rat which carried the germ that caused the plague. </a:t>
            </a:r>
            <a:endParaRPr lang="en-GB" sz="2400" dirty="0">
              <a:latin typeface="Tw Cen MT" pitchFamily="34" charset="0"/>
            </a:endParaRPr>
          </a:p>
        </p:txBody>
      </p:sp>
      <p:sp>
        <p:nvSpPr>
          <p:cNvPr id="9" name="TextBox 8"/>
          <p:cNvSpPr txBox="1"/>
          <p:nvPr/>
        </p:nvSpPr>
        <p:spPr>
          <a:xfrm>
            <a:off x="2359367" y="4539342"/>
            <a:ext cx="2571539" cy="193899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The plague was spread by a tiny insect called a flea. They </a:t>
            </a:r>
            <a:r>
              <a:rPr lang="en-GB" sz="2400" dirty="0">
                <a:latin typeface="Tw Cen MT" pitchFamily="34" charset="0"/>
              </a:rPr>
              <a:t>lived in the fur of black rats</a:t>
            </a:r>
            <a:r>
              <a:rPr lang="en-GB" sz="2400" dirty="0" smtClean="0">
                <a:latin typeface="Tw Cen MT" pitchFamily="34" charset="0"/>
              </a:rPr>
              <a:t>.</a:t>
            </a:r>
            <a:endParaRPr lang="en-GB" sz="2400" dirty="0">
              <a:latin typeface="Tw Cen MT" pitchFamily="34" charset="0"/>
            </a:endParaRPr>
          </a:p>
        </p:txBody>
      </p:sp>
      <p:sp>
        <p:nvSpPr>
          <p:cNvPr id="10" name="TextBox 9"/>
          <p:cNvSpPr txBox="1"/>
          <p:nvPr/>
        </p:nvSpPr>
        <p:spPr>
          <a:xfrm>
            <a:off x="3891630" y="983131"/>
            <a:ext cx="2165940" cy="230832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a:latin typeface="Tw Cen MT" pitchFamily="34" charset="0"/>
              </a:rPr>
              <a:t>When the rat died, the fleas jumped on to humans and passed on the deadly </a:t>
            </a:r>
            <a:r>
              <a:rPr lang="en-GB" sz="2400" dirty="0" smtClean="0">
                <a:latin typeface="Tw Cen MT" pitchFamily="34" charset="0"/>
              </a:rPr>
              <a:t>disease.</a:t>
            </a:r>
            <a:endParaRPr lang="en-GB" sz="2400" dirty="0">
              <a:latin typeface="Tw Cen MT" pitchFamily="34" charset="0"/>
            </a:endParaRPr>
          </a:p>
        </p:txBody>
      </p:sp>
      <p:sp>
        <p:nvSpPr>
          <p:cNvPr id="11" name="Freeform 10"/>
          <p:cNvSpPr/>
          <p:nvPr/>
        </p:nvSpPr>
        <p:spPr>
          <a:xfrm>
            <a:off x="849086" y="3853543"/>
            <a:ext cx="315685" cy="1197428"/>
          </a:xfrm>
          <a:custGeom>
            <a:avLst/>
            <a:gdLst>
              <a:gd name="connsiteX0" fmla="*/ 315685 w 315685"/>
              <a:gd name="connsiteY0" fmla="*/ 0 h 1197428"/>
              <a:gd name="connsiteX1" fmla="*/ 272143 w 315685"/>
              <a:gd name="connsiteY1" fmla="*/ 54428 h 1197428"/>
              <a:gd name="connsiteX2" fmla="*/ 261257 w 315685"/>
              <a:gd name="connsiteY2" fmla="*/ 87086 h 1197428"/>
              <a:gd name="connsiteX3" fmla="*/ 217714 w 315685"/>
              <a:gd name="connsiteY3" fmla="*/ 152400 h 1197428"/>
              <a:gd name="connsiteX4" fmla="*/ 206828 w 315685"/>
              <a:gd name="connsiteY4" fmla="*/ 185057 h 1197428"/>
              <a:gd name="connsiteX5" fmla="*/ 141514 w 315685"/>
              <a:gd name="connsiteY5" fmla="*/ 272143 h 1197428"/>
              <a:gd name="connsiteX6" fmla="*/ 130628 w 315685"/>
              <a:gd name="connsiteY6" fmla="*/ 337457 h 1197428"/>
              <a:gd name="connsiteX7" fmla="*/ 108857 w 315685"/>
              <a:gd name="connsiteY7" fmla="*/ 370114 h 1197428"/>
              <a:gd name="connsiteX8" fmla="*/ 76200 w 315685"/>
              <a:gd name="connsiteY8" fmla="*/ 457200 h 1197428"/>
              <a:gd name="connsiteX9" fmla="*/ 43543 w 315685"/>
              <a:gd name="connsiteY9" fmla="*/ 533400 h 1197428"/>
              <a:gd name="connsiteX10" fmla="*/ 21771 w 315685"/>
              <a:gd name="connsiteY10" fmla="*/ 609600 h 1197428"/>
              <a:gd name="connsiteX11" fmla="*/ 0 w 315685"/>
              <a:gd name="connsiteY11" fmla="*/ 642257 h 1197428"/>
              <a:gd name="connsiteX12" fmla="*/ 21771 w 315685"/>
              <a:gd name="connsiteY12" fmla="*/ 925286 h 1197428"/>
              <a:gd name="connsiteX13" fmla="*/ 43543 w 315685"/>
              <a:gd name="connsiteY13" fmla="*/ 990600 h 1197428"/>
              <a:gd name="connsiteX14" fmla="*/ 76200 w 315685"/>
              <a:gd name="connsiteY14" fmla="*/ 1099457 h 1197428"/>
              <a:gd name="connsiteX15" fmla="*/ 119743 w 315685"/>
              <a:gd name="connsiteY15" fmla="*/ 1153886 h 1197428"/>
              <a:gd name="connsiteX16" fmla="*/ 108857 w 315685"/>
              <a:gd name="connsiteY16" fmla="*/ 1197428 h 119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685" h="1197428">
                <a:moveTo>
                  <a:pt x="315685" y="0"/>
                </a:moveTo>
                <a:cubicBezTo>
                  <a:pt x="301171" y="18143"/>
                  <a:pt x="284457" y="34726"/>
                  <a:pt x="272143" y="54428"/>
                </a:cubicBezTo>
                <a:cubicBezTo>
                  <a:pt x="266061" y="64159"/>
                  <a:pt x="266830" y="77055"/>
                  <a:pt x="261257" y="87086"/>
                </a:cubicBezTo>
                <a:cubicBezTo>
                  <a:pt x="248550" y="109959"/>
                  <a:pt x="225989" y="127577"/>
                  <a:pt x="217714" y="152400"/>
                </a:cubicBezTo>
                <a:cubicBezTo>
                  <a:pt x="214085" y="163286"/>
                  <a:pt x="212401" y="175026"/>
                  <a:pt x="206828" y="185057"/>
                </a:cubicBezTo>
                <a:cubicBezTo>
                  <a:pt x="176056" y="240445"/>
                  <a:pt x="174544" y="239111"/>
                  <a:pt x="141514" y="272143"/>
                </a:cubicBezTo>
                <a:cubicBezTo>
                  <a:pt x="137885" y="293914"/>
                  <a:pt x="137608" y="316518"/>
                  <a:pt x="130628" y="337457"/>
                </a:cubicBezTo>
                <a:cubicBezTo>
                  <a:pt x="126491" y="349869"/>
                  <a:pt x="113451" y="357864"/>
                  <a:pt x="108857" y="370114"/>
                </a:cubicBezTo>
                <a:cubicBezTo>
                  <a:pt x="68503" y="477726"/>
                  <a:pt x="127257" y="380614"/>
                  <a:pt x="76200" y="457200"/>
                </a:cubicBezTo>
                <a:cubicBezTo>
                  <a:pt x="53544" y="547821"/>
                  <a:pt x="81130" y="458225"/>
                  <a:pt x="43543" y="533400"/>
                </a:cubicBezTo>
                <a:cubicBezTo>
                  <a:pt x="22358" y="575769"/>
                  <a:pt x="42699" y="560768"/>
                  <a:pt x="21771" y="609600"/>
                </a:cubicBezTo>
                <a:cubicBezTo>
                  <a:pt x="16617" y="621625"/>
                  <a:pt x="7257" y="631371"/>
                  <a:pt x="0" y="642257"/>
                </a:cubicBezTo>
                <a:cubicBezTo>
                  <a:pt x="3568" y="717190"/>
                  <a:pt x="-2088" y="837805"/>
                  <a:pt x="21771" y="925286"/>
                </a:cubicBezTo>
                <a:cubicBezTo>
                  <a:pt x="27809" y="947426"/>
                  <a:pt x="37977" y="968336"/>
                  <a:pt x="43543" y="990600"/>
                </a:cubicBezTo>
                <a:cubicBezTo>
                  <a:pt x="49629" y="1014944"/>
                  <a:pt x="65596" y="1083551"/>
                  <a:pt x="76200" y="1099457"/>
                </a:cubicBezTo>
                <a:cubicBezTo>
                  <a:pt x="103664" y="1140654"/>
                  <a:pt x="88720" y="1122863"/>
                  <a:pt x="119743" y="1153886"/>
                </a:cubicBezTo>
                <a:cubicBezTo>
                  <a:pt x="133194" y="1194240"/>
                  <a:pt x="140891" y="1181412"/>
                  <a:pt x="108857" y="1197428"/>
                </a:cubicBez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a:off x="4735311" y="5508838"/>
            <a:ext cx="1404257" cy="718458"/>
          </a:xfrm>
          <a:custGeom>
            <a:avLst/>
            <a:gdLst>
              <a:gd name="connsiteX0" fmla="*/ 0 w 1404257"/>
              <a:gd name="connsiteY0" fmla="*/ 718458 h 718458"/>
              <a:gd name="connsiteX1" fmla="*/ 239485 w 1404257"/>
              <a:gd name="connsiteY1" fmla="*/ 696686 h 718458"/>
              <a:gd name="connsiteX2" fmla="*/ 457200 w 1404257"/>
              <a:gd name="connsiteY2" fmla="*/ 674915 h 718458"/>
              <a:gd name="connsiteX3" fmla="*/ 674914 w 1404257"/>
              <a:gd name="connsiteY3" fmla="*/ 642258 h 718458"/>
              <a:gd name="connsiteX4" fmla="*/ 783771 w 1404257"/>
              <a:gd name="connsiteY4" fmla="*/ 598715 h 718458"/>
              <a:gd name="connsiteX5" fmla="*/ 870857 w 1404257"/>
              <a:gd name="connsiteY5" fmla="*/ 566058 h 718458"/>
              <a:gd name="connsiteX6" fmla="*/ 914400 w 1404257"/>
              <a:gd name="connsiteY6" fmla="*/ 555172 h 718458"/>
              <a:gd name="connsiteX7" fmla="*/ 1034143 w 1404257"/>
              <a:gd name="connsiteY7" fmla="*/ 478972 h 718458"/>
              <a:gd name="connsiteX8" fmla="*/ 1099457 w 1404257"/>
              <a:gd name="connsiteY8" fmla="*/ 446315 h 718458"/>
              <a:gd name="connsiteX9" fmla="*/ 1121228 w 1404257"/>
              <a:gd name="connsiteY9" fmla="*/ 424543 h 718458"/>
              <a:gd name="connsiteX10" fmla="*/ 1164771 w 1404257"/>
              <a:gd name="connsiteY10" fmla="*/ 391886 h 718458"/>
              <a:gd name="connsiteX11" fmla="*/ 1197428 w 1404257"/>
              <a:gd name="connsiteY11" fmla="*/ 370115 h 718458"/>
              <a:gd name="connsiteX12" fmla="*/ 1240971 w 1404257"/>
              <a:gd name="connsiteY12" fmla="*/ 315686 h 718458"/>
              <a:gd name="connsiteX13" fmla="*/ 1273628 w 1404257"/>
              <a:gd name="connsiteY13" fmla="*/ 283029 h 718458"/>
              <a:gd name="connsiteX14" fmla="*/ 1306285 w 1404257"/>
              <a:gd name="connsiteY14" fmla="*/ 228600 h 718458"/>
              <a:gd name="connsiteX15" fmla="*/ 1338943 w 1404257"/>
              <a:gd name="connsiteY15" fmla="*/ 152400 h 718458"/>
              <a:gd name="connsiteX16" fmla="*/ 1360714 w 1404257"/>
              <a:gd name="connsiteY16" fmla="*/ 119743 h 718458"/>
              <a:gd name="connsiteX17" fmla="*/ 1382485 w 1404257"/>
              <a:gd name="connsiteY17" fmla="*/ 54429 h 718458"/>
              <a:gd name="connsiteX18" fmla="*/ 1393371 w 1404257"/>
              <a:gd name="connsiteY18" fmla="*/ 21772 h 718458"/>
              <a:gd name="connsiteX19" fmla="*/ 1404257 w 1404257"/>
              <a:gd name="connsiteY19" fmla="*/ 0 h 71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04257" h="718458">
                <a:moveTo>
                  <a:pt x="0" y="718458"/>
                </a:moveTo>
                <a:cubicBezTo>
                  <a:pt x="126424" y="693172"/>
                  <a:pt x="-2129" y="716276"/>
                  <a:pt x="239485" y="696686"/>
                </a:cubicBezTo>
                <a:cubicBezTo>
                  <a:pt x="312180" y="690792"/>
                  <a:pt x="385259" y="686906"/>
                  <a:pt x="457200" y="674915"/>
                </a:cubicBezTo>
                <a:cubicBezTo>
                  <a:pt x="616684" y="648333"/>
                  <a:pt x="544026" y="658618"/>
                  <a:pt x="674914" y="642258"/>
                </a:cubicBezTo>
                <a:cubicBezTo>
                  <a:pt x="777036" y="591196"/>
                  <a:pt x="649248" y="652525"/>
                  <a:pt x="783771" y="598715"/>
                </a:cubicBezTo>
                <a:cubicBezTo>
                  <a:pt x="812543" y="587206"/>
                  <a:pt x="840984" y="574593"/>
                  <a:pt x="870857" y="566058"/>
                </a:cubicBezTo>
                <a:cubicBezTo>
                  <a:pt x="885242" y="561948"/>
                  <a:pt x="899886" y="558801"/>
                  <a:pt x="914400" y="555172"/>
                </a:cubicBezTo>
                <a:cubicBezTo>
                  <a:pt x="921275" y="550589"/>
                  <a:pt x="1018767" y="484098"/>
                  <a:pt x="1034143" y="478972"/>
                </a:cubicBezTo>
                <a:cubicBezTo>
                  <a:pt x="1068634" y="467475"/>
                  <a:pt x="1069313" y="470431"/>
                  <a:pt x="1099457" y="446315"/>
                </a:cubicBezTo>
                <a:cubicBezTo>
                  <a:pt x="1107471" y="439904"/>
                  <a:pt x="1113344" y="431113"/>
                  <a:pt x="1121228" y="424543"/>
                </a:cubicBezTo>
                <a:cubicBezTo>
                  <a:pt x="1135166" y="412928"/>
                  <a:pt x="1150007" y="402431"/>
                  <a:pt x="1164771" y="391886"/>
                </a:cubicBezTo>
                <a:cubicBezTo>
                  <a:pt x="1175417" y="384282"/>
                  <a:pt x="1187212" y="378288"/>
                  <a:pt x="1197428" y="370115"/>
                </a:cubicBezTo>
                <a:cubicBezTo>
                  <a:pt x="1229099" y="344778"/>
                  <a:pt x="1212681" y="349634"/>
                  <a:pt x="1240971" y="315686"/>
                </a:cubicBezTo>
                <a:cubicBezTo>
                  <a:pt x="1250826" y="303859"/>
                  <a:pt x="1262742" y="293915"/>
                  <a:pt x="1273628" y="283029"/>
                </a:cubicBezTo>
                <a:cubicBezTo>
                  <a:pt x="1298896" y="207227"/>
                  <a:pt x="1266440" y="288368"/>
                  <a:pt x="1306285" y="228600"/>
                </a:cubicBezTo>
                <a:cubicBezTo>
                  <a:pt x="1351589" y="160644"/>
                  <a:pt x="1309914" y="210459"/>
                  <a:pt x="1338943" y="152400"/>
                </a:cubicBezTo>
                <a:cubicBezTo>
                  <a:pt x="1344794" y="140698"/>
                  <a:pt x="1355401" y="131698"/>
                  <a:pt x="1360714" y="119743"/>
                </a:cubicBezTo>
                <a:cubicBezTo>
                  <a:pt x="1370034" y="98772"/>
                  <a:pt x="1375228" y="76200"/>
                  <a:pt x="1382485" y="54429"/>
                </a:cubicBezTo>
                <a:cubicBezTo>
                  <a:pt x="1386114" y="43543"/>
                  <a:pt x="1388239" y="32035"/>
                  <a:pt x="1393371" y="21772"/>
                </a:cubicBezTo>
                <a:lnTo>
                  <a:pt x="1404257" y="0"/>
                </a:ln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0460" y="-579101"/>
            <a:ext cx="4528457" cy="5508171"/>
          </a:xfrm>
          <a:prstGeom prst="rect">
            <a:avLst/>
          </a:prstGeom>
          <a:effectLst>
            <a:softEdge rad="63500"/>
          </a:effectLst>
        </p:spPr>
      </p:pic>
      <p:sp>
        <p:nvSpPr>
          <p:cNvPr id="14" name="TextBox 13"/>
          <p:cNvSpPr txBox="1"/>
          <p:nvPr/>
        </p:nvSpPr>
        <p:spPr>
          <a:xfrm>
            <a:off x="6313716" y="4834590"/>
            <a:ext cx="2481943" cy="156966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The flea </a:t>
            </a:r>
            <a:r>
              <a:rPr lang="en-GB" sz="2400" dirty="0">
                <a:latin typeface="Tw Cen MT" pitchFamily="34" charset="0"/>
              </a:rPr>
              <a:t>sucked the rat’s blood which contained the plague germs. </a:t>
            </a:r>
          </a:p>
        </p:txBody>
      </p:sp>
      <p:sp>
        <p:nvSpPr>
          <p:cNvPr id="16" name="Freeform 15"/>
          <p:cNvSpPr/>
          <p:nvPr/>
        </p:nvSpPr>
        <p:spPr>
          <a:xfrm>
            <a:off x="8218626" y="3385734"/>
            <a:ext cx="435517" cy="1621971"/>
          </a:xfrm>
          <a:custGeom>
            <a:avLst/>
            <a:gdLst>
              <a:gd name="connsiteX0" fmla="*/ 402860 w 435517"/>
              <a:gd name="connsiteY0" fmla="*/ 1621971 h 1621971"/>
              <a:gd name="connsiteX1" fmla="*/ 413746 w 435517"/>
              <a:gd name="connsiteY1" fmla="*/ 1534885 h 1621971"/>
              <a:gd name="connsiteX2" fmla="*/ 435517 w 435517"/>
              <a:gd name="connsiteY2" fmla="*/ 1447800 h 1621971"/>
              <a:gd name="connsiteX3" fmla="*/ 424631 w 435517"/>
              <a:gd name="connsiteY3" fmla="*/ 1012371 h 1621971"/>
              <a:gd name="connsiteX4" fmla="*/ 413746 w 435517"/>
              <a:gd name="connsiteY4" fmla="*/ 968828 h 1621971"/>
              <a:gd name="connsiteX5" fmla="*/ 381088 w 435517"/>
              <a:gd name="connsiteY5" fmla="*/ 892628 h 1621971"/>
              <a:gd name="connsiteX6" fmla="*/ 370203 w 435517"/>
              <a:gd name="connsiteY6" fmla="*/ 859971 h 1621971"/>
              <a:gd name="connsiteX7" fmla="*/ 359317 w 435517"/>
              <a:gd name="connsiteY7" fmla="*/ 816428 h 1621971"/>
              <a:gd name="connsiteX8" fmla="*/ 337546 w 435517"/>
              <a:gd name="connsiteY8" fmla="*/ 751114 h 1621971"/>
              <a:gd name="connsiteX9" fmla="*/ 326660 w 435517"/>
              <a:gd name="connsiteY9" fmla="*/ 718457 h 1621971"/>
              <a:gd name="connsiteX10" fmla="*/ 304888 w 435517"/>
              <a:gd name="connsiteY10" fmla="*/ 642257 h 1621971"/>
              <a:gd name="connsiteX11" fmla="*/ 283117 w 435517"/>
              <a:gd name="connsiteY11" fmla="*/ 609600 h 1621971"/>
              <a:gd name="connsiteX12" fmla="*/ 250460 w 435517"/>
              <a:gd name="connsiteY12" fmla="*/ 500742 h 1621971"/>
              <a:gd name="connsiteX13" fmla="*/ 228688 w 435517"/>
              <a:gd name="connsiteY13" fmla="*/ 457200 h 1621971"/>
              <a:gd name="connsiteX14" fmla="*/ 206917 w 435517"/>
              <a:gd name="connsiteY14" fmla="*/ 381000 h 1621971"/>
              <a:gd name="connsiteX15" fmla="*/ 185146 w 435517"/>
              <a:gd name="connsiteY15" fmla="*/ 359228 h 1621971"/>
              <a:gd name="connsiteX16" fmla="*/ 163374 w 435517"/>
              <a:gd name="connsiteY16" fmla="*/ 304800 h 1621971"/>
              <a:gd name="connsiteX17" fmla="*/ 141603 w 435517"/>
              <a:gd name="connsiteY17" fmla="*/ 272142 h 1621971"/>
              <a:gd name="connsiteX18" fmla="*/ 130717 w 435517"/>
              <a:gd name="connsiteY18" fmla="*/ 228600 h 1621971"/>
              <a:gd name="connsiteX19" fmla="*/ 108946 w 435517"/>
              <a:gd name="connsiteY19" fmla="*/ 195942 h 1621971"/>
              <a:gd name="connsiteX20" fmla="*/ 87174 w 435517"/>
              <a:gd name="connsiteY20" fmla="*/ 119742 h 1621971"/>
              <a:gd name="connsiteX21" fmla="*/ 65403 w 435517"/>
              <a:gd name="connsiteY21" fmla="*/ 87085 h 1621971"/>
              <a:gd name="connsiteX22" fmla="*/ 54517 w 435517"/>
              <a:gd name="connsiteY22" fmla="*/ 54428 h 1621971"/>
              <a:gd name="connsiteX23" fmla="*/ 32746 w 435517"/>
              <a:gd name="connsiteY23" fmla="*/ 21771 h 1621971"/>
              <a:gd name="connsiteX24" fmla="*/ 88 w 435517"/>
              <a:gd name="connsiteY24" fmla="*/ 0 h 162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5517" h="1621971">
                <a:moveTo>
                  <a:pt x="402860" y="1621971"/>
                </a:moveTo>
                <a:cubicBezTo>
                  <a:pt x="406489" y="1592942"/>
                  <a:pt x="408355" y="1563639"/>
                  <a:pt x="413746" y="1534885"/>
                </a:cubicBezTo>
                <a:cubicBezTo>
                  <a:pt x="419260" y="1505476"/>
                  <a:pt x="435517" y="1447800"/>
                  <a:pt x="435517" y="1447800"/>
                </a:cubicBezTo>
                <a:cubicBezTo>
                  <a:pt x="431888" y="1302657"/>
                  <a:pt x="431224" y="1157410"/>
                  <a:pt x="424631" y="1012371"/>
                </a:cubicBezTo>
                <a:cubicBezTo>
                  <a:pt x="423952" y="997425"/>
                  <a:pt x="417856" y="983213"/>
                  <a:pt x="413746" y="968828"/>
                </a:cubicBezTo>
                <a:cubicBezTo>
                  <a:pt x="399159" y="917772"/>
                  <a:pt x="405968" y="950682"/>
                  <a:pt x="381088" y="892628"/>
                </a:cubicBezTo>
                <a:cubicBezTo>
                  <a:pt x="376568" y="882081"/>
                  <a:pt x="373355" y="871004"/>
                  <a:pt x="370203" y="859971"/>
                </a:cubicBezTo>
                <a:cubicBezTo>
                  <a:pt x="366093" y="845586"/>
                  <a:pt x="363616" y="830758"/>
                  <a:pt x="359317" y="816428"/>
                </a:cubicBezTo>
                <a:cubicBezTo>
                  <a:pt x="352723" y="794447"/>
                  <a:pt x="344803" y="772885"/>
                  <a:pt x="337546" y="751114"/>
                </a:cubicBezTo>
                <a:cubicBezTo>
                  <a:pt x="333917" y="740228"/>
                  <a:pt x="329443" y="729589"/>
                  <a:pt x="326660" y="718457"/>
                </a:cubicBezTo>
                <a:cubicBezTo>
                  <a:pt x="323172" y="704504"/>
                  <a:pt x="312697" y="657875"/>
                  <a:pt x="304888" y="642257"/>
                </a:cubicBezTo>
                <a:cubicBezTo>
                  <a:pt x="299037" y="630555"/>
                  <a:pt x="288430" y="621555"/>
                  <a:pt x="283117" y="609600"/>
                </a:cubicBezTo>
                <a:cubicBezTo>
                  <a:pt x="223552" y="475576"/>
                  <a:pt x="288466" y="602089"/>
                  <a:pt x="250460" y="500742"/>
                </a:cubicBezTo>
                <a:cubicBezTo>
                  <a:pt x="244762" y="485548"/>
                  <a:pt x="235945" y="471714"/>
                  <a:pt x="228688" y="457200"/>
                </a:cubicBezTo>
                <a:cubicBezTo>
                  <a:pt x="226654" y="449062"/>
                  <a:pt x="213612" y="392158"/>
                  <a:pt x="206917" y="381000"/>
                </a:cubicBezTo>
                <a:cubicBezTo>
                  <a:pt x="201637" y="372199"/>
                  <a:pt x="192403" y="366485"/>
                  <a:pt x="185146" y="359228"/>
                </a:cubicBezTo>
                <a:cubicBezTo>
                  <a:pt x="177889" y="341085"/>
                  <a:pt x="172113" y="322277"/>
                  <a:pt x="163374" y="304800"/>
                </a:cubicBezTo>
                <a:cubicBezTo>
                  <a:pt x="157523" y="293098"/>
                  <a:pt x="146757" y="284167"/>
                  <a:pt x="141603" y="272142"/>
                </a:cubicBezTo>
                <a:cubicBezTo>
                  <a:pt x="135710" y="258391"/>
                  <a:pt x="136610" y="242351"/>
                  <a:pt x="130717" y="228600"/>
                </a:cubicBezTo>
                <a:cubicBezTo>
                  <a:pt x="125563" y="216575"/>
                  <a:pt x="114797" y="207644"/>
                  <a:pt x="108946" y="195942"/>
                </a:cubicBezTo>
                <a:cubicBezTo>
                  <a:pt x="87760" y="153568"/>
                  <a:pt x="108105" y="168580"/>
                  <a:pt x="87174" y="119742"/>
                </a:cubicBezTo>
                <a:cubicBezTo>
                  <a:pt x="82020" y="107717"/>
                  <a:pt x="71254" y="98787"/>
                  <a:pt x="65403" y="87085"/>
                </a:cubicBezTo>
                <a:cubicBezTo>
                  <a:pt x="60271" y="76822"/>
                  <a:pt x="59649" y="64691"/>
                  <a:pt x="54517" y="54428"/>
                </a:cubicBezTo>
                <a:cubicBezTo>
                  <a:pt x="48666" y="42726"/>
                  <a:pt x="42962" y="29944"/>
                  <a:pt x="32746" y="21771"/>
                </a:cubicBezTo>
                <a:cubicBezTo>
                  <a:pt x="-3354" y="-7109"/>
                  <a:pt x="88" y="27687"/>
                  <a:pt x="88" y="0"/>
                </a:cubicBez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29001" y="4756374"/>
            <a:ext cx="1112961" cy="928361"/>
          </a:xfrm>
          <a:prstGeom prst="rect">
            <a:avLst/>
          </a:prstGeom>
          <a:effectLst>
            <a:softEdge rad="31750"/>
          </a:effectLst>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777" y="5122958"/>
            <a:ext cx="1708996" cy="1490217"/>
          </a:xfrm>
          <a:prstGeom prst="rect">
            <a:avLst/>
          </a:prstGeom>
          <a:effectLst>
            <a:softEdge rad="31750"/>
          </a:effectLst>
        </p:spPr>
      </p:pic>
      <p:sp>
        <p:nvSpPr>
          <p:cNvPr id="22" name="TextBox 21"/>
          <p:cNvSpPr txBox="1"/>
          <p:nvPr/>
        </p:nvSpPr>
        <p:spPr>
          <a:xfrm>
            <a:off x="1355272" y="4441392"/>
            <a:ext cx="6433457" cy="156966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2400" b="1" dirty="0" smtClean="0">
                <a:latin typeface="Tw Cen MT" pitchFamily="34" charset="0"/>
              </a:rPr>
              <a:t>Pneumonic </a:t>
            </a:r>
            <a:r>
              <a:rPr lang="en-GB" sz="2400" b="1" dirty="0">
                <a:latin typeface="Tw Cen MT" pitchFamily="34" charset="0"/>
              </a:rPr>
              <a:t>plague</a:t>
            </a:r>
            <a:r>
              <a:rPr lang="en-GB" sz="2400" dirty="0">
                <a:latin typeface="Tw Cen MT" pitchFamily="34" charset="0"/>
              </a:rPr>
              <a:t> was less common, but more deadly. It was caught by breathing in the germs released when an infected person coughed or sneezed. It destroyed the breathing system</a:t>
            </a:r>
            <a:r>
              <a:rPr lang="en-GB" sz="2400" dirty="0" smtClean="0">
                <a:latin typeface="Tw Cen MT" pitchFamily="34" charset="0"/>
              </a:rPr>
              <a:t>.</a:t>
            </a:r>
            <a:endParaRPr lang="en-GB" sz="2400" dirty="0">
              <a:latin typeface="Tw Cen MT" pitchFamily="34" charset="0"/>
            </a:endParaRPr>
          </a:p>
        </p:txBody>
      </p:sp>
      <p:sp>
        <p:nvSpPr>
          <p:cNvPr id="23" name="Rectangle 22"/>
          <p:cNvSpPr/>
          <p:nvPr/>
        </p:nvSpPr>
        <p:spPr>
          <a:xfrm>
            <a:off x="1563120" y="1244064"/>
            <a:ext cx="6017760" cy="584775"/>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lvl="0"/>
            <a:r>
              <a:rPr lang="en-GB" sz="3200" dirty="0">
                <a:solidFill>
                  <a:prstClr val="white"/>
                </a:solidFill>
                <a:latin typeface="Tw Cen MT" pitchFamily="34" charset="0"/>
              </a:rPr>
              <a:t>There were </a:t>
            </a:r>
            <a:r>
              <a:rPr lang="en-GB" sz="3200" b="1" dirty="0">
                <a:solidFill>
                  <a:prstClr val="white"/>
                </a:solidFill>
                <a:latin typeface="Tw Cen MT" pitchFamily="34" charset="0"/>
              </a:rPr>
              <a:t>two types</a:t>
            </a:r>
            <a:r>
              <a:rPr lang="en-GB" sz="3200" dirty="0">
                <a:solidFill>
                  <a:prstClr val="white"/>
                </a:solidFill>
                <a:latin typeface="Tw Cen MT" pitchFamily="34" charset="0"/>
              </a:rPr>
              <a:t> of plague:</a:t>
            </a:r>
          </a:p>
        </p:txBody>
      </p:sp>
      <p:sp>
        <p:nvSpPr>
          <p:cNvPr id="24" name="Rectangle 23"/>
          <p:cNvSpPr/>
          <p:nvPr/>
        </p:nvSpPr>
        <p:spPr>
          <a:xfrm>
            <a:off x="1355271" y="2133068"/>
            <a:ext cx="6433458" cy="193899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lvl="0" algn="ctr"/>
            <a:r>
              <a:rPr lang="en-GB" sz="2400" b="1" dirty="0">
                <a:solidFill>
                  <a:prstClr val="white"/>
                </a:solidFill>
                <a:latin typeface="Tw Cen MT" pitchFamily="34" charset="0"/>
              </a:rPr>
              <a:t>Bubonic plague </a:t>
            </a:r>
            <a:r>
              <a:rPr lang="en-GB" sz="2400" dirty="0">
                <a:solidFill>
                  <a:prstClr val="white"/>
                </a:solidFill>
                <a:latin typeface="Tw Cen MT" pitchFamily="34" charset="0"/>
              </a:rPr>
              <a:t>was the more common and was carried in the bloodstream of rats. The fleas would bite people and passed on the disease. Victims would get a fever and buboes [swellings] in the </a:t>
            </a:r>
            <a:r>
              <a:rPr lang="en-GB" sz="2400" dirty="0" smtClean="0">
                <a:solidFill>
                  <a:prstClr val="white"/>
                </a:solidFill>
                <a:latin typeface="Tw Cen MT" pitchFamily="34" charset="0"/>
              </a:rPr>
              <a:t>groin and armpits. </a:t>
            </a:r>
            <a:r>
              <a:rPr lang="en-GB" sz="2400" dirty="0">
                <a:solidFill>
                  <a:prstClr val="white"/>
                </a:solidFill>
                <a:latin typeface="Tw Cen MT" pitchFamily="34" charset="0"/>
              </a:rPr>
              <a:t>It </a:t>
            </a:r>
            <a:r>
              <a:rPr lang="en-GB" sz="2400" dirty="0" smtClean="0">
                <a:solidFill>
                  <a:prstClr val="white"/>
                </a:solidFill>
                <a:latin typeface="Tw Cen MT" pitchFamily="34" charset="0"/>
              </a:rPr>
              <a:t>took </a:t>
            </a:r>
            <a:r>
              <a:rPr lang="en-GB" sz="2400" dirty="0">
                <a:solidFill>
                  <a:prstClr val="white"/>
                </a:solidFill>
                <a:latin typeface="Tw Cen MT" pitchFamily="34" charset="0"/>
              </a:rPr>
              <a:t>4-7 days to die.</a:t>
            </a:r>
          </a:p>
        </p:txBody>
      </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6568" y="5615955"/>
            <a:ext cx="1112961" cy="928361"/>
          </a:xfrm>
          <a:prstGeom prst="rect">
            <a:avLst/>
          </a:prstGeom>
          <a:effectLst>
            <a:softEdge rad="31750"/>
          </a:effectLst>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4229" y="968828"/>
            <a:ext cx="7155543" cy="5366657"/>
          </a:xfrm>
          <a:prstGeom prst="rect">
            <a:avLst/>
          </a:prstGeom>
        </p:spPr>
      </p:pic>
      <p:sp>
        <p:nvSpPr>
          <p:cNvPr id="4" name="Line Callout 1 3"/>
          <p:cNvSpPr/>
          <p:nvPr/>
        </p:nvSpPr>
        <p:spPr>
          <a:xfrm flipH="1">
            <a:off x="3605097" y="1480457"/>
            <a:ext cx="1959428" cy="947057"/>
          </a:xfrm>
          <a:prstGeom prst="borderCallout1">
            <a:avLst>
              <a:gd name="adj1" fmla="val 18750"/>
              <a:gd name="adj2" fmla="val -8333"/>
              <a:gd name="adj3" fmla="val 53879"/>
              <a:gd name="adj4" fmla="val -33889"/>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Fever and headache</a:t>
            </a:r>
            <a:endParaRPr lang="en-GB" sz="2400" dirty="0">
              <a:latin typeface="Tw Cen MT" pitchFamily="34" charset="0"/>
            </a:endParaRPr>
          </a:p>
        </p:txBody>
      </p:sp>
      <p:sp>
        <p:nvSpPr>
          <p:cNvPr id="15" name="Oval 45" descr="Newsprint"/>
          <p:cNvSpPr>
            <a:spLocks noChangeArrowheads="1"/>
          </p:cNvSpPr>
          <p:nvPr/>
        </p:nvSpPr>
        <p:spPr bwMode="auto">
          <a:xfrm>
            <a:off x="6751068" y="3331028"/>
            <a:ext cx="360362" cy="433387"/>
          </a:xfrm>
          <a:prstGeom prst="ellipse">
            <a:avLst/>
          </a:prstGeom>
          <a:blipFill>
            <a:blip r:embed="rId10"/>
            <a:tile tx="0" ty="0" sx="100000" sy="100000" flip="none" algn="tl"/>
          </a:blipFill>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Line Callout 1 20"/>
          <p:cNvSpPr/>
          <p:nvPr/>
        </p:nvSpPr>
        <p:spPr>
          <a:xfrm>
            <a:off x="7039451" y="2286000"/>
            <a:ext cx="1959428" cy="947057"/>
          </a:xfrm>
          <a:prstGeom prst="borderCallout1">
            <a:avLst>
              <a:gd name="adj1" fmla="val 107256"/>
              <a:gd name="adj2" fmla="val 45000"/>
              <a:gd name="adj3" fmla="val 128591"/>
              <a:gd name="adj4" fmla="val -1"/>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Lymph node swellings</a:t>
            </a:r>
            <a:endParaRPr lang="en-GB" sz="2400" dirty="0">
              <a:latin typeface="Tw Cen MT" pitchFamily="34" charset="0"/>
            </a:endParaRPr>
          </a:p>
        </p:txBody>
      </p:sp>
      <p:sp>
        <p:nvSpPr>
          <p:cNvPr id="26" name="Line Callout 1 25"/>
          <p:cNvSpPr/>
          <p:nvPr/>
        </p:nvSpPr>
        <p:spPr>
          <a:xfrm>
            <a:off x="7043054" y="5007428"/>
            <a:ext cx="1959428" cy="947057"/>
          </a:xfrm>
          <a:prstGeom prst="borderCallout1">
            <a:avLst>
              <a:gd name="adj1" fmla="val -8836"/>
              <a:gd name="adj2" fmla="val 47778"/>
              <a:gd name="adj3" fmla="val -78305"/>
              <a:gd name="adj4" fmla="val 9443"/>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Aches in all bones &amp; joints</a:t>
            </a:r>
            <a:endParaRPr lang="en-GB" sz="2400" dirty="0">
              <a:latin typeface="Tw Cen MT" pitchFamily="34" charset="0"/>
            </a:endParaRPr>
          </a:p>
        </p:txBody>
      </p:sp>
      <p:sp>
        <p:nvSpPr>
          <p:cNvPr id="28" name="Oval 45" descr="Newsprint"/>
          <p:cNvSpPr>
            <a:spLocks noChangeArrowheads="1"/>
          </p:cNvSpPr>
          <p:nvPr/>
        </p:nvSpPr>
        <p:spPr bwMode="auto">
          <a:xfrm>
            <a:off x="5564525" y="3339872"/>
            <a:ext cx="360362" cy="433387"/>
          </a:xfrm>
          <a:prstGeom prst="ellipse">
            <a:avLst/>
          </a:prstGeom>
          <a:blipFill>
            <a:blip r:embed="rId10"/>
            <a:tile tx="0" ty="0" sx="100000" sy="100000" flip="none" algn="tl"/>
          </a:blipFill>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Oval 45" descr="Newsprint"/>
          <p:cNvSpPr>
            <a:spLocks noChangeArrowheads="1"/>
          </p:cNvSpPr>
          <p:nvPr/>
        </p:nvSpPr>
        <p:spPr bwMode="auto">
          <a:xfrm>
            <a:off x="6378481" y="5264262"/>
            <a:ext cx="360362" cy="433387"/>
          </a:xfrm>
          <a:prstGeom prst="ellipse">
            <a:avLst/>
          </a:prstGeom>
          <a:blipFill>
            <a:blip r:embed="rId10"/>
            <a:tile tx="0" ty="0" sx="100000" sy="100000" flip="none" algn="tl"/>
          </a:blipFill>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Line Callout 1 26"/>
          <p:cNvSpPr/>
          <p:nvPr/>
        </p:nvSpPr>
        <p:spPr>
          <a:xfrm>
            <a:off x="3799222" y="5735748"/>
            <a:ext cx="1959428" cy="947057"/>
          </a:xfrm>
          <a:prstGeom prst="borderCallout1">
            <a:avLst>
              <a:gd name="adj1" fmla="val 41739"/>
              <a:gd name="adj2" fmla="val 106667"/>
              <a:gd name="adj3" fmla="val -16237"/>
              <a:gd name="adj4" fmla="val 140555"/>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Bleeding from buboes</a:t>
            </a:r>
            <a:endParaRPr lang="en-GB" sz="2400" dirty="0">
              <a:latin typeface="Tw Cen MT" pitchFamily="34" charset="0"/>
            </a:endParaRPr>
          </a:p>
        </p:txBody>
      </p:sp>
      <p:sp>
        <p:nvSpPr>
          <p:cNvPr id="31" name="Line Callout 1 30"/>
          <p:cNvSpPr/>
          <p:nvPr/>
        </p:nvSpPr>
        <p:spPr>
          <a:xfrm>
            <a:off x="185164" y="4958427"/>
            <a:ext cx="1959428" cy="947057"/>
          </a:xfrm>
          <a:prstGeom prst="borderCallout1">
            <a:avLst>
              <a:gd name="adj1" fmla="val 16452"/>
              <a:gd name="adj2" fmla="val 101667"/>
              <a:gd name="adj3" fmla="val -10490"/>
              <a:gd name="adj4" fmla="val 130000"/>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a:latin typeface="Tw Cen MT" pitchFamily="34" charset="0"/>
              </a:rPr>
              <a:t>S</a:t>
            </a:r>
            <a:r>
              <a:rPr lang="en-GB" sz="2400" dirty="0" smtClean="0">
                <a:latin typeface="Tw Cen MT" pitchFamily="34" charset="0"/>
              </a:rPr>
              <a:t>ickness</a:t>
            </a:r>
            <a:endParaRPr lang="en-GB" sz="2400" dirty="0">
              <a:latin typeface="Tw Cen MT" pitchFamily="34" charset="0"/>
            </a:endParaRPr>
          </a:p>
        </p:txBody>
      </p:sp>
      <p:sp>
        <p:nvSpPr>
          <p:cNvPr id="32" name="Line Callout 1 31"/>
          <p:cNvSpPr/>
          <p:nvPr/>
        </p:nvSpPr>
        <p:spPr>
          <a:xfrm>
            <a:off x="163394" y="3804547"/>
            <a:ext cx="1959428" cy="947057"/>
          </a:xfrm>
          <a:prstGeom prst="borderCallout1">
            <a:avLst>
              <a:gd name="adj1" fmla="val 16452"/>
              <a:gd name="adj2" fmla="val 101667"/>
              <a:gd name="adj3" fmla="val 19394"/>
              <a:gd name="adj4" fmla="val 121111"/>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Infected lungs</a:t>
            </a:r>
            <a:endParaRPr lang="en-GB" sz="2400" dirty="0">
              <a:latin typeface="Tw Cen MT" pitchFamily="34" charset="0"/>
            </a:endParaRPr>
          </a:p>
        </p:txBody>
      </p:sp>
      <p:sp>
        <p:nvSpPr>
          <p:cNvPr id="33" name="Line Callout 1 32"/>
          <p:cNvSpPr/>
          <p:nvPr/>
        </p:nvSpPr>
        <p:spPr>
          <a:xfrm>
            <a:off x="163394" y="2683319"/>
            <a:ext cx="1959428" cy="947057"/>
          </a:xfrm>
          <a:prstGeom prst="borderCallout1">
            <a:avLst>
              <a:gd name="adj1" fmla="val -8835"/>
              <a:gd name="adj2" fmla="val 67778"/>
              <a:gd name="adj3" fmla="val -12790"/>
              <a:gd name="adj4" fmla="val 108889"/>
            </a:avLst>
          </a:prstGeom>
          <a:ln w="38100">
            <a:solidFill>
              <a:srgbClr val="84EF67"/>
            </a:solidFill>
            <a:tailEnd type="ova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Tw Cen MT" pitchFamily="34" charset="0"/>
              </a:rPr>
              <a:t>Coughing and sneezing</a:t>
            </a:r>
            <a:endParaRPr lang="en-GB" sz="2400" dirty="0">
              <a:latin typeface="Tw Cen MT" pitchFamily="34" charset="0"/>
            </a:endParaRPr>
          </a:p>
        </p:txBody>
      </p:sp>
      <p:sp>
        <p:nvSpPr>
          <p:cNvPr id="19" name="TextBox 18"/>
          <p:cNvSpPr txBox="1"/>
          <p:nvPr/>
        </p:nvSpPr>
        <p:spPr>
          <a:xfrm>
            <a:off x="1162955" y="816430"/>
            <a:ext cx="3312000" cy="52322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b="1" dirty="0">
                <a:latin typeface="Tw Cen MT" pitchFamily="34" charset="0"/>
              </a:rPr>
              <a:t>Pneumonic plague</a:t>
            </a:r>
            <a:r>
              <a:rPr lang="en-GB" sz="2800" dirty="0">
                <a:latin typeface="Tw Cen MT" pitchFamily="34" charset="0"/>
              </a:rPr>
              <a:t> </a:t>
            </a:r>
          </a:p>
        </p:txBody>
      </p:sp>
      <p:sp>
        <p:nvSpPr>
          <p:cNvPr id="34" name="TextBox 33"/>
          <p:cNvSpPr txBox="1"/>
          <p:nvPr/>
        </p:nvSpPr>
        <p:spPr>
          <a:xfrm>
            <a:off x="4642862" y="816430"/>
            <a:ext cx="3348000" cy="52322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b="1" dirty="0" smtClean="0">
                <a:latin typeface="Tw Cen MT" pitchFamily="34" charset="0"/>
              </a:rPr>
              <a:t>Bubonic plague</a:t>
            </a:r>
            <a:r>
              <a:rPr lang="en-GB" sz="2800" dirty="0" smtClean="0">
                <a:latin typeface="Tw Cen MT" pitchFamily="34" charset="0"/>
              </a:rPr>
              <a:t> </a:t>
            </a:r>
            <a:endParaRPr lang="en-GB" sz="2800" dirty="0">
              <a:latin typeface="Tw Cen MT" pitchFamily="34" charset="0"/>
            </a:endParaRPr>
          </a:p>
        </p:txBody>
      </p:sp>
      <p:sp>
        <p:nvSpPr>
          <p:cNvPr id="35" name="TextBox 34"/>
          <p:cNvSpPr txBox="1"/>
          <p:nvPr/>
        </p:nvSpPr>
        <p:spPr>
          <a:xfrm>
            <a:off x="598714" y="132352"/>
            <a:ext cx="7946573" cy="58477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What were the symptoms of the Black Death?</a:t>
            </a:r>
            <a:endParaRPr lang="en-GB" sz="3200" b="1" dirty="0">
              <a:latin typeface="Tw Cen MT" pitchFamily="34" charset="0"/>
            </a:endParaRPr>
          </a:p>
        </p:txBody>
      </p:sp>
      <p:pic>
        <p:nvPicPr>
          <p:cNvPr id="36" name="Rounded Rectangle 16">
            <a:hlinkClick r:id="rId11" action="ppaction://hlinkfile"/>
          </p:cNvPr>
          <p:cNvPicPr preferRelativeResize="0">
            <a:picLocks/>
          </p:cNvPicPr>
          <p:nvPr/>
        </p:nvPicPr>
        <p:blipFill>
          <a:blip r:embed="rId12" cstate="print"/>
          <a:stretch>
            <a:fillRect/>
          </a:stretch>
        </p:blipFill>
        <p:spPr>
          <a:xfrm>
            <a:off x="239494" y="60801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188280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childTnLst>
                        </p:cTn>
                      </p:par>
                      <p:par>
                        <p:cTn id="8" fill="hold">
                          <p:stCondLst>
                            <p:cond delay="indefinite"/>
                          </p:stCondLst>
                          <p:childTnLst>
                            <p:par>
                              <p:cTn id="9" fill="hold">
                                <p:stCondLst>
                                  <p:cond delay="0"/>
                                </p:stCondLst>
                                <p:childTnLst>
                                  <p:par>
                                    <p:cTn id="10" presetID="63" presetClass="path" presetSubtype="0" accel="50000" fill="hold" nodeType="clickEffect" p14:presetBounceEnd="18000">
                                      <p:stCondLst>
                                        <p:cond delay="0"/>
                                      </p:stCondLst>
                                      <p:childTnLst>
                                        <p:animMotion origin="layout" path="M 0.01302 -1.85185E-6 L 0.45712 -1.85185E-6 " pathEditMode="relative" rAng="0" ptsTypes="AA" p14:bounceEnd="18000">
                                          <p:cBhvr>
                                            <p:cTn id="11" dur="2000" fill="hold"/>
                                            <p:tgtEl>
                                              <p:spTgt spid="7"/>
                                            </p:tgtEl>
                                            <p:attrNameLst>
                                              <p:attrName>ppt_x</p:attrName>
                                              <p:attrName>ppt_y</p:attrName>
                                            </p:attrNameLst>
                                          </p:cBhvr>
                                          <p:rCtr x="22205" y="0"/>
                                        </p:animMotion>
                                      </p:childTnLst>
                                      <p:subTnLst>
                                        <p:audio>
                                          <p:cMediaNode>
                                            <p:cTn display="0" masterRel="sameClick">
                                              <p:stCondLst>
                                                <p:cond evt="begin" delay="0">
                                                  <p:tn val="10"/>
                                                </p:cond>
                                              </p:stCondLst>
                                              <p:endCondLst>
                                                <p:cond evt="onStopAudio" delay="0">
                                                  <p:tgtEl>
                                                    <p:sldTgt/>
                                                  </p:tgtEl>
                                                </p:cond>
                                              </p:endCondLst>
                                            </p:cTn>
                                            <p:tgtEl>
                                              <p:sndTgt r:embed="rId3" name="Rat 2.wav"/>
                                            </p:tgtEl>
                                          </p:cMediaNode>
                                        </p:audio>
                                      </p:sub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decel="100000"/>
                                            <p:tgtEl>
                                              <p:spTgt spid="8"/>
                                            </p:tgtEl>
                                          </p:cBhvr>
                                        </p:animEffect>
                                        <p:anim calcmode="lin" valueType="num">
                                          <p:cBhvr>
                                            <p:cTn id="17" dur="800" decel="100000" fill="hold"/>
                                            <p:tgtEl>
                                              <p:spTgt spid="8"/>
                                            </p:tgtEl>
                                            <p:attrNameLst>
                                              <p:attrName>style.rotation</p:attrName>
                                            </p:attrNameLst>
                                          </p:cBhvr>
                                          <p:tavLst>
                                            <p:tav tm="0">
                                              <p:val>
                                                <p:fltVal val="-90"/>
                                              </p:val>
                                            </p:tav>
                                            <p:tav tm="100000">
                                              <p:val>
                                                <p:fltVal val="0"/>
                                              </p:val>
                                            </p:tav>
                                          </p:tavLst>
                                        </p:anim>
                                        <p:anim calcmode="lin" valueType="num">
                                          <p:cBhvr>
                                            <p:cTn id="18" dur="800" decel="100000" fill="hold"/>
                                            <p:tgtEl>
                                              <p:spTgt spid="8"/>
                                            </p:tgtEl>
                                            <p:attrNameLst>
                                              <p:attrName>ppt_x</p:attrName>
                                            </p:attrNameLst>
                                          </p:cBhvr>
                                          <p:tavLst>
                                            <p:tav tm="0">
                                              <p:val>
                                                <p:strVal val="#ppt_x+0.4"/>
                                              </p:val>
                                            </p:tav>
                                            <p:tav tm="100000">
                                              <p:val>
                                                <p:strVal val="#ppt_x-0.05"/>
                                              </p:val>
                                            </p:tav>
                                          </p:tavLst>
                                        </p:anim>
                                        <p:anim calcmode="lin" valueType="num">
                                          <p:cBhvr>
                                            <p:cTn id="19" dur="800" decel="100000" fill="hold"/>
                                            <p:tgtEl>
                                              <p:spTgt spid="8"/>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arrow.wav"/>
                                            </p:tgtEl>
                                          </p:cMediaNode>
                                        </p:audio>
                                      </p:sub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2.5E-6 4.81481E-6 C 0.00955 -0.00163 0.01805 -0.00533 0.02743 -0.00788 C 0.03281 -0.01158 0.03819 -0.01227 0.04409 -0.01413 C 0.04826 -0.01783 0.05243 -0.02014 0.05712 -0.02223 C 0.06111 -0.02709 0.0625 -0.03218 0.06545 -0.03797 C 0.06736 -0.04167 0.07153 -0.04908 0.07153 -0.04885 C 0.07552 -0.06528 0.08021 -0.08172 0.0835 -0.09838 C 0.08403 -0.11528 0.08541 -0.12963 0.08698 -0.14607 C 0.08732 -0.15301 0.08889 -0.19584 0.08941 -0.20463 C 0.08941 -0.2051 0.0908 -0.21459 0.09166 -0.21575 C 0.09392 -0.21852 0.09896 -0.22223 0.09896 -0.222 C 0.10225 -0.22871 0.11076 -0.23519 0.11666 -0.23797 C 0.121 -0.23727 0.12639 -0.23866 0.12986 -0.23496 C 0.13246 -0.23218 0.1342 -0.22778 0.13715 -0.22524 C 0.13819 -0.22431 0.13923 -0.22315 0.14045 -0.22223 C 0.14479 -0.21366 0.15468 -0.20996 0.16215 -0.20625 C 0.16371 -0.20556 0.16545 -0.20533 0.16701 -0.20463 C 0.16909 -0.20371 0.17378 -0.20163 0.17378 -0.20139 C 0.19948 -0.20301 0.1934 -0.20394 0.21111 -0.20788 C 0.21649 -0.21297 0.21771 -0.21899 0.22031 -0.22686 C 0.2217 -0.2338 0.2243 -0.2382 0.22621 -0.24445 C 0.23177 -0.26088 0.22517 -0.24769 0.23212 -0.26019 C 0.23507 -0.27176 0.24288 -0.27755 0.25121 -0.28079 C 0.27083 -0.27732 0.26232 -0.28033 0.275 -0.27454 C 0.2776 -0.27338 0.28212 -0.2713 0.28212 -0.27107 C 0.2908 -0.2632 0.30156 -0.26297 0.31198 -0.26181 C 0.32673 -0.26227 0.34149 -0.26135 0.35607 -0.26343 C 0.35677 -0.26343 0.3625 -0.27755 0.36545 -0.28079 C 0.37274 -0.28843 0.38021 -0.29167 0.38941 -0.29352 C 0.40173 -0.29931 0.41302 -0.29607 0.42621 -0.29514 C 0.43628 -0.28635 0.42413 -0.29792 0.43212 -0.28727 C 0.43316 -0.28588 0.43472 -0.28542 0.43576 -0.28403 C 0.44479 -0.27246 0.44965 -0.26112 0.46198 -0.25556 C 0.46701 -0.2507 0.47378 -0.24954 0.47986 -0.24746 C 0.48385 -0.24792 0.48784 -0.24746 0.49166 -0.24908 C 0.49305 -0.24977 0.49305 -0.25255 0.49409 -0.25394 C 0.4993 -0.26088 0.50538 -0.26737 0.51076 -0.27454 C 0.51962 -0.28635 0.53229 -0.29098 0.54409 -0.29514 C 0.55173 -0.30301 0.55972 -0.30325 0.56909 -0.30463 C 0.58368 -0.30973 0.59826 -0.30741 0.61319 -0.30625 C 0.61666 -0.30301 0.62031 -0.3 0.62378 -0.29676 C 0.62656 -0.29121 0.63055 -0.28774 0.63333 -0.28241 C 0.6375 -0.27454 0.64132 -0.26713 0.64653 -0.26019 C 0.64913 -0.25024 0.65555 -0.24653 0.66076 -0.23959 C 0.6618 -0.2382 0.66198 -0.23588 0.66319 -0.23496 C 0.66614 -0.23311 0.66962 -0.23288 0.67274 -0.23172 C 0.67552 -0.23079 0.6783 -0.22963 0.68107 -0.22848 C 0.6835 -0.22755 0.68819 -0.22524 0.68819 -0.225 C 0.69896 -0.2257 0.70955 -0.22593 0.72031 -0.22686 C 0.72552 -0.22732 0.72934 -0.23426 0.73455 -0.23635 C 0.73628 -0.24329 0.73767 -0.25024 0.73941 -0.25718 C 0.74201 -0.29329 0.74184 -0.32848 0.74288 -0.36505 C 0.74323 -0.37732 0.74635 -0.39329 0.75243 -0.40301 C 0.75868 -0.41297 0.77378 -0.41297 0.78212 -0.41413 C 0.79166 -0.41366 0.80121 -0.41389 0.81076 -0.41274 C 0.81319 -0.4125 0.81545 -0.41065 0.81788 -0.4095 C 0.81909 -0.40903 0.82153 -0.40788 0.82153 -0.40764 C 0.8309 -0.39908 0.83906 -0.38565 0.84878 -0.3794 C 0.85191 -0.3713 0.8559 -0.37014 0.86198 -0.36667 C 0.87239 -0.36065 0.88142 -0.35718 0.89288 -0.35556 C 0.89757 -0.36181 0.90243 -0.36829 0.90712 -0.37454 C 0.91267 -0.38195 0.91927 -0.38612 0.92378 -0.39514 C 0.92778 -0.41644 0.93021 -0.43936 0.92274 -0.46019 C 0.92309 -0.47408 0.92309 -0.48774 0.92378 -0.50163 C 0.9243 -0.5125 0.93229 -0.51875 0.93819 -0.52385 C 0.94844 -0.53288 0.96059 -0.53797 0.97274 -0.54121 C 0.97743 -0.54075 0.98229 -0.54051 0.98698 -0.53959 C 0.99496 -0.5382 1.00312 -0.53218 1.01076 -0.52848 C 1.0184 -0.52454 1.02656 -0.52176 1.03455 -0.51899 C 1.04653 -0.51945 1.0585 -0.51922 1.07031 -0.52061 C 1.07517 -0.5213 1.07778 -0.53264 1.08212 -0.53635 C 1.08854 -0.54931 1.10121 -0.55764 1.10955 -0.56829 C 1.1125 -0.57223 1.11475 -0.57709 1.11788 -0.58079 C 1.11927 -0.58241 1.12118 -0.58264 1.12274 -0.58403 C 1.13541 -0.59561 1.1467 -0.60764 1.16198 -0.61274 C 1.16857 -0.61852 1.16406 -0.61505 1.17621 -0.62061 C 1.1776 -0.6213 1.17847 -0.62292 1.17986 -0.62385 C 1.18819 -0.62917 1.19844 -0.6338 1.20712 -0.63797 C 1.21024 -0.63959 1.2125 -0.63913 1.21545 -0.64121 C 1.221 -0.64491 1.2276 -0.64954 1.23212 -0.65556 C 1.23559 -0.66019 1.2368 -0.66274 1.24166 -0.66505 C 1.24722 -0.6757 1.25816 -0.68913 1.26788 -0.6919 C 1.2783 -0.69885 1.28854 -0.70024 1.3 -0.70163 C 1.33264 -0.70024 1.35434 -0.69862 1.38698 -0.7 C 1.39982 -0.70602 1.41562 -0.71204 1.42743 -0.72061 C 1.44219 -0.73125 1.45642 -0.74399 1.47153 -0.75394 L 1.375 -0.53496 L 1.40243 -0.57616 " pathEditMode="relative" rAng="0" ptsTypes="fffffffffffffffffffffffffffffffffffffffffffffffffffffffffffffffffffffffffffffffffffffAAA">
                                          <p:cBhvr>
                                            <p:cTn id="30" dur="4750" fill="hold"/>
                                            <p:tgtEl>
                                              <p:spTgt spid="5"/>
                                            </p:tgtEl>
                                            <p:attrNameLst>
                                              <p:attrName>ppt_x</p:attrName>
                                              <p:attrName>ppt_y</p:attrName>
                                            </p:attrNameLst>
                                          </p:cBhvr>
                                          <p:rCtr x="73576" y="-37708"/>
                                        </p:animMotion>
                                      </p:childTnLst>
                                      <p:subTnLst>
                                        <p:audio>
                                          <p:cMediaNode>
                                            <p:cTn display="0" masterRel="sameClick">
                                              <p:stCondLst>
                                                <p:cond evt="begin" delay="0">
                                                  <p:tn val="29"/>
                                                </p:cond>
                                              </p:stCondLst>
                                              <p:endCondLst>
                                                <p:cond evt="onStopAudio" delay="0">
                                                  <p:tgtEl>
                                                    <p:sldTgt/>
                                                  </p:tgtEl>
                                                </p:cond>
                                              </p:endCondLst>
                                            </p:cTn>
                                            <p:tgtEl>
                                              <p:sndTgt r:embed="rId4" name="Flea.wav"/>
                                            </p:tgtEl>
                                          </p:cMediaNode>
                                        </p:audio>
                                      </p:subTnLst>
                                    </p:cTn>
                                  </p:par>
                                </p:childTnLst>
                              </p:cTn>
                            </p:par>
                            <p:par>
                              <p:cTn id="31" fill="hold">
                                <p:stCondLst>
                                  <p:cond delay="4750"/>
                                </p:stCondLst>
                                <p:childTnLst>
                                  <p:par>
                                    <p:cTn id="32" presetID="26"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80">
                                              <p:stCondLst>
                                                <p:cond delay="0"/>
                                              </p:stCondLst>
                                            </p:cTn>
                                            <p:tgtEl>
                                              <p:spTgt spid="18"/>
                                            </p:tgtEl>
                                          </p:cBhvr>
                                        </p:animEffect>
                                        <p:anim calcmode="lin" valueType="num">
                                          <p:cBhvr>
                                            <p:cTn id="3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0" dur="26">
                                              <p:stCondLst>
                                                <p:cond delay="650"/>
                                              </p:stCondLst>
                                            </p:cTn>
                                            <p:tgtEl>
                                              <p:spTgt spid="18"/>
                                            </p:tgtEl>
                                          </p:cBhvr>
                                          <p:to x="100000" y="60000"/>
                                        </p:animScale>
                                        <p:animScale>
                                          <p:cBhvr>
                                            <p:cTn id="41" dur="166" decel="50000">
                                              <p:stCondLst>
                                                <p:cond delay="676"/>
                                              </p:stCondLst>
                                            </p:cTn>
                                            <p:tgtEl>
                                              <p:spTgt spid="18"/>
                                            </p:tgtEl>
                                          </p:cBhvr>
                                          <p:to x="100000" y="100000"/>
                                        </p:animScale>
                                        <p:animScale>
                                          <p:cBhvr>
                                            <p:cTn id="42" dur="26">
                                              <p:stCondLst>
                                                <p:cond delay="1312"/>
                                              </p:stCondLst>
                                            </p:cTn>
                                            <p:tgtEl>
                                              <p:spTgt spid="18"/>
                                            </p:tgtEl>
                                          </p:cBhvr>
                                          <p:to x="100000" y="80000"/>
                                        </p:animScale>
                                        <p:animScale>
                                          <p:cBhvr>
                                            <p:cTn id="43" dur="166" decel="50000">
                                              <p:stCondLst>
                                                <p:cond delay="1338"/>
                                              </p:stCondLst>
                                            </p:cTn>
                                            <p:tgtEl>
                                              <p:spTgt spid="18"/>
                                            </p:tgtEl>
                                          </p:cBhvr>
                                          <p:to x="100000" y="100000"/>
                                        </p:animScale>
                                        <p:animScale>
                                          <p:cBhvr>
                                            <p:cTn id="44" dur="26">
                                              <p:stCondLst>
                                                <p:cond delay="1642"/>
                                              </p:stCondLst>
                                            </p:cTn>
                                            <p:tgtEl>
                                              <p:spTgt spid="18"/>
                                            </p:tgtEl>
                                          </p:cBhvr>
                                          <p:to x="100000" y="90000"/>
                                        </p:animScale>
                                        <p:animScale>
                                          <p:cBhvr>
                                            <p:cTn id="45" dur="166" decel="50000">
                                              <p:stCondLst>
                                                <p:cond delay="1668"/>
                                              </p:stCondLst>
                                            </p:cTn>
                                            <p:tgtEl>
                                              <p:spTgt spid="18"/>
                                            </p:tgtEl>
                                          </p:cBhvr>
                                          <p:to x="100000" y="100000"/>
                                        </p:animScale>
                                        <p:animScale>
                                          <p:cBhvr>
                                            <p:cTn id="46" dur="26">
                                              <p:stCondLst>
                                                <p:cond delay="1808"/>
                                              </p:stCondLst>
                                            </p:cTn>
                                            <p:tgtEl>
                                              <p:spTgt spid="18"/>
                                            </p:tgtEl>
                                          </p:cBhvr>
                                          <p:to x="100000" y="95000"/>
                                        </p:animScale>
                                        <p:animScale>
                                          <p:cBhvr>
                                            <p:cTn id="47" dur="166" decel="50000">
                                              <p:stCondLst>
                                                <p:cond delay="1834"/>
                                              </p:stCondLst>
                                            </p:cTn>
                                            <p:tgtEl>
                                              <p:spTgt spid="18"/>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800" decel="100000"/>
                                            <p:tgtEl>
                                              <p:spTgt spid="9"/>
                                            </p:tgtEl>
                                          </p:cBhvr>
                                        </p:animEffect>
                                        <p:anim calcmode="lin" valueType="num">
                                          <p:cBhvr>
                                            <p:cTn id="53" dur="800" decel="100000" fill="hold"/>
                                            <p:tgtEl>
                                              <p:spTgt spid="9"/>
                                            </p:tgtEl>
                                            <p:attrNameLst>
                                              <p:attrName>style.rotation</p:attrName>
                                            </p:attrNameLst>
                                          </p:cBhvr>
                                          <p:tavLst>
                                            <p:tav tm="0">
                                              <p:val>
                                                <p:fltVal val="-90"/>
                                              </p:val>
                                            </p:tav>
                                            <p:tav tm="100000">
                                              <p:val>
                                                <p:fltVal val="0"/>
                                              </p:val>
                                            </p:tav>
                                          </p:tavLst>
                                        </p:anim>
                                        <p:anim calcmode="lin" valueType="num">
                                          <p:cBhvr>
                                            <p:cTn id="54" dur="800" decel="100000" fill="hold"/>
                                            <p:tgtEl>
                                              <p:spTgt spid="9"/>
                                            </p:tgtEl>
                                            <p:attrNameLst>
                                              <p:attrName>ppt_x</p:attrName>
                                            </p:attrNameLst>
                                          </p:cBhvr>
                                          <p:tavLst>
                                            <p:tav tm="0">
                                              <p:val>
                                                <p:strVal val="#ppt_x+0.4"/>
                                              </p:val>
                                            </p:tav>
                                            <p:tav tm="100000">
                                              <p:val>
                                                <p:strVal val="#ppt_x-0.05"/>
                                              </p:val>
                                            </p:tav>
                                          </p:tavLst>
                                        </p:anim>
                                        <p:anim calcmode="lin" valueType="num">
                                          <p:cBhvr>
                                            <p:cTn id="55" dur="800" decel="100000" fill="hold"/>
                                            <p:tgtEl>
                                              <p:spTgt spid="9"/>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9"/>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0"/>
                                                </p:cond>
                                              </p:stCondLst>
                                              <p:endCondLst>
                                                <p:cond evt="onStopAudio" delay="0">
                                                  <p:tgtEl>
                                                    <p:sldTgt/>
                                                  </p:tgtEl>
                                                </p:cond>
                                              </p:endCondLst>
                                            </p:cTn>
                                            <p:tgtEl>
                                              <p:sndTgt r:embed="rId2" name="arrow.wav"/>
                                            </p:tgtEl>
                                          </p:cMediaNode>
                                        </p:audio>
                                      </p:sub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1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800" decel="100000"/>
                                            <p:tgtEl>
                                              <p:spTgt spid="14"/>
                                            </p:tgtEl>
                                          </p:cBhvr>
                                        </p:animEffect>
                                        <p:anim calcmode="lin" valueType="num">
                                          <p:cBhvr>
                                            <p:cTn id="68" dur="800" decel="100000" fill="hold"/>
                                            <p:tgtEl>
                                              <p:spTgt spid="14"/>
                                            </p:tgtEl>
                                            <p:attrNameLst>
                                              <p:attrName>style.rotation</p:attrName>
                                            </p:attrNameLst>
                                          </p:cBhvr>
                                          <p:tavLst>
                                            <p:tav tm="0">
                                              <p:val>
                                                <p:fltVal val="-90"/>
                                              </p:val>
                                            </p:tav>
                                            <p:tav tm="100000">
                                              <p:val>
                                                <p:fltVal val="0"/>
                                              </p:val>
                                            </p:tav>
                                          </p:tavLst>
                                        </p:anim>
                                        <p:anim calcmode="lin" valueType="num">
                                          <p:cBhvr>
                                            <p:cTn id="69" dur="800" decel="100000" fill="hold"/>
                                            <p:tgtEl>
                                              <p:spTgt spid="14"/>
                                            </p:tgtEl>
                                            <p:attrNameLst>
                                              <p:attrName>ppt_x</p:attrName>
                                            </p:attrNameLst>
                                          </p:cBhvr>
                                          <p:tavLst>
                                            <p:tav tm="0">
                                              <p:val>
                                                <p:strVal val="#ppt_x+0.4"/>
                                              </p:val>
                                            </p:tav>
                                            <p:tav tm="100000">
                                              <p:val>
                                                <p:strVal val="#ppt_x-0.05"/>
                                              </p:val>
                                            </p:tav>
                                          </p:tavLst>
                                        </p:anim>
                                        <p:anim calcmode="lin" valueType="num">
                                          <p:cBhvr>
                                            <p:cTn id="70" dur="800" decel="100000" fill="hold"/>
                                            <p:tgtEl>
                                              <p:spTgt spid="14"/>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2" name="arrow.wav"/>
                                            </p:tgtEl>
                                          </p:cMediaNode>
                                        </p:audio>
                                      </p:sub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down)">
                                          <p:cBhvr>
                                            <p:cTn id="77" dur="1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30" presetClass="entr" presetSubtype="0"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800" decel="100000"/>
                                            <p:tgtEl>
                                              <p:spTgt spid="10"/>
                                            </p:tgtEl>
                                          </p:cBhvr>
                                        </p:animEffect>
                                        <p:anim calcmode="lin" valueType="num">
                                          <p:cBhvr>
                                            <p:cTn id="90" dur="800" decel="100000" fill="hold"/>
                                            <p:tgtEl>
                                              <p:spTgt spid="10"/>
                                            </p:tgtEl>
                                            <p:attrNameLst>
                                              <p:attrName>style.rotation</p:attrName>
                                            </p:attrNameLst>
                                          </p:cBhvr>
                                          <p:tavLst>
                                            <p:tav tm="0">
                                              <p:val>
                                                <p:fltVal val="-90"/>
                                              </p:val>
                                            </p:tav>
                                            <p:tav tm="100000">
                                              <p:val>
                                                <p:fltVal val="0"/>
                                              </p:val>
                                            </p:tav>
                                          </p:tavLst>
                                        </p:anim>
                                        <p:anim calcmode="lin" valueType="num">
                                          <p:cBhvr>
                                            <p:cTn id="91" dur="800" decel="100000" fill="hold"/>
                                            <p:tgtEl>
                                              <p:spTgt spid="10"/>
                                            </p:tgtEl>
                                            <p:attrNameLst>
                                              <p:attrName>ppt_x</p:attrName>
                                            </p:attrNameLst>
                                          </p:cBhvr>
                                          <p:tavLst>
                                            <p:tav tm="0">
                                              <p:val>
                                                <p:strVal val="#ppt_x+0.4"/>
                                              </p:val>
                                            </p:tav>
                                            <p:tav tm="100000">
                                              <p:val>
                                                <p:strVal val="#ppt_x-0.05"/>
                                              </p:val>
                                            </p:tav>
                                          </p:tavLst>
                                        </p:anim>
                                        <p:anim calcmode="lin" valueType="num">
                                          <p:cBhvr>
                                            <p:cTn id="92" dur="800" decel="100000" fill="hold"/>
                                            <p:tgtEl>
                                              <p:spTgt spid="10"/>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87"/>
                                                </p:cond>
                                              </p:stCondLst>
                                              <p:endCondLst>
                                                <p:cond evt="onStopAudio" delay="0">
                                                  <p:tgtEl>
                                                    <p:sldTgt/>
                                                  </p:tgtEl>
                                                </p:cond>
                                              </p:endCondLst>
                                            </p:cTn>
                                            <p:tgtEl>
                                              <p:sndTgt r:embed="rId2" name="arrow.wav"/>
                                            </p:tgtEl>
                                          </p:cMediaNode>
                                        </p:audio>
                                      </p:sub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nodeType="clickEffect">
                                      <p:stCondLst>
                                        <p:cond delay="0"/>
                                      </p:stCondLst>
                                      <p:childTnLst>
                                        <p:animMotion origin="layout" path="M 0.06407 0.00255 C 0.06875 0.00046 0.0724 -0.00347 0.07726 -0.00532 C 0.08542 -0.01319 0.09254 -0.02153 0.09862 -0.03241 C 0.10244 -0.03935 0.10452 -0.04745 0.10816 -0.05463 C 0.1106 -0.06666 0.11546 -0.07662 0.11893 -0.08796 C 0.1198 -0.09097 0.11997 -0.09467 0.12136 -0.09745 C 0.12414 -0.10324 0.12726 -0.11643 0.12726 -0.11643 C 0.12813 -0.1243 0.12865 -0.13241 0.12969 -0.14028 C 0.13056 -0.14676 0.12969 -0.15486 0.13316 -0.15949 C 0.13403 -0.16065 0.13542 -0.16041 0.13681 -0.16088 C 0.1474 -0.15509 0.15782 -0.15046 0.16876 -0.14676 C 0.1882 -0.14884 0.20469 -0.14606 0.21893 -0.16412 C 0.21893 -0.16458 0.22014 -0.18287 0.22136 -0.18634 C 0.22657 -0.20185 0.23733 -0.21204 0.24862 -0.21967 C 0.26094 -0.21782 0.27101 -0.21088 0.28299 -0.20856 C 0.2915 -0.20694 0.30799 -0.20393 0.30799 -0.20393 C 0.31771 -0.2044 0.32726 -0.20324 0.33681 -0.20532 C 0.33698 -0.20532 0.33872 -0.21296 0.33907 -0.21643 C 0.3408 -0.23217 0.34202 -0.24699 0.34514 -0.2625 C 0.34705 -0.27268 0.35244 -0.28148 0.35573 -0.2912 C 0.35764 -0.29676 0.36285 -0.30694 0.36285 -0.30694 C 0.37049 -0.30555 0.37813 -0.30324 0.38542 -0.30069 C 0.39931 -0.29143 0.41667 -0.29143 0.43195 -0.28796 C 0.45087 -0.29004 0.45851 -0.28912 0.47344 -0.29745 C 0.47935 -0.30926 0.47119 -0.29375 0.48178 -0.31018 C 0.48785 -0.31967 0.49376 -0.33241 0.50105 -0.34028 C 0.50591 -0.3456 0.50435 -0.34143 0.50938 -0.34977 C 0.51094 -0.35278 0.51407 -0.35949 0.51407 -0.35949 C 0.51511 -0.36597 0.51737 -0.3706 0.51893 -0.37685 C 0.51945 -0.38009 0.52119 -0.38634 0.52119 -0.38634 C 0.52257 -0.39884 0.5231 -0.43727 0.53316 -0.44514 C 0.53577 -0.44722 0.54185 -0.44861 0.54514 -0.44977 C 0.56112 -0.44884 0.57101 -0.44838 0.58542 -0.4419 C 0.60278 -0.42592 0.61876 -0.40069 0.64028 -0.39583 C 0.65278 -0.38796 0.66459 -0.38634 0.67848 -0.38472 C 0.69098 -0.38611 0.6941 -0.38403 0.70209 -0.39421 C 0.70313 -0.40162 0.70417 -0.41134 0.70695 -0.41805 C 0.70955 -0.42523 0.70921 -0.42037 0.71042 -0.42754 C 0.71181 -0.43449 0.71216 -0.4412 0.71303 -0.44838 C 0.71441 -0.48333 0.71251 -0.51041 0.74028 -0.52454 C 0.74671 -0.52778 0.75122 -0.52801 0.75799 -0.52916 C 0.76719 -0.52824 0.77657 -0.52847 0.7856 -0.52616 C 0.79132 -0.52477 0.78924 -0.52014 0.79254 -0.51643 C 0.79896 -0.50972 0.80018 -0.50949 0.80573 -0.50694 C 0.81476 -0.49838 0.8224 -0.49722 0.83316 -0.49583 C 0.85226 -0.49722 0.85851 -0.4956 0.8724 -0.50856 C 0.87587 -0.51597 0.87622 -0.52407 0.87848 -0.53241 C 0.87744 -0.54722 0.87553 -0.55648 0.87014 -0.56898 C 0.8698 -0.57106 0.86945 -0.57315 0.86893 -0.57523 C 0.86823 -0.57708 0.86702 -0.57824 0.8665 -0.58009 C 0.86563 -0.5831 0.86598 -0.58657 0.86528 -0.58958 C 0.86407 -0.59375 0.86025 -0.60023 0.85816 -0.60393 C 0.85539 -0.61504 0.85643 -0.61018 0.85469 -0.61805 C 0.85313 -0.63449 0.85278 -0.62847 0.85469 -0.64676 C 0.85469 -0.64699 0.85573 -0.6581 0.85695 -0.65949 C 0.85764 -0.66065 0.85921 -0.66041 0.8606 -0.66088 C 0.86337 -0.66041 0.86632 -0.66088 0.86893 -0.65949 C 0.87431 -0.65671 0.87744 -0.65069 0.88299 -0.64838 C 0.89011 -0.63449 0.89966 -0.6243 0.9106 -0.61643 C 0.91441 -0.61342 0.92049 -0.61088 0.92466 -0.60856 C 0.92691 -0.60741 0.93195 -0.60532 0.93195 -0.60532 C 0.96181 -0.60694 0.96251 -0.59838 0.97014 -0.62754 C 0.96928 -0.64259 0.97084 -0.66111 0.9606 -0.6706 C 0.95573 -0.67963 0.95087 -0.68981 0.94393 -0.69583 C 0.93872 -0.70555 0.93334 -0.71435 0.92726 -0.72291 C 0.92535 -0.73055 0.9231 -0.73518 0.92136 -0.74352 C 0.92049 -0.74676 0.91893 -0.75301 0.91893 -0.75301 C 0.91858 -0.75787 0.91754 -0.7625 0.91754 -0.76736 C 0.91754 -0.77592 0.91823 -0.78426 0.91893 -0.79282 C 0.9191 -0.79444 0.92136 -0.80162 0.9224 -0.80231 C 0.92744 -0.80532 0.94132 -0.80625 0.94636 -0.80694 C 0.97084 -0.8044 0.99931 -0.80393 1.00678 -0.76574 C 1.00643 -0.75139 1.00643 -0.73727 1.00573 -0.72291 C 1.00573 -0.72199 1.00382 -0.71111 1.00348 -0.71018 C 1.00191 -0.70671 0.99844 -0.70069 0.99844 -0.70069 C 0.99671 -0.6912 0.99514 -0.69143 0.99028 -0.68472 C 0.97952 -0.6706 0.98334 -0.67546 0.96303 -0.67199 C 0.91719 -0.67407 0.8724 -0.67662 0.82726 -0.68472 C 0.79306 -0.68403 0.76251 -0.68912 0.73073 -0.67847 C 0.7224 -0.67222 0.71337 -0.66412 0.70469 -0.65949 C 0.70087 -0.65764 0.69601 -0.65648 0.69254 -0.65301 C 0.69098 -0.65116 0.68959 -0.64838 0.68803 -0.64676 C 0.68386 -0.64259 0.67466 -0.63565 0.67466 -0.63565 C 0.66268 -0.61342 0.68126 -0.64606 0.66528 -0.62454 C 0.66112 -0.61921 0.65764 -0.61319 0.65469 -0.60694 C 0.65313 -0.6037 0.65122 -0.60069 0.64966 -0.59745 C 0.6474 -0.59236 0.64376 -0.58171 0.64376 -0.58171 C 0.63924 -0.55741 0.6441 -0.54028 0.65209 -0.51967 C 0.65435 -0.51366 0.65469 -0.50926 0.65799 -0.50393 C 0.6599 -0.50139 0.66216 -0.5 0.66407 -0.49745 C 0.66563 -0.49514 0.66632 -0.49213 0.66754 -0.48958 C 0.66945 -0.48634 0.67136 -0.4831 0.67362 -0.48009 C 0.6849 -0.46389 0.70087 -0.43958 0.71632 -0.42916 C 0.73039 -0.41967 0.74862 -0.41481 0.76407 -0.41342 C 0.77344 -0.4125 0.78316 -0.41227 0.79254 -0.4118 C 0.82431 -0.41296 0.82674 -0.40671 0.84514 -0.41805 C 0.85191 -0.43264 0.84219 -0.41366 0.85087 -0.42616 C 0.8566 -0.43426 0.85764 -0.43912 0.86303 -0.44514 C 0.8698 -0.45278 0.86823 -0.44491 0.87726 -0.4625 C 0.88178 -0.47153 0.88351 -0.48125 0.88681 -0.4912 C 0.88959 -0.50879 0.88959 -0.51829 0.89862 -0.53241 C 0.90382 -0.54074 0.90921 -0.55416 0.91754 -0.55787 C 0.92205 -0.56389 0.92778 -0.57199 0.93299 -0.57685 C 0.93403 -0.57893 0.93455 -0.58102 0.9356 -0.5831 C 0.93716 -0.58634 0.94028 -0.59282 0.94028 -0.59282 C 0.94132 -0.59907 0.94237 -0.60324 0.94514 -0.60856 C 0.9481 -0.62106 0.95001 -0.63518 0.95799 -0.64352 C 0.96025 -0.65162 0.97205 -0.66481 0.97848 -0.66898 C 0.98108 -0.6787 0.99011 -0.69004 0.99619 -0.69583 C 0.99879 -0.69791 1.00105 -0.70023 1.00348 -0.70231 C 1.00452 -0.70324 1.00678 -0.70532 1.00678 -0.70532 C 1.0073 -0.70694 1.00678 -0.70949 1.00799 -0.71018 C 1.01476 -0.71435 1.0257 -0.71227 1.03299 -0.71643 " pathEditMode="relative" ptsTypes="ffffffffffffffffffffffffffffffffffffffffffffffffffffffffffffffffffffffffffffffffffffffffffffffffffffffffffffffffA">
                                          <p:cBhvr>
                                            <p:cTn id="98" dur="5000" fill="hold"/>
                                            <p:tgtEl>
                                              <p:spTgt spid="20"/>
                                            </p:tgtEl>
                                            <p:attrNameLst>
                                              <p:attrName>ppt_x</p:attrName>
                                              <p:attrName>ppt_y</p:attrName>
                                            </p:attrNameLst>
                                          </p:cBhvr>
                                        </p:animMotion>
                                      </p:childTnLst>
                                      <p:subTnLst>
                                        <p:set>
                                          <p:cBhvr override="childStyle">
                                            <p:cTn dur="1" fill="hold" display="0" masterRel="nextClick" afterEffect="1"/>
                                            <p:tgtEl>
                                              <p:spTgt spid="20"/>
                                            </p:tgtEl>
                                            <p:attrNameLst>
                                              <p:attrName>style.visibility</p:attrName>
                                            </p:attrNameLst>
                                          </p:cBhvr>
                                          <p:to>
                                            <p:strVal val="hidden"/>
                                          </p:to>
                                        </p:set>
                                        <p:audio>
                                          <p:cMediaNode>
                                            <p:cTn display="0" masterRel="sameClick">
                                              <p:stCondLst>
                                                <p:cond evt="begin" delay="0">
                                                  <p:tn val="97"/>
                                                </p:cond>
                                              </p:stCondLst>
                                              <p:endCondLst>
                                                <p:cond evt="onStopAudio" delay="0">
                                                  <p:tgtEl>
                                                    <p:sldTgt/>
                                                  </p:tgtEl>
                                                </p:cond>
                                              </p:endCondLst>
                                            </p:cTn>
                                            <p:tgtEl>
                                              <p:sndTgt r:embed="rId4" name="Flea.wav"/>
                                            </p:tgtEl>
                                          </p:cMediaNode>
                                        </p:audio>
                                      </p:subTnLst>
                                    </p:cTn>
                                  </p:par>
                                </p:childTnLst>
                              </p:cTn>
                            </p:par>
                            <p:par>
                              <p:cTn id="99" fill="hold">
                                <p:stCondLst>
                                  <p:cond delay="5000"/>
                                </p:stCondLst>
                                <p:childTnLst>
                                  <p:par>
                                    <p:cTn id="100" presetID="63" presetClass="path" presetSubtype="0" accel="50000" decel="50000" fill="hold" nodeType="afterEffect">
                                      <p:stCondLst>
                                        <p:cond delay="0"/>
                                      </p:stCondLst>
                                      <p:childTnLst>
                                        <p:animMotion origin="layout" path="M 0 0 L 0.25 0 E" pathEditMode="relative" ptsTypes="">
                                          <p:cBhvr>
                                            <p:cTn id="101" dur="2000" fill="hold"/>
                                            <p:tgtEl>
                                              <p:spTgt spid="6"/>
                                            </p:tgtEl>
                                            <p:attrNameLst>
                                              <p:attrName>ppt_x</p:attrName>
                                              <p:attrName>ppt_y</p:attrName>
                                            </p:attrNameLst>
                                          </p:cBhvr>
                                        </p:animMotion>
                                      </p:childTnLst>
                                      <p:subTnLst>
                                        <p:audio>
                                          <p:cMediaNode>
                                            <p:cTn display="0" masterRel="sameClick">
                                              <p:stCondLst>
                                                <p:cond evt="begin" delay="0">
                                                  <p:tn val="100"/>
                                                </p:cond>
                                              </p:stCondLst>
                                              <p:endCondLst>
                                                <p:cond evt="onStopAudio" delay="0">
                                                  <p:tgtEl>
                                                    <p:sldTgt/>
                                                  </p:tgtEl>
                                                </p:cond>
                                              </p:endCondLst>
                                            </p:cTn>
                                            <p:tgtEl>
                                              <p:sndTgt r:embed="rId5" name="man.wav"/>
                                            </p:tgtEl>
                                          </p:cMediaNode>
                                        </p:audio>
                                      </p:subTnLst>
                                    </p:cTn>
                                  </p:par>
                                </p:childTnLst>
                              </p:cTn>
                            </p:par>
                          </p:childTnLst>
                        </p:cTn>
                      </p:par>
                      <p:par>
                        <p:cTn id="102" fill="hold">
                          <p:stCondLst>
                            <p:cond delay="indefinite"/>
                          </p:stCondLst>
                          <p:childTnLst>
                            <p:par>
                              <p:cTn id="103" fill="hold">
                                <p:stCondLst>
                                  <p:cond delay="0"/>
                                </p:stCondLst>
                                <p:childTnLst>
                                  <p:par>
                                    <p:cTn id="104" presetID="42" presetClass="exit" presetSubtype="0" fill="hold" nodeType="clickEffect">
                                      <p:stCondLst>
                                        <p:cond delay="0"/>
                                      </p:stCondLst>
                                      <p:childTnLst>
                                        <p:animEffect transition="out" filter="fade">
                                          <p:cBhvr>
                                            <p:cTn id="105" dur="1000"/>
                                            <p:tgtEl>
                                              <p:spTgt spid="7"/>
                                            </p:tgtEl>
                                          </p:cBhvr>
                                        </p:animEffect>
                                        <p:anim calcmode="lin" valueType="num">
                                          <p:cBhvr>
                                            <p:cTn id="106" dur="1000"/>
                                            <p:tgtEl>
                                              <p:spTgt spid="7"/>
                                            </p:tgtEl>
                                            <p:attrNameLst>
                                              <p:attrName>ppt_x</p:attrName>
                                            </p:attrNameLst>
                                          </p:cBhvr>
                                          <p:tavLst>
                                            <p:tav tm="0">
                                              <p:val>
                                                <p:strVal val="ppt_x"/>
                                              </p:val>
                                            </p:tav>
                                            <p:tav tm="100000">
                                              <p:val>
                                                <p:strVal val="ppt_x"/>
                                              </p:val>
                                            </p:tav>
                                          </p:tavLst>
                                        </p:anim>
                                        <p:anim calcmode="lin" valueType="num">
                                          <p:cBhvr>
                                            <p:cTn id="107" dur="1000"/>
                                            <p:tgtEl>
                                              <p:spTgt spid="7"/>
                                            </p:tgtEl>
                                            <p:attrNameLst>
                                              <p:attrName>ppt_y</p:attrName>
                                            </p:attrNameLst>
                                          </p:cBhvr>
                                          <p:tavLst>
                                            <p:tav tm="0">
                                              <p:val>
                                                <p:strVal val="ppt_y"/>
                                              </p:val>
                                            </p:tav>
                                            <p:tav tm="100000">
                                              <p:val>
                                                <p:strVal val="ppt_y+.1"/>
                                              </p:val>
                                            </p:tav>
                                          </p:tavLst>
                                        </p:anim>
                                        <p:set>
                                          <p:cBhvr>
                                            <p:cTn id="108" dur="1" fill="hold">
                                              <p:stCondLst>
                                                <p:cond delay="999"/>
                                              </p:stCondLst>
                                            </p:cTn>
                                            <p:tgtEl>
                                              <p:spTgt spid="7"/>
                                            </p:tgtEl>
                                            <p:attrNameLst>
                                              <p:attrName>style.visibility</p:attrName>
                                            </p:attrNameLst>
                                          </p:cBhvr>
                                          <p:to>
                                            <p:strVal val="hidden"/>
                                          </p:to>
                                        </p:set>
                                      </p:childTnLst>
                                    </p:cTn>
                                  </p:par>
                                  <p:par>
                                    <p:cTn id="109" presetID="42" presetClass="exit" presetSubtype="0" fill="hold" grpId="1" nodeType="withEffect">
                                      <p:stCondLst>
                                        <p:cond delay="0"/>
                                      </p:stCondLst>
                                      <p:childTnLst>
                                        <p:animEffect transition="out" filter="fade">
                                          <p:cBhvr>
                                            <p:cTn id="110" dur="1000"/>
                                            <p:tgtEl>
                                              <p:spTgt spid="8"/>
                                            </p:tgtEl>
                                          </p:cBhvr>
                                        </p:animEffect>
                                        <p:anim calcmode="lin" valueType="num">
                                          <p:cBhvr>
                                            <p:cTn id="111" dur="1000"/>
                                            <p:tgtEl>
                                              <p:spTgt spid="8"/>
                                            </p:tgtEl>
                                            <p:attrNameLst>
                                              <p:attrName>ppt_x</p:attrName>
                                            </p:attrNameLst>
                                          </p:cBhvr>
                                          <p:tavLst>
                                            <p:tav tm="0">
                                              <p:val>
                                                <p:strVal val="ppt_x"/>
                                              </p:val>
                                            </p:tav>
                                            <p:tav tm="100000">
                                              <p:val>
                                                <p:strVal val="ppt_x"/>
                                              </p:val>
                                            </p:tav>
                                          </p:tavLst>
                                        </p:anim>
                                        <p:anim calcmode="lin" valueType="num">
                                          <p:cBhvr>
                                            <p:cTn id="112" dur="1000"/>
                                            <p:tgtEl>
                                              <p:spTgt spid="8"/>
                                            </p:tgtEl>
                                            <p:attrNameLst>
                                              <p:attrName>ppt_y</p:attrName>
                                            </p:attrNameLst>
                                          </p:cBhvr>
                                          <p:tavLst>
                                            <p:tav tm="0">
                                              <p:val>
                                                <p:strVal val="ppt_y"/>
                                              </p:val>
                                            </p:tav>
                                            <p:tav tm="100000">
                                              <p:val>
                                                <p:strVal val="ppt_y+.1"/>
                                              </p:val>
                                            </p:tav>
                                          </p:tavLst>
                                        </p:anim>
                                        <p:set>
                                          <p:cBhvr>
                                            <p:cTn id="113" dur="1" fill="hold">
                                              <p:stCondLst>
                                                <p:cond delay="999"/>
                                              </p:stCondLst>
                                            </p:cTn>
                                            <p:tgtEl>
                                              <p:spTgt spid="8"/>
                                            </p:tgtEl>
                                            <p:attrNameLst>
                                              <p:attrName>style.visibility</p:attrName>
                                            </p:attrNameLst>
                                          </p:cBhvr>
                                          <p:to>
                                            <p:strVal val="hidden"/>
                                          </p:to>
                                        </p:set>
                                      </p:childTnLst>
                                    </p:cTn>
                                  </p:par>
                                  <p:par>
                                    <p:cTn id="114" presetID="42" presetClass="exit" presetSubtype="0" fill="hold" grpId="1" nodeType="withEffect">
                                      <p:stCondLst>
                                        <p:cond delay="0"/>
                                      </p:stCondLst>
                                      <p:childTnLst>
                                        <p:animEffect transition="out" filter="fade">
                                          <p:cBhvr>
                                            <p:cTn id="115" dur="1000"/>
                                            <p:tgtEl>
                                              <p:spTgt spid="11"/>
                                            </p:tgtEl>
                                          </p:cBhvr>
                                        </p:animEffect>
                                        <p:anim calcmode="lin" valueType="num">
                                          <p:cBhvr>
                                            <p:cTn id="116" dur="1000"/>
                                            <p:tgtEl>
                                              <p:spTgt spid="11"/>
                                            </p:tgtEl>
                                            <p:attrNameLst>
                                              <p:attrName>ppt_x</p:attrName>
                                            </p:attrNameLst>
                                          </p:cBhvr>
                                          <p:tavLst>
                                            <p:tav tm="0">
                                              <p:val>
                                                <p:strVal val="ppt_x"/>
                                              </p:val>
                                            </p:tav>
                                            <p:tav tm="100000">
                                              <p:val>
                                                <p:strVal val="ppt_x"/>
                                              </p:val>
                                            </p:tav>
                                          </p:tavLst>
                                        </p:anim>
                                        <p:anim calcmode="lin" valueType="num">
                                          <p:cBhvr>
                                            <p:cTn id="117" dur="1000"/>
                                            <p:tgtEl>
                                              <p:spTgt spid="11"/>
                                            </p:tgtEl>
                                            <p:attrNameLst>
                                              <p:attrName>ppt_y</p:attrName>
                                            </p:attrNameLst>
                                          </p:cBhvr>
                                          <p:tavLst>
                                            <p:tav tm="0">
                                              <p:val>
                                                <p:strVal val="ppt_y"/>
                                              </p:val>
                                            </p:tav>
                                            <p:tav tm="100000">
                                              <p:val>
                                                <p:strVal val="ppt_y+.1"/>
                                              </p:val>
                                            </p:tav>
                                          </p:tavLst>
                                        </p:anim>
                                        <p:set>
                                          <p:cBhvr>
                                            <p:cTn id="118" dur="1" fill="hold">
                                              <p:stCondLst>
                                                <p:cond delay="999"/>
                                              </p:stCondLst>
                                            </p:cTn>
                                            <p:tgtEl>
                                              <p:spTgt spid="11"/>
                                            </p:tgtEl>
                                            <p:attrNameLst>
                                              <p:attrName>style.visibility</p:attrName>
                                            </p:attrNameLst>
                                          </p:cBhvr>
                                          <p:to>
                                            <p:strVal val="hidden"/>
                                          </p:to>
                                        </p:set>
                                      </p:childTnLst>
                                    </p:cTn>
                                  </p:par>
                                  <p:par>
                                    <p:cTn id="119" presetID="42" presetClass="exit" presetSubtype="0" fill="hold" nodeType="withEffect">
                                      <p:stCondLst>
                                        <p:cond delay="0"/>
                                      </p:stCondLst>
                                      <p:childTnLst>
                                        <p:animEffect transition="out" filter="fade">
                                          <p:cBhvr>
                                            <p:cTn id="120" dur="1000"/>
                                            <p:tgtEl>
                                              <p:spTgt spid="5"/>
                                            </p:tgtEl>
                                          </p:cBhvr>
                                        </p:animEffect>
                                        <p:anim calcmode="lin" valueType="num">
                                          <p:cBhvr>
                                            <p:cTn id="121" dur="1000"/>
                                            <p:tgtEl>
                                              <p:spTgt spid="5"/>
                                            </p:tgtEl>
                                            <p:attrNameLst>
                                              <p:attrName>ppt_x</p:attrName>
                                            </p:attrNameLst>
                                          </p:cBhvr>
                                          <p:tavLst>
                                            <p:tav tm="0">
                                              <p:val>
                                                <p:strVal val="ppt_x"/>
                                              </p:val>
                                            </p:tav>
                                            <p:tav tm="100000">
                                              <p:val>
                                                <p:strVal val="ppt_x"/>
                                              </p:val>
                                            </p:tav>
                                          </p:tavLst>
                                        </p:anim>
                                        <p:anim calcmode="lin" valueType="num">
                                          <p:cBhvr>
                                            <p:cTn id="122" dur="1000"/>
                                            <p:tgtEl>
                                              <p:spTgt spid="5"/>
                                            </p:tgtEl>
                                            <p:attrNameLst>
                                              <p:attrName>ppt_y</p:attrName>
                                            </p:attrNameLst>
                                          </p:cBhvr>
                                          <p:tavLst>
                                            <p:tav tm="0">
                                              <p:val>
                                                <p:strVal val="ppt_y"/>
                                              </p:val>
                                            </p:tav>
                                            <p:tav tm="100000">
                                              <p:val>
                                                <p:strVal val="ppt_y+.1"/>
                                              </p:val>
                                            </p:tav>
                                          </p:tavLst>
                                        </p:anim>
                                        <p:set>
                                          <p:cBhvr>
                                            <p:cTn id="123" dur="1" fill="hold">
                                              <p:stCondLst>
                                                <p:cond delay="999"/>
                                              </p:stCondLst>
                                            </p:cTn>
                                            <p:tgtEl>
                                              <p:spTgt spid="5"/>
                                            </p:tgtEl>
                                            <p:attrNameLst>
                                              <p:attrName>style.visibility</p:attrName>
                                            </p:attrNameLst>
                                          </p:cBhvr>
                                          <p:to>
                                            <p:strVal val="hidden"/>
                                          </p:to>
                                        </p:set>
                                      </p:childTnLst>
                                    </p:cTn>
                                  </p:par>
                                  <p:par>
                                    <p:cTn id="124" presetID="42" presetClass="exit" presetSubtype="0" fill="hold" nodeType="withEffect">
                                      <p:stCondLst>
                                        <p:cond delay="0"/>
                                      </p:stCondLst>
                                      <p:childTnLst>
                                        <p:animEffect transition="out" filter="fade">
                                          <p:cBhvr>
                                            <p:cTn id="125" dur="1000"/>
                                            <p:tgtEl>
                                              <p:spTgt spid="18"/>
                                            </p:tgtEl>
                                          </p:cBhvr>
                                        </p:animEffect>
                                        <p:anim calcmode="lin" valueType="num">
                                          <p:cBhvr>
                                            <p:cTn id="126" dur="1000"/>
                                            <p:tgtEl>
                                              <p:spTgt spid="18"/>
                                            </p:tgtEl>
                                            <p:attrNameLst>
                                              <p:attrName>ppt_x</p:attrName>
                                            </p:attrNameLst>
                                          </p:cBhvr>
                                          <p:tavLst>
                                            <p:tav tm="0">
                                              <p:val>
                                                <p:strVal val="ppt_x"/>
                                              </p:val>
                                            </p:tav>
                                            <p:tav tm="100000">
                                              <p:val>
                                                <p:strVal val="ppt_x"/>
                                              </p:val>
                                            </p:tav>
                                          </p:tavLst>
                                        </p:anim>
                                        <p:anim calcmode="lin" valueType="num">
                                          <p:cBhvr>
                                            <p:cTn id="127" dur="1000"/>
                                            <p:tgtEl>
                                              <p:spTgt spid="18"/>
                                            </p:tgtEl>
                                            <p:attrNameLst>
                                              <p:attrName>ppt_y</p:attrName>
                                            </p:attrNameLst>
                                          </p:cBhvr>
                                          <p:tavLst>
                                            <p:tav tm="0">
                                              <p:val>
                                                <p:strVal val="ppt_y"/>
                                              </p:val>
                                            </p:tav>
                                            <p:tav tm="100000">
                                              <p:val>
                                                <p:strVal val="ppt_y+.1"/>
                                              </p:val>
                                            </p:tav>
                                          </p:tavLst>
                                        </p:anim>
                                        <p:set>
                                          <p:cBhvr>
                                            <p:cTn id="128" dur="1" fill="hold">
                                              <p:stCondLst>
                                                <p:cond delay="999"/>
                                              </p:stCondLst>
                                            </p:cTn>
                                            <p:tgtEl>
                                              <p:spTgt spid="18"/>
                                            </p:tgtEl>
                                            <p:attrNameLst>
                                              <p:attrName>style.visibility</p:attrName>
                                            </p:attrNameLst>
                                          </p:cBhvr>
                                          <p:to>
                                            <p:strVal val="hidden"/>
                                          </p:to>
                                        </p:set>
                                      </p:childTnLst>
                                    </p:cTn>
                                  </p:par>
                                  <p:par>
                                    <p:cTn id="129" presetID="42" presetClass="exit" presetSubtype="0" fill="hold" grpId="1" nodeType="withEffect">
                                      <p:stCondLst>
                                        <p:cond delay="0"/>
                                      </p:stCondLst>
                                      <p:childTnLst>
                                        <p:animEffect transition="out" filter="fade">
                                          <p:cBhvr>
                                            <p:cTn id="130" dur="1000"/>
                                            <p:tgtEl>
                                              <p:spTgt spid="9"/>
                                            </p:tgtEl>
                                          </p:cBhvr>
                                        </p:animEffect>
                                        <p:anim calcmode="lin" valueType="num">
                                          <p:cBhvr>
                                            <p:cTn id="131" dur="1000"/>
                                            <p:tgtEl>
                                              <p:spTgt spid="9"/>
                                            </p:tgtEl>
                                            <p:attrNameLst>
                                              <p:attrName>ppt_x</p:attrName>
                                            </p:attrNameLst>
                                          </p:cBhvr>
                                          <p:tavLst>
                                            <p:tav tm="0">
                                              <p:val>
                                                <p:strVal val="ppt_x"/>
                                              </p:val>
                                            </p:tav>
                                            <p:tav tm="100000">
                                              <p:val>
                                                <p:strVal val="ppt_x"/>
                                              </p:val>
                                            </p:tav>
                                          </p:tavLst>
                                        </p:anim>
                                        <p:anim calcmode="lin" valueType="num">
                                          <p:cBhvr>
                                            <p:cTn id="132" dur="1000"/>
                                            <p:tgtEl>
                                              <p:spTgt spid="9"/>
                                            </p:tgtEl>
                                            <p:attrNameLst>
                                              <p:attrName>ppt_y</p:attrName>
                                            </p:attrNameLst>
                                          </p:cBhvr>
                                          <p:tavLst>
                                            <p:tav tm="0">
                                              <p:val>
                                                <p:strVal val="ppt_y"/>
                                              </p:val>
                                            </p:tav>
                                            <p:tav tm="100000">
                                              <p:val>
                                                <p:strVal val="ppt_y+.1"/>
                                              </p:val>
                                            </p:tav>
                                          </p:tavLst>
                                        </p:anim>
                                        <p:set>
                                          <p:cBhvr>
                                            <p:cTn id="133" dur="1" fill="hold">
                                              <p:stCondLst>
                                                <p:cond delay="999"/>
                                              </p:stCondLst>
                                            </p:cTn>
                                            <p:tgtEl>
                                              <p:spTgt spid="9"/>
                                            </p:tgtEl>
                                            <p:attrNameLst>
                                              <p:attrName>style.visibility</p:attrName>
                                            </p:attrNameLst>
                                          </p:cBhvr>
                                          <p:to>
                                            <p:strVal val="hidden"/>
                                          </p:to>
                                        </p:set>
                                      </p:childTnLst>
                                    </p:cTn>
                                  </p:par>
                                  <p:par>
                                    <p:cTn id="134" presetID="42" presetClass="exit" presetSubtype="0" fill="hold" grpId="1" nodeType="withEffect">
                                      <p:stCondLst>
                                        <p:cond delay="0"/>
                                      </p:stCondLst>
                                      <p:childTnLst>
                                        <p:animEffect transition="out" filter="fade">
                                          <p:cBhvr>
                                            <p:cTn id="135" dur="1000"/>
                                            <p:tgtEl>
                                              <p:spTgt spid="12"/>
                                            </p:tgtEl>
                                          </p:cBhvr>
                                        </p:animEffect>
                                        <p:anim calcmode="lin" valueType="num">
                                          <p:cBhvr>
                                            <p:cTn id="136" dur="1000"/>
                                            <p:tgtEl>
                                              <p:spTgt spid="12"/>
                                            </p:tgtEl>
                                            <p:attrNameLst>
                                              <p:attrName>ppt_x</p:attrName>
                                            </p:attrNameLst>
                                          </p:cBhvr>
                                          <p:tavLst>
                                            <p:tav tm="0">
                                              <p:val>
                                                <p:strVal val="ppt_x"/>
                                              </p:val>
                                            </p:tav>
                                            <p:tav tm="100000">
                                              <p:val>
                                                <p:strVal val="ppt_x"/>
                                              </p:val>
                                            </p:tav>
                                          </p:tavLst>
                                        </p:anim>
                                        <p:anim calcmode="lin" valueType="num">
                                          <p:cBhvr>
                                            <p:cTn id="137" dur="1000"/>
                                            <p:tgtEl>
                                              <p:spTgt spid="12"/>
                                            </p:tgtEl>
                                            <p:attrNameLst>
                                              <p:attrName>ppt_y</p:attrName>
                                            </p:attrNameLst>
                                          </p:cBhvr>
                                          <p:tavLst>
                                            <p:tav tm="0">
                                              <p:val>
                                                <p:strVal val="ppt_y"/>
                                              </p:val>
                                            </p:tav>
                                            <p:tav tm="100000">
                                              <p:val>
                                                <p:strVal val="ppt_y+.1"/>
                                              </p:val>
                                            </p:tav>
                                          </p:tavLst>
                                        </p:anim>
                                        <p:set>
                                          <p:cBhvr>
                                            <p:cTn id="138" dur="1" fill="hold">
                                              <p:stCondLst>
                                                <p:cond delay="999"/>
                                              </p:stCondLst>
                                            </p:cTn>
                                            <p:tgtEl>
                                              <p:spTgt spid="12"/>
                                            </p:tgtEl>
                                            <p:attrNameLst>
                                              <p:attrName>style.visibility</p:attrName>
                                            </p:attrNameLst>
                                          </p:cBhvr>
                                          <p:to>
                                            <p:strVal val="hidden"/>
                                          </p:to>
                                        </p:set>
                                      </p:childTnLst>
                                    </p:cTn>
                                  </p:par>
                                  <p:par>
                                    <p:cTn id="139" presetID="42" presetClass="exit" presetSubtype="0" fill="hold" grpId="1" nodeType="withEffect">
                                      <p:stCondLst>
                                        <p:cond delay="0"/>
                                      </p:stCondLst>
                                      <p:childTnLst>
                                        <p:animEffect transition="out" filter="fade">
                                          <p:cBhvr>
                                            <p:cTn id="140" dur="1000"/>
                                            <p:tgtEl>
                                              <p:spTgt spid="14"/>
                                            </p:tgtEl>
                                          </p:cBhvr>
                                        </p:animEffect>
                                        <p:anim calcmode="lin" valueType="num">
                                          <p:cBhvr>
                                            <p:cTn id="141" dur="1000"/>
                                            <p:tgtEl>
                                              <p:spTgt spid="14"/>
                                            </p:tgtEl>
                                            <p:attrNameLst>
                                              <p:attrName>ppt_x</p:attrName>
                                            </p:attrNameLst>
                                          </p:cBhvr>
                                          <p:tavLst>
                                            <p:tav tm="0">
                                              <p:val>
                                                <p:strVal val="ppt_x"/>
                                              </p:val>
                                            </p:tav>
                                            <p:tav tm="100000">
                                              <p:val>
                                                <p:strVal val="ppt_x"/>
                                              </p:val>
                                            </p:tav>
                                          </p:tavLst>
                                        </p:anim>
                                        <p:anim calcmode="lin" valueType="num">
                                          <p:cBhvr>
                                            <p:cTn id="142" dur="1000"/>
                                            <p:tgtEl>
                                              <p:spTgt spid="14"/>
                                            </p:tgtEl>
                                            <p:attrNameLst>
                                              <p:attrName>ppt_y</p:attrName>
                                            </p:attrNameLst>
                                          </p:cBhvr>
                                          <p:tavLst>
                                            <p:tav tm="0">
                                              <p:val>
                                                <p:strVal val="ppt_y"/>
                                              </p:val>
                                            </p:tav>
                                            <p:tav tm="100000">
                                              <p:val>
                                                <p:strVal val="ppt_y+.1"/>
                                              </p:val>
                                            </p:tav>
                                          </p:tavLst>
                                        </p:anim>
                                        <p:set>
                                          <p:cBhvr>
                                            <p:cTn id="143" dur="1" fill="hold">
                                              <p:stCondLst>
                                                <p:cond delay="999"/>
                                              </p:stCondLst>
                                            </p:cTn>
                                            <p:tgtEl>
                                              <p:spTgt spid="14"/>
                                            </p:tgtEl>
                                            <p:attrNameLst>
                                              <p:attrName>style.visibility</p:attrName>
                                            </p:attrNameLst>
                                          </p:cBhvr>
                                          <p:to>
                                            <p:strVal val="hidden"/>
                                          </p:to>
                                        </p:set>
                                      </p:childTnLst>
                                    </p:cTn>
                                  </p:par>
                                  <p:par>
                                    <p:cTn id="144" presetID="42" presetClass="exit" presetSubtype="0" fill="hold" grpId="1" nodeType="withEffect">
                                      <p:stCondLst>
                                        <p:cond delay="0"/>
                                      </p:stCondLst>
                                      <p:childTnLst>
                                        <p:animEffect transition="out" filter="fade">
                                          <p:cBhvr>
                                            <p:cTn id="145" dur="1000"/>
                                            <p:tgtEl>
                                              <p:spTgt spid="16"/>
                                            </p:tgtEl>
                                          </p:cBhvr>
                                        </p:animEffect>
                                        <p:anim calcmode="lin" valueType="num">
                                          <p:cBhvr>
                                            <p:cTn id="146" dur="1000"/>
                                            <p:tgtEl>
                                              <p:spTgt spid="16"/>
                                            </p:tgtEl>
                                            <p:attrNameLst>
                                              <p:attrName>ppt_x</p:attrName>
                                            </p:attrNameLst>
                                          </p:cBhvr>
                                          <p:tavLst>
                                            <p:tav tm="0">
                                              <p:val>
                                                <p:strVal val="ppt_x"/>
                                              </p:val>
                                            </p:tav>
                                            <p:tav tm="100000">
                                              <p:val>
                                                <p:strVal val="ppt_x"/>
                                              </p:val>
                                            </p:tav>
                                          </p:tavLst>
                                        </p:anim>
                                        <p:anim calcmode="lin" valueType="num">
                                          <p:cBhvr>
                                            <p:cTn id="147" dur="1000"/>
                                            <p:tgtEl>
                                              <p:spTgt spid="16"/>
                                            </p:tgtEl>
                                            <p:attrNameLst>
                                              <p:attrName>ppt_y</p:attrName>
                                            </p:attrNameLst>
                                          </p:cBhvr>
                                          <p:tavLst>
                                            <p:tav tm="0">
                                              <p:val>
                                                <p:strVal val="ppt_y"/>
                                              </p:val>
                                            </p:tav>
                                            <p:tav tm="100000">
                                              <p:val>
                                                <p:strVal val="ppt_y+.1"/>
                                              </p:val>
                                            </p:tav>
                                          </p:tavLst>
                                        </p:anim>
                                        <p:set>
                                          <p:cBhvr>
                                            <p:cTn id="148" dur="1" fill="hold">
                                              <p:stCondLst>
                                                <p:cond delay="999"/>
                                              </p:stCondLst>
                                            </p:cTn>
                                            <p:tgtEl>
                                              <p:spTgt spid="16"/>
                                            </p:tgtEl>
                                            <p:attrNameLst>
                                              <p:attrName>style.visibility</p:attrName>
                                            </p:attrNameLst>
                                          </p:cBhvr>
                                          <p:to>
                                            <p:strVal val="hidden"/>
                                          </p:to>
                                        </p:set>
                                      </p:childTnLst>
                                    </p:cTn>
                                  </p:par>
                                  <p:par>
                                    <p:cTn id="149" presetID="52" presetClass="exit" presetSubtype="0" fill="hold" grpId="1" nodeType="withEffect">
                                      <p:stCondLst>
                                        <p:cond delay="0"/>
                                      </p:stCondLst>
                                      <p:childTnLst>
                                        <p:animScale>
                                          <p:cBhvr>
                                            <p:cTn id="150"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1" dur="1000" accel="50000">
                                              <p:stCondLst>
                                                <p:cond delay="0"/>
                                              </p:stCondLst>
                                            </p:cTn>
                                            <p:tgtEl>
                                              <p:spTgt spid="2"/>
                                            </p:tgtEl>
                                            <p:attrNameLst>
                                              <p:attrName>ppt_x</p:attrName>
                                              <p:attrName>ppt_y</p:attrName>
                                            </p:attrNameLst>
                                          </p:cBhvr>
                                        </p:animMotion>
                                        <p:animEffect transition="out" filter="fade">
                                          <p:cBhvr>
                                            <p:cTn id="152" dur="1000"/>
                                            <p:tgtEl>
                                              <p:spTgt spid="2"/>
                                            </p:tgtEl>
                                          </p:cBhvr>
                                        </p:animEffect>
                                        <p:set>
                                          <p:cBhvr>
                                            <p:cTn id="153" dur="1" fill="hold">
                                              <p:stCondLst>
                                                <p:cond delay="999"/>
                                              </p:stCondLst>
                                            </p:cTn>
                                            <p:tgtEl>
                                              <p:spTgt spid="2"/>
                                            </p:tgtEl>
                                            <p:attrNameLst>
                                              <p:attrName>style.visibility</p:attrName>
                                            </p:attrNameLst>
                                          </p:cBhvr>
                                          <p:to>
                                            <p:strVal val="hidden"/>
                                          </p:to>
                                        </p:set>
                                      </p:childTnLst>
                                    </p:cTn>
                                  </p:par>
                                  <p:par>
                                    <p:cTn id="154" presetID="42" presetClass="exit" presetSubtype="0" fill="hold" nodeType="withEffect">
                                      <p:stCondLst>
                                        <p:cond delay="0"/>
                                      </p:stCondLst>
                                      <p:childTnLst>
                                        <p:animEffect transition="out" filter="fade">
                                          <p:cBhvr>
                                            <p:cTn id="155" dur="1000"/>
                                            <p:tgtEl>
                                              <p:spTgt spid="6"/>
                                            </p:tgtEl>
                                          </p:cBhvr>
                                        </p:animEffect>
                                        <p:anim calcmode="lin" valueType="num">
                                          <p:cBhvr>
                                            <p:cTn id="156" dur="1000"/>
                                            <p:tgtEl>
                                              <p:spTgt spid="6"/>
                                            </p:tgtEl>
                                            <p:attrNameLst>
                                              <p:attrName>ppt_x</p:attrName>
                                            </p:attrNameLst>
                                          </p:cBhvr>
                                          <p:tavLst>
                                            <p:tav tm="0">
                                              <p:val>
                                                <p:strVal val="ppt_x"/>
                                              </p:val>
                                            </p:tav>
                                            <p:tav tm="100000">
                                              <p:val>
                                                <p:strVal val="ppt_x"/>
                                              </p:val>
                                            </p:tav>
                                          </p:tavLst>
                                        </p:anim>
                                        <p:anim calcmode="lin" valueType="num">
                                          <p:cBhvr>
                                            <p:cTn id="157" dur="1000"/>
                                            <p:tgtEl>
                                              <p:spTgt spid="6"/>
                                            </p:tgtEl>
                                            <p:attrNameLst>
                                              <p:attrName>ppt_y</p:attrName>
                                            </p:attrNameLst>
                                          </p:cBhvr>
                                          <p:tavLst>
                                            <p:tav tm="0">
                                              <p:val>
                                                <p:strVal val="ppt_y"/>
                                              </p:val>
                                            </p:tav>
                                            <p:tav tm="100000">
                                              <p:val>
                                                <p:strVal val="ppt_y+.1"/>
                                              </p:val>
                                            </p:tav>
                                          </p:tavLst>
                                        </p:anim>
                                        <p:set>
                                          <p:cBhvr>
                                            <p:cTn id="158" dur="1" fill="hold">
                                              <p:stCondLst>
                                                <p:cond delay="999"/>
                                              </p:stCondLst>
                                            </p:cTn>
                                            <p:tgtEl>
                                              <p:spTgt spid="6"/>
                                            </p:tgtEl>
                                            <p:attrNameLst>
                                              <p:attrName>style.visibility</p:attrName>
                                            </p:attrNameLst>
                                          </p:cBhvr>
                                          <p:to>
                                            <p:strVal val="hidden"/>
                                          </p:to>
                                        </p:set>
                                      </p:childTnLst>
                                    </p:cTn>
                                  </p:par>
                                  <p:par>
                                    <p:cTn id="159" presetID="42" presetClass="exit" presetSubtype="0" fill="hold" grpId="1" nodeType="withEffect">
                                      <p:stCondLst>
                                        <p:cond delay="0"/>
                                      </p:stCondLst>
                                      <p:childTnLst>
                                        <p:animEffect transition="out" filter="fade">
                                          <p:cBhvr>
                                            <p:cTn id="160" dur="1000"/>
                                            <p:tgtEl>
                                              <p:spTgt spid="10"/>
                                            </p:tgtEl>
                                          </p:cBhvr>
                                        </p:animEffect>
                                        <p:anim calcmode="lin" valueType="num">
                                          <p:cBhvr>
                                            <p:cTn id="161" dur="1000"/>
                                            <p:tgtEl>
                                              <p:spTgt spid="10"/>
                                            </p:tgtEl>
                                            <p:attrNameLst>
                                              <p:attrName>ppt_x</p:attrName>
                                            </p:attrNameLst>
                                          </p:cBhvr>
                                          <p:tavLst>
                                            <p:tav tm="0">
                                              <p:val>
                                                <p:strVal val="ppt_x"/>
                                              </p:val>
                                            </p:tav>
                                            <p:tav tm="100000">
                                              <p:val>
                                                <p:strVal val="ppt_x"/>
                                              </p:val>
                                            </p:tav>
                                          </p:tavLst>
                                        </p:anim>
                                        <p:anim calcmode="lin" valueType="num">
                                          <p:cBhvr>
                                            <p:cTn id="162" dur="1000"/>
                                            <p:tgtEl>
                                              <p:spTgt spid="10"/>
                                            </p:tgtEl>
                                            <p:attrNameLst>
                                              <p:attrName>ppt_y</p:attrName>
                                            </p:attrNameLst>
                                          </p:cBhvr>
                                          <p:tavLst>
                                            <p:tav tm="0">
                                              <p:val>
                                                <p:strVal val="ppt_y"/>
                                              </p:val>
                                            </p:tav>
                                            <p:tav tm="100000">
                                              <p:val>
                                                <p:strVal val="ppt_y+.1"/>
                                              </p:val>
                                            </p:tav>
                                          </p:tavLst>
                                        </p:anim>
                                        <p:set>
                                          <p:cBhvr>
                                            <p:cTn id="163" dur="1" fill="hold">
                                              <p:stCondLst>
                                                <p:cond delay="999"/>
                                              </p:stCondLst>
                                            </p:cTn>
                                            <p:tgtEl>
                                              <p:spTgt spid="10"/>
                                            </p:tgtEl>
                                            <p:attrNameLst>
                                              <p:attrName>style.visibility</p:attrName>
                                            </p:attrNameLst>
                                          </p:cBhvr>
                                          <p:to>
                                            <p:strVal val="hidden"/>
                                          </p:to>
                                        </p:set>
                                      </p:childTnLst>
                                    </p:cTn>
                                  </p:par>
                                  <p:par>
                                    <p:cTn id="164" presetID="16" presetClass="entr" presetSubtype="21" fill="hold" grpId="0" nodeType="withEffect">
                                      <p:stCondLst>
                                        <p:cond delay="0"/>
                                      </p:stCondLst>
                                      <p:childTnLst>
                                        <p:set>
                                          <p:cBhvr>
                                            <p:cTn id="165" dur="1" fill="hold">
                                              <p:stCondLst>
                                                <p:cond delay="0"/>
                                              </p:stCondLst>
                                            </p:cTn>
                                            <p:tgtEl>
                                              <p:spTgt spid="35"/>
                                            </p:tgtEl>
                                            <p:attrNameLst>
                                              <p:attrName>style.visibility</p:attrName>
                                            </p:attrNameLst>
                                          </p:cBhvr>
                                          <p:to>
                                            <p:strVal val="visible"/>
                                          </p:to>
                                        </p:set>
                                        <p:animEffect transition="in" filter="barn(inVertical)">
                                          <p:cBhvr>
                                            <p:cTn id="166" dur="1750"/>
                                            <p:tgtEl>
                                              <p:spTgt spid="35"/>
                                            </p:tgtEl>
                                          </p:cBhvr>
                                        </p:animEffect>
                                      </p:childTnLst>
                                      <p:subTnLst>
                                        <p:audio>
                                          <p:cMediaNode>
                                            <p:cTn display="0" masterRel="sameClick">
                                              <p:stCondLst>
                                                <p:cond evt="begin" delay="0">
                                                  <p:tn val="164"/>
                                                </p:cond>
                                              </p:stCondLst>
                                              <p:endCondLst>
                                                <p:cond evt="onStopAudio" delay="0">
                                                  <p:tgtEl>
                                                    <p:sldTgt/>
                                                  </p:tgtEl>
                                                </p:cond>
                                              </p:endCondLst>
                                            </p:cTn>
                                            <p:tgtEl>
                                              <p:sndTgt r:embed="rId2" name="arrow.wav"/>
                                            </p:tgtEl>
                                          </p:cMediaNode>
                                        </p:audio>
                                      </p:subTnLst>
                                    </p:cTn>
                                  </p:par>
                                </p:childTnLst>
                              </p:cTn>
                            </p:par>
                          </p:childTnLst>
                        </p:cTn>
                      </p:par>
                      <p:par>
                        <p:cTn id="167" fill="hold">
                          <p:stCondLst>
                            <p:cond delay="indefinite"/>
                          </p:stCondLst>
                          <p:childTnLst>
                            <p:par>
                              <p:cTn id="168" fill="hold">
                                <p:stCondLst>
                                  <p:cond delay="0"/>
                                </p:stCondLst>
                                <p:childTnLst>
                                  <p:par>
                                    <p:cTn id="169" presetID="55" presetClass="entr" presetSubtype="0" fill="hold" grpId="0" nodeType="clickEffect">
                                      <p:stCondLst>
                                        <p:cond delay="0"/>
                                      </p:stCondLst>
                                      <p:childTnLst>
                                        <p:set>
                                          <p:cBhvr>
                                            <p:cTn id="170" dur="1" fill="hold">
                                              <p:stCondLst>
                                                <p:cond delay="0"/>
                                              </p:stCondLst>
                                            </p:cTn>
                                            <p:tgtEl>
                                              <p:spTgt spid="23"/>
                                            </p:tgtEl>
                                            <p:attrNameLst>
                                              <p:attrName>style.visibility</p:attrName>
                                            </p:attrNameLst>
                                          </p:cBhvr>
                                          <p:to>
                                            <p:strVal val="visible"/>
                                          </p:to>
                                        </p:set>
                                        <p:anim calcmode="lin" valueType="num">
                                          <p:cBhvr>
                                            <p:cTn id="171" dur="1500" fill="hold"/>
                                            <p:tgtEl>
                                              <p:spTgt spid="23"/>
                                            </p:tgtEl>
                                            <p:attrNameLst>
                                              <p:attrName>ppt_w</p:attrName>
                                            </p:attrNameLst>
                                          </p:cBhvr>
                                          <p:tavLst>
                                            <p:tav tm="0">
                                              <p:val>
                                                <p:strVal val="#ppt_w*0.70"/>
                                              </p:val>
                                            </p:tav>
                                            <p:tav tm="100000">
                                              <p:val>
                                                <p:strVal val="#ppt_w"/>
                                              </p:val>
                                            </p:tav>
                                          </p:tavLst>
                                        </p:anim>
                                        <p:anim calcmode="lin" valueType="num">
                                          <p:cBhvr>
                                            <p:cTn id="172" dur="1500" fill="hold"/>
                                            <p:tgtEl>
                                              <p:spTgt spid="23"/>
                                            </p:tgtEl>
                                            <p:attrNameLst>
                                              <p:attrName>ppt_h</p:attrName>
                                            </p:attrNameLst>
                                          </p:cBhvr>
                                          <p:tavLst>
                                            <p:tav tm="0">
                                              <p:val>
                                                <p:strVal val="#ppt_h"/>
                                              </p:val>
                                            </p:tav>
                                            <p:tav tm="100000">
                                              <p:val>
                                                <p:strVal val="#ppt_h"/>
                                              </p:val>
                                            </p:tav>
                                          </p:tavLst>
                                        </p:anim>
                                        <p:animEffect transition="in" filter="fade">
                                          <p:cBhvr>
                                            <p:cTn id="173" dur="1500"/>
                                            <p:tgtEl>
                                              <p:spTgt spid="23"/>
                                            </p:tgtEl>
                                          </p:cBhvr>
                                        </p:animEffect>
                                      </p:childTnLst>
                                      <p:subTnLst>
                                        <p:audio>
                                          <p:cMediaNode>
                                            <p:cTn display="0" masterRel="sameClick">
                                              <p:stCondLst>
                                                <p:cond evt="begin" delay="0">
                                                  <p:tn val="169"/>
                                                </p:cond>
                                              </p:stCondLst>
                                              <p:endCondLst>
                                                <p:cond evt="onStopAudio" delay="0">
                                                  <p:tgtEl>
                                                    <p:sldTgt/>
                                                  </p:tgtEl>
                                                </p:cond>
                                              </p:endCondLst>
                                            </p:cTn>
                                            <p:tgtEl>
                                              <p:sndTgt r:embed="rId2" name="arrow.wav"/>
                                            </p:tgtEl>
                                          </p:cMediaNode>
                                        </p:audio>
                                      </p:subTnLst>
                                    </p:cTn>
                                  </p:par>
                                </p:childTnLst>
                              </p:cTn>
                            </p:par>
                          </p:childTnLst>
                        </p:cTn>
                      </p:par>
                      <p:par>
                        <p:cTn id="174" fill="hold">
                          <p:stCondLst>
                            <p:cond delay="indefinite"/>
                          </p:stCondLst>
                          <p:childTnLst>
                            <p:par>
                              <p:cTn id="175" fill="hold">
                                <p:stCondLst>
                                  <p:cond delay="0"/>
                                </p:stCondLst>
                                <p:childTnLst>
                                  <p:par>
                                    <p:cTn id="176" presetID="42" presetClass="entr" presetSubtype="0" fill="hold" grpId="0" nodeType="clickEffect">
                                      <p:stCondLst>
                                        <p:cond delay="0"/>
                                      </p:stCondLst>
                                      <p:childTnLst>
                                        <p:set>
                                          <p:cBhvr>
                                            <p:cTn id="177" dur="1" fill="hold">
                                              <p:stCondLst>
                                                <p:cond delay="0"/>
                                              </p:stCondLst>
                                            </p:cTn>
                                            <p:tgtEl>
                                              <p:spTgt spid="24"/>
                                            </p:tgtEl>
                                            <p:attrNameLst>
                                              <p:attrName>style.visibility</p:attrName>
                                            </p:attrNameLst>
                                          </p:cBhvr>
                                          <p:to>
                                            <p:strVal val="visible"/>
                                          </p:to>
                                        </p:set>
                                        <p:animEffect transition="in" filter="fade">
                                          <p:cBhvr>
                                            <p:cTn id="178" dur="1500"/>
                                            <p:tgtEl>
                                              <p:spTgt spid="24"/>
                                            </p:tgtEl>
                                          </p:cBhvr>
                                        </p:animEffect>
                                        <p:anim calcmode="lin" valueType="num">
                                          <p:cBhvr>
                                            <p:cTn id="179" dur="1500" fill="hold"/>
                                            <p:tgtEl>
                                              <p:spTgt spid="24"/>
                                            </p:tgtEl>
                                            <p:attrNameLst>
                                              <p:attrName>ppt_x</p:attrName>
                                            </p:attrNameLst>
                                          </p:cBhvr>
                                          <p:tavLst>
                                            <p:tav tm="0">
                                              <p:val>
                                                <p:strVal val="#ppt_x"/>
                                              </p:val>
                                            </p:tav>
                                            <p:tav tm="100000">
                                              <p:val>
                                                <p:strVal val="#ppt_x"/>
                                              </p:val>
                                            </p:tav>
                                          </p:tavLst>
                                        </p:anim>
                                        <p:anim calcmode="lin" valueType="num">
                                          <p:cBhvr>
                                            <p:cTn id="180" dur="15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6"/>
                                                </p:cond>
                                              </p:stCondLst>
                                              <p:endCondLst>
                                                <p:cond evt="onStopAudio" delay="0">
                                                  <p:tgtEl>
                                                    <p:sldTgt/>
                                                  </p:tgtEl>
                                                </p:cond>
                                              </p:endCondLst>
                                            </p:cTn>
                                            <p:tgtEl>
                                              <p:sndTgt r:embed="rId2" name="arrow.wav"/>
                                            </p:tgtEl>
                                          </p:cMediaNode>
                                        </p:audio>
                                      </p:sub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grpId="0" nodeType="clickEffect">
                                      <p:stCondLst>
                                        <p:cond delay="0"/>
                                      </p:stCondLst>
                                      <p:childTnLst>
                                        <p:set>
                                          <p:cBhvr>
                                            <p:cTn id="184" dur="1" fill="hold">
                                              <p:stCondLst>
                                                <p:cond delay="0"/>
                                              </p:stCondLst>
                                            </p:cTn>
                                            <p:tgtEl>
                                              <p:spTgt spid="22"/>
                                            </p:tgtEl>
                                            <p:attrNameLst>
                                              <p:attrName>style.visibility</p:attrName>
                                            </p:attrNameLst>
                                          </p:cBhvr>
                                          <p:to>
                                            <p:strVal val="visible"/>
                                          </p:to>
                                        </p:set>
                                        <p:animEffect transition="in" filter="fade">
                                          <p:cBhvr>
                                            <p:cTn id="185" dur="1500"/>
                                            <p:tgtEl>
                                              <p:spTgt spid="22"/>
                                            </p:tgtEl>
                                          </p:cBhvr>
                                        </p:animEffect>
                                        <p:anim calcmode="lin" valueType="num">
                                          <p:cBhvr>
                                            <p:cTn id="186" dur="1500" fill="hold"/>
                                            <p:tgtEl>
                                              <p:spTgt spid="22"/>
                                            </p:tgtEl>
                                            <p:attrNameLst>
                                              <p:attrName>ppt_x</p:attrName>
                                            </p:attrNameLst>
                                          </p:cBhvr>
                                          <p:tavLst>
                                            <p:tav tm="0">
                                              <p:val>
                                                <p:strVal val="#ppt_x"/>
                                              </p:val>
                                            </p:tav>
                                            <p:tav tm="100000">
                                              <p:val>
                                                <p:strVal val="#ppt_x"/>
                                              </p:val>
                                            </p:tav>
                                          </p:tavLst>
                                        </p:anim>
                                        <p:anim calcmode="lin" valueType="num">
                                          <p:cBhvr>
                                            <p:cTn id="187" dur="1500" fill="hold"/>
                                            <p:tgtEl>
                                              <p:spTgt spid="2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3"/>
                                                </p:cond>
                                              </p:stCondLst>
                                              <p:endCondLst>
                                                <p:cond evt="onStopAudio" delay="0">
                                                  <p:tgtEl>
                                                    <p:sldTgt/>
                                                  </p:tgtEl>
                                                </p:cond>
                                              </p:endCondLst>
                                            </p:cTn>
                                            <p:tgtEl>
                                              <p:sndTgt r:embed="rId2" name="arrow.wav"/>
                                            </p:tgtEl>
                                          </p:cMediaNode>
                                        </p:audio>
                                      </p:subTnLst>
                                    </p:cTn>
                                  </p:par>
                                </p:childTnLst>
                              </p:cTn>
                            </p:par>
                          </p:childTnLst>
                        </p:cTn>
                      </p:par>
                      <p:par>
                        <p:cTn id="188" fill="hold">
                          <p:stCondLst>
                            <p:cond delay="indefinite"/>
                          </p:stCondLst>
                          <p:childTnLst>
                            <p:par>
                              <p:cTn id="189" fill="hold">
                                <p:stCondLst>
                                  <p:cond delay="0"/>
                                </p:stCondLst>
                                <p:childTnLst>
                                  <p:par>
                                    <p:cTn id="190" presetID="52" presetClass="exit" presetSubtype="0" fill="hold" grpId="1" nodeType="clickEffect">
                                      <p:stCondLst>
                                        <p:cond delay="0"/>
                                      </p:stCondLst>
                                      <p:childTnLst>
                                        <p:animScale>
                                          <p:cBhvr>
                                            <p:cTn id="191" dur="1000" accel="50000">
                                              <p:stCondLst>
                                                <p:cond delay="0"/>
                                              </p:stCondLst>
                                            </p:cTn>
                                            <p:tgtEl>
                                              <p:spTgt spid="2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2" dur="1000" accel="50000">
                                              <p:stCondLst>
                                                <p:cond delay="0"/>
                                              </p:stCondLst>
                                            </p:cTn>
                                            <p:tgtEl>
                                              <p:spTgt spid="23"/>
                                            </p:tgtEl>
                                            <p:attrNameLst>
                                              <p:attrName>ppt_x</p:attrName>
                                              <p:attrName>ppt_y</p:attrName>
                                            </p:attrNameLst>
                                          </p:cBhvr>
                                        </p:animMotion>
                                        <p:animEffect transition="out" filter="fade">
                                          <p:cBhvr>
                                            <p:cTn id="193" dur="1000"/>
                                            <p:tgtEl>
                                              <p:spTgt spid="23"/>
                                            </p:tgtEl>
                                          </p:cBhvr>
                                        </p:animEffect>
                                        <p:set>
                                          <p:cBhvr>
                                            <p:cTn id="194" dur="1" fill="hold">
                                              <p:stCondLst>
                                                <p:cond delay="999"/>
                                              </p:stCondLst>
                                            </p:cTn>
                                            <p:tgtEl>
                                              <p:spTgt spid="23"/>
                                            </p:tgtEl>
                                            <p:attrNameLst>
                                              <p:attrName>style.visibility</p:attrName>
                                            </p:attrNameLst>
                                          </p:cBhvr>
                                          <p:to>
                                            <p:strVal val="hidden"/>
                                          </p:to>
                                        </p:set>
                                      </p:childTnLst>
                                    </p:cTn>
                                  </p:par>
                                  <p:par>
                                    <p:cTn id="195" presetID="52" presetClass="exit" presetSubtype="0" fill="hold" grpId="1" nodeType="withEffect">
                                      <p:stCondLst>
                                        <p:cond delay="0"/>
                                      </p:stCondLst>
                                      <p:childTnLst>
                                        <p:animScale>
                                          <p:cBhvr>
                                            <p:cTn id="196"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7" dur="1000" accel="50000">
                                              <p:stCondLst>
                                                <p:cond delay="0"/>
                                              </p:stCondLst>
                                            </p:cTn>
                                            <p:tgtEl>
                                              <p:spTgt spid="24"/>
                                            </p:tgtEl>
                                            <p:attrNameLst>
                                              <p:attrName>ppt_x</p:attrName>
                                              <p:attrName>ppt_y</p:attrName>
                                            </p:attrNameLst>
                                          </p:cBhvr>
                                        </p:animMotion>
                                        <p:animEffect transition="out" filter="fade">
                                          <p:cBhvr>
                                            <p:cTn id="198" dur="1000"/>
                                            <p:tgtEl>
                                              <p:spTgt spid="24"/>
                                            </p:tgtEl>
                                          </p:cBhvr>
                                        </p:animEffect>
                                        <p:set>
                                          <p:cBhvr>
                                            <p:cTn id="199" dur="1" fill="hold">
                                              <p:stCondLst>
                                                <p:cond delay="999"/>
                                              </p:stCondLst>
                                            </p:cTn>
                                            <p:tgtEl>
                                              <p:spTgt spid="24"/>
                                            </p:tgtEl>
                                            <p:attrNameLst>
                                              <p:attrName>style.visibility</p:attrName>
                                            </p:attrNameLst>
                                          </p:cBhvr>
                                          <p:to>
                                            <p:strVal val="hidden"/>
                                          </p:to>
                                        </p:set>
                                      </p:childTnLst>
                                    </p:cTn>
                                  </p:par>
                                  <p:par>
                                    <p:cTn id="200" presetID="52" presetClass="exit" presetSubtype="0" fill="hold" grpId="1" nodeType="withEffect">
                                      <p:stCondLst>
                                        <p:cond delay="0"/>
                                      </p:stCondLst>
                                      <p:childTnLst>
                                        <p:animScale>
                                          <p:cBhvr>
                                            <p:cTn id="201" dur="1000" accel="50000">
                                              <p:stCondLst>
                                                <p:cond delay="0"/>
                                              </p:stCondLst>
                                            </p:cTn>
                                            <p:tgtEl>
                                              <p:spTgt spid="2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2" dur="1000" accel="50000">
                                              <p:stCondLst>
                                                <p:cond delay="0"/>
                                              </p:stCondLst>
                                            </p:cTn>
                                            <p:tgtEl>
                                              <p:spTgt spid="22"/>
                                            </p:tgtEl>
                                            <p:attrNameLst>
                                              <p:attrName>ppt_x</p:attrName>
                                              <p:attrName>ppt_y</p:attrName>
                                            </p:attrNameLst>
                                          </p:cBhvr>
                                        </p:animMotion>
                                        <p:animEffect transition="out" filter="fade">
                                          <p:cBhvr>
                                            <p:cTn id="203" dur="1000"/>
                                            <p:tgtEl>
                                              <p:spTgt spid="22"/>
                                            </p:tgtEl>
                                          </p:cBhvr>
                                        </p:animEffect>
                                        <p:set>
                                          <p:cBhvr>
                                            <p:cTn id="204" dur="1" fill="hold">
                                              <p:stCondLst>
                                                <p:cond delay="999"/>
                                              </p:stCondLst>
                                            </p:cTn>
                                            <p:tgtEl>
                                              <p:spTgt spid="22"/>
                                            </p:tgtEl>
                                            <p:attrNameLst>
                                              <p:attrName>style.visibility</p:attrName>
                                            </p:attrNameLst>
                                          </p:cBhvr>
                                          <p:to>
                                            <p:strVal val="hidden"/>
                                          </p:to>
                                        </p:set>
                                      </p:childTnLst>
                                    </p:cTn>
                                  </p:par>
                                </p:childTnLst>
                              </p:cTn>
                            </p:par>
                          </p:childTnLst>
                        </p:cTn>
                      </p:par>
                      <p:par>
                        <p:cTn id="205" fill="hold">
                          <p:stCondLst>
                            <p:cond delay="indefinite"/>
                          </p:stCondLst>
                          <p:childTnLst>
                            <p:par>
                              <p:cTn id="206" fill="hold">
                                <p:stCondLst>
                                  <p:cond delay="0"/>
                                </p:stCondLst>
                                <p:childTnLst>
                                  <p:par>
                                    <p:cTn id="207" presetID="10" presetClass="entr" presetSubtype="0" fill="hold" nodeType="clickEffect">
                                      <p:stCondLst>
                                        <p:cond delay="0"/>
                                      </p:stCondLst>
                                      <p:childTnLst>
                                        <p:set>
                                          <p:cBhvr>
                                            <p:cTn id="208" dur="1" fill="hold">
                                              <p:stCondLst>
                                                <p:cond delay="0"/>
                                              </p:stCondLst>
                                            </p:cTn>
                                            <p:tgtEl>
                                              <p:spTgt spid="25"/>
                                            </p:tgtEl>
                                            <p:attrNameLst>
                                              <p:attrName>style.visibility</p:attrName>
                                            </p:attrNameLst>
                                          </p:cBhvr>
                                          <p:to>
                                            <p:strVal val="visible"/>
                                          </p:to>
                                        </p:set>
                                        <p:animEffect transition="in" filter="fade">
                                          <p:cBhvr>
                                            <p:cTn id="209" dur="3500"/>
                                            <p:tgtEl>
                                              <p:spTgt spid="25"/>
                                            </p:tgtEl>
                                          </p:cBhvr>
                                        </p:animEffect>
                                      </p:childTnLst>
                                    </p:cTn>
                                  </p:par>
                                </p:childTnLst>
                              </p:cTn>
                            </p:par>
                          </p:childTnLst>
                        </p:cTn>
                      </p:par>
                      <p:par>
                        <p:cTn id="210" fill="hold">
                          <p:stCondLst>
                            <p:cond delay="indefinite"/>
                          </p:stCondLst>
                          <p:childTnLst>
                            <p:par>
                              <p:cTn id="211" fill="hold">
                                <p:stCondLst>
                                  <p:cond delay="0"/>
                                </p:stCondLst>
                                <p:childTnLst>
                                  <p:par>
                                    <p:cTn id="212" presetID="31" presetClass="entr" presetSubtype="0" fill="hold" grpId="0" nodeType="clickEffect">
                                      <p:stCondLst>
                                        <p:cond delay="0"/>
                                      </p:stCondLst>
                                      <p:childTnLst>
                                        <p:set>
                                          <p:cBhvr>
                                            <p:cTn id="213" dur="1" fill="hold">
                                              <p:stCondLst>
                                                <p:cond delay="0"/>
                                              </p:stCondLst>
                                            </p:cTn>
                                            <p:tgtEl>
                                              <p:spTgt spid="34"/>
                                            </p:tgtEl>
                                            <p:attrNameLst>
                                              <p:attrName>style.visibility</p:attrName>
                                            </p:attrNameLst>
                                          </p:cBhvr>
                                          <p:to>
                                            <p:strVal val="visible"/>
                                          </p:to>
                                        </p:set>
                                        <p:anim calcmode="lin" valueType="num">
                                          <p:cBhvr>
                                            <p:cTn id="214" dur="1000" fill="hold"/>
                                            <p:tgtEl>
                                              <p:spTgt spid="34"/>
                                            </p:tgtEl>
                                            <p:attrNameLst>
                                              <p:attrName>ppt_w</p:attrName>
                                            </p:attrNameLst>
                                          </p:cBhvr>
                                          <p:tavLst>
                                            <p:tav tm="0">
                                              <p:val>
                                                <p:fltVal val="0"/>
                                              </p:val>
                                            </p:tav>
                                            <p:tav tm="100000">
                                              <p:val>
                                                <p:strVal val="#ppt_w"/>
                                              </p:val>
                                            </p:tav>
                                          </p:tavLst>
                                        </p:anim>
                                        <p:anim calcmode="lin" valueType="num">
                                          <p:cBhvr>
                                            <p:cTn id="215" dur="1000" fill="hold"/>
                                            <p:tgtEl>
                                              <p:spTgt spid="34"/>
                                            </p:tgtEl>
                                            <p:attrNameLst>
                                              <p:attrName>ppt_h</p:attrName>
                                            </p:attrNameLst>
                                          </p:cBhvr>
                                          <p:tavLst>
                                            <p:tav tm="0">
                                              <p:val>
                                                <p:fltVal val="0"/>
                                              </p:val>
                                            </p:tav>
                                            <p:tav tm="100000">
                                              <p:val>
                                                <p:strVal val="#ppt_h"/>
                                              </p:val>
                                            </p:tav>
                                          </p:tavLst>
                                        </p:anim>
                                        <p:anim calcmode="lin" valueType="num">
                                          <p:cBhvr>
                                            <p:cTn id="216" dur="1000" fill="hold"/>
                                            <p:tgtEl>
                                              <p:spTgt spid="34"/>
                                            </p:tgtEl>
                                            <p:attrNameLst>
                                              <p:attrName>style.rotation</p:attrName>
                                            </p:attrNameLst>
                                          </p:cBhvr>
                                          <p:tavLst>
                                            <p:tav tm="0">
                                              <p:val>
                                                <p:fltVal val="90"/>
                                              </p:val>
                                            </p:tav>
                                            <p:tav tm="100000">
                                              <p:val>
                                                <p:fltVal val="0"/>
                                              </p:val>
                                            </p:tav>
                                          </p:tavLst>
                                        </p:anim>
                                        <p:animEffect transition="in" filter="fade">
                                          <p:cBhvr>
                                            <p:cTn id="217" dur="1000"/>
                                            <p:tgtEl>
                                              <p:spTgt spid="34"/>
                                            </p:tgtEl>
                                          </p:cBhvr>
                                        </p:animEffect>
                                      </p:childTnLst>
                                    </p:cTn>
                                  </p:par>
                                </p:childTnLst>
                              </p:cTn>
                            </p:par>
                          </p:childTnLst>
                        </p:cTn>
                      </p:par>
                      <p:par>
                        <p:cTn id="218" fill="hold">
                          <p:stCondLst>
                            <p:cond delay="indefinite"/>
                          </p:stCondLst>
                          <p:childTnLst>
                            <p:par>
                              <p:cTn id="219" fill="hold">
                                <p:stCondLst>
                                  <p:cond delay="0"/>
                                </p:stCondLst>
                                <p:childTnLst>
                                  <p:par>
                                    <p:cTn id="220" presetID="22" presetClass="entr" presetSubtype="8" fill="hold" grpId="0" nodeType="clickEffect">
                                      <p:stCondLst>
                                        <p:cond delay="0"/>
                                      </p:stCondLst>
                                      <p:childTnLst>
                                        <p:set>
                                          <p:cBhvr>
                                            <p:cTn id="221" dur="1" fill="hold">
                                              <p:stCondLst>
                                                <p:cond delay="0"/>
                                              </p:stCondLst>
                                            </p:cTn>
                                            <p:tgtEl>
                                              <p:spTgt spid="4"/>
                                            </p:tgtEl>
                                            <p:attrNameLst>
                                              <p:attrName>style.visibility</p:attrName>
                                            </p:attrNameLst>
                                          </p:cBhvr>
                                          <p:to>
                                            <p:strVal val="visible"/>
                                          </p:to>
                                        </p:set>
                                        <p:animEffect transition="in" filter="wipe(left)">
                                          <p:cBhvr>
                                            <p:cTn id="222" dur="1500"/>
                                            <p:tgtEl>
                                              <p:spTgt spid="4"/>
                                            </p:tgtEl>
                                          </p:cBhvr>
                                        </p:animEffect>
                                      </p:childTnLst>
                                      <p:subTnLst>
                                        <p:audio>
                                          <p:cMediaNode>
                                            <p:cTn display="0" masterRel="sameClick">
                                              <p:stCondLst>
                                                <p:cond evt="begin" delay="0">
                                                  <p:tn val="220"/>
                                                </p:cond>
                                              </p:stCondLst>
                                              <p:endCondLst>
                                                <p:cond evt="onStopAudio" delay="0">
                                                  <p:tgtEl>
                                                    <p:sldTgt/>
                                                  </p:tgtEl>
                                                </p:cond>
                                              </p:endCondLst>
                                            </p:cTn>
                                            <p:tgtEl>
                                              <p:sndTgt r:embed="rId2" name="arrow.wav"/>
                                            </p:tgtEl>
                                          </p:cMediaNode>
                                        </p:audio>
                                      </p:subTnLst>
                                    </p:cTn>
                                  </p:par>
                                </p:childTnLst>
                              </p:cTn>
                            </p:par>
                          </p:childTnLst>
                        </p:cTn>
                      </p:par>
                      <p:par>
                        <p:cTn id="223" fill="hold">
                          <p:stCondLst>
                            <p:cond delay="indefinite"/>
                          </p:stCondLst>
                          <p:childTnLst>
                            <p:par>
                              <p:cTn id="224" fill="hold">
                                <p:stCondLst>
                                  <p:cond delay="0"/>
                                </p:stCondLst>
                                <p:childTnLst>
                                  <p:par>
                                    <p:cTn id="225" presetID="22" presetClass="entr" presetSubtype="2" fill="hold" grpId="0" nodeType="clickEffect">
                                      <p:stCondLst>
                                        <p:cond delay="0"/>
                                      </p:stCondLst>
                                      <p:childTnLst>
                                        <p:set>
                                          <p:cBhvr>
                                            <p:cTn id="226" dur="1" fill="hold">
                                              <p:stCondLst>
                                                <p:cond delay="0"/>
                                              </p:stCondLst>
                                            </p:cTn>
                                            <p:tgtEl>
                                              <p:spTgt spid="21"/>
                                            </p:tgtEl>
                                            <p:attrNameLst>
                                              <p:attrName>style.visibility</p:attrName>
                                            </p:attrNameLst>
                                          </p:cBhvr>
                                          <p:to>
                                            <p:strVal val="visible"/>
                                          </p:to>
                                        </p:set>
                                        <p:animEffect transition="in" filter="wipe(right)">
                                          <p:cBhvr>
                                            <p:cTn id="227" dur="1500"/>
                                            <p:tgtEl>
                                              <p:spTgt spid="21"/>
                                            </p:tgtEl>
                                          </p:cBhvr>
                                        </p:animEffect>
                                      </p:childTnLst>
                                      <p:subTnLst>
                                        <p:audio>
                                          <p:cMediaNode>
                                            <p:cTn display="0" masterRel="sameClick">
                                              <p:stCondLst>
                                                <p:cond evt="begin" delay="0">
                                                  <p:tn val="225"/>
                                                </p:cond>
                                              </p:stCondLst>
                                              <p:endCondLst>
                                                <p:cond evt="onStopAudio" delay="0">
                                                  <p:tgtEl>
                                                    <p:sldTgt/>
                                                  </p:tgtEl>
                                                </p:cond>
                                              </p:endCondLst>
                                            </p:cTn>
                                            <p:tgtEl>
                                              <p:sndTgt r:embed="rId2" name="arrow.wav"/>
                                            </p:tgtEl>
                                          </p:cMediaNode>
                                        </p:audio>
                                      </p:subTnLst>
                                    </p:cTn>
                                  </p:par>
                                </p:childTnLst>
                              </p:cTn>
                            </p:par>
                            <p:par>
                              <p:cTn id="228" fill="hold">
                                <p:stCondLst>
                                  <p:cond delay="1500"/>
                                </p:stCondLst>
                                <p:childTnLst>
                                  <p:par>
                                    <p:cTn id="229" presetID="1" presetClass="entr" presetSubtype="0" fill="hold" grpId="0" nodeType="afterEffect">
                                      <p:stCondLst>
                                        <p:cond delay="0"/>
                                      </p:stCondLst>
                                      <p:childTnLst>
                                        <p:set>
                                          <p:cBhvr>
                                            <p:cTn id="230" dur="1" fill="hold">
                                              <p:stCondLst>
                                                <p:cond delay="0"/>
                                              </p:stCondLst>
                                            </p:cTn>
                                            <p:tgtEl>
                                              <p:spTgt spid="28"/>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5"/>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9"/>
                                            </p:tgtEl>
                                            <p:attrNameLst>
                                              <p:attrName>style.visibility</p:attrName>
                                            </p:attrNameLst>
                                          </p:cBhvr>
                                          <p:to>
                                            <p:strVal val="visible"/>
                                          </p:to>
                                        </p:set>
                                      </p:childTnLst>
                                    </p:cTn>
                                  </p:par>
                                  <p:par>
                                    <p:cTn id="235" presetID="26" presetClass="emph" presetSubtype="0" fill="hold" grpId="1" nodeType="withEffect">
                                      <p:stCondLst>
                                        <p:cond delay="0"/>
                                      </p:stCondLst>
                                      <p:childTnLst>
                                        <p:animEffect transition="out" filter="fade">
                                          <p:cBhvr>
                                            <p:cTn id="236" dur="500" tmFilter="0, 0; .2, .5; .8, .5; 1, 0"/>
                                            <p:tgtEl>
                                              <p:spTgt spid="28"/>
                                            </p:tgtEl>
                                          </p:cBhvr>
                                        </p:animEffect>
                                        <p:animScale>
                                          <p:cBhvr>
                                            <p:cTn id="237" dur="250" autoRev="1" fill="hold"/>
                                            <p:tgtEl>
                                              <p:spTgt spid="28"/>
                                            </p:tgtEl>
                                          </p:cBhvr>
                                          <p:by x="105000" y="105000"/>
                                        </p:animScale>
                                      </p:childTnLst>
                                    </p:cTn>
                                  </p:par>
                                  <p:par>
                                    <p:cTn id="238" presetID="26" presetClass="emph" presetSubtype="0" fill="hold" grpId="1" nodeType="withEffect">
                                      <p:stCondLst>
                                        <p:cond delay="0"/>
                                      </p:stCondLst>
                                      <p:childTnLst>
                                        <p:animEffect transition="out" filter="fade">
                                          <p:cBhvr>
                                            <p:cTn id="239" dur="500" tmFilter="0, 0; .2, .5; .8, .5; 1, 0"/>
                                            <p:tgtEl>
                                              <p:spTgt spid="15"/>
                                            </p:tgtEl>
                                          </p:cBhvr>
                                        </p:animEffect>
                                        <p:animScale>
                                          <p:cBhvr>
                                            <p:cTn id="240" dur="250" autoRev="1" fill="hold"/>
                                            <p:tgtEl>
                                              <p:spTgt spid="15"/>
                                            </p:tgtEl>
                                          </p:cBhvr>
                                          <p:by x="105000" y="105000"/>
                                        </p:animScale>
                                      </p:childTnLst>
                                    </p:cTn>
                                  </p:par>
                                  <p:par>
                                    <p:cTn id="241" presetID="26" presetClass="emph" presetSubtype="0" fill="hold" grpId="1" nodeType="withEffect">
                                      <p:stCondLst>
                                        <p:cond delay="0"/>
                                      </p:stCondLst>
                                      <p:childTnLst>
                                        <p:animEffect transition="out" filter="fade">
                                          <p:cBhvr>
                                            <p:cTn id="242" dur="500" tmFilter="0, 0; .2, .5; .8, .5; 1, 0"/>
                                            <p:tgtEl>
                                              <p:spTgt spid="29"/>
                                            </p:tgtEl>
                                          </p:cBhvr>
                                        </p:animEffect>
                                        <p:animScale>
                                          <p:cBhvr>
                                            <p:cTn id="243" dur="250" autoRev="1" fill="hold"/>
                                            <p:tgtEl>
                                              <p:spTgt spid="29"/>
                                            </p:tgtEl>
                                          </p:cBhvr>
                                          <p:by x="105000" y="105000"/>
                                        </p:animScale>
                                      </p:childTnLst>
                                    </p:cTn>
                                  </p:par>
                                </p:childTnLst>
                              </p:cTn>
                            </p:par>
                          </p:childTnLst>
                        </p:cTn>
                      </p:par>
                      <p:par>
                        <p:cTn id="244" fill="hold">
                          <p:stCondLst>
                            <p:cond delay="indefinite"/>
                          </p:stCondLst>
                          <p:childTnLst>
                            <p:par>
                              <p:cTn id="245" fill="hold">
                                <p:stCondLst>
                                  <p:cond delay="0"/>
                                </p:stCondLst>
                                <p:childTnLst>
                                  <p:par>
                                    <p:cTn id="246" presetID="22" presetClass="entr" presetSubtype="2" fill="hold" grpId="0" nodeType="clickEffect">
                                      <p:stCondLst>
                                        <p:cond delay="0"/>
                                      </p:stCondLst>
                                      <p:childTnLst>
                                        <p:set>
                                          <p:cBhvr>
                                            <p:cTn id="247" dur="1" fill="hold">
                                              <p:stCondLst>
                                                <p:cond delay="0"/>
                                              </p:stCondLst>
                                            </p:cTn>
                                            <p:tgtEl>
                                              <p:spTgt spid="26"/>
                                            </p:tgtEl>
                                            <p:attrNameLst>
                                              <p:attrName>style.visibility</p:attrName>
                                            </p:attrNameLst>
                                          </p:cBhvr>
                                          <p:to>
                                            <p:strVal val="visible"/>
                                          </p:to>
                                        </p:set>
                                        <p:animEffect transition="in" filter="wipe(right)">
                                          <p:cBhvr>
                                            <p:cTn id="248" dur="1500"/>
                                            <p:tgtEl>
                                              <p:spTgt spid="26"/>
                                            </p:tgtEl>
                                          </p:cBhvr>
                                        </p:animEffect>
                                      </p:childTnLst>
                                      <p:subTnLst>
                                        <p:audio>
                                          <p:cMediaNode>
                                            <p:cTn display="0" masterRel="sameClick">
                                              <p:stCondLst>
                                                <p:cond evt="begin" delay="0">
                                                  <p:tn val="246"/>
                                                </p:cond>
                                              </p:stCondLst>
                                              <p:endCondLst>
                                                <p:cond evt="onStopAudio" delay="0">
                                                  <p:tgtEl>
                                                    <p:sldTgt/>
                                                  </p:tgtEl>
                                                </p:cond>
                                              </p:endCondLst>
                                            </p:cTn>
                                            <p:tgtEl>
                                              <p:sndTgt r:embed="rId2" name="arrow.wav"/>
                                            </p:tgtEl>
                                          </p:cMediaNode>
                                        </p:audio>
                                      </p:subTnLst>
                                    </p:cTn>
                                  </p:par>
                                </p:childTnLst>
                              </p:cTn>
                            </p:par>
                          </p:childTnLst>
                        </p:cTn>
                      </p:par>
                      <p:par>
                        <p:cTn id="249" fill="hold">
                          <p:stCondLst>
                            <p:cond delay="indefinite"/>
                          </p:stCondLst>
                          <p:childTnLst>
                            <p:par>
                              <p:cTn id="250" fill="hold">
                                <p:stCondLst>
                                  <p:cond delay="0"/>
                                </p:stCondLst>
                                <p:childTnLst>
                                  <p:par>
                                    <p:cTn id="251" presetID="22" presetClass="entr" presetSubtype="2" fill="hold" grpId="0" nodeType="clickEffect">
                                      <p:stCondLst>
                                        <p:cond delay="0"/>
                                      </p:stCondLst>
                                      <p:childTnLst>
                                        <p:set>
                                          <p:cBhvr>
                                            <p:cTn id="252" dur="1" fill="hold">
                                              <p:stCondLst>
                                                <p:cond delay="0"/>
                                              </p:stCondLst>
                                            </p:cTn>
                                            <p:tgtEl>
                                              <p:spTgt spid="27"/>
                                            </p:tgtEl>
                                            <p:attrNameLst>
                                              <p:attrName>style.visibility</p:attrName>
                                            </p:attrNameLst>
                                          </p:cBhvr>
                                          <p:to>
                                            <p:strVal val="visible"/>
                                          </p:to>
                                        </p:set>
                                        <p:animEffect transition="in" filter="wipe(right)">
                                          <p:cBhvr>
                                            <p:cTn id="253" dur="1500"/>
                                            <p:tgtEl>
                                              <p:spTgt spid="27"/>
                                            </p:tgtEl>
                                          </p:cBhvr>
                                        </p:animEffect>
                                      </p:childTnLst>
                                      <p:subTnLst>
                                        <p:audio>
                                          <p:cMediaNode>
                                            <p:cTn display="0" masterRel="sameClick">
                                              <p:stCondLst>
                                                <p:cond evt="begin" delay="0">
                                                  <p:tn val="251"/>
                                                </p:cond>
                                              </p:stCondLst>
                                              <p:endCondLst>
                                                <p:cond evt="onStopAudio" delay="0">
                                                  <p:tgtEl>
                                                    <p:sldTgt/>
                                                  </p:tgtEl>
                                                </p:cond>
                                              </p:endCondLst>
                                            </p:cTn>
                                            <p:tgtEl>
                                              <p:sndTgt r:embed="rId2" name="arrow.wav"/>
                                            </p:tgtEl>
                                          </p:cMediaNode>
                                        </p:audio>
                                      </p:subTnLst>
                                    </p:cTn>
                                  </p:par>
                                </p:childTnLst>
                              </p:cTn>
                            </p:par>
                          </p:childTnLst>
                        </p:cTn>
                      </p:par>
                      <p:par>
                        <p:cTn id="254" fill="hold">
                          <p:stCondLst>
                            <p:cond delay="indefinite"/>
                          </p:stCondLst>
                          <p:childTnLst>
                            <p:par>
                              <p:cTn id="255" fill="hold">
                                <p:stCondLst>
                                  <p:cond delay="0"/>
                                </p:stCondLst>
                                <p:childTnLst>
                                  <p:par>
                                    <p:cTn id="256" presetID="31" presetClass="entr" presetSubtype="0" fill="hold" grpId="0" nodeType="clickEffect">
                                      <p:stCondLst>
                                        <p:cond delay="0"/>
                                      </p:stCondLst>
                                      <p:childTnLst>
                                        <p:set>
                                          <p:cBhvr>
                                            <p:cTn id="257" dur="1" fill="hold">
                                              <p:stCondLst>
                                                <p:cond delay="0"/>
                                              </p:stCondLst>
                                            </p:cTn>
                                            <p:tgtEl>
                                              <p:spTgt spid="19"/>
                                            </p:tgtEl>
                                            <p:attrNameLst>
                                              <p:attrName>style.visibility</p:attrName>
                                            </p:attrNameLst>
                                          </p:cBhvr>
                                          <p:to>
                                            <p:strVal val="visible"/>
                                          </p:to>
                                        </p:set>
                                        <p:anim calcmode="lin" valueType="num">
                                          <p:cBhvr>
                                            <p:cTn id="258" dur="1000" fill="hold"/>
                                            <p:tgtEl>
                                              <p:spTgt spid="19"/>
                                            </p:tgtEl>
                                            <p:attrNameLst>
                                              <p:attrName>ppt_w</p:attrName>
                                            </p:attrNameLst>
                                          </p:cBhvr>
                                          <p:tavLst>
                                            <p:tav tm="0">
                                              <p:val>
                                                <p:fltVal val="0"/>
                                              </p:val>
                                            </p:tav>
                                            <p:tav tm="100000">
                                              <p:val>
                                                <p:strVal val="#ppt_w"/>
                                              </p:val>
                                            </p:tav>
                                          </p:tavLst>
                                        </p:anim>
                                        <p:anim calcmode="lin" valueType="num">
                                          <p:cBhvr>
                                            <p:cTn id="259" dur="1000" fill="hold"/>
                                            <p:tgtEl>
                                              <p:spTgt spid="19"/>
                                            </p:tgtEl>
                                            <p:attrNameLst>
                                              <p:attrName>ppt_h</p:attrName>
                                            </p:attrNameLst>
                                          </p:cBhvr>
                                          <p:tavLst>
                                            <p:tav tm="0">
                                              <p:val>
                                                <p:fltVal val="0"/>
                                              </p:val>
                                            </p:tav>
                                            <p:tav tm="100000">
                                              <p:val>
                                                <p:strVal val="#ppt_h"/>
                                              </p:val>
                                            </p:tav>
                                          </p:tavLst>
                                        </p:anim>
                                        <p:anim calcmode="lin" valueType="num">
                                          <p:cBhvr>
                                            <p:cTn id="260" dur="1000" fill="hold"/>
                                            <p:tgtEl>
                                              <p:spTgt spid="19"/>
                                            </p:tgtEl>
                                            <p:attrNameLst>
                                              <p:attrName>style.rotation</p:attrName>
                                            </p:attrNameLst>
                                          </p:cBhvr>
                                          <p:tavLst>
                                            <p:tav tm="0">
                                              <p:val>
                                                <p:fltVal val="90"/>
                                              </p:val>
                                            </p:tav>
                                            <p:tav tm="100000">
                                              <p:val>
                                                <p:fltVal val="0"/>
                                              </p:val>
                                            </p:tav>
                                          </p:tavLst>
                                        </p:anim>
                                        <p:animEffect transition="in" filter="fade">
                                          <p:cBhvr>
                                            <p:cTn id="261" dur="1000"/>
                                            <p:tgtEl>
                                              <p:spTgt spid="19"/>
                                            </p:tgtEl>
                                          </p:cBhvr>
                                        </p:animEffect>
                                      </p:childTnLst>
                                    </p:cTn>
                                  </p:par>
                                </p:childTnLst>
                              </p:cTn>
                            </p:par>
                          </p:childTnLst>
                        </p:cTn>
                      </p:par>
                      <p:par>
                        <p:cTn id="262" fill="hold">
                          <p:stCondLst>
                            <p:cond delay="indefinite"/>
                          </p:stCondLst>
                          <p:childTnLst>
                            <p:par>
                              <p:cTn id="263" fill="hold">
                                <p:stCondLst>
                                  <p:cond delay="0"/>
                                </p:stCondLst>
                                <p:childTnLst>
                                  <p:par>
                                    <p:cTn id="264" presetID="22" presetClass="entr" presetSubtype="8" fill="hold" grpId="0" nodeType="clickEffect">
                                      <p:stCondLst>
                                        <p:cond delay="0"/>
                                      </p:stCondLst>
                                      <p:childTnLst>
                                        <p:set>
                                          <p:cBhvr>
                                            <p:cTn id="265" dur="1" fill="hold">
                                              <p:stCondLst>
                                                <p:cond delay="0"/>
                                              </p:stCondLst>
                                            </p:cTn>
                                            <p:tgtEl>
                                              <p:spTgt spid="31"/>
                                            </p:tgtEl>
                                            <p:attrNameLst>
                                              <p:attrName>style.visibility</p:attrName>
                                            </p:attrNameLst>
                                          </p:cBhvr>
                                          <p:to>
                                            <p:strVal val="visible"/>
                                          </p:to>
                                        </p:set>
                                        <p:animEffect transition="in" filter="wipe(left)">
                                          <p:cBhvr>
                                            <p:cTn id="266" dur="1500"/>
                                            <p:tgtEl>
                                              <p:spTgt spid="31"/>
                                            </p:tgtEl>
                                          </p:cBhvr>
                                        </p:animEffect>
                                      </p:childTnLst>
                                      <p:subTnLst>
                                        <p:audio>
                                          <p:cMediaNode>
                                            <p:cTn display="0" masterRel="sameClick">
                                              <p:stCondLst>
                                                <p:cond evt="begin" delay="0">
                                                  <p:tn val="264"/>
                                                </p:cond>
                                              </p:stCondLst>
                                              <p:endCondLst>
                                                <p:cond evt="onStopAudio" delay="0">
                                                  <p:tgtEl>
                                                    <p:sldTgt/>
                                                  </p:tgtEl>
                                                </p:cond>
                                              </p:endCondLst>
                                            </p:cTn>
                                            <p:tgtEl>
                                              <p:sndTgt r:embed="rId2" name="arrow.wav"/>
                                            </p:tgtEl>
                                          </p:cMediaNode>
                                        </p:audio>
                                      </p:subTnLst>
                                    </p:cTn>
                                  </p:par>
                                </p:childTnLst>
                              </p:cTn>
                            </p:par>
                          </p:childTnLst>
                        </p:cTn>
                      </p:par>
                      <p:par>
                        <p:cTn id="267" fill="hold">
                          <p:stCondLst>
                            <p:cond delay="indefinite"/>
                          </p:stCondLst>
                          <p:childTnLst>
                            <p:par>
                              <p:cTn id="268" fill="hold">
                                <p:stCondLst>
                                  <p:cond delay="0"/>
                                </p:stCondLst>
                                <p:childTnLst>
                                  <p:par>
                                    <p:cTn id="269" presetID="22" presetClass="entr" presetSubtype="8" fill="hold" grpId="0" nodeType="clickEffect">
                                      <p:stCondLst>
                                        <p:cond delay="0"/>
                                      </p:stCondLst>
                                      <p:childTnLst>
                                        <p:set>
                                          <p:cBhvr>
                                            <p:cTn id="270" dur="1" fill="hold">
                                              <p:stCondLst>
                                                <p:cond delay="0"/>
                                              </p:stCondLst>
                                            </p:cTn>
                                            <p:tgtEl>
                                              <p:spTgt spid="32"/>
                                            </p:tgtEl>
                                            <p:attrNameLst>
                                              <p:attrName>style.visibility</p:attrName>
                                            </p:attrNameLst>
                                          </p:cBhvr>
                                          <p:to>
                                            <p:strVal val="visible"/>
                                          </p:to>
                                        </p:set>
                                        <p:animEffect transition="in" filter="wipe(left)">
                                          <p:cBhvr>
                                            <p:cTn id="271" dur="1500"/>
                                            <p:tgtEl>
                                              <p:spTgt spid="32"/>
                                            </p:tgtEl>
                                          </p:cBhvr>
                                        </p:animEffect>
                                      </p:childTnLst>
                                      <p:subTnLst>
                                        <p:audio>
                                          <p:cMediaNode>
                                            <p:cTn display="0" masterRel="sameClick">
                                              <p:stCondLst>
                                                <p:cond evt="begin" delay="0">
                                                  <p:tn val="269"/>
                                                </p:cond>
                                              </p:stCondLst>
                                              <p:endCondLst>
                                                <p:cond evt="onStopAudio" delay="0">
                                                  <p:tgtEl>
                                                    <p:sldTgt/>
                                                  </p:tgtEl>
                                                </p:cond>
                                              </p:endCondLst>
                                            </p:cTn>
                                            <p:tgtEl>
                                              <p:sndTgt r:embed="rId2" name="arrow.wav"/>
                                            </p:tgtEl>
                                          </p:cMediaNode>
                                        </p:audio>
                                      </p:subTnLst>
                                    </p:cTn>
                                  </p:par>
                                </p:childTnLst>
                              </p:cTn>
                            </p:par>
                          </p:childTnLst>
                        </p:cTn>
                      </p:par>
                      <p:par>
                        <p:cTn id="272" fill="hold">
                          <p:stCondLst>
                            <p:cond delay="indefinite"/>
                          </p:stCondLst>
                          <p:childTnLst>
                            <p:par>
                              <p:cTn id="273" fill="hold">
                                <p:stCondLst>
                                  <p:cond delay="0"/>
                                </p:stCondLst>
                                <p:childTnLst>
                                  <p:par>
                                    <p:cTn id="274" presetID="22" presetClass="entr" presetSubtype="8" fill="hold" grpId="0" nodeType="clickEffect">
                                      <p:stCondLst>
                                        <p:cond delay="0"/>
                                      </p:stCondLst>
                                      <p:childTnLst>
                                        <p:set>
                                          <p:cBhvr>
                                            <p:cTn id="275" dur="1" fill="hold">
                                              <p:stCondLst>
                                                <p:cond delay="0"/>
                                              </p:stCondLst>
                                            </p:cTn>
                                            <p:tgtEl>
                                              <p:spTgt spid="33"/>
                                            </p:tgtEl>
                                            <p:attrNameLst>
                                              <p:attrName>style.visibility</p:attrName>
                                            </p:attrNameLst>
                                          </p:cBhvr>
                                          <p:to>
                                            <p:strVal val="visible"/>
                                          </p:to>
                                        </p:set>
                                        <p:animEffect transition="in" filter="wipe(left)">
                                          <p:cBhvr>
                                            <p:cTn id="276" dur="1500"/>
                                            <p:tgtEl>
                                              <p:spTgt spid="33"/>
                                            </p:tgtEl>
                                          </p:cBhvr>
                                        </p:animEffect>
                                      </p:childTnLst>
                                      <p:subTnLst>
                                        <p:audio>
                                          <p:cMediaNode>
                                            <p:cTn display="0" masterRel="sameClick">
                                              <p:stCondLst>
                                                <p:cond evt="begin" delay="0">
                                                  <p:tn val="274"/>
                                                </p:cond>
                                              </p:stCondLst>
                                              <p:endCondLst>
                                                <p:cond evt="onStopAudio" delay="0">
                                                  <p:tgtEl>
                                                    <p:sldTgt/>
                                                  </p:tgtEl>
                                                </p:cond>
                                              </p:endCondLst>
                                            </p:cTn>
                                            <p:tgtEl>
                                              <p:sndTgt r:embed="rId2"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6" grpId="0" animBg="1"/>
          <p:bldP spid="16" grpId="1" animBg="1"/>
          <p:bldP spid="22" grpId="0" animBg="1"/>
          <p:bldP spid="22" grpId="1" animBg="1"/>
          <p:bldP spid="23" grpId="0" animBg="1"/>
          <p:bldP spid="23" grpId="1" animBg="1"/>
          <p:bldP spid="24" grpId="0" animBg="1"/>
          <p:bldP spid="24" grpId="1" animBg="1"/>
          <p:bldP spid="4" grpId="0" animBg="1"/>
          <p:bldP spid="15" grpId="0" animBg="1"/>
          <p:bldP spid="15" grpId="1" animBg="1"/>
          <p:bldP spid="21" grpId="0" animBg="1"/>
          <p:bldP spid="26" grpId="0" animBg="1"/>
          <p:bldP spid="28" grpId="0" animBg="1"/>
          <p:bldP spid="28" grpId="1" animBg="1"/>
          <p:bldP spid="29" grpId="0" animBg="1"/>
          <p:bldP spid="29" grpId="1" animBg="1"/>
          <p:bldP spid="27" grpId="0" animBg="1"/>
          <p:bldP spid="31" grpId="0" animBg="1"/>
          <p:bldP spid="32" grpId="0" animBg="1"/>
          <p:bldP spid="33" grpId="0" animBg="1"/>
          <p:bldP spid="19" grpId="0" animBg="1"/>
          <p:bldP spid="34"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13" name="arrow.wav"/>
                                            </p:tgtEl>
                                          </p:cMediaNode>
                                        </p:audio>
                                      </p:subTnLst>
                                    </p:cTn>
                                  </p:par>
                                </p:childTnLst>
                              </p:cTn>
                            </p:par>
                          </p:childTnLst>
                        </p:cTn>
                      </p:par>
                      <p:par>
                        <p:cTn id="8" fill="hold">
                          <p:stCondLst>
                            <p:cond delay="indefinite"/>
                          </p:stCondLst>
                          <p:childTnLst>
                            <p:par>
                              <p:cTn id="9" fill="hold">
                                <p:stCondLst>
                                  <p:cond delay="0"/>
                                </p:stCondLst>
                                <p:childTnLst>
                                  <p:par>
                                    <p:cTn id="10" presetID="63" presetClass="path" presetSubtype="0" accel="50000" fill="hold" nodeType="clickEffect">
                                      <p:stCondLst>
                                        <p:cond delay="0"/>
                                      </p:stCondLst>
                                      <p:childTnLst>
                                        <p:animMotion origin="layout" path="M 0.01302 -1.85185E-6 L 0.45712 -1.85185E-6 " pathEditMode="relative" rAng="0" ptsTypes="AA">
                                          <p:cBhvr>
                                            <p:cTn id="11" dur="2000" fill="hold"/>
                                            <p:tgtEl>
                                              <p:spTgt spid="7"/>
                                            </p:tgtEl>
                                            <p:attrNameLst>
                                              <p:attrName>ppt_x</p:attrName>
                                              <p:attrName>ppt_y</p:attrName>
                                            </p:attrNameLst>
                                          </p:cBhvr>
                                          <p:rCtr x="22205" y="0"/>
                                        </p:animMotion>
                                      </p:childTnLst>
                                      <p:subTnLst>
                                        <p:audio>
                                          <p:cMediaNode>
                                            <p:cTn display="0" masterRel="sameClick">
                                              <p:stCondLst>
                                                <p:cond evt="begin" delay="0">
                                                  <p:tn val="10"/>
                                                </p:cond>
                                              </p:stCondLst>
                                              <p:endCondLst>
                                                <p:cond evt="onStopAudio" delay="0">
                                                  <p:tgtEl>
                                                    <p:sldTgt/>
                                                  </p:tgtEl>
                                                </p:cond>
                                              </p:endCondLst>
                                            </p:cTn>
                                            <p:tgtEl>
                                              <p:sndTgt r:embed="rId14" name="Rat 2.wav"/>
                                            </p:tgtEl>
                                          </p:cMediaNode>
                                        </p:audio>
                                      </p:sub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decel="100000"/>
                                            <p:tgtEl>
                                              <p:spTgt spid="8"/>
                                            </p:tgtEl>
                                          </p:cBhvr>
                                        </p:animEffect>
                                        <p:anim calcmode="lin" valueType="num">
                                          <p:cBhvr>
                                            <p:cTn id="17" dur="800" decel="100000" fill="hold"/>
                                            <p:tgtEl>
                                              <p:spTgt spid="8"/>
                                            </p:tgtEl>
                                            <p:attrNameLst>
                                              <p:attrName>style.rotation</p:attrName>
                                            </p:attrNameLst>
                                          </p:cBhvr>
                                          <p:tavLst>
                                            <p:tav tm="0">
                                              <p:val>
                                                <p:fltVal val="-90"/>
                                              </p:val>
                                            </p:tav>
                                            <p:tav tm="100000">
                                              <p:val>
                                                <p:fltVal val="0"/>
                                              </p:val>
                                            </p:tav>
                                          </p:tavLst>
                                        </p:anim>
                                        <p:anim calcmode="lin" valueType="num">
                                          <p:cBhvr>
                                            <p:cTn id="18" dur="800" decel="100000" fill="hold"/>
                                            <p:tgtEl>
                                              <p:spTgt spid="8"/>
                                            </p:tgtEl>
                                            <p:attrNameLst>
                                              <p:attrName>ppt_x</p:attrName>
                                            </p:attrNameLst>
                                          </p:cBhvr>
                                          <p:tavLst>
                                            <p:tav tm="0">
                                              <p:val>
                                                <p:strVal val="#ppt_x+0.4"/>
                                              </p:val>
                                            </p:tav>
                                            <p:tav tm="100000">
                                              <p:val>
                                                <p:strVal val="#ppt_x-0.05"/>
                                              </p:val>
                                            </p:tav>
                                          </p:tavLst>
                                        </p:anim>
                                        <p:anim calcmode="lin" valueType="num">
                                          <p:cBhvr>
                                            <p:cTn id="19" dur="800" decel="100000" fill="hold"/>
                                            <p:tgtEl>
                                              <p:spTgt spid="8"/>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13" name="arrow.wav"/>
                                            </p:tgtEl>
                                          </p:cMediaNode>
                                        </p:audio>
                                      </p:sub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2.5E-6 4.81481E-6 C 0.00955 -0.00163 0.01805 -0.00533 0.02743 -0.00788 C 0.03281 -0.01158 0.03819 -0.01227 0.04409 -0.01413 C 0.04826 -0.01783 0.05243 -0.02014 0.05712 -0.02223 C 0.06111 -0.02709 0.0625 -0.03218 0.06545 -0.03797 C 0.06736 -0.04167 0.07153 -0.04908 0.07153 -0.04885 C 0.07552 -0.06528 0.08021 -0.08172 0.0835 -0.09838 C 0.08403 -0.11528 0.08541 -0.12963 0.08698 -0.14607 C 0.08732 -0.15301 0.08889 -0.19584 0.08941 -0.20463 C 0.08941 -0.2051 0.0908 -0.21459 0.09166 -0.21575 C 0.09392 -0.21852 0.09896 -0.22223 0.09896 -0.222 C 0.10225 -0.22871 0.11076 -0.23519 0.11666 -0.23797 C 0.121 -0.23727 0.12639 -0.23866 0.12986 -0.23496 C 0.13246 -0.23218 0.1342 -0.22778 0.13715 -0.22524 C 0.13819 -0.22431 0.13923 -0.22315 0.14045 -0.22223 C 0.14479 -0.21366 0.15468 -0.20996 0.16215 -0.20625 C 0.16371 -0.20556 0.16545 -0.20533 0.16701 -0.20463 C 0.16909 -0.20371 0.17378 -0.20163 0.17378 -0.20139 C 0.19948 -0.20301 0.1934 -0.20394 0.21111 -0.20788 C 0.21649 -0.21297 0.21771 -0.21899 0.22031 -0.22686 C 0.2217 -0.2338 0.2243 -0.2382 0.22621 -0.24445 C 0.23177 -0.26088 0.22517 -0.24769 0.23212 -0.26019 C 0.23507 -0.27176 0.24288 -0.27755 0.25121 -0.28079 C 0.27083 -0.27732 0.26232 -0.28033 0.275 -0.27454 C 0.2776 -0.27338 0.28212 -0.2713 0.28212 -0.27107 C 0.2908 -0.2632 0.30156 -0.26297 0.31198 -0.26181 C 0.32673 -0.26227 0.34149 -0.26135 0.35607 -0.26343 C 0.35677 -0.26343 0.3625 -0.27755 0.36545 -0.28079 C 0.37274 -0.28843 0.38021 -0.29167 0.38941 -0.29352 C 0.40173 -0.29931 0.41302 -0.29607 0.42621 -0.29514 C 0.43628 -0.28635 0.42413 -0.29792 0.43212 -0.28727 C 0.43316 -0.28588 0.43472 -0.28542 0.43576 -0.28403 C 0.44479 -0.27246 0.44965 -0.26112 0.46198 -0.25556 C 0.46701 -0.2507 0.47378 -0.24954 0.47986 -0.24746 C 0.48385 -0.24792 0.48784 -0.24746 0.49166 -0.24908 C 0.49305 -0.24977 0.49305 -0.25255 0.49409 -0.25394 C 0.4993 -0.26088 0.50538 -0.26737 0.51076 -0.27454 C 0.51962 -0.28635 0.53229 -0.29098 0.54409 -0.29514 C 0.55173 -0.30301 0.55972 -0.30325 0.56909 -0.30463 C 0.58368 -0.30973 0.59826 -0.30741 0.61319 -0.30625 C 0.61666 -0.30301 0.62031 -0.3 0.62378 -0.29676 C 0.62656 -0.29121 0.63055 -0.28774 0.63333 -0.28241 C 0.6375 -0.27454 0.64132 -0.26713 0.64653 -0.26019 C 0.64913 -0.25024 0.65555 -0.24653 0.66076 -0.23959 C 0.6618 -0.2382 0.66198 -0.23588 0.66319 -0.23496 C 0.66614 -0.23311 0.66962 -0.23288 0.67274 -0.23172 C 0.67552 -0.23079 0.6783 -0.22963 0.68107 -0.22848 C 0.6835 -0.22755 0.68819 -0.22524 0.68819 -0.225 C 0.69896 -0.2257 0.70955 -0.22593 0.72031 -0.22686 C 0.72552 -0.22732 0.72934 -0.23426 0.73455 -0.23635 C 0.73628 -0.24329 0.73767 -0.25024 0.73941 -0.25718 C 0.74201 -0.29329 0.74184 -0.32848 0.74288 -0.36505 C 0.74323 -0.37732 0.74635 -0.39329 0.75243 -0.40301 C 0.75868 -0.41297 0.77378 -0.41297 0.78212 -0.41413 C 0.79166 -0.41366 0.80121 -0.41389 0.81076 -0.41274 C 0.81319 -0.4125 0.81545 -0.41065 0.81788 -0.4095 C 0.81909 -0.40903 0.82153 -0.40788 0.82153 -0.40764 C 0.8309 -0.39908 0.83906 -0.38565 0.84878 -0.3794 C 0.85191 -0.3713 0.8559 -0.37014 0.86198 -0.36667 C 0.87239 -0.36065 0.88142 -0.35718 0.89288 -0.35556 C 0.89757 -0.36181 0.90243 -0.36829 0.90712 -0.37454 C 0.91267 -0.38195 0.91927 -0.38612 0.92378 -0.39514 C 0.92778 -0.41644 0.93021 -0.43936 0.92274 -0.46019 C 0.92309 -0.47408 0.92309 -0.48774 0.92378 -0.50163 C 0.9243 -0.5125 0.93229 -0.51875 0.93819 -0.52385 C 0.94844 -0.53288 0.96059 -0.53797 0.97274 -0.54121 C 0.97743 -0.54075 0.98229 -0.54051 0.98698 -0.53959 C 0.99496 -0.5382 1.00312 -0.53218 1.01076 -0.52848 C 1.0184 -0.52454 1.02656 -0.52176 1.03455 -0.51899 C 1.04653 -0.51945 1.0585 -0.51922 1.07031 -0.52061 C 1.07517 -0.5213 1.07778 -0.53264 1.08212 -0.53635 C 1.08854 -0.54931 1.10121 -0.55764 1.10955 -0.56829 C 1.1125 -0.57223 1.11475 -0.57709 1.11788 -0.58079 C 1.11927 -0.58241 1.12118 -0.58264 1.12274 -0.58403 C 1.13541 -0.59561 1.1467 -0.60764 1.16198 -0.61274 C 1.16857 -0.61852 1.16406 -0.61505 1.17621 -0.62061 C 1.1776 -0.6213 1.17847 -0.62292 1.17986 -0.62385 C 1.18819 -0.62917 1.19844 -0.6338 1.20712 -0.63797 C 1.21024 -0.63959 1.2125 -0.63913 1.21545 -0.64121 C 1.221 -0.64491 1.2276 -0.64954 1.23212 -0.65556 C 1.23559 -0.66019 1.2368 -0.66274 1.24166 -0.66505 C 1.24722 -0.6757 1.25816 -0.68913 1.26788 -0.6919 C 1.2783 -0.69885 1.28854 -0.70024 1.3 -0.70163 C 1.33264 -0.70024 1.35434 -0.69862 1.38698 -0.7 C 1.39982 -0.70602 1.41562 -0.71204 1.42743 -0.72061 C 1.44219 -0.73125 1.45642 -0.74399 1.47153 -0.75394 L 1.375 -0.53496 L 1.40243 -0.57616 " pathEditMode="relative" rAng="0" ptsTypes="fffffffffffffffffffffffffffffffffffffffffffffffffffffffffffffffffffffffffffffffffffffAAA">
                                          <p:cBhvr>
                                            <p:cTn id="30" dur="4750" fill="hold"/>
                                            <p:tgtEl>
                                              <p:spTgt spid="5"/>
                                            </p:tgtEl>
                                            <p:attrNameLst>
                                              <p:attrName>ppt_x</p:attrName>
                                              <p:attrName>ppt_y</p:attrName>
                                            </p:attrNameLst>
                                          </p:cBhvr>
                                          <p:rCtr x="73576" y="-37708"/>
                                        </p:animMotion>
                                      </p:childTnLst>
                                      <p:subTnLst>
                                        <p:audio>
                                          <p:cMediaNode>
                                            <p:cTn display="0" masterRel="sameClick">
                                              <p:stCondLst>
                                                <p:cond evt="begin" delay="0">
                                                  <p:tn val="29"/>
                                                </p:cond>
                                              </p:stCondLst>
                                              <p:endCondLst>
                                                <p:cond evt="onStopAudio" delay="0">
                                                  <p:tgtEl>
                                                    <p:sldTgt/>
                                                  </p:tgtEl>
                                                </p:cond>
                                              </p:endCondLst>
                                            </p:cTn>
                                            <p:tgtEl>
                                              <p:sndTgt r:embed="rId15" name="Flea.wav"/>
                                            </p:tgtEl>
                                          </p:cMediaNode>
                                        </p:audio>
                                      </p:subTnLst>
                                    </p:cTn>
                                  </p:par>
                                </p:childTnLst>
                              </p:cTn>
                            </p:par>
                            <p:par>
                              <p:cTn id="31" fill="hold">
                                <p:stCondLst>
                                  <p:cond delay="4750"/>
                                </p:stCondLst>
                                <p:childTnLst>
                                  <p:par>
                                    <p:cTn id="32" presetID="26"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80">
                                              <p:stCondLst>
                                                <p:cond delay="0"/>
                                              </p:stCondLst>
                                            </p:cTn>
                                            <p:tgtEl>
                                              <p:spTgt spid="18"/>
                                            </p:tgtEl>
                                          </p:cBhvr>
                                        </p:animEffect>
                                        <p:anim calcmode="lin" valueType="num">
                                          <p:cBhvr>
                                            <p:cTn id="3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0" dur="26">
                                              <p:stCondLst>
                                                <p:cond delay="650"/>
                                              </p:stCondLst>
                                            </p:cTn>
                                            <p:tgtEl>
                                              <p:spTgt spid="18"/>
                                            </p:tgtEl>
                                          </p:cBhvr>
                                          <p:to x="100000" y="60000"/>
                                        </p:animScale>
                                        <p:animScale>
                                          <p:cBhvr>
                                            <p:cTn id="41" dur="166" decel="50000">
                                              <p:stCondLst>
                                                <p:cond delay="676"/>
                                              </p:stCondLst>
                                            </p:cTn>
                                            <p:tgtEl>
                                              <p:spTgt spid="18"/>
                                            </p:tgtEl>
                                          </p:cBhvr>
                                          <p:to x="100000" y="100000"/>
                                        </p:animScale>
                                        <p:animScale>
                                          <p:cBhvr>
                                            <p:cTn id="42" dur="26">
                                              <p:stCondLst>
                                                <p:cond delay="1312"/>
                                              </p:stCondLst>
                                            </p:cTn>
                                            <p:tgtEl>
                                              <p:spTgt spid="18"/>
                                            </p:tgtEl>
                                          </p:cBhvr>
                                          <p:to x="100000" y="80000"/>
                                        </p:animScale>
                                        <p:animScale>
                                          <p:cBhvr>
                                            <p:cTn id="43" dur="166" decel="50000">
                                              <p:stCondLst>
                                                <p:cond delay="1338"/>
                                              </p:stCondLst>
                                            </p:cTn>
                                            <p:tgtEl>
                                              <p:spTgt spid="18"/>
                                            </p:tgtEl>
                                          </p:cBhvr>
                                          <p:to x="100000" y="100000"/>
                                        </p:animScale>
                                        <p:animScale>
                                          <p:cBhvr>
                                            <p:cTn id="44" dur="26">
                                              <p:stCondLst>
                                                <p:cond delay="1642"/>
                                              </p:stCondLst>
                                            </p:cTn>
                                            <p:tgtEl>
                                              <p:spTgt spid="18"/>
                                            </p:tgtEl>
                                          </p:cBhvr>
                                          <p:to x="100000" y="90000"/>
                                        </p:animScale>
                                        <p:animScale>
                                          <p:cBhvr>
                                            <p:cTn id="45" dur="166" decel="50000">
                                              <p:stCondLst>
                                                <p:cond delay="1668"/>
                                              </p:stCondLst>
                                            </p:cTn>
                                            <p:tgtEl>
                                              <p:spTgt spid="18"/>
                                            </p:tgtEl>
                                          </p:cBhvr>
                                          <p:to x="100000" y="100000"/>
                                        </p:animScale>
                                        <p:animScale>
                                          <p:cBhvr>
                                            <p:cTn id="46" dur="26">
                                              <p:stCondLst>
                                                <p:cond delay="1808"/>
                                              </p:stCondLst>
                                            </p:cTn>
                                            <p:tgtEl>
                                              <p:spTgt spid="18"/>
                                            </p:tgtEl>
                                          </p:cBhvr>
                                          <p:to x="100000" y="95000"/>
                                        </p:animScale>
                                        <p:animScale>
                                          <p:cBhvr>
                                            <p:cTn id="47" dur="166" decel="50000">
                                              <p:stCondLst>
                                                <p:cond delay="1834"/>
                                              </p:stCondLst>
                                            </p:cTn>
                                            <p:tgtEl>
                                              <p:spTgt spid="18"/>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800" decel="100000"/>
                                            <p:tgtEl>
                                              <p:spTgt spid="9"/>
                                            </p:tgtEl>
                                          </p:cBhvr>
                                        </p:animEffect>
                                        <p:anim calcmode="lin" valueType="num">
                                          <p:cBhvr>
                                            <p:cTn id="53" dur="800" decel="100000" fill="hold"/>
                                            <p:tgtEl>
                                              <p:spTgt spid="9"/>
                                            </p:tgtEl>
                                            <p:attrNameLst>
                                              <p:attrName>style.rotation</p:attrName>
                                            </p:attrNameLst>
                                          </p:cBhvr>
                                          <p:tavLst>
                                            <p:tav tm="0">
                                              <p:val>
                                                <p:fltVal val="-90"/>
                                              </p:val>
                                            </p:tav>
                                            <p:tav tm="100000">
                                              <p:val>
                                                <p:fltVal val="0"/>
                                              </p:val>
                                            </p:tav>
                                          </p:tavLst>
                                        </p:anim>
                                        <p:anim calcmode="lin" valueType="num">
                                          <p:cBhvr>
                                            <p:cTn id="54" dur="800" decel="100000" fill="hold"/>
                                            <p:tgtEl>
                                              <p:spTgt spid="9"/>
                                            </p:tgtEl>
                                            <p:attrNameLst>
                                              <p:attrName>ppt_x</p:attrName>
                                            </p:attrNameLst>
                                          </p:cBhvr>
                                          <p:tavLst>
                                            <p:tav tm="0">
                                              <p:val>
                                                <p:strVal val="#ppt_x+0.4"/>
                                              </p:val>
                                            </p:tav>
                                            <p:tav tm="100000">
                                              <p:val>
                                                <p:strVal val="#ppt_x-0.05"/>
                                              </p:val>
                                            </p:tav>
                                          </p:tavLst>
                                        </p:anim>
                                        <p:anim calcmode="lin" valueType="num">
                                          <p:cBhvr>
                                            <p:cTn id="55" dur="800" decel="100000" fill="hold"/>
                                            <p:tgtEl>
                                              <p:spTgt spid="9"/>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9"/>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0"/>
                                                </p:cond>
                                              </p:stCondLst>
                                              <p:endCondLst>
                                                <p:cond evt="onStopAudio" delay="0">
                                                  <p:tgtEl>
                                                    <p:sldTgt/>
                                                  </p:tgtEl>
                                                </p:cond>
                                              </p:endCondLst>
                                            </p:cTn>
                                            <p:tgtEl>
                                              <p:sndTgt r:embed="rId13" name="arrow.wav"/>
                                            </p:tgtEl>
                                          </p:cMediaNode>
                                        </p:audio>
                                      </p:sub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1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800" decel="100000"/>
                                            <p:tgtEl>
                                              <p:spTgt spid="14"/>
                                            </p:tgtEl>
                                          </p:cBhvr>
                                        </p:animEffect>
                                        <p:anim calcmode="lin" valueType="num">
                                          <p:cBhvr>
                                            <p:cTn id="68" dur="800" decel="100000" fill="hold"/>
                                            <p:tgtEl>
                                              <p:spTgt spid="14"/>
                                            </p:tgtEl>
                                            <p:attrNameLst>
                                              <p:attrName>style.rotation</p:attrName>
                                            </p:attrNameLst>
                                          </p:cBhvr>
                                          <p:tavLst>
                                            <p:tav tm="0">
                                              <p:val>
                                                <p:fltVal val="-90"/>
                                              </p:val>
                                            </p:tav>
                                            <p:tav tm="100000">
                                              <p:val>
                                                <p:fltVal val="0"/>
                                              </p:val>
                                            </p:tav>
                                          </p:tavLst>
                                        </p:anim>
                                        <p:anim calcmode="lin" valueType="num">
                                          <p:cBhvr>
                                            <p:cTn id="69" dur="800" decel="100000" fill="hold"/>
                                            <p:tgtEl>
                                              <p:spTgt spid="14"/>
                                            </p:tgtEl>
                                            <p:attrNameLst>
                                              <p:attrName>ppt_x</p:attrName>
                                            </p:attrNameLst>
                                          </p:cBhvr>
                                          <p:tavLst>
                                            <p:tav tm="0">
                                              <p:val>
                                                <p:strVal val="#ppt_x+0.4"/>
                                              </p:val>
                                            </p:tav>
                                            <p:tav tm="100000">
                                              <p:val>
                                                <p:strVal val="#ppt_x-0.05"/>
                                              </p:val>
                                            </p:tav>
                                          </p:tavLst>
                                        </p:anim>
                                        <p:anim calcmode="lin" valueType="num">
                                          <p:cBhvr>
                                            <p:cTn id="70" dur="800" decel="100000" fill="hold"/>
                                            <p:tgtEl>
                                              <p:spTgt spid="14"/>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13" name="arrow.wav"/>
                                            </p:tgtEl>
                                          </p:cMediaNode>
                                        </p:audio>
                                      </p:sub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down)">
                                          <p:cBhvr>
                                            <p:cTn id="77" dur="1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30" presetClass="entr" presetSubtype="0"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800" decel="100000"/>
                                            <p:tgtEl>
                                              <p:spTgt spid="10"/>
                                            </p:tgtEl>
                                          </p:cBhvr>
                                        </p:animEffect>
                                        <p:anim calcmode="lin" valueType="num">
                                          <p:cBhvr>
                                            <p:cTn id="90" dur="800" decel="100000" fill="hold"/>
                                            <p:tgtEl>
                                              <p:spTgt spid="10"/>
                                            </p:tgtEl>
                                            <p:attrNameLst>
                                              <p:attrName>style.rotation</p:attrName>
                                            </p:attrNameLst>
                                          </p:cBhvr>
                                          <p:tavLst>
                                            <p:tav tm="0">
                                              <p:val>
                                                <p:fltVal val="-90"/>
                                              </p:val>
                                            </p:tav>
                                            <p:tav tm="100000">
                                              <p:val>
                                                <p:fltVal val="0"/>
                                              </p:val>
                                            </p:tav>
                                          </p:tavLst>
                                        </p:anim>
                                        <p:anim calcmode="lin" valueType="num">
                                          <p:cBhvr>
                                            <p:cTn id="91" dur="800" decel="100000" fill="hold"/>
                                            <p:tgtEl>
                                              <p:spTgt spid="10"/>
                                            </p:tgtEl>
                                            <p:attrNameLst>
                                              <p:attrName>ppt_x</p:attrName>
                                            </p:attrNameLst>
                                          </p:cBhvr>
                                          <p:tavLst>
                                            <p:tav tm="0">
                                              <p:val>
                                                <p:strVal val="#ppt_x+0.4"/>
                                              </p:val>
                                            </p:tav>
                                            <p:tav tm="100000">
                                              <p:val>
                                                <p:strVal val="#ppt_x-0.05"/>
                                              </p:val>
                                            </p:tav>
                                          </p:tavLst>
                                        </p:anim>
                                        <p:anim calcmode="lin" valueType="num">
                                          <p:cBhvr>
                                            <p:cTn id="92" dur="800" decel="100000" fill="hold"/>
                                            <p:tgtEl>
                                              <p:spTgt spid="10"/>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87"/>
                                                </p:cond>
                                              </p:stCondLst>
                                              <p:endCondLst>
                                                <p:cond evt="onStopAudio" delay="0">
                                                  <p:tgtEl>
                                                    <p:sldTgt/>
                                                  </p:tgtEl>
                                                </p:cond>
                                              </p:endCondLst>
                                            </p:cTn>
                                            <p:tgtEl>
                                              <p:sndTgt r:embed="rId13" name="arrow.wav"/>
                                            </p:tgtEl>
                                          </p:cMediaNode>
                                        </p:audio>
                                      </p:sub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nodeType="clickEffect">
                                      <p:stCondLst>
                                        <p:cond delay="0"/>
                                      </p:stCondLst>
                                      <p:childTnLst>
                                        <p:animMotion origin="layout" path="M 0.06407 0.00255 C 0.06875 0.00046 0.0724 -0.00347 0.07726 -0.00532 C 0.08542 -0.01319 0.09254 -0.02153 0.09862 -0.03241 C 0.10244 -0.03935 0.10452 -0.04745 0.10816 -0.05463 C 0.1106 -0.06666 0.11546 -0.07662 0.11893 -0.08796 C 0.1198 -0.09097 0.11997 -0.09467 0.12136 -0.09745 C 0.12414 -0.10324 0.12726 -0.11643 0.12726 -0.11643 C 0.12813 -0.1243 0.12865 -0.13241 0.12969 -0.14028 C 0.13056 -0.14676 0.12969 -0.15486 0.13316 -0.15949 C 0.13403 -0.16065 0.13542 -0.16041 0.13681 -0.16088 C 0.1474 -0.15509 0.15782 -0.15046 0.16876 -0.14676 C 0.1882 -0.14884 0.20469 -0.14606 0.21893 -0.16412 C 0.21893 -0.16458 0.22014 -0.18287 0.22136 -0.18634 C 0.22657 -0.20185 0.23733 -0.21204 0.24862 -0.21967 C 0.26094 -0.21782 0.27101 -0.21088 0.28299 -0.20856 C 0.2915 -0.20694 0.30799 -0.20393 0.30799 -0.20393 C 0.31771 -0.2044 0.32726 -0.20324 0.33681 -0.20532 C 0.33698 -0.20532 0.33872 -0.21296 0.33907 -0.21643 C 0.3408 -0.23217 0.34202 -0.24699 0.34514 -0.2625 C 0.34705 -0.27268 0.35244 -0.28148 0.35573 -0.2912 C 0.35764 -0.29676 0.36285 -0.30694 0.36285 -0.30694 C 0.37049 -0.30555 0.37813 -0.30324 0.38542 -0.30069 C 0.39931 -0.29143 0.41667 -0.29143 0.43195 -0.28796 C 0.45087 -0.29004 0.45851 -0.28912 0.47344 -0.29745 C 0.47935 -0.30926 0.47119 -0.29375 0.48178 -0.31018 C 0.48785 -0.31967 0.49376 -0.33241 0.50105 -0.34028 C 0.50591 -0.3456 0.50435 -0.34143 0.50938 -0.34977 C 0.51094 -0.35278 0.51407 -0.35949 0.51407 -0.35949 C 0.51511 -0.36597 0.51737 -0.3706 0.51893 -0.37685 C 0.51945 -0.38009 0.52119 -0.38634 0.52119 -0.38634 C 0.52257 -0.39884 0.5231 -0.43727 0.53316 -0.44514 C 0.53577 -0.44722 0.54185 -0.44861 0.54514 -0.44977 C 0.56112 -0.44884 0.57101 -0.44838 0.58542 -0.4419 C 0.60278 -0.42592 0.61876 -0.40069 0.64028 -0.39583 C 0.65278 -0.38796 0.66459 -0.38634 0.67848 -0.38472 C 0.69098 -0.38611 0.6941 -0.38403 0.70209 -0.39421 C 0.70313 -0.40162 0.70417 -0.41134 0.70695 -0.41805 C 0.70955 -0.42523 0.70921 -0.42037 0.71042 -0.42754 C 0.71181 -0.43449 0.71216 -0.4412 0.71303 -0.44838 C 0.71441 -0.48333 0.71251 -0.51041 0.74028 -0.52454 C 0.74671 -0.52778 0.75122 -0.52801 0.75799 -0.52916 C 0.76719 -0.52824 0.77657 -0.52847 0.7856 -0.52616 C 0.79132 -0.52477 0.78924 -0.52014 0.79254 -0.51643 C 0.79896 -0.50972 0.80018 -0.50949 0.80573 -0.50694 C 0.81476 -0.49838 0.8224 -0.49722 0.83316 -0.49583 C 0.85226 -0.49722 0.85851 -0.4956 0.8724 -0.50856 C 0.87587 -0.51597 0.87622 -0.52407 0.87848 -0.53241 C 0.87744 -0.54722 0.87553 -0.55648 0.87014 -0.56898 C 0.8698 -0.57106 0.86945 -0.57315 0.86893 -0.57523 C 0.86823 -0.57708 0.86702 -0.57824 0.8665 -0.58009 C 0.86563 -0.5831 0.86598 -0.58657 0.86528 -0.58958 C 0.86407 -0.59375 0.86025 -0.60023 0.85816 -0.60393 C 0.85539 -0.61504 0.85643 -0.61018 0.85469 -0.61805 C 0.85313 -0.63449 0.85278 -0.62847 0.85469 -0.64676 C 0.85469 -0.64699 0.85573 -0.6581 0.85695 -0.65949 C 0.85764 -0.66065 0.85921 -0.66041 0.8606 -0.66088 C 0.86337 -0.66041 0.86632 -0.66088 0.86893 -0.65949 C 0.87431 -0.65671 0.87744 -0.65069 0.88299 -0.64838 C 0.89011 -0.63449 0.89966 -0.6243 0.9106 -0.61643 C 0.91441 -0.61342 0.92049 -0.61088 0.92466 -0.60856 C 0.92691 -0.60741 0.93195 -0.60532 0.93195 -0.60532 C 0.96181 -0.60694 0.96251 -0.59838 0.97014 -0.62754 C 0.96928 -0.64259 0.97084 -0.66111 0.9606 -0.6706 C 0.95573 -0.67963 0.95087 -0.68981 0.94393 -0.69583 C 0.93872 -0.70555 0.93334 -0.71435 0.92726 -0.72291 C 0.92535 -0.73055 0.9231 -0.73518 0.92136 -0.74352 C 0.92049 -0.74676 0.91893 -0.75301 0.91893 -0.75301 C 0.91858 -0.75787 0.91754 -0.7625 0.91754 -0.76736 C 0.91754 -0.77592 0.91823 -0.78426 0.91893 -0.79282 C 0.9191 -0.79444 0.92136 -0.80162 0.9224 -0.80231 C 0.92744 -0.80532 0.94132 -0.80625 0.94636 -0.80694 C 0.97084 -0.8044 0.99931 -0.80393 1.00678 -0.76574 C 1.00643 -0.75139 1.00643 -0.73727 1.00573 -0.72291 C 1.00573 -0.72199 1.00382 -0.71111 1.00348 -0.71018 C 1.00191 -0.70671 0.99844 -0.70069 0.99844 -0.70069 C 0.99671 -0.6912 0.99514 -0.69143 0.99028 -0.68472 C 0.97952 -0.6706 0.98334 -0.67546 0.96303 -0.67199 C 0.91719 -0.67407 0.8724 -0.67662 0.82726 -0.68472 C 0.79306 -0.68403 0.76251 -0.68912 0.73073 -0.67847 C 0.7224 -0.67222 0.71337 -0.66412 0.70469 -0.65949 C 0.70087 -0.65764 0.69601 -0.65648 0.69254 -0.65301 C 0.69098 -0.65116 0.68959 -0.64838 0.68803 -0.64676 C 0.68386 -0.64259 0.67466 -0.63565 0.67466 -0.63565 C 0.66268 -0.61342 0.68126 -0.64606 0.66528 -0.62454 C 0.66112 -0.61921 0.65764 -0.61319 0.65469 -0.60694 C 0.65313 -0.6037 0.65122 -0.60069 0.64966 -0.59745 C 0.6474 -0.59236 0.64376 -0.58171 0.64376 -0.58171 C 0.63924 -0.55741 0.6441 -0.54028 0.65209 -0.51967 C 0.65435 -0.51366 0.65469 -0.50926 0.65799 -0.50393 C 0.6599 -0.50139 0.66216 -0.5 0.66407 -0.49745 C 0.66563 -0.49514 0.66632 -0.49213 0.66754 -0.48958 C 0.66945 -0.48634 0.67136 -0.4831 0.67362 -0.48009 C 0.6849 -0.46389 0.70087 -0.43958 0.71632 -0.42916 C 0.73039 -0.41967 0.74862 -0.41481 0.76407 -0.41342 C 0.77344 -0.4125 0.78316 -0.41227 0.79254 -0.4118 C 0.82431 -0.41296 0.82674 -0.40671 0.84514 -0.41805 C 0.85191 -0.43264 0.84219 -0.41366 0.85087 -0.42616 C 0.8566 -0.43426 0.85764 -0.43912 0.86303 -0.44514 C 0.8698 -0.45278 0.86823 -0.44491 0.87726 -0.4625 C 0.88178 -0.47153 0.88351 -0.48125 0.88681 -0.4912 C 0.88959 -0.50879 0.88959 -0.51829 0.89862 -0.53241 C 0.90382 -0.54074 0.90921 -0.55416 0.91754 -0.55787 C 0.92205 -0.56389 0.92778 -0.57199 0.93299 -0.57685 C 0.93403 -0.57893 0.93455 -0.58102 0.9356 -0.5831 C 0.93716 -0.58634 0.94028 -0.59282 0.94028 -0.59282 C 0.94132 -0.59907 0.94237 -0.60324 0.94514 -0.60856 C 0.9481 -0.62106 0.95001 -0.63518 0.95799 -0.64352 C 0.96025 -0.65162 0.97205 -0.66481 0.97848 -0.66898 C 0.98108 -0.6787 0.99011 -0.69004 0.99619 -0.69583 C 0.99879 -0.69791 1.00105 -0.70023 1.00348 -0.70231 C 1.00452 -0.70324 1.00678 -0.70532 1.00678 -0.70532 C 1.0073 -0.70694 1.00678 -0.70949 1.00799 -0.71018 C 1.01476 -0.71435 1.0257 -0.71227 1.03299 -0.71643 " pathEditMode="relative" ptsTypes="ffffffffffffffffffffffffffffffffffffffffffffffffffffffffffffffffffffffffffffffffffffffffffffffffffffffffffffffffA">
                                          <p:cBhvr>
                                            <p:cTn id="98" dur="5000" fill="hold"/>
                                            <p:tgtEl>
                                              <p:spTgt spid="20"/>
                                            </p:tgtEl>
                                            <p:attrNameLst>
                                              <p:attrName>ppt_x</p:attrName>
                                              <p:attrName>ppt_y</p:attrName>
                                            </p:attrNameLst>
                                          </p:cBhvr>
                                        </p:animMotion>
                                      </p:childTnLst>
                                      <p:subTnLst>
                                        <p:set>
                                          <p:cBhvr override="childStyle">
                                            <p:cTn dur="1" fill="hold" display="0" masterRel="nextClick" afterEffect="1"/>
                                            <p:tgtEl>
                                              <p:spTgt spid="20"/>
                                            </p:tgtEl>
                                            <p:attrNameLst>
                                              <p:attrName>style.visibility</p:attrName>
                                            </p:attrNameLst>
                                          </p:cBhvr>
                                          <p:to>
                                            <p:strVal val="hidden"/>
                                          </p:to>
                                        </p:set>
                                        <p:audio>
                                          <p:cMediaNode>
                                            <p:cTn display="0" masterRel="sameClick">
                                              <p:stCondLst>
                                                <p:cond evt="begin" delay="0">
                                                  <p:tn val="97"/>
                                                </p:cond>
                                              </p:stCondLst>
                                              <p:endCondLst>
                                                <p:cond evt="onStopAudio" delay="0">
                                                  <p:tgtEl>
                                                    <p:sldTgt/>
                                                  </p:tgtEl>
                                                </p:cond>
                                              </p:endCondLst>
                                            </p:cTn>
                                            <p:tgtEl>
                                              <p:sndTgt r:embed="rId15" name="Flea.wav"/>
                                            </p:tgtEl>
                                          </p:cMediaNode>
                                        </p:audio>
                                      </p:subTnLst>
                                    </p:cTn>
                                  </p:par>
                                </p:childTnLst>
                              </p:cTn>
                            </p:par>
                            <p:par>
                              <p:cTn id="99" fill="hold">
                                <p:stCondLst>
                                  <p:cond delay="5000"/>
                                </p:stCondLst>
                                <p:childTnLst>
                                  <p:par>
                                    <p:cTn id="100" presetID="63" presetClass="path" presetSubtype="0" accel="50000" decel="50000" fill="hold" nodeType="afterEffect">
                                      <p:stCondLst>
                                        <p:cond delay="0"/>
                                      </p:stCondLst>
                                      <p:childTnLst>
                                        <p:animMotion origin="layout" path="M 0 0 L 0.25 0 E" pathEditMode="relative" ptsTypes="">
                                          <p:cBhvr>
                                            <p:cTn id="101" dur="2000" fill="hold"/>
                                            <p:tgtEl>
                                              <p:spTgt spid="6"/>
                                            </p:tgtEl>
                                            <p:attrNameLst>
                                              <p:attrName>ppt_x</p:attrName>
                                              <p:attrName>ppt_y</p:attrName>
                                            </p:attrNameLst>
                                          </p:cBhvr>
                                        </p:animMotion>
                                      </p:childTnLst>
                                      <p:subTnLst>
                                        <p:audio>
                                          <p:cMediaNode>
                                            <p:cTn display="0" masterRel="sameClick">
                                              <p:stCondLst>
                                                <p:cond evt="begin" delay="0">
                                                  <p:tn val="100"/>
                                                </p:cond>
                                              </p:stCondLst>
                                              <p:endCondLst>
                                                <p:cond evt="onStopAudio" delay="0">
                                                  <p:tgtEl>
                                                    <p:sldTgt/>
                                                  </p:tgtEl>
                                                </p:cond>
                                              </p:endCondLst>
                                            </p:cTn>
                                            <p:tgtEl>
                                              <p:sndTgt r:embed="rId16" name="man.wav"/>
                                            </p:tgtEl>
                                          </p:cMediaNode>
                                        </p:audio>
                                      </p:subTnLst>
                                    </p:cTn>
                                  </p:par>
                                </p:childTnLst>
                              </p:cTn>
                            </p:par>
                          </p:childTnLst>
                        </p:cTn>
                      </p:par>
                      <p:par>
                        <p:cTn id="102" fill="hold">
                          <p:stCondLst>
                            <p:cond delay="indefinite"/>
                          </p:stCondLst>
                          <p:childTnLst>
                            <p:par>
                              <p:cTn id="103" fill="hold">
                                <p:stCondLst>
                                  <p:cond delay="0"/>
                                </p:stCondLst>
                                <p:childTnLst>
                                  <p:par>
                                    <p:cTn id="104" presetID="42" presetClass="exit" presetSubtype="0" fill="hold" nodeType="clickEffect">
                                      <p:stCondLst>
                                        <p:cond delay="0"/>
                                      </p:stCondLst>
                                      <p:childTnLst>
                                        <p:animEffect transition="out" filter="fade">
                                          <p:cBhvr>
                                            <p:cTn id="105" dur="1000"/>
                                            <p:tgtEl>
                                              <p:spTgt spid="7"/>
                                            </p:tgtEl>
                                          </p:cBhvr>
                                        </p:animEffect>
                                        <p:anim calcmode="lin" valueType="num">
                                          <p:cBhvr>
                                            <p:cTn id="106" dur="1000"/>
                                            <p:tgtEl>
                                              <p:spTgt spid="7"/>
                                            </p:tgtEl>
                                            <p:attrNameLst>
                                              <p:attrName>ppt_x</p:attrName>
                                            </p:attrNameLst>
                                          </p:cBhvr>
                                          <p:tavLst>
                                            <p:tav tm="0">
                                              <p:val>
                                                <p:strVal val="ppt_x"/>
                                              </p:val>
                                            </p:tav>
                                            <p:tav tm="100000">
                                              <p:val>
                                                <p:strVal val="ppt_x"/>
                                              </p:val>
                                            </p:tav>
                                          </p:tavLst>
                                        </p:anim>
                                        <p:anim calcmode="lin" valueType="num">
                                          <p:cBhvr>
                                            <p:cTn id="107" dur="1000"/>
                                            <p:tgtEl>
                                              <p:spTgt spid="7"/>
                                            </p:tgtEl>
                                            <p:attrNameLst>
                                              <p:attrName>ppt_y</p:attrName>
                                            </p:attrNameLst>
                                          </p:cBhvr>
                                          <p:tavLst>
                                            <p:tav tm="0">
                                              <p:val>
                                                <p:strVal val="ppt_y"/>
                                              </p:val>
                                            </p:tav>
                                            <p:tav tm="100000">
                                              <p:val>
                                                <p:strVal val="ppt_y+.1"/>
                                              </p:val>
                                            </p:tav>
                                          </p:tavLst>
                                        </p:anim>
                                        <p:set>
                                          <p:cBhvr>
                                            <p:cTn id="108" dur="1" fill="hold">
                                              <p:stCondLst>
                                                <p:cond delay="999"/>
                                              </p:stCondLst>
                                            </p:cTn>
                                            <p:tgtEl>
                                              <p:spTgt spid="7"/>
                                            </p:tgtEl>
                                            <p:attrNameLst>
                                              <p:attrName>style.visibility</p:attrName>
                                            </p:attrNameLst>
                                          </p:cBhvr>
                                          <p:to>
                                            <p:strVal val="hidden"/>
                                          </p:to>
                                        </p:set>
                                      </p:childTnLst>
                                    </p:cTn>
                                  </p:par>
                                  <p:par>
                                    <p:cTn id="109" presetID="42" presetClass="exit" presetSubtype="0" fill="hold" grpId="1" nodeType="withEffect">
                                      <p:stCondLst>
                                        <p:cond delay="0"/>
                                      </p:stCondLst>
                                      <p:childTnLst>
                                        <p:animEffect transition="out" filter="fade">
                                          <p:cBhvr>
                                            <p:cTn id="110" dur="1000"/>
                                            <p:tgtEl>
                                              <p:spTgt spid="8"/>
                                            </p:tgtEl>
                                          </p:cBhvr>
                                        </p:animEffect>
                                        <p:anim calcmode="lin" valueType="num">
                                          <p:cBhvr>
                                            <p:cTn id="111" dur="1000"/>
                                            <p:tgtEl>
                                              <p:spTgt spid="8"/>
                                            </p:tgtEl>
                                            <p:attrNameLst>
                                              <p:attrName>ppt_x</p:attrName>
                                            </p:attrNameLst>
                                          </p:cBhvr>
                                          <p:tavLst>
                                            <p:tav tm="0">
                                              <p:val>
                                                <p:strVal val="ppt_x"/>
                                              </p:val>
                                            </p:tav>
                                            <p:tav tm="100000">
                                              <p:val>
                                                <p:strVal val="ppt_x"/>
                                              </p:val>
                                            </p:tav>
                                          </p:tavLst>
                                        </p:anim>
                                        <p:anim calcmode="lin" valueType="num">
                                          <p:cBhvr>
                                            <p:cTn id="112" dur="1000"/>
                                            <p:tgtEl>
                                              <p:spTgt spid="8"/>
                                            </p:tgtEl>
                                            <p:attrNameLst>
                                              <p:attrName>ppt_y</p:attrName>
                                            </p:attrNameLst>
                                          </p:cBhvr>
                                          <p:tavLst>
                                            <p:tav tm="0">
                                              <p:val>
                                                <p:strVal val="ppt_y"/>
                                              </p:val>
                                            </p:tav>
                                            <p:tav tm="100000">
                                              <p:val>
                                                <p:strVal val="ppt_y+.1"/>
                                              </p:val>
                                            </p:tav>
                                          </p:tavLst>
                                        </p:anim>
                                        <p:set>
                                          <p:cBhvr>
                                            <p:cTn id="113" dur="1" fill="hold">
                                              <p:stCondLst>
                                                <p:cond delay="999"/>
                                              </p:stCondLst>
                                            </p:cTn>
                                            <p:tgtEl>
                                              <p:spTgt spid="8"/>
                                            </p:tgtEl>
                                            <p:attrNameLst>
                                              <p:attrName>style.visibility</p:attrName>
                                            </p:attrNameLst>
                                          </p:cBhvr>
                                          <p:to>
                                            <p:strVal val="hidden"/>
                                          </p:to>
                                        </p:set>
                                      </p:childTnLst>
                                    </p:cTn>
                                  </p:par>
                                  <p:par>
                                    <p:cTn id="114" presetID="42" presetClass="exit" presetSubtype="0" fill="hold" grpId="1" nodeType="withEffect">
                                      <p:stCondLst>
                                        <p:cond delay="0"/>
                                      </p:stCondLst>
                                      <p:childTnLst>
                                        <p:animEffect transition="out" filter="fade">
                                          <p:cBhvr>
                                            <p:cTn id="115" dur="1000"/>
                                            <p:tgtEl>
                                              <p:spTgt spid="11"/>
                                            </p:tgtEl>
                                          </p:cBhvr>
                                        </p:animEffect>
                                        <p:anim calcmode="lin" valueType="num">
                                          <p:cBhvr>
                                            <p:cTn id="116" dur="1000"/>
                                            <p:tgtEl>
                                              <p:spTgt spid="11"/>
                                            </p:tgtEl>
                                            <p:attrNameLst>
                                              <p:attrName>ppt_x</p:attrName>
                                            </p:attrNameLst>
                                          </p:cBhvr>
                                          <p:tavLst>
                                            <p:tav tm="0">
                                              <p:val>
                                                <p:strVal val="ppt_x"/>
                                              </p:val>
                                            </p:tav>
                                            <p:tav tm="100000">
                                              <p:val>
                                                <p:strVal val="ppt_x"/>
                                              </p:val>
                                            </p:tav>
                                          </p:tavLst>
                                        </p:anim>
                                        <p:anim calcmode="lin" valueType="num">
                                          <p:cBhvr>
                                            <p:cTn id="117" dur="1000"/>
                                            <p:tgtEl>
                                              <p:spTgt spid="11"/>
                                            </p:tgtEl>
                                            <p:attrNameLst>
                                              <p:attrName>ppt_y</p:attrName>
                                            </p:attrNameLst>
                                          </p:cBhvr>
                                          <p:tavLst>
                                            <p:tav tm="0">
                                              <p:val>
                                                <p:strVal val="ppt_y"/>
                                              </p:val>
                                            </p:tav>
                                            <p:tav tm="100000">
                                              <p:val>
                                                <p:strVal val="ppt_y+.1"/>
                                              </p:val>
                                            </p:tav>
                                          </p:tavLst>
                                        </p:anim>
                                        <p:set>
                                          <p:cBhvr>
                                            <p:cTn id="118" dur="1" fill="hold">
                                              <p:stCondLst>
                                                <p:cond delay="999"/>
                                              </p:stCondLst>
                                            </p:cTn>
                                            <p:tgtEl>
                                              <p:spTgt spid="11"/>
                                            </p:tgtEl>
                                            <p:attrNameLst>
                                              <p:attrName>style.visibility</p:attrName>
                                            </p:attrNameLst>
                                          </p:cBhvr>
                                          <p:to>
                                            <p:strVal val="hidden"/>
                                          </p:to>
                                        </p:set>
                                      </p:childTnLst>
                                    </p:cTn>
                                  </p:par>
                                  <p:par>
                                    <p:cTn id="119" presetID="42" presetClass="exit" presetSubtype="0" fill="hold" nodeType="withEffect">
                                      <p:stCondLst>
                                        <p:cond delay="0"/>
                                      </p:stCondLst>
                                      <p:childTnLst>
                                        <p:animEffect transition="out" filter="fade">
                                          <p:cBhvr>
                                            <p:cTn id="120" dur="1000"/>
                                            <p:tgtEl>
                                              <p:spTgt spid="5"/>
                                            </p:tgtEl>
                                          </p:cBhvr>
                                        </p:animEffect>
                                        <p:anim calcmode="lin" valueType="num">
                                          <p:cBhvr>
                                            <p:cTn id="121" dur="1000"/>
                                            <p:tgtEl>
                                              <p:spTgt spid="5"/>
                                            </p:tgtEl>
                                            <p:attrNameLst>
                                              <p:attrName>ppt_x</p:attrName>
                                            </p:attrNameLst>
                                          </p:cBhvr>
                                          <p:tavLst>
                                            <p:tav tm="0">
                                              <p:val>
                                                <p:strVal val="ppt_x"/>
                                              </p:val>
                                            </p:tav>
                                            <p:tav tm="100000">
                                              <p:val>
                                                <p:strVal val="ppt_x"/>
                                              </p:val>
                                            </p:tav>
                                          </p:tavLst>
                                        </p:anim>
                                        <p:anim calcmode="lin" valueType="num">
                                          <p:cBhvr>
                                            <p:cTn id="122" dur="1000"/>
                                            <p:tgtEl>
                                              <p:spTgt spid="5"/>
                                            </p:tgtEl>
                                            <p:attrNameLst>
                                              <p:attrName>ppt_y</p:attrName>
                                            </p:attrNameLst>
                                          </p:cBhvr>
                                          <p:tavLst>
                                            <p:tav tm="0">
                                              <p:val>
                                                <p:strVal val="ppt_y"/>
                                              </p:val>
                                            </p:tav>
                                            <p:tav tm="100000">
                                              <p:val>
                                                <p:strVal val="ppt_y+.1"/>
                                              </p:val>
                                            </p:tav>
                                          </p:tavLst>
                                        </p:anim>
                                        <p:set>
                                          <p:cBhvr>
                                            <p:cTn id="123" dur="1" fill="hold">
                                              <p:stCondLst>
                                                <p:cond delay="999"/>
                                              </p:stCondLst>
                                            </p:cTn>
                                            <p:tgtEl>
                                              <p:spTgt spid="5"/>
                                            </p:tgtEl>
                                            <p:attrNameLst>
                                              <p:attrName>style.visibility</p:attrName>
                                            </p:attrNameLst>
                                          </p:cBhvr>
                                          <p:to>
                                            <p:strVal val="hidden"/>
                                          </p:to>
                                        </p:set>
                                      </p:childTnLst>
                                    </p:cTn>
                                  </p:par>
                                  <p:par>
                                    <p:cTn id="124" presetID="42" presetClass="exit" presetSubtype="0" fill="hold" nodeType="withEffect">
                                      <p:stCondLst>
                                        <p:cond delay="0"/>
                                      </p:stCondLst>
                                      <p:childTnLst>
                                        <p:animEffect transition="out" filter="fade">
                                          <p:cBhvr>
                                            <p:cTn id="125" dur="1000"/>
                                            <p:tgtEl>
                                              <p:spTgt spid="18"/>
                                            </p:tgtEl>
                                          </p:cBhvr>
                                        </p:animEffect>
                                        <p:anim calcmode="lin" valueType="num">
                                          <p:cBhvr>
                                            <p:cTn id="126" dur="1000"/>
                                            <p:tgtEl>
                                              <p:spTgt spid="18"/>
                                            </p:tgtEl>
                                            <p:attrNameLst>
                                              <p:attrName>ppt_x</p:attrName>
                                            </p:attrNameLst>
                                          </p:cBhvr>
                                          <p:tavLst>
                                            <p:tav tm="0">
                                              <p:val>
                                                <p:strVal val="ppt_x"/>
                                              </p:val>
                                            </p:tav>
                                            <p:tav tm="100000">
                                              <p:val>
                                                <p:strVal val="ppt_x"/>
                                              </p:val>
                                            </p:tav>
                                          </p:tavLst>
                                        </p:anim>
                                        <p:anim calcmode="lin" valueType="num">
                                          <p:cBhvr>
                                            <p:cTn id="127" dur="1000"/>
                                            <p:tgtEl>
                                              <p:spTgt spid="18"/>
                                            </p:tgtEl>
                                            <p:attrNameLst>
                                              <p:attrName>ppt_y</p:attrName>
                                            </p:attrNameLst>
                                          </p:cBhvr>
                                          <p:tavLst>
                                            <p:tav tm="0">
                                              <p:val>
                                                <p:strVal val="ppt_y"/>
                                              </p:val>
                                            </p:tav>
                                            <p:tav tm="100000">
                                              <p:val>
                                                <p:strVal val="ppt_y+.1"/>
                                              </p:val>
                                            </p:tav>
                                          </p:tavLst>
                                        </p:anim>
                                        <p:set>
                                          <p:cBhvr>
                                            <p:cTn id="128" dur="1" fill="hold">
                                              <p:stCondLst>
                                                <p:cond delay="999"/>
                                              </p:stCondLst>
                                            </p:cTn>
                                            <p:tgtEl>
                                              <p:spTgt spid="18"/>
                                            </p:tgtEl>
                                            <p:attrNameLst>
                                              <p:attrName>style.visibility</p:attrName>
                                            </p:attrNameLst>
                                          </p:cBhvr>
                                          <p:to>
                                            <p:strVal val="hidden"/>
                                          </p:to>
                                        </p:set>
                                      </p:childTnLst>
                                    </p:cTn>
                                  </p:par>
                                  <p:par>
                                    <p:cTn id="129" presetID="42" presetClass="exit" presetSubtype="0" fill="hold" grpId="1" nodeType="withEffect">
                                      <p:stCondLst>
                                        <p:cond delay="0"/>
                                      </p:stCondLst>
                                      <p:childTnLst>
                                        <p:animEffect transition="out" filter="fade">
                                          <p:cBhvr>
                                            <p:cTn id="130" dur="1000"/>
                                            <p:tgtEl>
                                              <p:spTgt spid="9"/>
                                            </p:tgtEl>
                                          </p:cBhvr>
                                        </p:animEffect>
                                        <p:anim calcmode="lin" valueType="num">
                                          <p:cBhvr>
                                            <p:cTn id="131" dur="1000"/>
                                            <p:tgtEl>
                                              <p:spTgt spid="9"/>
                                            </p:tgtEl>
                                            <p:attrNameLst>
                                              <p:attrName>ppt_x</p:attrName>
                                            </p:attrNameLst>
                                          </p:cBhvr>
                                          <p:tavLst>
                                            <p:tav tm="0">
                                              <p:val>
                                                <p:strVal val="ppt_x"/>
                                              </p:val>
                                            </p:tav>
                                            <p:tav tm="100000">
                                              <p:val>
                                                <p:strVal val="ppt_x"/>
                                              </p:val>
                                            </p:tav>
                                          </p:tavLst>
                                        </p:anim>
                                        <p:anim calcmode="lin" valueType="num">
                                          <p:cBhvr>
                                            <p:cTn id="132" dur="1000"/>
                                            <p:tgtEl>
                                              <p:spTgt spid="9"/>
                                            </p:tgtEl>
                                            <p:attrNameLst>
                                              <p:attrName>ppt_y</p:attrName>
                                            </p:attrNameLst>
                                          </p:cBhvr>
                                          <p:tavLst>
                                            <p:tav tm="0">
                                              <p:val>
                                                <p:strVal val="ppt_y"/>
                                              </p:val>
                                            </p:tav>
                                            <p:tav tm="100000">
                                              <p:val>
                                                <p:strVal val="ppt_y+.1"/>
                                              </p:val>
                                            </p:tav>
                                          </p:tavLst>
                                        </p:anim>
                                        <p:set>
                                          <p:cBhvr>
                                            <p:cTn id="133" dur="1" fill="hold">
                                              <p:stCondLst>
                                                <p:cond delay="999"/>
                                              </p:stCondLst>
                                            </p:cTn>
                                            <p:tgtEl>
                                              <p:spTgt spid="9"/>
                                            </p:tgtEl>
                                            <p:attrNameLst>
                                              <p:attrName>style.visibility</p:attrName>
                                            </p:attrNameLst>
                                          </p:cBhvr>
                                          <p:to>
                                            <p:strVal val="hidden"/>
                                          </p:to>
                                        </p:set>
                                      </p:childTnLst>
                                    </p:cTn>
                                  </p:par>
                                  <p:par>
                                    <p:cTn id="134" presetID="42" presetClass="exit" presetSubtype="0" fill="hold" grpId="1" nodeType="withEffect">
                                      <p:stCondLst>
                                        <p:cond delay="0"/>
                                      </p:stCondLst>
                                      <p:childTnLst>
                                        <p:animEffect transition="out" filter="fade">
                                          <p:cBhvr>
                                            <p:cTn id="135" dur="1000"/>
                                            <p:tgtEl>
                                              <p:spTgt spid="12"/>
                                            </p:tgtEl>
                                          </p:cBhvr>
                                        </p:animEffect>
                                        <p:anim calcmode="lin" valueType="num">
                                          <p:cBhvr>
                                            <p:cTn id="136" dur="1000"/>
                                            <p:tgtEl>
                                              <p:spTgt spid="12"/>
                                            </p:tgtEl>
                                            <p:attrNameLst>
                                              <p:attrName>ppt_x</p:attrName>
                                            </p:attrNameLst>
                                          </p:cBhvr>
                                          <p:tavLst>
                                            <p:tav tm="0">
                                              <p:val>
                                                <p:strVal val="ppt_x"/>
                                              </p:val>
                                            </p:tav>
                                            <p:tav tm="100000">
                                              <p:val>
                                                <p:strVal val="ppt_x"/>
                                              </p:val>
                                            </p:tav>
                                          </p:tavLst>
                                        </p:anim>
                                        <p:anim calcmode="lin" valueType="num">
                                          <p:cBhvr>
                                            <p:cTn id="137" dur="1000"/>
                                            <p:tgtEl>
                                              <p:spTgt spid="12"/>
                                            </p:tgtEl>
                                            <p:attrNameLst>
                                              <p:attrName>ppt_y</p:attrName>
                                            </p:attrNameLst>
                                          </p:cBhvr>
                                          <p:tavLst>
                                            <p:tav tm="0">
                                              <p:val>
                                                <p:strVal val="ppt_y"/>
                                              </p:val>
                                            </p:tav>
                                            <p:tav tm="100000">
                                              <p:val>
                                                <p:strVal val="ppt_y+.1"/>
                                              </p:val>
                                            </p:tav>
                                          </p:tavLst>
                                        </p:anim>
                                        <p:set>
                                          <p:cBhvr>
                                            <p:cTn id="138" dur="1" fill="hold">
                                              <p:stCondLst>
                                                <p:cond delay="999"/>
                                              </p:stCondLst>
                                            </p:cTn>
                                            <p:tgtEl>
                                              <p:spTgt spid="12"/>
                                            </p:tgtEl>
                                            <p:attrNameLst>
                                              <p:attrName>style.visibility</p:attrName>
                                            </p:attrNameLst>
                                          </p:cBhvr>
                                          <p:to>
                                            <p:strVal val="hidden"/>
                                          </p:to>
                                        </p:set>
                                      </p:childTnLst>
                                    </p:cTn>
                                  </p:par>
                                  <p:par>
                                    <p:cTn id="139" presetID="42" presetClass="exit" presetSubtype="0" fill="hold" grpId="1" nodeType="withEffect">
                                      <p:stCondLst>
                                        <p:cond delay="0"/>
                                      </p:stCondLst>
                                      <p:childTnLst>
                                        <p:animEffect transition="out" filter="fade">
                                          <p:cBhvr>
                                            <p:cTn id="140" dur="1000"/>
                                            <p:tgtEl>
                                              <p:spTgt spid="14"/>
                                            </p:tgtEl>
                                          </p:cBhvr>
                                        </p:animEffect>
                                        <p:anim calcmode="lin" valueType="num">
                                          <p:cBhvr>
                                            <p:cTn id="141" dur="1000"/>
                                            <p:tgtEl>
                                              <p:spTgt spid="14"/>
                                            </p:tgtEl>
                                            <p:attrNameLst>
                                              <p:attrName>ppt_x</p:attrName>
                                            </p:attrNameLst>
                                          </p:cBhvr>
                                          <p:tavLst>
                                            <p:tav tm="0">
                                              <p:val>
                                                <p:strVal val="ppt_x"/>
                                              </p:val>
                                            </p:tav>
                                            <p:tav tm="100000">
                                              <p:val>
                                                <p:strVal val="ppt_x"/>
                                              </p:val>
                                            </p:tav>
                                          </p:tavLst>
                                        </p:anim>
                                        <p:anim calcmode="lin" valueType="num">
                                          <p:cBhvr>
                                            <p:cTn id="142" dur="1000"/>
                                            <p:tgtEl>
                                              <p:spTgt spid="14"/>
                                            </p:tgtEl>
                                            <p:attrNameLst>
                                              <p:attrName>ppt_y</p:attrName>
                                            </p:attrNameLst>
                                          </p:cBhvr>
                                          <p:tavLst>
                                            <p:tav tm="0">
                                              <p:val>
                                                <p:strVal val="ppt_y"/>
                                              </p:val>
                                            </p:tav>
                                            <p:tav tm="100000">
                                              <p:val>
                                                <p:strVal val="ppt_y+.1"/>
                                              </p:val>
                                            </p:tav>
                                          </p:tavLst>
                                        </p:anim>
                                        <p:set>
                                          <p:cBhvr>
                                            <p:cTn id="143" dur="1" fill="hold">
                                              <p:stCondLst>
                                                <p:cond delay="999"/>
                                              </p:stCondLst>
                                            </p:cTn>
                                            <p:tgtEl>
                                              <p:spTgt spid="14"/>
                                            </p:tgtEl>
                                            <p:attrNameLst>
                                              <p:attrName>style.visibility</p:attrName>
                                            </p:attrNameLst>
                                          </p:cBhvr>
                                          <p:to>
                                            <p:strVal val="hidden"/>
                                          </p:to>
                                        </p:set>
                                      </p:childTnLst>
                                    </p:cTn>
                                  </p:par>
                                  <p:par>
                                    <p:cTn id="144" presetID="42" presetClass="exit" presetSubtype="0" fill="hold" grpId="1" nodeType="withEffect">
                                      <p:stCondLst>
                                        <p:cond delay="0"/>
                                      </p:stCondLst>
                                      <p:childTnLst>
                                        <p:animEffect transition="out" filter="fade">
                                          <p:cBhvr>
                                            <p:cTn id="145" dur="1000"/>
                                            <p:tgtEl>
                                              <p:spTgt spid="16"/>
                                            </p:tgtEl>
                                          </p:cBhvr>
                                        </p:animEffect>
                                        <p:anim calcmode="lin" valueType="num">
                                          <p:cBhvr>
                                            <p:cTn id="146" dur="1000"/>
                                            <p:tgtEl>
                                              <p:spTgt spid="16"/>
                                            </p:tgtEl>
                                            <p:attrNameLst>
                                              <p:attrName>ppt_x</p:attrName>
                                            </p:attrNameLst>
                                          </p:cBhvr>
                                          <p:tavLst>
                                            <p:tav tm="0">
                                              <p:val>
                                                <p:strVal val="ppt_x"/>
                                              </p:val>
                                            </p:tav>
                                            <p:tav tm="100000">
                                              <p:val>
                                                <p:strVal val="ppt_x"/>
                                              </p:val>
                                            </p:tav>
                                          </p:tavLst>
                                        </p:anim>
                                        <p:anim calcmode="lin" valueType="num">
                                          <p:cBhvr>
                                            <p:cTn id="147" dur="1000"/>
                                            <p:tgtEl>
                                              <p:spTgt spid="16"/>
                                            </p:tgtEl>
                                            <p:attrNameLst>
                                              <p:attrName>ppt_y</p:attrName>
                                            </p:attrNameLst>
                                          </p:cBhvr>
                                          <p:tavLst>
                                            <p:tav tm="0">
                                              <p:val>
                                                <p:strVal val="ppt_y"/>
                                              </p:val>
                                            </p:tav>
                                            <p:tav tm="100000">
                                              <p:val>
                                                <p:strVal val="ppt_y+.1"/>
                                              </p:val>
                                            </p:tav>
                                          </p:tavLst>
                                        </p:anim>
                                        <p:set>
                                          <p:cBhvr>
                                            <p:cTn id="148" dur="1" fill="hold">
                                              <p:stCondLst>
                                                <p:cond delay="999"/>
                                              </p:stCondLst>
                                            </p:cTn>
                                            <p:tgtEl>
                                              <p:spTgt spid="16"/>
                                            </p:tgtEl>
                                            <p:attrNameLst>
                                              <p:attrName>style.visibility</p:attrName>
                                            </p:attrNameLst>
                                          </p:cBhvr>
                                          <p:to>
                                            <p:strVal val="hidden"/>
                                          </p:to>
                                        </p:set>
                                      </p:childTnLst>
                                    </p:cTn>
                                  </p:par>
                                  <p:par>
                                    <p:cTn id="149" presetID="52" presetClass="exit" presetSubtype="0" fill="hold" grpId="1" nodeType="withEffect">
                                      <p:stCondLst>
                                        <p:cond delay="0"/>
                                      </p:stCondLst>
                                      <p:childTnLst>
                                        <p:animScale>
                                          <p:cBhvr>
                                            <p:cTn id="150"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1" dur="1000" accel="50000">
                                              <p:stCondLst>
                                                <p:cond delay="0"/>
                                              </p:stCondLst>
                                            </p:cTn>
                                            <p:tgtEl>
                                              <p:spTgt spid="2"/>
                                            </p:tgtEl>
                                            <p:attrNameLst>
                                              <p:attrName>ppt_x</p:attrName>
                                              <p:attrName>ppt_y</p:attrName>
                                            </p:attrNameLst>
                                          </p:cBhvr>
                                        </p:animMotion>
                                        <p:animEffect transition="out" filter="fade">
                                          <p:cBhvr>
                                            <p:cTn id="152" dur="1000"/>
                                            <p:tgtEl>
                                              <p:spTgt spid="2"/>
                                            </p:tgtEl>
                                          </p:cBhvr>
                                        </p:animEffect>
                                        <p:set>
                                          <p:cBhvr>
                                            <p:cTn id="153" dur="1" fill="hold">
                                              <p:stCondLst>
                                                <p:cond delay="999"/>
                                              </p:stCondLst>
                                            </p:cTn>
                                            <p:tgtEl>
                                              <p:spTgt spid="2"/>
                                            </p:tgtEl>
                                            <p:attrNameLst>
                                              <p:attrName>style.visibility</p:attrName>
                                            </p:attrNameLst>
                                          </p:cBhvr>
                                          <p:to>
                                            <p:strVal val="hidden"/>
                                          </p:to>
                                        </p:set>
                                      </p:childTnLst>
                                    </p:cTn>
                                  </p:par>
                                  <p:par>
                                    <p:cTn id="154" presetID="42" presetClass="exit" presetSubtype="0" fill="hold" nodeType="withEffect">
                                      <p:stCondLst>
                                        <p:cond delay="0"/>
                                      </p:stCondLst>
                                      <p:childTnLst>
                                        <p:animEffect transition="out" filter="fade">
                                          <p:cBhvr>
                                            <p:cTn id="155" dur="1000"/>
                                            <p:tgtEl>
                                              <p:spTgt spid="6"/>
                                            </p:tgtEl>
                                          </p:cBhvr>
                                        </p:animEffect>
                                        <p:anim calcmode="lin" valueType="num">
                                          <p:cBhvr>
                                            <p:cTn id="156" dur="1000"/>
                                            <p:tgtEl>
                                              <p:spTgt spid="6"/>
                                            </p:tgtEl>
                                            <p:attrNameLst>
                                              <p:attrName>ppt_x</p:attrName>
                                            </p:attrNameLst>
                                          </p:cBhvr>
                                          <p:tavLst>
                                            <p:tav tm="0">
                                              <p:val>
                                                <p:strVal val="ppt_x"/>
                                              </p:val>
                                            </p:tav>
                                            <p:tav tm="100000">
                                              <p:val>
                                                <p:strVal val="ppt_x"/>
                                              </p:val>
                                            </p:tav>
                                          </p:tavLst>
                                        </p:anim>
                                        <p:anim calcmode="lin" valueType="num">
                                          <p:cBhvr>
                                            <p:cTn id="157" dur="1000"/>
                                            <p:tgtEl>
                                              <p:spTgt spid="6"/>
                                            </p:tgtEl>
                                            <p:attrNameLst>
                                              <p:attrName>ppt_y</p:attrName>
                                            </p:attrNameLst>
                                          </p:cBhvr>
                                          <p:tavLst>
                                            <p:tav tm="0">
                                              <p:val>
                                                <p:strVal val="ppt_y"/>
                                              </p:val>
                                            </p:tav>
                                            <p:tav tm="100000">
                                              <p:val>
                                                <p:strVal val="ppt_y+.1"/>
                                              </p:val>
                                            </p:tav>
                                          </p:tavLst>
                                        </p:anim>
                                        <p:set>
                                          <p:cBhvr>
                                            <p:cTn id="158" dur="1" fill="hold">
                                              <p:stCondLst>
                                                <p:cond delay="999"/>
                                              </p:stCondLst>
                                            </p:cTn>
                                            <p:tgtEl>
                                              <p:spTgt spid="6"/>
                                            </p:tgtEl>
                                            <p:attrNameLst>
                                              <p:attrName>style.visibility</p:attrName>
                                            </p:attrNameLst>
                                          </p:cBhvr>
                                          <p:to>
                                            <p:strVal val="hidden"/>
                                          </p:to>
                                        </p:set>
                                      </p:childTnLst>
                                    </p:cTn>
                                  </p:par>
                                  <p:par>
                                    <p:cTn id="159" presetID="42" presetClass="exit" presetSubtype="0" fill="hold" grpId="1" nodeType="withEffect">
                                      <p:stCondLst>
                                        <p:cond delay="0"/>
                                      </p:stCondLst>
                                      <p:childTnLst>
                                        <p:animEffect transition="out" filter="fade">
                                          <p:cBhvr>
                                            <p:cTn id="160" dur="1000"/>
                                            <p:tgtEl>
                                              <p:spTgt spid="10"/>
                                            </p:tgtEl>
                                          </p:cBhvr>
                                        </p:animEffect>
                                        <p:anim calcmode="lin" valueType="num">
                                          <p:cBhvr>
                                            <p:cTn id="161" dur="1000"/>
                                            <p:tgtEl>
                                              <p:spTgt spid="10"/>
                                            </p:tgtEl>
                                            <p:attrNameLst>
                                              <p:attrName>ppt_x</p:attrName>
                                            </p:attrNameLst>
                                          </p:cBhvr>
                                          <p:tavLst>
                                            <p:tav tm="0">
                                              <p:val>
                                                <p:strVal val="ppt_x"/>
                                              </p:val>
                                            </p:tav>
                                            <p:tav tm="100000">
                                              <p:val>
                                                <p:strVal val="ppt_x"/>
                                              </p:val>
                                            </p:tav>
                                          </p:tavLst>
                                        </p:anim>
                                        <p:anim calcmode="lin" valueType="num">
                                          <p:cBhvr>
                                            <p:cTn id="162" dur="1000"/>
                                            <p:tgtEl>
                                              <p:spTgt spid="10"/>
                                            </p:tgtEl>
                                            <p:attrNameLst>
                                              <p:attrName>ppt_y</p:attrName>
                                            </p:attrNameLst>
                                          </p:cBhvr>
                                          <p:tavLst>
                                            <p:tav tm="0">
                                              <p:val>
                                                <p:strVal val="ppt_y"/>
                                              </p:val>
                                            </p:tav>
                                            <p:tav tm="100000">
                                              <p:val>
                                                <p:strVal val="ppt_y+.1"/>
                                              </p:val>
                                            </p:tav>
                                          </p:tavLst>
                                        </p:anim>
                                        <p:set>
                                          <p:cBhvr>
                                            <p:cTn id="163" dur="1" fill="hold">
                                              <p:stCondLst>
                                                <p:cond delay="999"/>
                                              </p:stCondLst>
                                            </p:cTn>
                                            <p:tgtEl>
                                              <p:spTgt spid="10"/>
                                            </p:tgtEl>
                                            <p:attrNameLst>
                                              <p:attrName>style.visibility</p:attrName>
                                            </p:attrNameLst>
                                          </p:cBhvr>
                                          <p:to>
                                            <p:strVal val="hidden"/>
                                          </p:to>
                                        </p:set>
                                      </p:childTnLst>
                                    </p:cTn>
                                  </p:par>
                                  <p:par>
                                    <p:cTn id="164" presetID="16" presetClass="entr" presetSubtype="21" fill="hold" grpId="0" nodeType="withEffect">
                                      <p:stCondLst>
                                        <p:cond delay="0"/>
                                      </p:stCondLst>
                                      <p:childTnLst>
                                        <p:set>
                                          <p:cBhvr>
                                            <p:cTn id="165" dur="1" fill="hold">
                                              <p:stCondLst>
                                                <p:cond delay="0"/>
                                              </p:stCondLst>
                                            </p:cTn>
                                            <p:tgtEl>
                                              <p:spTgt spid="35"/>
                                            </p:tgtEl>
                                            <p:attrNameLst>
                                              <p:attrName>style.visibility</p:attrName>
                                            </p:attrNameLst>
                                          </p:cBhvr>
                                          <p:to>
                                            <p:strVal val="visible"/>
                                          </p:to>
                                        </p:set>
                                        <p:animEffect transition="in" filter="barn(inVertical)">
                                          <p:cBhvr>
                                            <p:cTn id="166" dur="1750"/>
                                            <p:tgtEl>
                                              <p:spTgt spid="35"/>
                                            </p:tgtEl>
                                          </p:cBhvr>
                                        </p:animEffect>
                                      </p:childTnLst>
                                      <p:subTnLst>
                                        <p:audio>
                                          <p:cMediaNode>
                                            <p:cTn display="0" masterRel="sameClick">
                                              <p:stCondLst>
                                                <p:cond evt="begin" delay="0">
                                                  <p:tn val="164"/>
                                                </p:cond>
                                              </p:stCondLst>
                                              <p:endCondLst>
                                                <p:cond evt="onStopAudio" delay="0">
                                                  <p:tgtEl>
                                                    <p:sldTgt/>
                                                  </p:tgtEl>
                                                </p:cond>
                                              </p:endCondLst>
                                            </p:cTn>
                                            <p:tgtEl>
                                              <p:sndTgt r:embed="rId13" name="arrow.wav"/>
                                            </p:tgtEl>
                                          </p:cMediaNode>
                                        </p:audio>
                                      </p:subTnLst>
                                    </p:cTn>
                                  </p:par>
                                </p:childTnLst>
                              </p:cTn>
                            </p:par>
                          </p:childTnLst>
                        </p:cTn>
                      </p:par>
                      <p:par>
                        <p:cTn id="167" fill="hold">
                          <p:stCondLst>
                            <p:cond delay="indefinite"/>
                          </p:stCondLst>
                          <p:childTnLst>
                            <p:par>
                              <p:cTn id="168" fill="hold">
                                <p:stCondLst>
                                  <p:cond delay="0"/>
                                </p:stCondLst>
                                <p:childTnLst>
                                  <p:par>
                                    <p:cTn id="169" presetID="55" presetClass="entr" presetSubtype="0" fill="hold" grpId="0" nodeType="clickEffect">
                                      <p:stCondLst>
                                        <p:cond delay="0"/>
                                      </p:stCondLst>
                                      <p:childTnLst>
                                        <p:set>
                                          <p:cBhvr>
                                            <p:cTn id="170" dur="1" fill="hold">
                                              <p:stCondLst>
                                                <p:cond delay="0"/>
                                              </p:stCondLst>
                                            </p:cTn>
                                            <p:tgtEl>
                                              <p:spTgt spid="23"/>
                                            </p:tgtEl>
                                            <p:attrNameLst>
                                              <p:attrName>style.visibility</p:attrName>
                                            </p:attrNameLst>
                                          </p:cBhvr>
                                          <p:to>
                                            <p:strVal val="visible"/>
                                          </p:to>
                                        </p:set>
                                        <p:anim calcmode="lin" valueType="num">
                                          <p:cBhvr>
                                            <p:cTn id="171" dur="1500" fill="hold"/>
                                            <p:tgtEl>
                                              <p:spTgt spid="23"/>
                                            </p:tgtEl>
                                            <p:attrNameLst>
                                              <p:attrName>ppt_w</p:attrName>
                                            </p:attrNameLst>
                                          </p:cBhvr>
                                          <p:tavLst>
                                            <p:tav tm="0">
                                              <p:val>
                                                <p:strVal val="#ppt_w*0.70"/>
                                              </p:val>
                                            </p:tav>
                                            <p:tav tm="100000">
                                              <p:val>
                                                <p:strVal val="#ppt_w"/>
                                              </p:val>
                                            </p:tav>
                                          </p:tavLst>
                                        </p:anim>
                                        <p:anim calcmode="lin" valueType="num">
                                          <p:cBhvr>
                                            <p:cTn id="172" dur="1500" fill="hold"/>
                                            <p:tgtEl>
                                              <p:spTgt spid="23"/>
                                            </p:tgtEl>
                                            <p:attrNameLst>
                                              <p:attrName>ppt_h</p:attrName>
                                            </p:attrNameLst>
                                          </p:cBhvr>
                                          <p:tavLst>
                                            <p:tav tm="0">
                                              <p:val>
                                                <p:strVal val="#ppt_h"/>
                                              </p:val>
                                            </p:tav>
                                            <p:tav tm="100000">
                                              <p:val>
                                                <p:strVal val="#ppt_h"/>
                                              </p:val>
                                            </p:tav>
                                          </p:tavLst>
                                        </p:anim>
                                        <p:animEffect transition="in" filter="fade">
                                          <p:cBhvr>
                                            <p:cTn id="173" dur="1500"/>
                                            <p:tgtEl>
                                              <p:spTgt spid="23"/>
                                            </p:tgtEl>
                                          </p:cBhvr>
                                        </p:animEffect>
                                      </p:childTnLst>
                                      <p:subTnLst>
                                        <p:audio>
                                          <p:cMediaNode>
                                            <p:cTn display="0" masterRel="sameClick">
                                              <p:stCondLst>
                                                <p:cond evt="begin" delay="0">
                                                  <p:tn val="169"/>
                                                </p:cond>
                                              </p:stCondLst>
                                              <p:endCondLst>
                                                <p:cond evt="onStopAudio" delay="0">
                                                  <p:tgtEl>
                                                    <p:sldTgt/>
                                                  </p:tgtEl>
                                                </p:cond>
                                              </p:endCondLst>
                                            </p:cTn>
                                            <p:tgtEl>
                                              <p:sndTgt r:embed="rId13" name="arrow.wav"/>
                                            </p:tgtEl>
                                          </p:cMediaNode>
                                        </p:audio>
                                      </p:subTnLst>
                                    </p:cTn>
                                  </p:par>
                                </p:childTnLst>
                              </p:cTn>
                            </p:par>
                          </p:childTnLst>
                        </p:cTn>
                      </p:par>
                      <p:par>
                        <p:cTn id="174" fill="hold">
                          <p:stCondLst>
                            <p:cond delay="indefinite"/>
                          </p:stCondLst>
                          <p:childTnLst>
                            <p:par>
                              <p:cTn id="175" fill="hold">
                                <p:stCondLst>
                                  <p:cond delay="0"/>
                                </p:stCondLst>
                                <p:childTnLst>
                                  <p:par>
                                    <p:cTn id="176" presetID="42" presetClass="entr" presetSubtype="0" fill="hold" grpId="0" nodeType="clickEffect">
                                      <p:stCondLst>
                                        <p:cond delay="0"/>
                                      </p:stCondLst>
                                      <p:childTnLst>
                                        <p:set>
                                          <p:cBhvr>
                                            <p:cTn id="177" dur="1" fill="hold">
                                              <p:stCondLst>
                                                <p:cond delay="0"/>
                                              </p:stCondLst>
                                            </p:cTn>
                                            <p:tgtEl>
                                              <p:spTgt spid="24"/>
                                            </p:tgtEl>
                                            <p:attrNameLst>
                                              <p:attrName>style.visibility</p:attrName>
                                            </p:attrNameLst>
                                          </p:cBhvr>
                                          <p:to>
                                            <p:strVal val="visible"/>
                                          </p:to>
                                        </p:set>
                                        <p:animEffect transition="in" filter="fade">
                                          <p:cBhvr>
                                            <p:cTn id="178" dur="1500"/>
                                            <p:tgtEl>
                                              <p:spTgt spid="24"/>
                                            </p:tgtEl>
                                          </p:cBhvr>
                                        </p:animEffect>
                                        <p:anim calcmode="lin" valueType="num">
                                          <p:cBhvr>
                                            <p:cTn id="179" dur="1500" fill="hold"/>
                                            <p:tgtEl>
                                              <p:spTgt spid="24"/>
                                            </p:tgtEl>
                                            <p:attrNameLst>
                                              <p:attrName>ppt_x</p:attrName>
                                            </p:attrNameLst>
                                          </p:cBhvr>
                                          <p:tavLst>
                                            <p:tav tm="0">
                                              <p:val>
                                                <p:strVal val="#ppt_x"/>
                                              </p:val>
                                            </p:tav>
                                            <p:tav tm="100000">
                                              <p:val>
                                                <p:strVal val="#ppt_x"/>
                                              </p:val>
                                            </p:tav>
                                          </p:tavLst>
                                        </p:anim>
                                        <p:anim calcmode="lin" valueType="num">
                                          <p:cBhvr>
                                            <p:cTn id="180" dur="15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6"/>
                                                </p:cond>
                                              </p:stCondLst>
                                              <p:endCondLst>
                                                <p:cond evt="onStopAudio" delay="0">
                                                  <p:tgtEl>
                                                    <p:sldTgt/>
                                                  </p:tgtEl>
                                                </p:cond>
                                              </p:endCondLst>
                                            </p:cTn>
                                            <p:tgtEl>
                                              <p:sndTgt r:embed="rId13" name="arrow.wav"/>
                                            </p:tgtEl>
                                          </p:cMediaNode>
                                        </p:audio>
                                      </p:sub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grpId="0" nodeType="clickEffect">
                                      <p:stCondLst>
                                        <p:cond delay="0"/>
                                      </p:stCondLst>
                                      <p:childTnLst>
                                        <p:set>
                                          <p:cBhvr>
                                            <p:cTn id="184" dur="1" fill="hold">
                                              <p:stCondLst>
                                                <p:cond delay="0"/>
                                              </p:stCondLst>
                                            </p:cTn>
                                            <p:tgtEl>
                                              <p:spTgt spid="22"/>
                                            </p:tgtEl>
                                            <p:attrNameLst>
                                              <p:attrName>style.visibility</p:attrName>
                                            </p:attrNameLst>
                                          </p:cBhvr>
                                          <p:to>
                                            <p:strVal val="visible"/>
                                          </p:to>
                                        </p:set>
                                        <p:animEffect transition="in" filter="fade">
                                          <p:cBhvr>
                                            <p:cTn id="185" dur="1500"/>
                                            <p:tgtEl>
                                              <p:spTgt spid="22"/>
                                            </p:tgtEl>
                                          </p:cBhvr>
                                        </p:animEffect>
                                        <p:anim calcmode="lin" valueType="num">
                                          <p:cBhvr>
                                            <p:cTn id="186" dur="1500" fill="hold"/>
                                            <p:tgtEl>
                                              <p:spTgt spid="22"/>
                                            </p:tgtEl>
                                            <p:attrNameLst>
                                              <p:attrName>ppt_x</p:attrName>
                                            </p:attrNameLst>
                                          </p:cBhvr>
                                          <p:tavLst>
                                            <p:tav tm="0">
                                              <p:val>
                                                <p:strVal val="#ppt_x"/>
                                              </p:val>
                                            </p:tav>
                                            <p:tav tm="100000">
                                              <p:val>
                                                <p:strVal val="#ppt_x"/>
                                              </p:val>
                                            </p:tav>
                                          </p:tavLst>
                                        </p:anim>
                                        <p:anim calcmode="lin" valueType="num">
                                          <p:cBhvr>
                                            <p:cTn id="187" dur="1500" fill="hold"/>
                                            <p:tgtEl>
                                              <p:spTgt spid="2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3"/>
                                                </p:cond>
                                              </p:stCondLst>
                                              <p:endCondLst>
                                                <p:cond evt="onStopAudio" delay="0">
                                                  <p:tgtEl>
                                                    <p:sldTgt/>
                                                  </p:tgtEl>
                                                </p:cond>
                                              </p:endCondLst>
                                            </p:cTn>
                                            <p:tgtEl>
                                              <p:sndTgt r:embed="rId13" name="arrow.wav"/>
                                            </p:tgtEl>
                                          </p:cMediaNode>
                                        </p:audio>
                                      </p:subTnLst>
                                    </p:cTn>
                                  </p:par>
                                </p:childTnLst>
                              </p:cTn>
                            </p:par>
                          </p:childTnLst>
                        </p:cTn>
                      </p:par>
                      <p:par>
                        <p:cTn id="188" fill="hold">
                          <p:stCondLst>
                            <p:cond delay="indefinite"/>
                          </p:stCondLst>
                          <p:childTnLst>
                            <p:par>
                              <p:cTn id="189" fill="hold">
                                <p:stCondLst>
                                  <p:cond delay="0"/>
                                </p:stCondLst>
                                <p:childTnLst>
                                  <p:par>
                                    <p:cTn id="190" presetID="52" presetClass="exit" presetSubtype="0" fill="hold" grpId="1" nodeType="clickEffect">
                                      <p:stCondLst>
                                        <p:cond delay="0"/>
                                      </p:stCondLst>
                                      <p:childTnLst>
                                        <p:animScale>
                                          <p:cBhvr>
                                            <p:cTn id="191" dur="1000" accel="50000">
                                              <p:stCondLst>
                                                <p:cond delay="0"/>
                                              </p:stCondLst>
                                            </p:cTn>
                                            <p:tgtEl>
                                              <p:spTgt spid="2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2" dur="1000" accel="50000">
                                              <p:stCondLst>
                                                <p:cond delay="0"/>
                                              </p:stCondLst>
                                            </p:cTn>
                                            <p:tgtEl>
                                              <p:spTgt spid="23"/>
                                            </p:tgtEl>
                                            <p:attrNameLst>
                                              <p:attrName>ppt_x</p:attrName>
                                              <p:attrName>ppt_y</p:attrName>
                                            </p:attrNameLst>
                                          </p:cBhvr>
                                        </p:animMotion>
                                        <p:animEffect transition="out" filter="fade">
                                          <p:cBhvr>
                                            <p:cTn id="193" dur="1000"/>
                                            <p:tgtEl>
                                              <p:spTgt spid="23"/>
                                            </p:tgtEl>
                                          </p:cBhvr>
                                        </p:animEffect>
                                        <p:set>
                                          <p:cBhvr>
                                            <p:cTn id="194" dur="1" fill="hold">
                                              <p:stCondLst>
                                                <p:cond delay="999"/>
                                              </p:stCondLst>
                                            </p:cTn>
                                            <p:tgtEl>
                                              <p:spTgt spid="23"/>
                                            </p:tgtEl>
                                            <p:attrNameLst>
                                              <p:attrName>style.visibility</p:attrName>
                                            </p:attrNameLst>
                                          </p:cBhvr>
                                          <p:to>
                                            <p:strVal val="hidden"/>
                                          </p:to>
                                        </p:set>
                                      </p:childTnLst>
                                    </p:cTn>
                                  </p:par>
                                  <p:par>
                                    <p:cTn id="195" presetID="52" presetClass="exit" presetSubtype="0" fill="hold" grpId="1" nodeType="withEffect">
                                      <p:stCondLst>
                                        <p:cond delay="0"/>
                                      </p:stCondLst>
                                      <p:childTnLst>
                                        <p:animScale>
                                          <p:cBhvr>
                                            <p:cTn id="196"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7" dur="1000" accel="50000">
                                              <p:stCondLst>
                                                <p:cond delay="0"/>
                                              </p:stCondLst>
                                            </p:cTn>
                                            <p:tgtEl>
                                              <p:spTgt spid="24"/>
                                            </p:tgtEl>
                                            <p:attrNameLst>
                                              <p:attrName>ppt_x</p:attrName>
                                              <p:attrName>ppt_y</p:attrName>
                                            </p:attrNameLst>
                                          </p:cBhvr>
                                        </p:animMotion>
                                        <p:animEffect transition="out" filter="fade">
                                          <p:cBhvr>
                                            <p:cTn id="198" dur="1000"/>
                                            <p:tgtEl>
                                              <p:spTgt spid="24"/>
                                            </p:tgtEl>
                                          </p:cBhvr>
                                        </p:animEffect>
                                        <p:set>
                                          <p:cBhvr>
                                            <p:cTn id="199" dur="1" fill="hold">
                                              <p:stCondLst>
                                                <p:cond delay="999"/>
                                              </p:stCondLst>
                                            </p:cTn>
                                            <p:tgtEl>
                                              <p:spTgt spid="24"/>
                                            </p:tgtEl>
                                            <p:attrNameLst>
                                              <p:attrName>style.visibility</p:attrName>
                                            </p:attrNameLst>
                                          </p:cBhvr>
                                          <p:to>
                                            <p:strVal val="hidden"/>
                                          </p:to>
                                        </p:set>
                                      </p:childTnLst>
                                    </p:cTn>
                                  </p:par>
                                  <p:par>
                                    <p:cTn id="200" presetID="52" presetClass="exit" presetSubtype="0" fill="hold" grpId="1" nodeType="withEffect">
                                      <p:stCondLst>
                                        <p:cond delay="0"/>
                                      </p:stCondLst>
                                      <p:childTnLst>
                                        <p:animScale>
                                          <p:cBhvr>
                                            <p:cTn id="201" dur="1000" accel="50000">
                                              <p:stCondLst>
                                                <p:cond delay="0"/>
                                              </p:stCondLst>
                                            </p:cTn>
                                            <p:tgtEl>
                                              <p:spTgt spid="2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2" dur="1000" accel="50000">
                                              <p:stCondLst>
                                                <p:cond delay="0"/>
                                              </p:stCondLst>
                                            </p:cTn>
                                            <p:tgtEl>
                                              <p:spTgt spid="22"/>
                                            </p:tgtEl>
                                            <p:attrNameLst>
                                              <p:attrName>ppt_x</p:attrName>
                                              <p:attrName>ppt_y</p:attrName>
                                            </p:attrNameLst>
                                          </p:cBhvr>
                                        </p:animMotion>
                                        <p:animEffect transition="out" filter="fade">
                                          <p:cBhvr>
                                            <p:cTn id="203" dur="1000"/>
                                            <p:tgtEl>
                                              <p:spTgt spid="22"/>
                                            </p:tgtEl>
                                          </p:cBhvr>
                                        </p:animEffect>
                                        <p:set>
                                          <p:cBhvr>
                                            <p:cTn id="204" dur="1" fill="hold">
                                              <p:stCondLst>
                                                <p:cond delay="999"/>
                                              </p:stCondLst>
                                            </p:cTn>
                                            <p:tgtEl>
                                              <p:spTgt spid="22"/>
                                            </p:tgtEl>
                                            <p:attrNameLst>
                                              <p:attrName>style.visibility</p:attrName>
                                            </p:attrNameLst>
                                          </p:cBhvr>
                                          <p:to>
                                            <p:strVal val="hidden"/>
                                          </p:to>
                                        </p:set>
                                      </p:childTnLst>
                                    </p:cTn>
                                  </p:par>
                                </p:childTnLst>
                              </p:cTn>
                            </p:par>
                          </p:childTnLst>
                        </p:cTn>
                      </p:par>
                      <p:par>
                        <p:cTn id="205" fill="hold">
                          <p:stCondLst>
                            <p:cond delay="indefinite"/>
                          </p:stCondLst>
                          <p:childTnLst>
                            <p:par>
                              <p:cTn id="206" fill="hold">
                                <p:stCondLst>
                                  <p:cond delay="0"/>
                                </p:stCondLst>
                                <p:childTnLst>
                                  <p:par>
                                    <p:cTn id="207" presetID="10" presetClass="entr" presetSubtype="0" fill="hold" nodeType="clickEffect">
                                      <p:stCondLst>
                                        <p:cond delay="0"/>
                                      </p:stCondLst>
                                      <p:childTnLst>
                                        <p:set>
                                          <p:cBhvr>
                                            <p:cTn id="208" dur="1" fill="hold">
                                              <p:stCondLst>
                                                <p:cond delay="0"/>
                                              </p:stCondLst>
                                            </p:cTn>
                                            <p:tgtEl>
                                              <p:spTgt spid="25"/>
                                            </p:tgtEl>
                                            <p:attrNameLst>
                                              <p:attrName>style.visibility</p:attrName>
                                            </p:attrNameLst>
                                          </p:cBhvr>
                                          <p:to>
                                            <p:strVal val="visible"/>
                                          </p:to>
                                        </p:set>
                                        <p:animEffect transition="in" filter="fade">
                                          <p:cBhvr>
                                            <p:cTn id="209" dur="3500"/>
                                            <p:tgtEl>
                                              <p:spTgt spid="25"/>
                                            </p:tgtEl>
                                          </p:cBhvr>
                                        </p:animEffect>
                                      </p:childTnLst>
                                    </p:cTn>
                                  </p:par>
                                </p:childTnLst>
                              </p:cTn>
                            </p:par>
                          </p:childTnLst>
                        </p:cTn>
                      </p:par>
                      <p:par>
                        <p:cTn id="210" fill="hold">
                          <p:stCondLst>
                            <p:cond delay="indefinite"/>
                          </p:stCondLst>
                          <p:childTnLst>
                            <p:par>
                              <p:cTn id="211" fill="hold">
                                <p:stCondLst>
                                  <p:cond delay="0"/>
                                </p:stCondLst>
                                <p:childTnLst>
                                  <p:par>
                                    <p:cTn id="212" presetID="31" presetClass="entr" presetSubtype="0" fill="hold" grpId="0" nodeType="clickEffect">
                                      <p:stCondLst>
                                        <p:cond delay="0"/>
                                      </p:stCondLst>
                                      <p:childTnLst>
                                        <p:set>
                                          <p:cBhvr>
                                            <p:cTn id="213" dur="1" fill="hold">
                                              <p:stCondLst>
                                                <p:cond delay="0"/>
                                              </p:stCondLst>
                                            </p:cTn>
                                            <p:tgtEl>
                                              <p:spTgt spid="34"/>
                                            </p:tgtEl>
                                            <p:attrNameLst>
                                              <p:attrName>style.visibility</p:attrName>
                                            </p:attrNameLst>
                                          </p:cBhvr>
                                          <p:to>
                                            <p:strVal val="visible"/>
                                          </p:to>
                                        </p:set>
                                        <p:anim calcmode="lin" valueType="num">
                                          <p:cBhvr>
                                            <p:cTn id="214" dur="1000" fill="hold"/>
                                            <p:tgtEl>
                                              <p:spTgt spid="34"/>
                                            </p:tgtEl>
                                            <p:attrNameLst>
                                              <p:attrName>ppt_w</p:attrName>
                                            </p:attrNameLst>
                                          </p:cBhvr>
                                          <p:tavLst>
                                            <p:tav tm="0">
                                              <p:val>
                                                <p:fltVal val="0"/>
                                              </p:val>
                                            </p:tav>
                                            <p:tav tm="100000">
                                              <p:val>
                                                <p:strVal val="#ppt_w"/>
                                              </p:val>
                                            </p:tav>
                                          </p:tavLst>
                                        </p:anim>
                                        <p:anim calcmode="lin" valueType="num">
                                          <p:cBhvr>
                                            <p:cTn id="215" dur="1000" fill="hold"/>
                                            <p:tgtEl>
                                              <p:spTgt spid="34"/>
                                            </p:tgtEl>
                                            <p:attrNameLst>
                                              <p:attrName>ppt_h</p:attrName>
                                            </p:attrNameLst>
                                          </p:cBhvr>
                                          <p:tavLst>
                                            <p:tav tm="0">
                                              <p:val>
                                                <p:fltVal val="0"/>
                                              </p:val>
                                            </p:tav>
                                            <p:tav tm="100000">
                                              <p:val>
                                                <p:strVal val="#ppt_h"/>
                                              </p:val>
                                            </p:tav>
                                          </p:tavLst>
                                        </p:anim>
                                        <p:anim calcmode="lin" valueType="num">
                                          <p:cBhvr>
                                            <p:cTn id="216" dur="1000" fill="hold"/>
                                            <p:tgtEl>
                                              <p:spTgt spid="34"/>
                                            </p:tgtEl>
                                            <p:attrNameLst>
                                              <p:attrName>style.rotation</p:attrName>
                                            </p:attrNameLst>
                                          </p:cBhvr>
                                          <p:tavLst>
                                            <p:tav tm="0">
                                              <p:val>
                                                <p:fltVal val="90"/>
                                              </p:val>
                                            </p:tav>
                                            <p:tav tm="100000">
                                              <p:val>
                                                <p:fltVal val="0"/>
                                              </p:val>
                                            </p:tav>
                                          </p:tavLst>
                                        </p:anim>
                                        <p:animEffect transition="in" filter="fade">
                                          <p:cBhvr>
                                            <p:cTn id="217" dur="1000"/>
                                            <p:tgtEl>
                                              <p:spTgt spid="34"/>
                                            </p:tgtEl>
                                          </p:cBhvr>
                                        </p:animEffect>
                                      </p:childTnLst>
                                    </p:cTn>
                                  </p:par>
                                </p:childTnLst>
                              </p:cTn>
                            </p:par>
                          </p:childTnLst>
                        </p:cTn>
                      </p:par>
                      <p:par>
                        <p:cTn id="218" fill="hold">
                          <p:stCondLst>
                            <p:cond delay="indefinite"/>
                          </p:stCondLst>
                          <p:childTnLst>
                            <p:par>
                              <p:cTn id="219" fill="hold">
                                <p:stCondLst>
                                  <p:cond delay="0"/>
                                </p:stCondLst>
                                <p:childTnLst>
                                  <p:par>
                                    <p:cTn id="220" presetID="22" presetClass="entr" presetSubtype="8" fill="hold" grpId="0" nodeType="clickEffect">
                                      <p:stCondLst>
                                        <p:cond delay="0"/>
                                      </p:stCondLst>
                                      <p:childTnLst>
                                        <p:set>
                                          <p:cBhvr>
                                            <p:cTn id="221" dur="1" fill="hold">
                                              <p:stCondLst>
                                                <p:cond delay="0"/>
                                              </p:stCondLst>
                                            </p:cTn>
                                            <p:tgtEl>
                                              <p:spTgt spid="4"/>
                                            </p:tgtEl>
                                            <p:attrNameLst>
                                              <p:attrName>style.visibility</p:attrName>
                                            </p:attrNameLst>
                                          </p:cBhvr>
                                          <p:to>
                                            <p:strVal val="visible"/>
                                          </p:to>
                                        </p:set>
                                        <p:animEffect transition="in" filter="wipe(left)">
                                          <p:cBhvr>
                                            <p:cTn id="222" dur="1500"/>
                                            <p:tgtEl>
                                              <p:spTgt spid="4"/>
                                            </p:tgtEl>
                                          </p:cBhvr>
                                        </p:animEffect>
                                      </p:childTnLst>
                                      <p:subTnLst>
                                        <p:audio>
                                          <p:cMediaNode>
                                            <p:cTn display="0" masterRel="sameClick">
                                              <p:stCondLst>
                                                <p:cond evt="begin" delay="0">
                                                  <p:tn val="220"/>
                                                </p:cond>
                                              </p:stCondLst>
                                              <p:endCondLst>
                                                <p:cond evt="onStopAudio" delay="0">
                                                  <p:tgtEl>
                                                    <p:sldTgt/>
                                                  </p:tgtEl>
                                                </p:cond>
                                              </p:endCondLst>
                                            </p:cTn>
                                            <p:tgtEl>
                                              <p:sndTgt r:embed="rId13" name="arrow.wav"/>
                                            </p:tgtEl>
                                          </p:cMediaNode>
                                        </p:audio>
                                      </p:subTnLst>
                                    </p:cTn>
                                  </p:par>
                                </p:childTnLst>
                              </p:cTn>
                            </p:par>
                          </p:childTnLst>
                        </p:cTn>
                      </p:par>
                      <p:par>
                        <p:cTn id="223" fill="hold">
                          <p:stCondLst>
                            <p:cond delay="indefinite"/>
                          </p:stCondLst>
                          <p:childTnLst>
                            <p:par>
                              <p:cTn id="224" fill="hold">
                                <p:stCondLst>
                                  <p:cond delay="0"/>
                                </p:stCondLst>
                                <p:childTnLst>
                                  <p:par>
                                    <p:cTn id="225" presetID="22" presetClass="entr" presetSubtype="2" fill="hold" grpId="0" nodeType="clickEffect">
                                      <p:stCondLst>
                                        <p:cond delay="0"/>
                                      </p:stCondLst>
                                      <p:childTnLst>
                                        <p:set>
                                          <p:cBhvr>
                                            <p:cTn id="226" dur="1" fill="hold">
                                              <p:stCondLst>
                                                <p:cond delay="0"/>
                                              </p:stCondLst>
                                            </p:cTn>
                                            <p:tgtEl>
                                              <p:spTgt spid="21"/>
                                            </p:tgtEl>
                                            <p:attrNameLst>
                                              <p:attrName>style.visibility</p:attrName>
                                            </p:attrNameLst>
                                          </p:cBhvr>
                                          <p:to>
                                            <p:strVal val="visible"/>
                                          </p:to>
                                        </p:set>
                                        <p:animEffect transition="in" filter="wipe(right)">
                                          <p:cBhvr>
                                            <p:cTn id="227" dur="1500"/>
                                            <p:tgtEl>
                                              <p:spTgt spid="21"/>
                                            </p:tgtEl>
                                          </p:cBhvr>
                                        </p:animEffect>
                                      </p:childTnLst>
                                      <p:subTnLst>
                                        <p:audio>
                                          <p:cMediaNode>
                                            <p:cTn display="0" masterRel="sameClick">
                                              <p:stCondLst>
                                                <p:cond evt="begin" delay="0">
                                                  <p:tn val="225"/>
                                                </p:cond>
                                              </p:stCondLst>
                                              <p:endCondLst>
                                                <p:cond evt="onStopAudio" delay="0">
                                                  <p:tgtEl>
                                                    <p:sldTgt/>
                                                  </p:tgtEl>
                                                </p:cond>
                                              </p:endCondLst>
                                            </p:cTn>
                                            <p:tgtEl>
                                              <p:sndTgt r:embed="rId13" name="arrow.wav"/>
                                            </p:tgtEl>
                                          </p:cMediaNode>
                                        </p:audio>
                                      </p:subTnLst>
                                    </p:cTn>
                                  </p:par>
                                </p:childTnLst>
                              </p:cTn>
                            </p:par>
                            <p:par>
                              <p:cTn id="228" fill="hold">
                                <p:stCondLst>
                                  <p:cond delay="1500"/>
                                </p:stCondLst>
                                <p:childTnLst>
                                  <p:par>
                                    <p:cTn id="229" presetID="1" presetClass="entr" presetSubtype="0" fill="hold" grpId="0" nodeType="afterEffect">
                                      <p:stCondLst>
                                        <p:cond delay="0"/>
                                      </p:stCondLst>
                                      <p:childTnLst>
                                        <p:set>
                                          <p:cBhvr>
                                            <p:cTn id="230" dur="1" fill="hold">
                                              <p:stCondLst>
                                                <p:cond delay="0"/>
                                              </p:stCondLst>
                                            </p:cTn>
                                            <p:tgtEl>
                                              <p:spTgt spid="28"/>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5"/>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9"/>
                                            </p:tgtEl>
                                            <p:attrNameLst>
                                              <p:attrName>style.visibility</p:attrName>
                                            </p:attrNameLst>
                                          </p:cBhvr>
                                          <p:to>
                                            <p:strVal val="visible"/>
                                          </p:to>
                                        </p:set>
                                      </p:childTnLst>
                                    </p:cTn>
                                  </p:par>
                                  <p:par>
                                    <p:cTn id="235" presetID="26" presetClass="emph" presetSubtype="0" fill="hold" grpId="1" nodeType="withEffect">
                                      <p:stCondLst>
                                        <p:cond delay="0"/>
                                      </p:stCondLst>
                                      <p:childTnLst>
                                        <p:animEffect transition="out" filter="fade">
                                          <p:cBhvr>
                                            <p:cTn id="236" dur="500" tmFilter="0, 0; .2, .5; .8, .5; 1, 0"/>
                                            <p:tgtEl>
                                              <p:spTgt spid="28"/>
                                            </p:tgtEl>
                                          </p:cBhvr>
                                        </p:animEffect>
                                        <p:animScale>
                                          <p:cBhvr>
                                            <p:cTn id="237" dur="250" autoRev="1" fill="hold"/>
                                            <p:tgtEl>
                                              <p:spTgt spid="28"/>
                                            </p:tgtEl>
                                          </p:cBhvr>
                                          <p:by x="105000" y="105000"/>
                                        </p:animScale>
                                      </p:childTnLst>
                                    </p:cTn>
                                  </p:par>
                                  <p:par>
                                    <p:cTn id="238" presetID="26" presetClass="emph" presetSubtype="0" fill="hold" grpId="1" nodeType="withEffect">
                                      <p:stCondLst>
                                        <p:cond delay="0"/>
                                      </p:stCondLst>
                                      <p:childTnLst>
                                        <p:animEffect transition="out" filter="fade">
                                          <p:cBhvr>
                                            <p:cTn id="239" dur="500" tmFilter="0, 0; .2, .5; .8, .5; 1, 0"/>
                                            <p:tgtEl>
                                              <p:spTgt spid="15"/>
                                            </p:tgtEl>
                                          </p:cBhvr>
                                        </p:animEffect>
                                        <p:animScale>
                                          <p:cBhvr>
                                            <p:cTn id="240" dur="250" autoRev="1" fill="hold"/>
                                            <p:tgtEl>
                                              <p:spTgt spid="15"/>
                                            </p:tgtEl>
                                          </p:cBhvr>
                                          <p:by x="105000" y="105000"/>
                                        </p:animScale>
                                      </p:childTnLst>
                                    </p:cTn>
                                  </p:par>
                                  <p:par>
                                    <p:cTn id="241" presetID="26" presetClass="emph" presetSubtype="0" fill="hold" grpId="1" nodeType="withEffect">
                                      <p:stCondLst>
                                        <p:cond delay="0"/>
                                      </p:stCondLst>
                                      <p:childTnLst>
                                        <p:animEffect transition="out" filter="fade">
                                          <p:cBhvr>
                                            <p:cTn id="242" dur="500" tmFilter="0, 0; .2, .5; .8, .5; 1, 0"/>
                                            <p:tgtEl>
                                              <p:spTgt spid="29"/>
                                            </p:tgtEl>
                                          </p:cBhvr>
                                        </p:animEffect>
                                        <p:animScale>
                                          <p:cBhvr>
                                            <p:cTn id="243" dur="250" autoRev="1" fill="hold"/>
                                            <p:tgtEl>
                                              <p:spTgt spid="29"/>
                                            </p:tgtEl>
                                          </p:cBhvr>
                                          <p:by x="105000" y="105000"/>
                                        </p:animScale>
                                      </p:childTnLst>
                                    </p:cTn>
                                  </p:par>
                                </p:childTnLst>
                              </p:cTn>
                            </p:par>
                          </p:childTnLst>
                        </p:cTn>
                      </p:par>
                      <p:par>
                        <p:cTn id="244" fill="hold">
                          <p:stCondLst>
                            <p:cond delay="indefinite"/>
                          </p:stCondLst>
                          <p:childTnLst>
                            <p:par>
                              <p:cTn id="245" fill="hold">
                                <p:stCondLst>
                                  <p:cond delay="0"/>
                                </p:stCondLst>
                                <p:childTnLst>
                                  <p:par>
                                    <p:cTn id="246" presetID="22" presetClass="entr" presetSubtype="2" fill="hold" grpId="0" nodeType="clickEffect">
                                      <p:stCondLst>
                                        <p:cond delay="0"/>
                                      </p:stCondLst>
                                      <p:childTnLst>
                                        <p:set>
                                          <p:cBhvr>
                                            <p:cTn id="247" dur="1" fill="hold">
                                              <p:stCondLst>
                                                <p:cond delay="0"/>
                                              </p:stCondLst>
                                            </p:cTn>
                                            <p:tgtEl>
                                              <p:spTgt spid="26"/>
                                            </p:tgtEl>
                                            <p:attrNameLst>
                                              <p:attrName>style.visibility</p:attrName>
                                            </p:attrNameLst>
                                          </p:cBhvr>
                                          <p:to>
                                            <p:strVal val="visible"/>
                                          </p:to>
                                        </p:set>
                                        <p:animEffect transition="in" filter="wipe(right)">
                                          <p:cBhvr>
                                            <p:cTn id="248" dur="1500"/>
                                            <p:tgtEl>
                                              <p:spTgt spid="26"/>
                                            </p:tgtEl>
                                          </p:cBhvr>
                                        </p:animEffect>
                                      </p:childTnLst>
                                      <p:subTnLst>
                                        <p:audio>
                                          <p:cMediaNode>
                                            <p:cTn display="0" masterRel="sameClick">
                                              <p:stCondLst>
                                                <p:cond evt="begin" delay="0">
                                                  <p:tn val="246"/>
                                                </p:cond>
                                              </p:stCondLst>
                                              <p:endCondLst>
                                                <p:cond evt="onStopAudio" delay="0">
                                                  <p:tgtEl>
                                                    <p:sldTgt/>
                                                  </p:tgtEl>
                                                </p:cond>
                                              </p:endCondLst>
                                            </p:cTn>
                                            <p:tgtEl>
                                              <p:sndTgt r:embed="rId13" name="arrow.wav"/>
                                            </p:tgtEl>
                                          </p:cMediaNode>
                                        </p:audio>
                                      </p:subTnLst>
                                    </p:cTn>
                                  </p:par>
                                </p:childTnLst>
                              </p:cTn>
                            </p:par>
                          </p:childTnLst>
                        </p:cTn>
                      </p:par>
                      <p:par>
                        <p:cTn id="249" fill="hold">
                          <p:stCondLst>
                            <p:cond delay="indefinite"/>
                          </p:stCondLst>
                          <p:childTnLst>
                            <p:par>
                              <p:cTn id="250" fill="hold">
                                <p:stCondLst>
                                  <p:cond delay="0"/>
                                </p:stCondLst>
                                <p:childTnLst>
                                  <p:par>
                                    <p:cTn id="251" presetID="22" presetClass="entr" presetSubtype="2" fill="hold" grpId="0" nodeType="clickEffect">
                                      <p:stCondLst>
                                        <p:cond delay="0"/>
                                      </p:stCondLst>
                                      <p:childTnLst>
                                        <p:set>
                                          <p:cBhvr>
                                            <p:cTn id="252" dur="1" fill="hold">
                                              <p:stCondLst>
                                                <p:cond delay="0"/>
                                              </p:stCondLst>
                                            </p:cTn>
                                            <p:tgtEl>
                                              <p:spTgt spid="27"/>
                                            </p:tgtEl>
                                            <p:attrNameLst>
                                              <p:attrName>style.visibility</p:attrName>
                                            </p:attrNameLst>
                                          </p:cBhvr>
                                          <p:to>
                                            <p:strVal val="visible"/>
                                          </p:to>
                                        </p:set>
                                        <p:animEffect transition="in" filter="wipe(right)">
                                          <p:cBhvr>
                                            <p:cTn id="253" dur="1500"/>
                                            <p:tgtEl>
                                              <p:spTgt spid="27"/>
                                            </p:tgtEl>
                                          </p:cBhvr>
                                        </p:animEffect>
                                      </p:childTnLst>
                                      <p:subTnLst>
                                        <p:audio>
                                          <p:cMediaNode>
                                            <p:cTn display="0" masterRel="sameClick">
                                              <p:stCondLst>
                                                <p:cond evt="begin" delay="0">
                                                  <p:tn val="251"/>
                                                </p:cond>
                                              </p:stCondLst>
                                              <p:endCondLst>
                                                <p:cond evt="onStopAudio" delay="0">
                                                  <p:tgtEl>
                                                    <p:sldTgt/>
                                                  </p:tgtEl>
                                                </p:cond>
                                              </p:endCondLst>
                                            </p:cTn>
                                            <p:tgtEl>
                                              <p:sndTgt r:embed="rId13" name="arrow.wav"/>
                                            </p:tgtEl>
                                          </p:cMediaNode>
                                        </p:audio>
                                      </p:subTnLst>
                                    </p:cTn>
                                  </p:par>
                                </p:childTnLst>
                              </p:cTn>
                            </p:par>
                          </p:childTnLst>
                        </p:cTn>
                      </p:par>
                      <p:par>
                        <p:cTn id="254" fill="hold">
                          <p:stCondLst>
                            <p:cond delay="indefinite"/>
                          </p:stCondLst>
                          <p:childTnLst>
                            <p:par>
                              <p:cTn id="255" fill="hold">
                                <p:stCondLst>
                                  <p:cond delay="0"/>
                                </p:stCondLst>
                                <p:childTnLst>
                                  <p:par>
                                    <p:cTn id="256" presetID="31" presetClass="entr" presetSubtype="0" fill="hold" grpId="0" nodeType="clickEffect">
                                      <p:stCondLst>
                                        <p:cond delay="0"/>
                                      </p:stCondLst>
                                      <p:childTnLst>
                                        <p:set>
                                          <p:cBhvr>
                                            <p:cTn id="257" dur="1" fill="hold">
                                              <p:stCondLst>
                                                <p:cond delay="0"/>
                                              </p:stCondLst>
                                            </p:cTn>
                                            <p:tgtEl>
                                              <p:spTgt spid="19"/>
                                            </p:tgtEl>
                                            <p:attrNameLst>
                                              <p:attrName>style.visibility</p:attrName>
                                            </p:attrNameLst>
                                          </p:cBhvr>
                                          <p:to>
                                            <p:strVal val="visible"/>
                                          </p:to>
                                        </p:set>
                                        <p:anim calcmode="lin" valueType="num">
                                          <p:cBhvr>
                                            <p:cTn id="258" dur="1000" fill="hold"/>
                                            <p:tgtEl>
                                              <p:spTgt spid="19"/>
                                            </p:tgtEl>
                                            <p:attrNameLst>
                                              <p:attrName>ppt_w</p:attrName>
                                            </p:attrNameLst>
                                          </p:cBhvr>
                                          <p:tavLst>
                                            <p:tav tm="0">
                                              <p:val>
                                                <p:fltVal val="0"/>
                                              </p:val>
                                            </p:tav>
                                            <p:tav tm="100000">
                                              <p:val>
                                                <p:strVal val="#ppt_w"/>
                                              </p:val>
                                            </p:tav>
                                          </p:tavLst>
                                        </p:anim>
                                        <p:anim calcmode="lin" valueType="num">
                                          <p:cBhvr>
                                            <p:cTn id="259" dur="1000" fill="hold"/>
                                            <p:tgtEl>
                                              <p:spTgt spid="19"/>
                                            </p:tgtEl>
                                            <p:attrNameLst>
                                              <p:attrName>ppt_h</p:attrName>
                                            </p:attrNameLst>
                                          </p:cBhvr>
                                          <p:tavLst>
                                            <p:tav tm="0">
                                              <p:val>
                                                <p:fltVal val="0"/>
                                              </p:val>
                                            </p:tav>
                                            <p:tav tm="100000">
                                              <p:val>
                                                <p:strVal val="#ppt_h"/>
                                              </p:val>
                                            </p:tav>
                                          </p:tavLst>
                                        </p:anim>
                                        <p:anim calcmode="lin" valueType="num">
                                          <p:cBhvr>
                                            <p:cTn id="260" dur="1000" fill="hold"/>
                                            <p:tgtEl>
                                              <p:spTgt spid="19"/>
                                            </p:tgtEl>
                                            <p:attrNameLst>
                                              <p:attrName>style.rotation</p:attrName>
                                            </p:attrNameLst>
                                          </p:cBhvr>
                                          <p:tavLst>
                                            <p:tav tm="0">
                                              <p:val>
                                                <p:fltVal val="90"/>
                                              </p:val>
                                            </p:tav>
                                            <p:tav tm="100000">
                                              <p:val>
                                                <p:fltVal val="0"/>
                                              </p:val>
                                            </p:tav>
                                          </p:tavLst>
                                        </p:anim>
                                        <p:animEffect transition="in" filter="fade">
                                          <p:cBhvr>
                                            <p:cTn id="261" dur="1000"/>
                                            <p:tgtEl>
                                              <p:spTgt spid="19"/>
                                            </p:tgtEl>
                                          </p:cBhvr>
                                        </p:animEffect>
                                      </p:childTnLst>
                                    </p:cTn>
                                  </p:par>
                                </p:childTnLst>
                              </p:cTn>
                            </p:par>
                          </p:childTnLst>
                        </p:cTn>
                      </p:par>
                      <p:par>
                        <p:cTn id="262" fill="hold">
                          <p:stCondLst>
                            <p:cond delay="indefinite"/>
                          </p:stCondLst>
                          <p:childTnLst>
                            <p:par>
                              <p:cTn id="263" fill="hold">
                                <p:stCondLst>
                                  <p:cond delay="0"/>
                                </p:stCondLst>
                                <p:childTnLst>
                                  <p:par>
                                    <p:cTn id="264" presetID="22" presetClass="entr" presetSubtype="8" fill="hold" grpId="0" nodeType="clickEffect">
                                      <p:stCondLst>
                                        <p:cond delay="0"/>
                                      </p:stCondLst>
                                      <p:childTnLst>
                                        <p:set>
                                          <p:cBhvr>
                                            <p:cTn id="265" dur="1" fill="hold">
                                              <p:stCondLst>
                                                <p:cond delay="0"/>
                                              </p:stCondLst>
                                            </p:cTn>
                                            <p:tgtEl>
                                              <p:spTgt spid="31"/>
                                            </p:tgtEl>
                                            <p:attrNameLst>
                                              <p:attrName>style.visibility</p:attrName>
                                            </p:attrNameLst>
                                          </p:cBhvr>
                                          <p:to>
                                            <p:strVal val="visible"/>
                                          </p:to>
                                        </p:set>
                                        <p:animEffect transition="in" filter="wipe(left)">
                                          <p:cBhvr>
                                            <p:cTn id="266" dur="1500"/>
                                            <p:tgtEl>
                                              <p:spTgt spid="31"/>
                                            </p:tgtEl>
                                          </p:cBhvr>
                                        </p:animEffect>
                                      </p:childTnLst>
                                      <p:subTnLst>
                                        <p:audio>
                                          <p:cMediaNode>
                                            <p:cTn display="0" masterRel="sameClick">
                                              <p:stCondLst>
                                                <p:cond evt="begin" delay="0">
                                                  <p:tn val="264"/>
                                                </p:cond>
                                              </p:stCondLst>
                                              <p:endCondLst>
                                                <p:cond evt="onStopAudio" delay="0">
                                                  <p:tgtEl>
                                                    <p:sldTgt/>
                                                  </p:tgtEl>
                                                </p:cond>
                                              </p:endCondLst>
                                            </p:cTn>
                                            <p:tgtEl>
                                              <p:sndTgt r:embed="rId13" name="arrow.wav"/>
                                            </p:tgtEl>
                                          </p:cMediaNode>
                                        </p:audio>
                                      </p:subTnLst>
                                    </p:cTn>
                                  </p:par>
                                </p:childTnLst>
                              </p:cTn>
                            </p:par>
                          </p:childTnLst>
                        </p:cTn>
                      </p:par>
                      <p:par>
                        <p:cTn id="267" fill="hold">
                          <p:stCondLst>
                            <p:cond delay="indefinite"/>
                          </p:stCondLst>
                          <p:childTnLst>
                            <p:par>
                              <p:cTn id="268" fill="hold">
                                <p:stCondLst>
                                  <p:cond delay="0"/>
                                </p:stCondLst>
                                <p:childTnLst>
                                  <p:par>
                                    <p:cTn id="269" presetID="22" presetClass="entr" presetSubtype="8" fill="hold" grpId="0" nodeType="clickEffect">
                                      <p:stCondLst>
                                        <p:cond delay="0"/>
                                      </p:stCondLst>
                                      <p:childTnLst>
                                        <p:set>
                                          <p:cBhvr>
                                            <p:cTn id="270" dur="1" fill="hold">
                                              <p:stCondLst>
                                                <p:cond delay="0"/>
                                              </p:stCondLst>
                                            </p:cTn>
                                            <p:tgtEl>
                                              <p:spTgt spid="32"/>
                                            </p:tgtEl>
                                            <p:attrNameLst>
                                              <p:attrName>style.visibility</p:attrName>
                                            </p:attrNameLst>
                                          </p:cBhvr>
                                          <p:to>
                                            <p:strVal val="visible"/>
                                          </p:to>
                                        </p:set>
                                        <p:animEffect transition="in" filter="wipe(left)">
                                          <p:cBhvr>
                                            <p:cTn id="271" dur="1500"/>
                                            <p:tgtEl>
                                              <p:spTgt spid="32"/>
                                            </p:tgtEl>
                                          </p:cBhvr>
                                        </p:animEffect>
                                      </p:childTnLst>
                                      <p:subTnLst>
                                        <p:audio>
                                          <p:cMediaNode>
                                            <p:cTn display="0" masterRel="sameClick">
                                              <p:stCondLst>
                                                <p:cond evt="begin" delay="0">
                                                  <p:tn val="269"/>
                                                </p:cond>
                                              </p:stCondLst>
                                              <p:endCondLst>
                                                <p:cond evt="onStopAudio" delay="0">
                                                  <p:tgtEl>
                                                    <p:sldTgt/>
                                                  </p:tgtEl>
                                                </p:cond>
                                              </p:endCondLst>
                                            </p:cTn>
                                            <p:tgtEl>
                                              <p:sndTgt r:embed="rId13" name="arrow.wav"/>
                                            </p:tgtEl>
                                          </p:cMediaNode>
                                        </p:audio>
                                      </p:subTnLst>
                                    </p:cTn>
                                  </p:par>
                                </p:childTnLst>
                              </p:cTn>
                            </p:par>
                          </p:childTnLst>
                        </p:cTn>
                      </p:par>
                      <p:par>
                        <p:cTn id="272" fill="hold">
                          <p:stCondLst>
                            <p:cond delay="indefinite"/>
                          </p:stCondLst>
                          <p:childTnLst>
                            <p:par>
                              <p:cTn id="273" fill="hold">
                                <p:stCondLst>
                                  <p:cond delay="0"/>
                                </p:stCondLst>
                                <p:childTnLst>
                                  <p:par>
                                    <p:cTn id="274" presetID="22" presetClass="entr" presetSubtype="8" fill="hold" grpId="0" nodeType="clickEffect">
                                      <p:stCondLst>
                                        <p:cond delay="0"/>
                                      </p:stCondLst>
                                      <p:childTnLst>
                                        <p:set>
                                          <p:cBhvr>
                                            <p:cTn id="275" dur="1" fill="hold">
                                              <p:stCondLst>
                                                <p:cond delay="0"/>
                                              </p:stCondLst>
                                            </p:cTn>
                                            <p:tgtEl>
                                              <p:spTgt spid="33"/>
                                            </p:tgtEl>
                                            <p:attrNameLst>
                                              <p:attrName>style.visibility</p:attrName>
                                            </p:attrNameLst>
                                          </p:cBhvr>
                                          <p:to>
                                            <p:strVal val="visible"/>
                                          </p:to>
                                        </p:set>
                                        <p:animEffect transition="in" filter="wipe(left)">
                                          <p:cBhvr>
                                            <p:cTn id="276" dur="1500"/>
                                            <p:tgtEl>
                                              <p:spTgt spid="33"/>
                                            </p:tgtEl>
                                          </p:cBhvr>
                                        </p:animEffect>
                                      </p:childTnLst>
                                      <p:subTnLst>
                                        <p:audio>
                                          <p:cMediaNode>
                                            <p:cTn display="0" masterRel="sameClick">
                                              <p:stCondLst>
                                                <p:cond evt="begin" delay="0">
                                                  <p:tn val="274"/>
                                                </p:cond>
                                              </p:stCondLst>
                                              <p:endCondLst>
                                                <p:cond evt="onStopAudio" delay="0">
                                                  <p:tgtEl>
                                                    <p:sldTgt/>
                                                  </p:tgtEl>
                                                </p:cond>
                                              </p:endCondLst>
                                            </p:cTn>
                                            <p:tgtEl>
                                              <p:sndTgt r:embed="rId1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6" grpId="0" animBg="1"/>
          <p:bldP spid="16" grpId="1" animBg="1"/>
          <p:bldP spid="22" grpId="0" animBg="1"/>
          <p:bldP spid="22" grpId="1" animBg="1"/>
          <p:bldP spid="23" grpId="0" animBg="1"/>
          <p:bldP spid="23" grpId="1" animBg="1"/>
          <p:bldP spid="24" grpId="0" animBg="1"/>
          <p:bldP spid="24" grpId="1" animBg="1"/>
          <p:bldP spid="4" grpId="0" animBg="1"/>
          <p:bldP spid="15" grpId="0" animBg="1"/>
          <p:bldP spid="15" grpId="1" animBg="1"/>
          <p:bldP spid="21" grpId="0" animBg="1"/>
          <p:bldP spid="26" grpId="0" animBg="1"/>
          <p:bldP spid="28" grpId="0" animBg="1"/>
          <p:bldP spid="28" grpId="1" animBg="1"/>
          <p:bldP spid="29" grpId="0" animBg="1"/>
          <p:bldP spid="29" grpId="1" animBg="1"/>
          <p:bldP spid="27" grpId="0" animBg="1"/>
          <p:bldP spid="31" grpId="0" animBg="1"/>
          <p:bldP spid="32" grpId="0" animBg="1"/>
          <p:bldP spid="33" grpId="0" animBg="1"/>
          <p:bldP spid="19" grpId="0" animBg="1"/>
          <p:bldP spid="34" grpId="0" animBg="1"/>
          <p:bldP spid="35"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p:cNvPicPr>
            <a:picLocks noChangeAspect="1"/>
          </p:cNvPicPr>
          <p:nvPr/>
        </p:nvPicPr>
        <p:blipFill>
          <a:blip r:embed="rId8">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905002" y="751114"/>
            <a:ext cx="1850572" cy="1230086"/>
          </a:xfrm>
          <a:prstGeom prst="rect">
            <a:avLst/>
          </a:prstGeom>
        </p:spPr>
      </p:pic>
      <p:pic>
        <p:nvPicPr>
          <p:cNvPr id="17" name="Picture 16"/>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49084" y="3080657"/>
            <a:ext cx="6900815" cy="3287486"/>
          </a:xfrm>
          <a:prstGeom prst="rect">
            <a:avLst/>
          </a:prstGeom>
        </p:spPr>
      </p:pic>
      <p:pic>
        <p:nvPicPr>
          <p:cNvPr id="18" name="Picture 17"/>
          <p:cNvPicPr>
            <a:picLocks noChangeAspect="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386285" y="1819333"/>
            <a:ext cx="1293087" cy="765498"/>
          </a:xfrm>
          <a:prstGeom prst="rect">
            <a:avLst/>
          </a:prstGeom>
        </p:spPr>
      </p:pic>
      <p:pic>
        <p:nvPicPr>
          <p:cNvPr id="20" name="Picture 19"/>
          <p:cNvPicPr>
            <a:picLocks noChangeAspect="1"/>
          </p:cNvPicPr>
          <p:nvPr/>
        </p:nvPicPr>
        <p:blipFill>
          <a:blip r:embed="rId11">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91882" y="2541287"/>
            <a:ext cx="8752118" cy="2691328"/>
          </a:xfrm>
          <a:prstGeom prst="rect">
            <a:avLst/>
          </a:prstGeom>
        </p:spPr>
      </p:pic>
      <p:pic>
        <p:nvPicPr>
          <p:cNvPr id="21" name="Picture 20"/>
          <p:cNvPicPr>
            <a:picLocks noChangeAspect="1"/>
          </p:cNvPicPr>
          <p:nvPr/>
        </p:nvPicPr>
        <p:blipFill>
          <a:blip r:embed="rId1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729842" y="1"/>
            <a:ext cx="4414158" cy="3200400"/>
          </a:xfrm>
          <a:prstGeom prst="rect">
            <a:avLst/>
          </a:prstGeom>
        </p:spPr>
      </p:pic>
      <p:pic>
        <p:nvPicPr>
          <p:cNvPr id="22" name="Picture 21"/>
          <p:cNvPicPr>
            <a:picLocks noChangeAspect="1"/>
          </p:cNvPicPr>
          <p:nvPr/>
        </p:nvPicPr>
        <p:blipFill>
          <a:blip r:embed="rId1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947106" y="1486772"/>
            <a:ext cx="5196894" cy="2432837"/>
          </a:xfrm>
          <a:prstGeom prst="rect">
            <a:avLst/>
          </a:prstGeom>
        </p:spPr>
      </p:pic>
      <p:pic>
        <p:nvPicPr>
          <p:cNvPr id="23" name="Picture 22"/>
          <p:cNvPicPr>
            <a:picLocks noChangeAspect="1"/>
          </p:cNvPicPr>
          <p:nvPr/>
        </p:nvPicPr>
        <p:blipFill>
          <a:blip r:embed="rId14">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7075712" y="5159829"/>
            <a:ext cx="2068287" cy="1281194"/>
          </a:xfrm>
          <a:prstGeom prst="rect">
            <a:avLst/>
          </a:prstGeom>
        </p:spPr>
      </p:pic>
      <p:sp>
        <p:nvSpPr>
          <p:cNvPr id="24" name="TextBox 23"/>
          <p:cNvSpPr txBox="1"/>
          <p:nvPr/>
        </p:nvSpPr>
        <p:spPr>
          <a:xfrm>
            <a:off x="7674429" y="5477260"/>
            <a:ext cx="1132114" cy="646331"/>
          </a:xfrm>
          <a:prstGeom prst="rect">
            <a:avLst/>
          </a:prstGeom>
          <a:noFill/>
        </p:spPr>
        <p:txBody>
          <a:bodyPr wrap="square" rtlCol="0">
            <a:spAutoFit/>
          </a:bodyPr>
          <a:lstStyle/>
          <a:p>
            <a:r>
              <a:rPr lang="en-GB" sz="3600" dirty="0" smtClean="0">
                <a:solidFill>
                  <a:schemeClr val="bg1"/>
                </a:solidFill>
                <a:latin typeface="Aharoni" pitchFamily="2" charset="-79"/>
                <a:cs typeface="Aharoni" pitchFamily="2" charset="-79"/>
              </a:rPr>
              <a:t>1347</a:t>
            </a:r>
            <a:endParaRPr lang="en-GB" sz="3600" dirty="0">
              <a:solidFill>
                <a:schemeClr val="bg1"/>
              </a:solidFill>
              <a:latin typeface="Aharoni" pitchFamily="2" charset="-79"/>
              <a:cs typeface="Aharoni" pitchFamily="2" charset="-79"/>
            </a:endParaRPr>
          </a:p>
        </p:txBody>
      </p:sp>
      <p:sp>
        <p:nvSpPr>
          <p:cNvPr id="25" name="TextBox 24"/>
          <p:cNvSpPr txBox="1"/>
          <p:nvPr/>
        </p:nvSpPr>
        <p:spPr>
          <a:xfrm>
            <a:off x="6881357" y="5061402"/>
            <a:ext cx="1478144" cy="369332"/>
          </a:xfrm>
          <a:prstGeom prst="rect">
            <a:avLst/>
          </a:prstGeom>
          <a:noFill/>
        </p:spPr>
        <p:txBody>
          <a:bodyPr wrap="square" rtlCol="0">
            <a:spAutoFit/>
          </a:bodyPr>
          <a:lstStyle/>
          <a:p>
            <a:pPr algn="ctr"/>
            <a:r>
              <a:rPr lang="en-GB" b="1" i="1" dirty="0" smtClean="0">
                <a:solidFill>
                  <a:schemeClr val="bg1"/>
                </a:solidFill>
                <a:latin typeface="Tw Cen MT" pitchFamily="34" charset="0"/>
              </a:rPr>
              <a:t>Constantinople</a:t>
            </a:r>
            <a:endParaRPr lang="en-GB" b="1" i="1" dirty="0">
              <a:solidFill>
                <a:schemeClr val="bg1"/>
              </a:solidFill>
              <a:latin typeface="Tw Cen MT" pitchFamily="34" charset="0"/>
            </a:endParaRPr>
          </a:p>
        </p:txBody>
      </p:sp>
      <p:sp>
        <p:nvSpPr>
          <p:cNvPr id="26" name="Oval 25"/>
          <p:cNvSpPr/>
          <p:nvPr/>
        </p:nvSpPr>
        <p:spPr>
          <a:xfrm>
            <a:off x="7566429" y="5368832"/>
            <a:ext cx="108000" cy="108000"/>
          </a:xfrm>
          <a:prstGeom prst="ellipse">
            <a:avLst/>
          </a:prstGeom>
          <a:solidFill>
            <a:srgbClr val="FF0000"/>
          </a:solidFill>
          <a:ln>
            <a:solidFill>
              <a:srgbClr val="F50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887358" y="4146632"/>
            <a:ext cx="1478144" cy="369332"/>
          </a:xfrm>
          <a:prstGeom prst="rect">
            <a:avLst/>
          </a:prstGeom>
          <a:noFill/>
        </p:spPr>
        <p:txBody>
          <a:bodyPr wrap="square" rtlCol="0">
            <a:spAutoFit/>
          </a:bodyPr>
          <a:lstStyle/>
          <a:p>
            <a:pPr algn="ctr"/>
            <a:r>
              <a:rPr lang="en-GB" b="1" i="1" dirty="0" smtClean="0">
                <a:solidFill>
                  <a:schemeClr val="bg1"/>
                </a:solidFill>
                <a:latin typeface="Tw Cen MT" pitchFamily="34" charset="0"/>
              </a:rPr>
              <a:t>Genoa</a:t>
            </a:r>
            <a:endParaRPr lang="en-GB" b="1" i="1" dirty="0">
              <a:solidFill>
                <a:schemeClr val="bg1"/>
              </a:solidFill>
              <a:latin typeface="Tw Cen MT" pitchFamily="34" charset="0"/>
            </a:endParaRPr>
          </a:p>
        </p:txBody>
      </p:sp>
      <p:sp>
        <p:nvSpPr>
          <p:cNvPr id="33" name="Oval 32"/>
          <p:cNvSpPr/>
          <p:nvPr/>
        </p:nvSpPr>
        <p:spPr>
          <a:xfrm>
            <a:off x="4148315" y="4239671"/>
            <a:ext cx="108000" cy="108000"/>
          </a:xfrm>
          <a:prstGeom prst="ellipse">
            <a:avLst/>
          </a:prstGeom>
          <a:solidFill>
            <a:srgbClr val="FF0000"/>
          </a:solidFill>
          <a:ln>
            <a:solidFill>
              <a:srgbClr val="F50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2786744" y="2707531"/>
            <a:ext cx="1478144" cy="369332"/>
          </a:xfrm>
          <a:prstGeom prst="rect">
            <a:avLst/>
          </a:prstGeom>
          <a:noFill/>
        </p:spPr>
        <p:txBody>
          <a:bodyPr wrap="square" rtlCol="0">
            <a:spAutoFit/>
          </a:bodyPr>
          <a:lstStyle/>
          <a:p>
            <a:pPr algn="ctr"/>
            <a:r>
              <a:rPr lang="en-GB" b="1" i="1" dirty="0" smtClean="0">
                <a:solidFill>
                  <a:schemeClr val="bg1"/>
                </a:solidFill>
                <a:latin typeface="Tw Cen MT" pitchFamily="34" charset="0"/>
              </a:rPr>
              <a:t>Paris</a:t>
            </a:r>
            <a:endParaRPr lang="en-GB" b="1" i="1" dirty="0">
              <a:solidFill>
                <a:schemeClr val="bg1"/>
              </a:solidFill>
              <a:latin typeface="Tw Cen MT" pitchFamily="34" charset="0"/>
            </a:endParaRPr>
          </a:p>
        </p:txBody>
      </p:sp>
      <p:sp>
        <p:nvSpPr>
          <p:cNvPr id="35" name="Oval 34"/>
          <p:cNvSpPr/>
          <p:nvPr/>
        </p:nvSpPr>
        <p:spPr>
          <a:xfrm>
            <a:off x="3471816" y="3069391"/>
            <a:ext cx="108000" cy="108000"/>
          </a:xfrm>
          <a:prstGeom prst="ellipse">
            <a:avLst/>
          </a:prstGeom>
          <a:solidFill>
            <a:srgbClr val="FF0000"/>
          </a:solidFill>
          <a:ln>
            <a:solidFill>
              <a:srgbClr val="F50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2642956" y="2012619"/>
            <a:ext cx="1478144" cy="369332"/>
          </a:xfrm>
          <a:prstGeom prst="rect">
            <a:avLst/>
          </a:prstGeom>
          <a:noFill/>
        </p:spPr>
        <p:txBody>
          <a:bodyPr wrap="square" rtlCol="0">
            <a:spAutoFit/>
          </a:bodyPr>
          <a:lstStyle/>
          <a:p>
            <a:pPr algn="ctr"/>
            <a:r>
              <a:rPr lang="en-GB" b="1" i="1" dirty="0" smtClean="0">
                <a:solidFill>
                  <a:schemeClr val="bg1"/>
                </a:solidFill>
                <a:latin typeface="Tw Cen MT" pitchFamily="34" charset="0"/>
              </a:rPr>
              <a:t>London</a:t>
            </a:r>
            <a:endParaRPr lang="en-GB" b="1" i="1" dirty="0">
              <a:solidFill>
                <a:schemeClr val="bg1"/>
              </a:solidFill>
              <a:latin typeface="Tw Cen MT" pitchFamily="34" charset="0"/>
            </a:endParaRPr>
          </a:p>
        </p:txBody>
      </p:sp>
      <p:sp>
        <p:nvSpPr>
          <p:cNvPr id="37" name="Oval 36"/>
          <p:cNvSpPr/>
          <p:nvPr/>
        </p:nvSpPr>
        <p:spPr>
          <a:xfrm>
            <a:off x="3328028" y="2330935"/>
            <a:ext cx="108000" cy="108000"/>
          </a:xfrm>
          <a:prstGeom prst="ellipse">
            <a:avLst/>
          </a:prstGeom>
          <a:solidFill>
            <a:srgbClr val="FF0000"/>
          </a:solidFill>
          <a:ln>
            <a:solidFill>
              <a:srgbClr val="F50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5454172" y="4586284"/>
            <a:ext cx="2166257" cy="646331"/>
          </a:xfrm>
          <a:prstGeom prst="rect">
            <a:avLst/>
          </a:prstGeom>
          <a:noFill/>
        </p:spPr>
        <p:txBody>
          <a:bodyPr wrap="square" rtlCol="0">
            <a:spAutoFit/>
          </a:bodyPr>
          <a:lstStyle/>
          <a:p>
            <a:r>
              <a:rPr lang="en-GB" sz="2400" dirty="0" smtClean="0">
                <a:solidFill>
                  <a:schemeClr val="bg1"/>
                </a:solidFill>
                <a:latin typeface="Aharoni" pitchFamily="2" charset="-79"/>
                <a:cs typeface="Aharoni" pitchFamily="2" charset="-79"/>
              </a:rPr>
              <a:t>Early</a:t>
            </a:r>
            <a:r>
              <a:rPr lang="en-GB" sz="3600" dirty="0" smtClean="0">
                <a:solidFill>
                  <a:schemeClr val="bg1"/>
                </a:solidFill>
                <a:latin typeface="Aharoni" pitchFamily="2" charset="-79"/>
                <a:cs typeface="Aharoni" pitchFamily="2" charset="-79"/>
              </a:rPr>
              <a:t>-1348</a:t>
            </a:r>
            <a:endParaRPr lang="en-GB" sz="3600" dirty="0">
              <a:solidFill>
                <a:schemeClr val="bg1"/>
              </a:solidFill>
              <a:latin typeface="Aharoni" pitchFamily="2" charset="-79"/>
              <a:cs typeface="Aharoni" pitchFamily="2" charset="-79"/>
            </a:endParaRPr>
          </a:p>
        </p:txBody>
      </p:sp>
      <p:sp>
        <p:nvSpPr>
          <p:cNvPr id="39" name="TextBox 38"/>
          <p:cNvSpPr txBox="1"/>
          <p:nvPr/>
        </p:nvSpPr>
        <p:spPr>
          <a:xfrm>
            <a:off x="670624" y="3840303"/>
            <a:ext cx="1989772" cy="646331"/>
          </a:xfrm>
          <a:prstGeom prst="rect">
            <a:avLst/>
          </a:prstGeom>
          <a:noFill/>
        </p:spPr>
        <p:txBody>
          <a:bodyPr wrap="square" rtlCol="0">
            <a:spAutoFit/>
          </a:bodyPr>
          <a:lstStyle/>
          <a:p>
            <a:r>
              <a:rPr lang="en-GB" sz="2400" dirty="0" smtClean="0">
                <a:solidFill>
                  <a:schemeClr val="bg1"/>
                </a:solidFill>
                <a:latin typeface="Aharoni" pitchFamily="2" charset="-79"/>
                <a:cs typeface="Aharoni" pitchFamily="2" charset="-79"/>
              </a:rPr>
              <a:t>Mid- </a:t>
            </a:r>
            <a:r>
              <a:rPr lang="en-GB" sz="3600" dirty="0" smtClean="0">
                <a:solidFill>
                  <a:schemeClr val="bg1"/>
                </a:solidFill>
                <a:latin typeface="Aharoni" pitchFamily="2" charset="-79"/>
                <a:cs typeface="Aharoni" pitchFamily="2" charset="-79"/>
              </a:rPr>
              <a:t>1348</a:t>
            </a:r>
            <a:endParaRPr lang="en-GB" sz="4800" dirty="0">
              <a:solidFill>
                <a:schemeClr val="bg1"/>
              </a:solidFill>
              <a:latin typeface="Aharoni" pitchFamily="2" charset="-79"/>
              <a:cs typeface="Aharoni" pitchFamily="2" charset="-79"/>
            </a:endParaRPr>
          </a:p>
        </p:txBody>
      </p:sp>
      <p:sp>
        <p:nvSpPr>
          <p:cNvPr id="40" name="TextBox 39"/>
          <p:cNvSpPr txBox="1"/>
          <p:nvPr/>
        </p:nvSpPr>
        <p:spPr>
          <a:xfrm>
            <a:off x="2761971" y="1550954"/>
            <a:ext cx="1132114" cy="646331"/>
          </a:xfrm>
          <a:prstGeom prst="rect">
            <a:avLst/>
          </a:prstGeom>
          <a:noFill/>
        </p:spPr>
        <p:txBody>
          <a:bodyPr wrap="square" rtlCol="0">
            <a:spAutoFit/>
          </a:bodyPr>
          <a:lstStyle/>
          <a:p>
            <a:r>
              <a:rPr lang="en-GB" sz="3600" dirty="0" smtClean="0">
                <a:solidFill>
                  <a:schemeClr val="bg1"/>
                </a:solidFill>
                <a:latin typeface="Aharoni" pitchFamily="2" charset="-79"/>
                <a:cs typeface="Aharoni" pitchFamily="2" charset="-79"/>
              </a:rPr>
              <a:t>1349</a:t>
            </a:r>
            <a:endParaRPr lang="en-GB" sz="3600" dirty="0">
              <a:solidFill>
                <a:schemeClr val="bg1"/>
              </a:solidFill>
              <a:latin typeface="Aharoni" pitchFamily="2" charset="-79"/>
              <a:cs typeface="Aharoni" pitchFamily="2" charset="-79"/>
            </a:endParaRPr>
          </a:p>
        </p:txBody>
      </p:sp>
      <p:sp>
        <p:nvSpPr>
          <p:cNvPr id="41" name="TextBox 40"/>
          <p:cNvSpPr txBox="1"/>
          <p:nvPr/>
        </p:nvSpPr>
        <p:spPr>
          <a:xfrm>
            <a:off x="6537300" y="3100356"/>
            <a:ext cx="1989772" cy="646331"/>
          </a:xfrm>
          <a:prstGeom prst="rect">
            <a:avLst/>
          </a:prstGeom>
          <a:noFill/>
        </p:spPr>
        <p:txBody>
          <a:bodyPr wrap="square" rtlCol="0">
            <a:spAutoFit/>
          </a:bodyPr>
          <a:lstStyle/>
          <a:p>
            <a:r>
              <a:rPr lang="en-GB" sz="2400" dirty="0" smtClean="0">
                <a:solidFill>
                  <a:schemeClr val="bg1"/>
                </a:solidFill>
                <a:latin typeface="Aharoni" pitchFamily="2" charset="-79"/>
                <a:cs typeface="Aharoni" pitchFamily="2" charset="-79"/>
              </a:rPr>
              <a:t>Early- </a:t>
            </a:r>
            <a:r>
              <a:rPr lang="en-GB" sz="3600" dirty="0" smtClean="0">
                <a:solidFill>
                  <a:schemeClr val="bg1"/>
                </a:solidFill>
                <a:latin typeface="Aharoni" pitchFamily="2" charset="-79"/>
                <a:cs typeface="Aharoni" pitchFamily="2" charset="-79"/>
              </a:rPr>
              <a:t>1349</a:t>
            </a:r>
            <a:endParaRPr lang="en-GB" sz="4800" dirty="0">
              <a:solidFill>
                <a:schemeClr val="bg1"/>
              </a:solidFill>
              <a:latin typeface="Aharoni" pitchFamily="2" charset="-79"/>
              <a:cs typeface="Aharoni" pitchFamily="2" charset="-79"/>
            </a:endParaRPr>
          </a:p>
        </p:txBody>
      </p:sp>
      <p:sp>
        <p:nvSpPr>
          <p:cNvPr id="42" name="TextBox 41"/>
          <p:cNvSpPr txBox="1"/>
          <p:nvPr/>
        </p:nvSpPr>
        <p:spPr>
          <a:xfrm>
            <a:off x="7227387" y="1836038"/>
            <a:ext cx="1132114" cy="646331"/>
          </a:xfrm>
          <a:prstGeom prst="rect">
            <a:avLst/>
          </a:prstGeom>
          <a:noFill/>
        </p:spPr>
        <p:txBody>
          <a:bodyPr wrap="square" rtlCol="0">
            <a:spAutoFit/>
          </a:bodyPr>
          <a:lstStyle/>
          <a:p>
            <a:r>
              <a:rPr lang="en-GB" sz="3600" dirty="0" smtClean="0">
                <a:solidFill>
                  <a:schemeClr val="bg1"/>
                </a:solidFill>
                <a:latin typeface="Aharoni" pitchFamily="2" charset="-79"/>
                <a:cs typeface="Aharoni" pitchFamily="2" charset="-79"/>
              </a:rPr>
              <a:t>1350</a:t>
            </a:r>
            <a:endParaRPr lang="en-GB" sz="3600" dirty="0">
              <a:solidFill>
                <a:schemeClr val="bg1"/>
              </a:solidFill>
              <a:latin typeface="Aharoni" pitchFamily="2" charset="-79"/>
              <a:cs typeface="Aharoni" pitchFamily="2" charset="-79"/>
            </a:endParaRPr>
          </a:p>
        </p:txBody>
      </p:sp>
      <p:sp>
        <p:nvSpPr>
          <p:cNvPr id="28" name="Freeform 27"/>
          <p:cNvSpPr/>
          <p:nvPr/>
        </p:nvSpPr>
        <p:spPr>
          <a:xfrm>
            <a:off x="8120744" y="6117487"/>
            <a:ext cx="925285" cy="70096"/>
          </a:xfrm>
          <a:custGeom>
            <a:avLst/>
            <a:gdLst>
              <a:gd name="connsiteX0" fmla="*/ 925285 w 925285"/>
              <a:gd name="connsiteY0" fmla="*/ 0 h 70096"/>
              <a:gd name="connsiteX1" fmla="*/ 805542 w 925285"/>
              <a:gd name="connsiteY1" fmla="*/ 10886 h 70096"/>
              <a:gd name="connsiteX2" fmla="*/ 772885 w 925285"/>
              <a:gd name="connsiteY2" fmla="*/ 21772 h 70096"/>
              <a:gd name="connsiteX3" fmla="*/ 544285 w 925285"/>
              <a:gd name="connsiteY3" fmla="*/ 43543 h 70096"/>
              <a:gd name="connsiteX4" fmla="*/ 206828 w 925285"/>
              <a:gd name="connsiteY4" fmla="*/ 65314 h 70096"/>
              <a:gd name="connsiteX5" fmla="*/ 87085 w 925285"/>
              <a:gd name="connsiteY5" fmla="*/ 54429 h 70096"/>
              <a:gd name="connsiteX6" fmla="*/ 0 w 925285"/>
              <a:gd name="connsiteY6" fmla="*/ 54429 h 7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285" h="70096">
                <a:moveTo>
                  <a:pt x="925285" y="0"/>
                </a:moveTo>
                <a:cubicBezTo>
                  <a:pt x="885371" y="3629"/>
                  <a:pt x="845218" y="5218"/>
                  <a:pt x="805542" y="10886"/>
                </a:cubicBezTo>
                <a:cubicBezTo>
                  <a:pt x="794183" y="12509"/>
                  <a:pt x="784203" y="19886"/>
                  <a:pt x="772885" y="21772"/>
                </a:cubicBezTo>
                <a:cubicBezTo>
                  <a:pt x="725765" y="29625"/>
                  <a:pt x="582290" y="40376"/>
                  <a:pt x="544285" y="43543"/>
                </a:cubicBezTo>
                <a:cubicBezTo>
                  <a:pt x="419005" y="85304"/>
                  <a:pt x="489213" y="65314"/>
                  <a:pt x="206828" y="65314"/>
                </a:cubicBezTo>
                <a:cubicBezTo>
                  <a:pt x="166749" y="65314"/>
                  <a:pt x="127109" y="56535"/>
                  <a:pt x="87085" y="54429"/>
                </a:cubicBezTo>
                <a:cubicBezTo>
                  <a:pt x="58097" y="52903"/>
                  <a:pt x="29028" y="54429"/>
                  <a:pt x="0" y="54429"/>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reeform 42"/>
          <p:cNvSpPr/>
          <p:nvPr/>
        </p:nvSpPr>
        <p:spPr>
          <a:xfrm>
            <a:off x="4200545" y="4484914"/>
            <a:ext cx="3125541" cy="2046515"/>
          </a:xfrm>
          <a:custGeom>
            <a:avLst/>
            <a:gdLst>
              <a:gd name="connsiteX0" fmla="*/ 3125541 w 3125541"/>
              <a:gd name="connsiteY0" fmla="*/ 1850572 h 2046515"/>
              <a:gd name="connsiteX1" fmla="*/ 3016684 w 3125541"/>
              <a:gd name="connsiteY1" fmla="*/ 1872343 h 2046515"/>
              <a:gd name="connsiteX2" fmla="*/ 2962255 w 3125541"/>
              <a:gd name="connsiteY2" fmla="*/ 1883229 h 2046515"/>
              <a:gd name="connsiteX3" fmla="*/ 2929598 w 3125541"/>
              <a:gd name="connsiteY3" fmla="*/ 1894115 h 2046515"/>
              <a:gd name="connsiteX4" fmla="*/ 2842512 w 3125541"/>
              <a:gd name="connsiteY4" fmla="*/ 1915886 h 2046515"/>
              <a:gd name="connsiteX5" fmla="*/ 2755426 w 3125541"/>
              <a:gd name="connsiteY5" fmla="*/ 1937657 h 2046515"/>
              <a:gd name="connsiteX6" fmla="*/ 2711884 w 3125541"/>
              <a:gd name="connsiteY6" fmla="*/ 1948543 h 2046515"/>
              <a:gd name="connsiteX7" fmla="*/ 2461512 w 3125541"/>
              <a:gd name="connsiteY7" fmla="*/ 1970315 h 2046515"/>
              <a:gd name="connsiteX8" fmla="*/ 2428855 w 3125541"/>
              <a:gd name="connsiteY8" fmla="*/ 1981200 h 2046515"/>
              <a:gd name="connsiteX9" fmla="*/ 2341769 w 3125541"/>
              <a:gd name="connsiteY9" fmla="*/ 2002972 h 2046515"/>
              <a:gd name="connsiteX10" fmla="*/ 2287341 w 3125541"/>
              <a:gd name="connsiteY10" fmla="*/ 2024743 h 2046515"/>
              <a:gd name="connsiteX11" fmla="*/ 2036969 w 3125541"/>
              <a:gd name="connsiteY11" fmla="*/ 2046515 h 2046515"/>
              <a:gd name="connsiteX12" fmla="*/ 1285855 w 3125541"/>
              <a:gd name="connsiteY12" fmla="*/ 2035629 h 2046515"/>
              <a:gd name="connsiteX13" fmla="*/ 1209655 w 3125541"/>
              <a:gd name="connsiteY13" fmla="*/ 2024743 h 2046515"/>
              <a:gd name="connsiteX14" fmla="*/ 785112 w 3125541"/>
              <a:gd name="connsiteY14" fmla="*/ 1992086 h 2046515"/>
              <a:gd name="connsiteX15" fmla="*/ 741569 w 3125541"/>
              <a:gd name="connsiteY15" fmla="*/ 1981200 h 2046515"/>
              <a:gd name="connsiteX16" fmla="*/ 676255 w 3125541"/>
              <a:gd name="connsiteY16" fmla="*/ 1959429 h 2046515"/>
              <a:gd name="connsiteX17" fmla="*/ 610941 w 3125541"/>
              <a:gd name="connsiteY17" fmla="*/ 1948543 h 2046515"/>
              <a:gd name="connsiteX18" fmla="*/ 534741 w 3125541"/>
              <a:gd name="connsiteY18" fmla="*/ 1915886 h 2046515"/>
              <a:gd name="connsiteX19" fmla="*/ 458541 w 3125541"/>
              <a:gd name="connsiteY19" fmla="*/ 1905000 h 2046515"/>
              <a:gd name="connsiteX20" fmla="*/ 414998 w 3125541"/>
              <a:gd name="connsiteY20" fmla="*/ 1894115 h 2046515"/>
              <a:gd name="connsiteX21" fmla="*/ 317026 w 3125541"/>
              <a:gd name="connsiteY21" fmla="*/ 1872343 h 2046515"/>
              <a:gd name="connsiteX22" fmla="*/ 229941 w 3125541"/>
              <a:gd name="connsiteY22" fmla="*/ 1796143 h 2046515"/>
              <a:gd name="connsiteX23" fmla="*/ 175512 w 3125541"/>
              <a:gd name="connsiteY23" fmla="*/ 1752600 h 2046515"/>
              <a:gd name="connsiteX24" fmla="*/ 153741 w 3125541"/>
              <a:gd name="connsiteY24" fmla="*/ 1230086 h 2046515"/>
              <a:gd name="connsiteX25" fmla="*/ 131969 w 3125541"/>
              <a:gd name="connsiteY25" fmla="*/ 1055915 h 2046515"/>
              <a:gd name="connsiteX26" fmla="*/ 121084 w 3125541"/>
              <a:gd name="connsiteY26" fmla="*/ 1001486 h 2046515"/>
              <a:gd name="connsiteX27" fmla="*/ 88426 w 3125541"/>
              <a:gd name="connsiteY27" fmla="*/ 892629 h 2046515"/>
              <a:gd name="connsiteX28" fmla="*/ 77541 w 3125541"/>
              <a:gd name="connsiteY28" fmla="*/ 783772 h 2046515"/>
              <a:gd name="connsiteX29" fmla="*/ 66655 w 3125541"/>
              <a:gd name="connsiteY29" fmla="*/ 751115 h 2046515"/>
              <a:gd name="connsiteX30" fmla="*/ 44884 w 3125541"/>
              <a:gd name="connsiteY30" fmla="*/ 664029 h 2046515"/>
              <a:gd name="connsiteX31" fmla="*/ 23112 w 3125541"/>
              <a:gd name="connsiteY31" fmla="*/ 598715 h 2046515"/>
              <a:gd name="connsiteX32" fmla="*/ 12226 w 3125541"/>
              <a:gd name="connsiteY32" fmla="*/ 195943 h 2046515"/>
              <a:gd name="connsiteX33" fmla="*/ 1341 w 3125541"/>
              <a:gd name="connsiteY33" fmla="*/ 163286 h 2046515"/>
              <a:gd name="connsiteX34" fmla="*/ 1341 w 3125541"/>
              <a:gd name="connsiteY34" fmla="*/ 0 h 204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25541" h="2046515">
                <a:moveTo>
                  <a:pt x="3125541" y="1850572"/>
                </a:moveTo>
                <a:cubicBezTo>
                  <a:pt x="2997563" y="1871900"/>
                  <a:pt x="3114110" y="1850692"/>
                  <a:pt x="3016684" y="1872343"/>
                </a:cubicBezTo>
                <a:cubicBezTo>
                  <a:pt x="2998622" y="1876357"/>
                  <a:pt x="2980205" y="1878741"/>
                  <a:pt x="2962255" y="1883229"/>
                </a:cubicBezTo>
                <a:cubicBezTo>
                  <a:pt x="2951123" y="1886012"/>
                  <a:pt x="2940668" y="1891096"/>
                  <a:pt x="2929598" y="1894115"/>
                </a:cubicBezTo>
                <a:cubicBezTo>
                  <a:pt x="2900730" y="1901988"/>
                  <a:pt x="2871541" y="1908629"/>
                  <a:pt x="2842512" y="1915886"/>
                </a:cubicBezTo>
                <a:lnTo>
                  <a:pt x="2755426" y="1937657"/>
                </a:lnTo>
                <a:cubicBezTo>
                  <a:pt x="2740912" y="1941285"/>
                  <a:pt x="2726729" y="1946687"/>
                  <a:pt x="2711884" y="1948543"/>
                </a:cubicBezTo>
                <a:cubicBezTo>
                  <a:pt x="2570670" y="1966195"/>
                  <a:pt x="2653988" y="1957483"/>
                  <a:pt x="2461512" y="1970315"/>
                </a:cubicBezTo>
                <a:cubicBezTo>
                  <a:pt x="2450626" y="1973943"/>
                  <a:pt x="2439925" y="1978181"/>
                  <a:pt x="2428855" y="1981200"/>
                </a:cubicBezTo>
                <a:cubicBezTo>
                  <a:pt x="2399987" y="1989073"/>
                  <a:pt x="2369551" y="1991859"/>
                  <a:pt x="2341769" y="2002972"/>
                </a:cubicBezTo>
                <a:cubicBezTo>
                  <a:pt x="2323626" y="2010229"/>
                  <a:pt x="2306193" y="2019602"/>
                  <a:pt x="2287341" y="2024743"/>
                </a:cubicBezTo>
                <a:cubicBezTo>
                  <a:pt x="2223680" y="2042105"/>
                  <a:pt x="2068790" y="2044643"/>
                  <a:pt x="2036969" y="2046515"/>
                </a:cubicBezTo>
                <a:lnTo>
                  <a:pt x="1285855" y="2035629"/>
                </a:lnTo>
                <a:cubicBezTo>
                  <a:pt x="1260206" y="2034954"/>
                  <a:pt x="1235177" y="2027383"/>
                  <a:pt x="1209655" y="2024743"/>
                </a:cubicBezTo>
                <a:cubicBezTo>
                  <a:pt x="993229" y="2002354"/>
                  <a:pt x="984973" y="2003843"/>
                  <a:pt x="785112" y="1992086"/>
                </a:cubicBezTo>
                <a:cubicBezTo>
                  <a:pt x="770598" y="1988457"/>
                  <a:pt x="755899" y="1985499"/>
                  <a:pt x="741569" y="1981200"/>
                </a:cubicBezTo>
                <a:cubicBezTo>
                  <a:pt x="719588" y="1974606"/>
                  <a:pt x="698892" y="1963202"/>
                  <a:pt x="676255" y="1959429"/>
                </a:cubicBezTo>
                <a:cubicBezTo>
                  <a:pt x="654484" y="1955800"/>
                  <a:pt x="632487" y="1953331"/>
                  <a:pt x="610941" y="1948543"/>
                </a:cubicBezTo>
                <a:cubicBezTo>
                  <a:pt x="497393" y="1923309"/>
                  <a:pt x="681173" y="1955822"/>
                  <a:pt x="534741" y="1915886"/>
                </a:cubicBezTo>
                <a:cubicBezTo>
                  <a:pt x="509987" y="1909135"/>
                  <a:pt x="483785" y="1909590"/>
                  <a:pt x="458541" y="1905000"/>
                </a:cubicBezTo>
                <a:cubicBezTo>
                  <a:pt x="443821" y="1902324"/>
                  <a:pt x="429668" y="1897049"/>
                  <a:pt x="414998" y="1894115"/>
                </a:cubicBezTo>
                <a:cubicBezTo>
                  <a:pt x="387125" y="1888540"/>
                  <a:pt x="345273" y="1886467"/>
                  <a:pt x="317026" y="1872343"/>
                </a:cubicBezTo>
                <a:cubicBezTo>
                  <a:pt x="252080" y="1839870"/>
                  <a:pt x="315076" y="1852899"/>
                  <a:pt x="229941" y="1796143"/>
                </a:cubicBezTo>
                <a:cubicBezTo>
                  <a:pt x="188744" y="1768679"/>
                  <a:pt x="206535" y="1783623"/>
                  <a:pt x="175512" y="1752600"/>
                </a:cubicBezTo>
                <a:cubicBezTo>
                  <a:pt x="112417" y="1563322"/>
                  <a:pt x="172839" y="1755288"/>
                  <a:pt x="153741" y="1230086"/>
                </a:cubicBezTo>
                <a:cubicBezTo>
                  <a:pt x="151699" y="1173926"/>
                  <a:pt x="142168" y="1112012"/>
                  <a:pt x="131969" y="1055915"/>
                </a:cubicBezTo>
                <a:cubicBezTo>
                  <a:pt x="128659" y="1037711"/>
                  <a:pt x="125952" y="1019336"/>
                  <a:pt x="121084" y="1001486"/>
                </a:cubicBezTo>
                <a:cubicBezTo>
                  <a:pt x="41548" y="709851"/>
                  <a:pt x="139452" y="1096727"/>
                  <a:pt x="88426" y="892629"/>
                </a:cubicBezTo>
                <a:cubicBezTo>
                  <a:pt x="84798" y="856343"/>
                  <a:pt x="83086" y="819815"/>
                  <a:pt x="77541" y="783772"/>
                </a:cubicBezTo>
                <a:cubicBezTo>
                  <a:pt x="75796" y="772431"/>
                  <a:pt x="69674" y="762185"/>
                  <a:pt x="66655" y="751115"/>
                </a:cubicBezTo>
                <a:cubicBezTo>
                  <a:pt x="58782" y="722247"/>
                  <a:pt x="54346" y="692415"/>
                  <a:pt x="44884" y="664029"/>
                </a:cubicBezTo>
                <a:lnTo>
                  <a:pt x="23112" y="598715"/>
                </a:lnTo>
                <a:cubicBezTo>
                  <a:pt x="19483" y="464458"/>
                  <a:pt x="18933" y="330082"/>
                  <a:pt x="12226" y="195943"/>
                </a:cubicBezTo>
                <a:cubicBezTo>
                  <a:pt x="11653" y="184483"/>
                  <a:pt x="1977" y="174743"/>
                  <a:pt x="1341" y="163286"/>
                </a:cubicBezTo>
                <a:cubicBezTo>
                  <a:pt x="-1678" y="108941"/>
                  <a:pt x="1341" y="54429"/>
                  <a:pt x="1341" y="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43"/>
          <p:cNvSpPr/>
          <p:nvPr/>
        </p:nvSpPr>
        <p:spPr>
          <a:xfrm>
            <a:off x="3603171" y="3233057"/>
            <a:ext cx="653143" cy="751114"/>
          </a:xfrm>
          <a:custGeom>
            <a:avLst/>
            <a:gdLst>
              <a:gd name="connsiteX0" fmla="*/ 653143 w 653143"/>
              <a:gd name="connsiteY0" fmla="*/ 751114 h 751114"/>
              <a:gd name="connsiteX1" fmla="*/ 642258 w 653143"/>
              <a:gd name="connsiteY1" fmla="*/ 674914 h 751114"/>
              <a:gd name="connsiteX2" fmla="*/ 620486 w 653143"/>
              <a:gd name="connsiteY2" fmla="*/ 653143 h 751114"/>
              <a:gd name="connsiteX3" fmla="*/ 566058 w 653143"/>
              <a:gd name="connsiteY3" fmla="*/ 598714 h 751114"/>
              <a:gd name="connsiteX4" fmla="*/ 544286 w 653143"/>
              <a:gd name="connsiteY4" fmla="*/ 576943 h 751114"/>
              <a:gd name="connsiteX5" fmla="*/ 500743 w 653143"/>
              <a:gd name="connsiteY5" fmla="*/ 544286 h 751114"/>
              <a:gd name="connsiteX6" fmla="*/ 424543 w 653143"/>
              <a:gd name="connsiteY6" fmla="*/ 489857 h 751114"/>
              <a:gd name="connsiteX7" fmla="*/ 391886 w 653143"/>
              <a:gd name="connsiteY7" fmla="*/ 457200 h 751114"/>
              <a:gd name="connsiteX8" fmla="*/ 359229 w 653143"/>
              <a:gd name="connsiteY8" fmla="*/ 435429 h 751114"/>
              <a:gd name="connsiteX9" fmla="*/ 337458 w 653143"/>
              <a:gd name="connsiteY9" fmla="*/ 413657 h 751114"/>
              <a:gd name="connsiteX10" fmla="*/ 304800 w 653143"/>
              <a:gd name="connsiteY10" fmla="*/ 402772 h 751114"/>
              <a:gd name="connsiteX11" fmla="*/ 228600 w 653143"/>
              <a:gd name="connsiteY11" fmla="*/ 326572 h 751114"/>
              <a:gd name="connsiteX12" fmla="*/ 195943 w 653143"/>
              <a:gd name="connsiteY12" fmla="*/ 293914 h 751114"/>
              <a:gd name="connsiteX13" fmla="*/ 163286 w 653143"/>
              <a:gd name="connsiteY13" fmla="*/ 272143 h 751114"/>
              <a:gd name="connsiteX14" fmla="*/ 152400 w 653143"/>
              <a:gd name="connsiteY14" fmla="*/ 239486 h 751114"/>
              <a:gd name="connsiteX15" fmla="*/ 130629 w 653143"/>
              <a:gd name="connsiteY15" fmla="*/ 217714 h 751114"/>
              <a:gd name="connsiteX16" fmla="*/ 87086 w 653143"/>
              <a:gd name="connsiteY16" fmla="*/ 163286 h 751114"/>
              <a:gd name="connsiteX17" fmla="*/ 54429 w 653143"/>
              <a:gd name="connsiteY17" fmla="*/ 108857 h 751114"/>
              <a:gd name="connsiteX18" fmla="*/ 43543 w 653143"/>
              <a:gd name="connsiteY18" fmla="*/ 76200 h 751114"/>
              <a:gd name="connsiteX19" fmla="*/ 21772 w 653143"/>
              <a:gd name="connsiteY19" fmla="*/ 43543 h 751114"/>
              <a:gd name="connsiteX20" fmla="*/ 0 w 653143"/>
              <a:gd name="connsiteY20" fmla="*/ 0 h 75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3143" h="751114">
                <a:moveTo>
                  <a:pt x="653143" y="751114"/>
                </a:moveTo>
                <a:cubicBezTo>
                  <a:pt x="649515" y="725714"/>
                  <a:pt x="650372" y="699255"/>
                  <a:pt x="642258" y="674914"/>
                </a:cubicBezTo>
                <a:cubicBezTo>
                  <a:pt x="639012" y="665177"/>
                  <a:pt x="626897" y="661157"/>
                  <a:pt x="620486" y="653143"/>
                </a:cubicBezTo>
                <a:cubicBezTo>
                  <a:pt x="562429" y="580572"/>
                  <a:pt x="638630" y="656771"/>
                  <a:pt x="566058" y="598714"/>
                </a:cubicBezTo>
                <a:cubicBezTo>
                  <a:pt x="558044" y="592303"/>
                  <a:pt x="552170" y="583513"/>
                  <a:pt x="544286" y="576943"/>
                </a:cubicBezTo>
                <a:cubicBezTo>
                  <a:pt x="530348" y="565328"/>
                  <a:pt x="515506" y="554831"/>
                  <a:pt x="500743" y="544286"/>
                </a:cubicBezTo>
                <a:cubicBezTo>
                  <a:pt x="466289" y="519676"/>
                  <a:pt x="460110" y="520343"/>
                  <a:pt x="424543" y="489857"/>
                </a:cubicBezTo>
                <a:cubicBezTo>
                  <a:pt x="412854" y="479838"/>
                  <a:pt x="403713" y="467055"/>
                  <a:pt x="391886" y="457200"/>
                </a:cubicBezTo>
                <a:cubicBezTo>
                  <a:pt x="381835" y="448825"/>
                  <a:pt x="369445" y="443602"/>
                  <a:pt x="359229" y="435429"/>
                </a:cubicBezTo>
                <a:cubicBezTo>
                  <a:pt x="351215" y="429018"/>
                  <a:pt x="346259" y="418937"/>
                  <a:pt x="337458" y="413657"/>
                </a:cubicBezTo>
                <a:cubicBezTo>
                  <a:pt x="327618" y="407753"/>
                  <a:pt x="315686" y="406400"/>
                  <a:pt x="304800" y="402772"/>
                </a:cubicBezTo>
                <a:lnTo>
                  <a:pt x="228600" y="326572"/>
                </a:lnTo>
                <a:cubicBezTo>
                  <a:pt x="217714" y="315686"/>
                  <a:pt x="208752" y="302453"/>
                  <a:pt x="195943" y="293914"/>
                </a:cubicBezTo>
                <a:lnTo>
                  <a:pt x="163286" y="272143"/>
                </a:lnTo>
                <a:cubicBezTo>
                  <a:pt x="159657" y="261257"/>
                  <a:pt x="158304" y="249325"/>
                  <a:pt x="152400" y="239486"/>
                </a:cubicBezTo>
                <a:cubicBezTo>
                  <a:pt x="147120" y="230685"/>
                  <a:pt x="137040" y="225728"/>
                  <a:pt x="130629" y="217714"/>
                </a:cubicBezTo>
                <a:cubicBezTo>
                  <a:pt x="75711" y="149065"/>
                  <a:pt x="139646" y="215844"/>
                  <a:pt x="87086" y="163286"/>
                </a:cubicBezTo>
                <a:cubicBezTo>
                  <a:pt x="56248" y="70774"/>
                  <a:pt x="99256" y="183570"/>
                  <a:pt x="54429" y="108857"/>
                </a:cubicBezTo>
                <a:cubicBezTo>
                  <a:pt x="48525" y="99018"/>
                  <a:pt x="48675" y="86463"/>
                  <a:pt x="43543" y="76200"/>
                </a:cubicBezTo>
                <a:cubicBezTo>
                  <a:pt x="37692" y="64498"/>
                  <a:pt x="27623" y="55245"/>
                  <a:pt x="21772" y="43543"/>
                </a:cubicBezTo>
                <a:cubicBezTo>
                  <a:pt x="-3245" y="-6490"/>
                  <a:pt x="24593" y="24593"/>
                  <a:pt x="0" y="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eeform 44"/>
          <p:cNvSpPr/>
          <p:nvPr/>
        </p:nvSpPr>
        <p:spPr>
          <a:xfrm>
            <a:off x="3145971" y="2590800"/>
            <a:ext cx="293915" cy="511629"/>
          </a:xfrm>
          <a:custGeom>
            <a:avLst/>
            <a:gdLst>
              <a:gd name="connsiteX0" fmla="*/ 293915 w 293915"/>
              <a:gd name="connsiteY0" fmla="*/ 511629 h 511629"/>
              <a:gd name="connsiteX1" fmla="*/ 283029 w 293915"/>
              <a:gd name="connsiteY1" fmla="*/ 457200 h 511629"/>
              <a:gd name="connsiteX2" fmla="*/ 228600 w 293915"/>
              <a:gd name="connsiteY2" fmla="*/ 446314 h 511629"/>
              <a:gd name="connsiteX3" fmla="*/ 76200 w 293915"/>
              <a:gd name="connsiteY3" fmla="*/ 435429 h 511629"/>
              <a:gd name="connsiteX4" fmla="*/ 54429 w 293915"/>
              <a:gd name="connsiteY4" fmla="*/ 370114 h 511629"/>
              <a:gd name="connsiteX5" fmla="*/ 43543 w 293915"/>
              <a:gd name="connsiteY5" fmla="*/ 337457 h 511629"/>
              <a:gd name="connsiteX6" fmla="*/ 21772 w 293915"/>
              <a:gd name="connsiteY6" fmla="*/ 304800 h 511629"/>
              <a:gd name="connsiteX7" fmla="*/ 10886 w 293915"/>
              <a:gd name="connsiteY7" fmla="*/ 261257 h 511629"/>
              <a:gd name="connsiteX8" fmla="*/ 0 w 293915"/>
              <a:gd name="connsiteY8" fmla="*/ 228600 h 511629"/>
              <a:gd name="connsiteX9" fmla="*/ 10886 w 293915"/>
              <a:gd name="connsiteY9" fmla="*/ 0 h 51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915" h="511629">
                <a:moveTo>
                  <a:pt x="293915" y="511629"/>
                </a:moveTo>
                <a:cubicBezTo>
                  <a:pt x="290286" y="493486"/>
                  <a:pt x="296112" y="470283"/>
                  <a:pt x="283029" y="457200"/>
                </a:cubicBezTo>
                <a:cubicBezTo>
                  <a:pt x="269946" y="444117"/>
                  <a:pt x="247001" y="448251"/>
                  <a:pt x="228600" y="446314"/>
                </a:cubicBezTo>
                <a:cubicBezTo>
                  <a:pt x="177950" y="440983"/>
                  <a:pt x="127000" y="439057"/>
                  <a:pt x="76200" y="435429"/>
                </a:cubicBezTo>
                <a:lnTo>
                  <a:pt x="54429" y="370114"/>
                </a:lnTo>
                <a:cubicBezTo>
                  <a:pt x="50800" y="359228"/>
                  <a:pt x="49908" y="347004"/>
                  <a:pt x="43543" y="337457"/>
                </a:cubicBezTo>
                <a:lnTo>
                  <a:pt x="21772" y="304800"/>
                </a:lnTo>
                <a:cubicBezTo>
                  <a:pt x="18143" y="290286"/>
                  <a:pt x="14996" y="275642"/>
                  <a:pt x="10886" y="261257"/>
                </a:cubicBezTo>
                <a:cubicBezTo>
                  <a:pt x="7734" y="250224"/>
                  <a:pt x="0" y="240075"/>
                  <a:pt x="0" y="228600"/>
                </a:cubicBezTo>
                <a:cubicBezTo>
                  <a:pt x="0" y="152314"/>
                  <a:pt x="10886" y="76286"/>
                  <a:pt x="10886" y="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 Plague and War</a:t>
            </a:r>
            <a:endParaRPr lang="en-US" sz="1200" b="1" i="1" dirty="0">
              <a:latin typeface="Tw Cen MT" pitchFamily="34" charset="0"/>
            </a:endParaRPr>
          </a:p>
        </p:txBody>
      </p:sp>
      <p:sp>
        <p:nvSpPr>
          <p:cNvPr id="15" name="TextBox 14"/>
          <p:cNvSpPr txBox="1"/>
          <p:nvPr/>
        </p:nvSpPr>
        <p:spPr>
          <a:xfrm>
            <a:off x="4332515" y="94614"/>
            <a:ext cx="4713514"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Why did the Black Death spread?</a:t>
            </a:r>
          </a:p>
          <a:p>
            <a:r>
              <a:rPr lang="en-GB" sz="2800" b="1" dirty="0" smtClean="0">
                <a:latin typeface="Tw Cen MT" pitchFamily="34" charset="0"/>
              </a:rPr>
              <a:t>Cause 1: Trade</a:t>
            </a:r>
            <a:endParaRPr lang="en-GB" sz="2800" b="1" dirty="0">
              <a:latin typeface="Tw Cen MT" pitchFamily="34" charset="0"/>
            </a:endParaRPr>
          </a:p>
        </p:txBody>
      </p:sp>
      <p:pic>
        <p:nvPicPr>
          <p:cNvPr id="27" name="Picture 2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81723" y="5972142"/>
            <a:ext cx="1018803" cy="813774"/>
          </a:xfrm>
          <a:prstGeom prst="rect">
            <a:avLst/>
          </a:prstGeom>
        </p:spPr>
      </p:pic>
      <p:sp>
        <p:nvSpPr>
          <p:cNvPr id="46" name="TextBox 45"/>
          <p:cNvSpPr txBox="1"/>
          <p:nvPr/>
        </p:nvSpPr>
        <p:spPr>
          <a:xfrm>
            <a:off x="4264888" y="1105164"/>
            <a:ext cx="4825113" cy="489364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600" b="1" dirty="0" smtClean="0">
                <a:latin typeface="Tw Cen MT" pitchFamily="34" charset="0"/>
              </a:rPr>
              <a:t>The Black Death Arrives</a:t>
            </a:r>
          </a:p>
          <a:p>
            <a:pPr algn="ctr"/>
            <a:r>
              <a:rPr lang="en-GB" sz="2600" dirty="0" smtClean="0">
                <a:latin typeface="Tw Cen MT" pitchFamily="34" charset="0"/>
              </a:rPr>
              <a:t>In the summer of 1348, a French ship docked in the small port of </a:t>
            </a:r>
            <a:r>
              <a:rPr lang="en-GB" sz="2600" dirty="0" err="1" smtClean="0">
                <a:latin typeface="Tw Cen MT" pitchFamily="34" charset="0"/>
              </a:rPr>
              <a:t>Melcombe</a:t>
            </a:r>
            <a:r>
              <a:rPr lang="en-GB" sz="2600" dirty="0" smtClean="0">
                <a:latin typeface="Tw Cen MT" pitchFamily="34" charset="0"/>
              </a:rPr>
              <a:t> in Dorset. The sailors unloaded boxes from the ship. The sailors then went off into the town but one of them was very ill. He already had the plague. The sailor died but he had already passed the disease onto other sailors. The illness soon spread very fast to the rest of </a:t>
            </a:r>
            <a:r>
              <a:rPr lang="en-GB" sz="2600" dirty="0" err="1" smtClean="0">
                <a:latin typeface="Tw Cen MT" pitchFamily="34" charset="0"/>
              </a:rPr>
              <a:t>Melcombe</a:t>
            </a:r>
            <a:r>
              <a:rPr lang="en-GB" sz="2600" dirty="0" smtClean="0">
                <a:latin typeface="Tw Cen MT" pitchFamily="34" charset="0"/>
              </a:rPr>
              <a:t>.</a:t>
            </a:r>
            <a:endParaRPr lang="en-GB" sz="2600" dirty="0">
              <a:latin typeface="Tw Cen MT" pitchFamily="34" charset="0"/>
            </a:endParaRPr>
          </a:p>
        </p:txBody>
      </p:sp>
      <p:sp>
        <p:nvSpPr>
          <p:cNvPr id="48" name="TextBox 47"/>
          <p:cNvSpPr txBox="1"/>
          <p:nvPr/>
        </p:nvSpPr>
        <p:spPr>
          <a:xfrm>
            <a:off x="192773" y="4431680"/>
            <a:ext cx="3135255" cy="156966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dirty="0" smtClean="0">
                <a:latin typeface="Tw Cen MT" pitchFamily="34" charset="0"/>
              </a:rPr>
              <a:t>Pyrenees </a:t>
            </a:r>
            <a:r>
              <a:rPr lang="en-US" sz="2400" dirty="0">
                <a:latin typeface="Tw Cen MT" pitchFamily="34" charset="0"/>
              </a:rPr>
              <a:t>and Alps were </a:t>
            </a:r>
            <a:r>
              <a:rPr lang="en-US" sz="2400" dirty="0" smtClean="0">
                <a:latin typeface="Tw Cen MT" pitchFamily="34" charset="0"/>
              </a:rPr>
              <a:t>mountainous so </a:t>
            </a:r>
            <a:r>
              <a:rPr lang="en-US" sz="2400" dirty="0">
                <a:latin typeface="Tw Cen MT" pitchFamily="34" charset="0"/>
              </a:rPr>
              <a:t>few people </a:t>
            </a:r>
            <a:r>
              <a:rPr lang="en-US" sz="2400" dirty="0" smtClean="0">
                <a:latin typeface="Tw Cen MT" pitchFamily="34" charset="0"/>
              </a:rPr>
              <a:t>travelled </a:t>
            </a:r>
            <a:r>
              <a:rPr lang="en-US" sz="2400" dirty="0">
                <a:latin typeface="Tw Cen MT" pitchFamily="34" charset="0"/>
              </a:rPr>
              <a:t>through them</a:t>
            </a:r>
            <a:r>
              <a:rPr lang="en-US" sz="2400" dirty="0" smtClean="0">
                <a:latin typeface="Tw Cen MT" pitchFamily="34" charset="0"/>
              </a:rPr>
              <a:t>.</a:t>
            </a:r>
            <a:endParaRPr lang="en-US" sz="2400" dirty="0">
              <a:latin typeface="Tw Cen MT" pitchFamily="34" charset="0"/>
            </a:endParaRPr>
          </a:p>
        </p:txBody>
      </p:sp>
      <p:sp>
        <p:nvSpPr>
          <p:cNvPr id="49" name="Freeform 48"/>
          <p:cNvSpPr/>
          <p:nvPr/>
        </p:nvSpPr>
        <p:spPr>
          <a:xfrm>
            <a:off x="5018314" y="2546899"/>
            <a:ext cx="963409" cy="642615"/>
          </a:xfrm>
          <a:custGeom>
            <a:avLst/>
            <a:gdLst>
              <a:gd name="connsiteX0" fmla="*/ 816429 w 1230086"/>
              <a:gd name="connsiteY0" fmla="*/ 33015 h 642615"/>
              <a:gd name="connsiteX1" fmla="*/ 762000 w 1230086"/>
              <a:gd name="connsiteY1" fmla="*/ 358 h 642615"/>
              <a:gd name="connsiteX2" fmla="*/ 631372 w 1230086"/>
              <a:gd name="connsiteY2" fmla="*/ 65672 h 642615"/>
              <a:gd name="connsiteX3" fmla="*/ 522515 w 1230086"/>
              <a:gd name="connsiteY3" fmla="*/ 98330 h 642615"/>
              <a:gd name="connsiteX4" fmla="*/ 489857 w 1230086"/>
              <a:gd name="connsiteY4" fmla="*/ 109215 h 642615"/>
              <a:gd name="connsiteX5" fmla="*/ 348343 w 1230086"/>
              <a:gd name="connsiteY5" fmla="*/ 120101 h 642615"/>
              <a:gd name="connsiteX6" fmla="*/ 185057 w 1230086"/>
              <a:gd name="connsiteY6" fmla="*/ 130987 h 642615"/>
              <a:gd name="connsiteX7" fmla="*/ 141515 w 1230086"/>
              <a:gd name="connsiteY7" fmla="*/ 141872 h 642615"/>
              <a:gd name="connsiteX8" fmla="*/ 76200 w 1230086"/>
              <a:gd name="connsiteY8" fmla="*/ 152758 h 642615"/>
              <a:gd name="connsiteX9" fmla="*/ 10886 w 1230086"/>
              <a:gd name="connsiteY9" fmla="*/ 218072 h 642615"/>
              <a:gd name="connsiteX10" fmla="*/ 0 w 1230086"/>
              <a:gd name="connsiteY10" fmla="*/ 250730 h 642615"/>
              <a:gd name="connsiteX11" fmla="*/ 10886 w 1230086"/>
              <a:gd name="connsiteY11" fmla="*/ 501101 h 642615"/>
              <a:gd name="connsiteX12" fmla="*/ 54429 w 1230086"/>
              <a:gd name="connsiteY12" fmla="*/ 566415 h 642615"/>
              <a:gd name="connsiteX13" fmla="*/ 119743 w 1230086"/>
              <a:gd name="connsiteY13" fmla="*/ 588187 h 642615"/>
              <a:gd name="connsiteX14" fmla="*/ 337457 w 1230086"/>
              <a:gd name="connsiteY14" fmla="*/ 609958 h 642615"/>
              <a:gd name="connsiteX15" fmla="*/ 500743 w 1230086"/>
              <a:gd name="connsiteY15" fmla="*/ 642615 h 642615"/>
              <a:gd name="connsiteX16" fmla="*/ 576943 w 1230086"/>
              <a:gd name="connsiteY16" fmla="*/ 631730 h 642615"/>
              <a:gd name="connsiteX17" fmla="*/ 631372 w 1230086"/>
              <a:gd name="connsiteY17" fmla="*/ 620844 h 642615"/>
              <a:gd name="connsiteX18" fmla="*/ 729343 w 1230086"/>
              <a:gd name="connsiteY18" fmla="*/ 609958 h 642615"/>
              <a:gd name="connsiteX19" fmla="*/ 762000 w 1230086"/>
              <a:gd name="connsiteY19" fmla="*/ 599072 h 642615"/>
              <a:gd name="connsiteX20" fmla="*/ 827315 w 1230086"/>
              <a:gd name="connsiteY20" fmla="*/ 533758 h 642615"/>
              <a:gd name="connsiteX21" fmla="*/ 859972 w 1230086"/>
              <a:gd name="connsiteY21" fmla="*/ 522872 h 642615"/>
              <a:gd name="connsiteX22" fmla="*/ 990600 w 1230086"/>
              <a:gd name="connsiteY22" fmla="*/ 501101 h 642615"/>
              <a:gd name="connsiteX23" fmla="*/ 1055915 w 1230086"/>
              <a:gd name="connsiteY23" fmla="*/ 479330 h 642615"/>
              <a:gd name="connsiteX24" fmla="*/ 1088572 w 1230086"/>
              <a:gd name="connsiteY24" fmla="*/ 457558 h 642615"/>
              <a:gd name="connsiteX25" fmla="*/ 1153886 w 1230086"/>
              <a:gd name="connsiteY25" fmla="*/ 446672 h 642615"/>
              <a:gd name="connsiteX26" fmla="*/ 1186543 w 1230086"/>
              <a:gd name="connsiteY26" fmla="*/ 435787 h 642615"/>
              <a:gd name="connsiteX27" fmla="*/ 1230086 w 1230086"/>
              <a:gd name="connsiteY27" fmla="*/ 424901 h 642615"/>
              <a:gd name="connsiteX28" fmla="*/ 1219200 w 1230086"/>
              <a:gd name="connsiteY28" fmla="*/ 294272 h 642615"/>
              <a:gd name="connsiteX29" fmla="*/ 1208315 w 1230086"/>
              <a:gd name="connsiteY29" fmla="*/ 261615 h 642615"/>
              <a:gd name="connsiteX30" fmla="*/ 1197429 w 1230086"/>
              <a:gd name="connsiteY30" fmla="*/ 196301 h 642615"/>
              <a:gd name="connsiteX31" fmla="*/ 1153886 w 1230086"/>
              <a:gd name="connsiteY31" fmla="*/ 98330 h 642615"/>
              <a:gd name="connsiteX32" fmla="*/ 1132115 w 1230086"/>
              <a:gd name="connsiteY32" fmla="*/ 76558 h 642615"/>
              <a:gd name="connsiteX33" fmla="*/ 1055915 w 1230086"/>
              <a:gd name="connsiteY33" fmla="*/ 54787 h 642615"/>
              <a:gd name="connsiteX34" fmla="*/ 968829 w 1230086"/>
              <a:gd name="connsiteY34" fmla="*/ 43901 h 642615"/>
              <a:gd name="connsiteX35" fmla="*/ 892629 w 1230086"/>
              <a:gd name="connsiteY35" fmla="*/ 33015 h 642615"/>
              <a:gd name="connsiteX36" fmla="*/ 816429 w 1230086"/>
              <a:gd name="connsiteY36" fmla="*/ 33015 h 64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30086" h="642615">
                <a:moveTo>
                  <a:pt x="816429" y="33015"/>
                </a:moveTo>
                <a:cubicBezTo>
                  <a:pt x="794657" y="27572"/>
                  <a:pt x="783071" y="2273"/>
                  <a:pt x="762000" y="358"/>
                </a:cubicBezTo>
                <a:cubicBezTo>
                  <a:pt x="703836" y="-4929"/>
                  <a:pt x="679327" y="49687"/>
                  <a:pt x="631372" y="65672"/>
                </a:cubicBezTo>
                <a:cubicBezTo>
                  <a:pt x="476209" y="117394"/>
                  <a:pt x="637641" y="65438"/>
                  <a:pt x="522515" y="98330"/>
                </a:cubicBezTo>
                <a:cubicBezTo>
                  <a:pt x="511482" y="101482"/>
                  <a:pt x="501243" y="107792"/>
                  <a:pt x="489857" y="109215"/>
                </a:cubicBezTo>
                <a:cubicBezTo>
                  <a:pt x="442912" y="115083"/>
                  <a:pt x="395533" y="116730"/>
                  <a:pt x="348343" y="120101"/>
                </a:cubicBezTo>
                <a:lnTo>
                  <a:pt x="185057" y="130987"/>
                </a:lnTo>
                <a:cubicBezTo>
                  <a:pt x="170543" y="134615"/>
                  <a:pt x="156185" y="138938"/>
                  <a:pt x="141515" y="141872"/>
                </a:cubicBezTo>
                <a:cubicBezTo>
                  <a:pt x="119872" y="146201"/>
                  <a:pt x="95265" y="141637"/>
                  <a:pt x="76200" y="152758"/>
                </a:cubicBezTo>
                <a:cubicBezTo>
                  <a:pt x="49605" y="168272"/>
                  <a:pt x="10886" y="218072"/>
                  <a:pt x="10886" y="218072"/>
                </a:cubicBezTo>
                <a:cubicBezTo>
                  <a:pt x="7257" y="228958"/>
                  <a:pt x="0" y="239255"/>
                  <a:pt x="0" y="250730"/>
                </a:cubicBezTo>
                <a:cubicBezTo>
                  <a:pt x="0" y="334266"/>
                  <a:pt x="4479" y="417811"/>
                  <a:pt x="10886" y="501101"/>
                </a:cubicBezTo>
                <a:cubicBezTo>
                  <a:pt x="12895" y="527220"/>
                  <a:pt x="32099" y="554009"/>
                  <a:pt x="54429" y="566415"/>
                </a:cubicBezTo>
                <a:cubicBezTo>
                  <a:pt x="74490" y="577560"/>
                  <a:pt x="97240" y="583687"/>
                  <a:pt x="119743" y="588187"/>
                </a:cubicBezTo>
                <a:cubicBezTo>
                  <a:pt x="227662" y="609769"/>
                  <a:pt x="155711" y="597841"/>
                  <a:pt x="337457" y="609958"/>
                </a:cubicBezTo>
                <a:cubicBezTo>
                  <a:pt x="433944" y="642121"/>
                  <a:pt x="379963" y="629196"/>
                  <a:pt x="500743" y="642615"/>
                </a:cubicBezTo>
                <a:cubicBezTo>
                  <a:pt x="526143" y="638987"/>
                  <a:pt x="551634" y="635948"/>
                  <a:pt x="576943" y="631730"/>
                </a:cubicBezTo>
                <a:cubicBezTo>
                  <a:pt x="595194" y="628688"/>
                  <a:pt x="613056" y="623461"/>
                  <a:pt x="631372" y="620844"/>
                </a:cubicBezTo>
                <a:cubicBezTo>
                  <a:pt x="663900" y="616197"/>
                  <a:pt x="696686" y="613587"/>
                  <a:pt x="729343" y="609958"/>
                </a:cubicBezTo>
                <a:cubicBezTo>
                  <a:pt x="740229" y="606329"/>
                  <a:pt x="753040" y="606240"/>
                  <a:pt x="762000" y="599072"/>
                </a:cubicBezTo>
                <a:cubicBezTo>
                  <a:pt x="860904" y="519949"/>
                  <a:pt x="680300" y="617767"/>
                  <a:pt x="827315" y="533758"/>
                </a:cubicBezTo>
                <a:cubicBezTo>
                  <a:pt x="837278" y="528065"/>
                  <a:pt x="848939" y="526024"/>
                  <a:pt x="859972" y="522872"/>
                </a:cubicBezTo>
                <a:cubicBezTo>
                  <a:pt x="915907" y="506891"/>
                  <a:pt x="919935" y="509934"/>
                  <a:pt x="990600" y="501101"/>
                </a:cubicBezTo>
                <a:cubicBezTo>
                  <a:pt x="1012372" y="493844"/>
                  <a:pt x="1036820" y="492060"/>
                  <a:pt x="1055915" y="479330"/>
                </a:cubicBezTo>
                <a:cubicBezTo>
                  <a:pt x="1066801" y="472073"/>
                  <a:pt x="1076160" y="461695"/>
                  <a:pt x="1088572" y="457558"/>
                </a:cubicBezTo>
                <a:cubicBezTo>
                  <a:pt x="1109511" y="450578"/>
                  <a:pt x="1132340" y="451460"/>
                  <a:pt x="1153886" y="446672"/>
                </a:cubicBezTo>
                <a:cubicBezTo>
                  <a:pt x="1165087" y="444183"/>
                  <a:pt x="1175510" y="438939"/>
                  <a:pt x="1186543" y="435787"/>
                </a:cubicBezTo>
                <a:cubicBezTo>
                  <a:pt x="1200928" y="431677"/>
                  <a:pt x="1215572" y="428530"/>
                  <a:pt x="1230086" y="424901"/>
                </a:cubicBezTo>
                <a:cubicBezTo>
                  <a:pt x="1226457" y="381358"/>
                  <a:pt x="1224975" y="337583"/>
                  <a:pt x="1219200" y="294272"/>
                </a:cubicBezTo>
                <a:cubicBezTo>
                  <a:pt x="1217684" y="282898"/>
                  <a:pt x="1210804" y="272816"/>
                  <a:pt x="1208315" y="261615"/>
                </a:cubicBezTo>
                <a:cubicBezTo>
                  <a:pt x="1203527" y="240069"/>
                  <a:pt x="1202782" y="217714"/>
                  <a:pt x="1197429" y="196301"/>
                </a:cubicBezTo>
                <a:cubicBezTo>
                  <a:pt x="1186443" y="152359"/>
                  <a:pt x="1179879" y="130822"/>
                  <a:pt x="1153886" y="98330"/>
                </a:cubicBezTo>
                <a:cubicBezTo>
                  <a:pt x="1147475" y="90316"/>
                  <a:pt x="1140916" y="81838"/>
                  <a:pt x="1132115" y="76558"/>
                </a:cubicBezTo>
                <a:cubicBezTo>
                  <a:pt x="1122159" y="70584"/>
                  <a:pt x="1062486" y="55882"/>
                  <a:pt x="1055915" y="54787"/>
                </a:cubicBezTo>
                <a:cubicBezTo>
                  <a:pt x="1027058" y="49978"/>
                  <a:pt x="997827" y="47767"/>
                  <a:pt x="968829" y="43901"/>
                </a:cubicBezTo>
                <a:lnTo>
                  <a:pt x="892629" y="33015"/>
                </a:lnTo>
                <a:cubicBezTo>
                  <a:pt x="785807" y="19663"/>
                  <a:pt x="838201" y="38458"/>
                  <a:pt x="816429" y="33015"/>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0" name="Freeform 49"/>
          <p:cNvSpPr/>
          <p:nvPr/>
        </p:nvSpPr>
        <p:spPr>
          <a:xfrm>
            <a:off x="4369211" y="3835394"/>
            <a:ext cx="431389" cy="399149"/>
          </a:xfrm>
          <a:custGeom>
            <a:avLst/>
            <a:gdLst>
              <a:gd name="connsiteX0" fmla="*/ 159246 w 431389"/>
              <a:gd name="connsiteY0" fmla="*/ 7263 h 399149"/>
              <a:gd name="connsiteX1" fmla="*/ 104818 w 431389"/>
              <a:gd name="connsiteY1" fmla="*/ 39920 h 399149"/>
              <a:gd name="connsiteX2" fmla="*/ 83046 w 431389"/>
              <a:gd name="connsiteY2" fmla="*/ 61692 h 399149"/>
              <a:gd name="connsiteX3" fmla="*/ 17732 w 431389"/>
              <a:gd name="connsiteY3" fmla="*/ 116120 h 399149"/>
              <a:gd name="connsiteX4" fmla="*/ 17732 w 431389"/>
              <a:gd name="connsiteY4" fmla="*/ 312063 h 399149"/>
              <a:gd name="connsiteX5" fmla="*/ 61275 w 431389"/>
              <a:gd name="connsiteY5" fmla="*/ 399149 h 399149"/>
              <a:gd name="connsiteX6" fmla="*/ 83046 w 431389"/>
              <a:gd name="connsiteY6" fmla="*/ 377377 h 399149"/>
              <a:gd name="connsiteX7" fmla="*/ 115703 w 431389"/>
              <a:gd name="connsiteY7" fmla="*/ 366492 h 399149"/>
              <a:gd name="connsiteX8" fmla="*/ 257218 w 431389"/>
              <a:gd name="connsiteY8" fmla="*/ 344720 h 399149"/>
              <a:gd name="connsiteX9" fmla="*/ 289875 w 431389"/>
              <a:gd name="connsiteY9" fmla="*/ 322949 h 399149"/>
              <a:gd name="connsiteX10" fmla="*/ 344303 w 431389"/>
              <a:gd name="connsiteY10" fmla="*/ 268520 h 399149"/>
              <a:gd name="connsiteX11" fmla="*/ 409618 w 431389"/>
              <a:gd name="connsiteY11" fmla="*/ 246749 h 399149"/>
              <a:gd name="connsiteX12" fmla="*/ 431389 w 431389"/>
              <a:gd name="connsiteY12" fmla="*/ 224977 h 399149"/>
              <a:gd name="connsiteX13" fmla="*/ 387846 w 431389"/>
              <a:gd name="connsiteY13" fmla="*/ 137892 h 399149"/>
              <a:gd name="connsiteX14" fmla="*/ 376960 w 431389"/>
              <a:gd name="connsiteY14" fmla="*/ 105235 h 399149"/>
              <a:gd name="connsiteX15" fmla="*/ 322532 w 431389"/>
              <a:gd name="connsiteY15" fmla="*/ 50806 h 399149"/>
              <a:gd name="connsiteX16" fmla="*/ 213675 w 431389"/>
              <a:gd name="connsiteY16" fmla="*/ 7263 h 399149"/>
              <a:gd name="connsiteX17" fmla="*/ 159246 w 431389"/>
              <a:gd name="connsiteY17" fmla="*/ 7263 h 3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1389" h="399149">
                <a:moveTo>
                  <a:pt x="159246" y="7263"/>
                </a:moveTo>
                <a:cubicBezTo>
                  <a:pt x="141103" y="12706"/>
                  <a:pt x="122035" y="27622"/>
                  <a:pt x="104818" y="39920"/>
                </a:cubicBezTo>
                <a:cubicBezTo>
                  <a:pt x="96466" y="45886"/>
                  <a:pt x="91060" y="55281"/>
                  <a:pt x="83046" y="61692"/>
                </a:cubicBezTo>
                <a:cubicBezTo>
                  <a:pt x="7268" y="122314"/>
                  <a:pt x="95308" y="38544"/>
                  <a:pt x="17732" y="116120"/>
                </a:cubicBezTo>
                <a:cubicBezTo>
                  <a:pt x="-8444" y="194646"/>
                  <a:pt x="-3236" y="165284"/>
                  <a:pt x="17732" y="312063"/>
                </a:cubicBezTo>
                <a:cubicBezTo>
                  <a:pt x="26071" y="370436"/>
                  <a:pt x="30734" y="368608"/>
                  <a:pt x="61275" y="399149"/>
                </a:cubicBezTo>
                <a:cubicBezTo>
                  <a:pt x="68532" y="391892"/>
                  <a:pt x="74245" y="382657"/>
                  <a:pt x="83046" y="377377"/>
                </a:cubicBezTo>
                <a:cubicBezTo>
                  <a:pt x="92885" y="371473"/>
                  <a:pt x="104670" y="369644"/>
                  <a:pt x="115703" y="366492"/>
                </a:cubicBezTo>
                <a:cubicBezTo>
                  <a:pt x="175701" y="349350"/>
                  <a:pt x="178249" y="353495"/>
                  <a:pt x="257218" y="344720"/>
                </a:cubicBezTo>
                <a:cubicBezTo>
                  <a:pt x="268104" y="337463"/>
                  <a:pt x="281702" y="333165"/>
                  <a:pt x="289875" y="322949"/>
                </a:cubicBezTo>
                <a:cubicBezTo>
                  <a:pt x="334392" y="267302"/>
                  <a:pt x="250190" y="306165"/>
                  <a:pt x="344303" y="268520"/>
                </a:cubicBezTo>
                <a:cubicBezTo>
                  <a:pt x="365611" y="259997"/>
                  <a:pt x="409618" y="246749"/>
                  <a:pt x="409618" y="246749"/>
                </a:cubicBezTo>
                <a:cubicBezTo>
                  <a:pt x="416875" y="239492"/>
                  <a:pt x="431389" y="235240"/>
                  <a:pt x="431389" y="224977"/>
                </a:cubicBezTo>
                <a:cubicBezTo>
                  <a:pt x="431389" y="174942"/>
                  <a:pt x="414658" y="164703"/>
                  <a:pt x="387846" y="137892"/>
                </a:cubicBezTo>
                <a:cubicBezTo>
                  <a:pt x="384217" y="127006"/>
                  <a:pt x="383845" y="114415"/>
                  <a:pt x="376960" y="105235"/>
                </a:cubicBezTo>
                <a:cubicBezTo>
                  <a:pt x="361565" y="84709"/>
                  <a:pt x="340675" y="68949"/>
                  <a:pt x="322532" y="50806"/>
                </a:cubicBezTo>
                <a:cubicBezTo>
                  <a:pt x="275444" y="3718"/>
                  <a:pt x="322839" y="43652"/>
                  <a:pt x="213675" y="7263"/>
                </a:cubicBezTo>
                <a:cubicBezTo>
                  <a:pt x="174133" y="-5918"/>
                  <a:pt x="177389" y="1820"/>
                  <a:pt x="159246" y="7263"/>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1" name="Freeform 50"/>
          <p:cNvSpPr/>
          <p:nvPr/>
        </p:nvSpPr>
        <p:spPr>
          <a:xfrm rot="2491062">
            <a:off x="2493141" y="3884847"/>
            <a:ext cx="611014" cy="306655"/>
          </a:xfrm>
          <a:custGeom>
            <a:avLst/>
            <a:gdLst>
              <a:gd name="connsiteX0" fmla="*/ 159246 w 431389"/>
              <a:gd name="connsiteY0" fmla="*/ 7263 h 399149"/>
              <a:gd name="connsiteX1" fmla="*/ 104818 w 431389"/>
              <a:gd name="connsiteY1" fmla="*/ 39920 h 399149"/>
              <a:gd name="connsiteX2" fmla="*/ 83046 w 431389"/>
              <a:gd name="connsiteY2" fmla="*/ 61692 h 399149"/>
              <a:gd name="connsiteX3" fmla="*/ 17732 w 431389"/>
              <a:gd name="connsiteY3" fmla="*/ 116120 h 399149"/>
              <a:gd name="connsiteX4" fmla="*/ 17732 w 431389"/>
              <a:gd name="connsiteY4" fmla="*/ 312063 h 399149"/>
              <a:gd name="connsiteX5" fmla="*/ 61275 w 431389"/>
              <a:gd name="connsiteY5" fmla="*/ 399149 h 399149"/>
              <a:gd name="connsiteX6" fmla="*/ 83046 w 431389"/>
              <a:gd name="connsiteY6" fmla="*/ 377377 h 399149"/>
              <a:gd name="connsiteX7" fmla="*/ 115703 w 431389"/>
              <a:gd name="connsiteY7" fmla="*/ 366492 h 399149"/>
              <a:gd name="connsiteX8" fmla="*/ 257218 w 431389"/>
              <a:gd name="connsiteY8" fmla="*/ 344720 h 399149"/>
              <a:gd name="connsiteX9" fmla="*/ 289875 w 431389"/>
              <a:gd name="connsiteY9" fmla="*/ 322949 h 399149"/>
              <a:gd name="connsiteX10" fmla="*/ 344303 w 431389"/>
              <a:gd name="connsiteY10" fmla="*/ 268520 h 399149"/>
              <a:gd name="connsiteX11" fmla="*/ 409618 w 431389"/>
              <a:gd name="connsiteY11" fmla="*/ 246749 h 399149"/>
              <a:gd name="connsiteX12" fmla="*/ 431389 w 431389"/>
              <a:gd name="connsiteY12" fmla="*/ 224977 h 399149"/>
              <a:gd name="connsiteX13" fmla="*/ 387846 w 431389"/>
              <a:gd name="connsiteY13" fmla="*/ 137892 h 399149"/>
              <a:gd name="connsiteX14" fmla="*/ 376960 w 431389"/>
              <a:gd name="connsiteY14" fmla="*/ 105235 h 399149"/>
              <a:gd name="connsiteX15" fmla="*/ 322532 w 431389"/>
              <a:gd name="connsiteY15" fmla="*/ 50806 h 399149"/>
              <a:gd name="connsiteX16" fmla="*/ 213675 w 431389"/>
              <a:gd name="connsiteY16" fmla="*/ 7263 h 399149"/>
              <a:gd name="connsiteX17" fmla="*/ 159246 w 431389"/>
              <a:gd name="connsiteY17" fmla="*/ 7263 h 3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1389" h="399149">
                <a:moveTo>
                  <a:pt x="159246" y="7263"/>
                </a:moveTo>
                <a:cubicBezTo>
                  <a:pt x="141103" y="12706"/>
                  <a:pt x="122035" y="27622"/>
                  <a:pt x="104818" y="39920"/>
                </a:cubicBezTo>
                <a:cubicBezTo>
                  <a:pt x="96466" y="45886"/>
                  <a:pt x="91060" y="55281"/>
                  <a:pt x="83046" y="61692"/>
                </a:cubicBezTo>
                <a:cubicBezTo>
                  <a:pt x="7268" y="122314"/>
                  <a:pt x="95308" y="38544"/>
                  <a:pt x="17732" y="116120"/>
                </a:cubicBezTo>
                <a:cubicBezTo>
                  <a:pt x="-8444" y="194646"/>
                  <a:pt x="-3236" y="165284"/>
                  <a:pt x="17732" y="312063"/>
                </a:cubicBezTo>
                <a:cubicBezTo>
                  <a:pt x="26071" y="370436"/>
                  <a:pt x="30734" y="368608"/>
                  <a:pt x="61275" y="399149"/>
                </a:cubicBezTo>
                <a:cubicBezTo>
                  <a:pt x="68532" y="391892"/>
                  <a:pt x="74245" y="382657"/>
                  <a:pt x="83046" y="377377"/>
                </a:cubicBezTo>
                <a:cubicBezTo>
                  <a:pt x="92885" y="371473"/>
                  <a:pt x="104670" y="369644"/>
                  <a:pt x="115703" y="366492"/>
                </a:cubicBezTo>
                <a:cubicBezTo>
                  <a:pt x="175701" y="349350"/>
                  <a:pt x="178249" y="353495"/>
                  <a:pt x="257218" y="344720"/>
                </a:cubicBezTo>
                <a:cubicBezTo>
                  <a:pt x="268104" y="337463"/>
                  <a:pt x="281702" y="333165"/>
                  <a:pt x="289875" y="322949"/>
                </a:cubicBezTo>
                <a:cubicBezTo>
                  <a:pt x="334392" y="267302"/>
                  <a:pt x="250190" y="306165"/>
                  <a:pt x="344303" y="268520"/>
                </a:cubicBezTo>
                <a:cubicBezTo>
                  <a:pt x="365611" y="259997"/>
                  <a:pt x="409618" y="246749"/>
                  <a:pt x="409618" y="246749"/>
                </a:cubicBezTo>
                <a:cubicBezTo>
                  <a:pt x="416875" y="239492"/>
                  <a:pt x="431389" y="235240"/>
                  <a:pt x="431389" y="224977"/>
                </a:cubicBezTo>
                <a:cubicBezTo>
                  <a:pt x="431389" y="174942"/>
                  <a:pt x="414658" y="164703"/>
                  <a:pt x="387846" y="137892"/>
                </a:cubicBezTo>
                <a:cubicBezTo>
                  <a:pt x="384217" y="127006"/>
                  <a:pt x="383845" y="114415"/>
                  <a:pt x="376960" y="105235"/>
                </a:cubicBezTo>
                <a:cubicBezTo>
                  <a:pt x="361565" y="84709"/>
                  <a:pt x="340675" y="68949"/>
                  <a:pt x="322532" y="50806"/>
                </a:cubicBezTo>
                <a:cubicBezTo>
                  <a:pt x="275444" y="3718"/>
                  <a:pt x="322839" y="43652"/>
                  <a:pt x="213675" y="7263"/>
                </a:cubicBezTo>
                <a:cubicBezTo>
                  <a:pt x="174133" y="-5918"/>
                  <a:pt x="177389" y="1820"/>
                  <a:pt x="159246" y="7263"/>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2" name="Rectangle 51"/>
          <p:cNvSpPr/>
          <p:nvPr/>
        </p:nvSpPr>
        <p:spPr>
          <a:xfrm>
            <a:off x="6267230" y="1179696"/>
            <a:ext cx="2814398" cy="3046988"/>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lvl="0" algn="ctr"/>
            <a:r>
              <a:rPr lang="en-US" sz="2400" dirty="0">
                <a:solidFill>
                  <a:prstClr val="white"/>
                </a:solidFill>
                <a:latin typeface="Tw Cen MT" pitchFamily="34" charset="0"/>
              </a:rPr>
              <a:t>Some areas like northern Germany and Poland escaped the worst of the plague because they were isolated and away from major trade routes.</a:t>
            </a:r>
          </a:p>
        </p:txBody>
      </p:sp>
      <p:cxnSp>
        <p:nvCxnSpPr>
          <p:cNvPr id="54" name="Straight Connector 53"/>
          <p:cNvCxnSpPr/>
          <p:nvPr/>
        </p:nvCxnSpPr>
        <p:spPr>
          <a:xfrm flipV="1">
            <a:off x="2133600" y="4034968"/>
            <a:ext cx="628371" cy="44994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575771" y="1981200"/>
            <a:ext cx="811903" cy="84385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3129031" y="4034969"/>
            <a:ext cx="1455874" cy="48099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223279" y="2238043"/>
            <a:ext cx="1815402" cy="1007792"/>
            <a:chOff x="115675" y="-1121229"/>
            <a:chExt cx="1815402" cy="1007792"/>
          </a:xfrm>
        </p:grpSpPr>
        <p:sp>
          <p:nvSpPr>
            <p:cNvPr id="62" name="Rectangle 61"/>
            <p:cNvSpPr/>
            <p:nvPr/>
          </p:nvSpPr>
          <p:spPr>
            <a:xfrm>
              <a:off x="115675" y="-1121229"/>
              <a:ext cx="1745783" cy="1007792"/>
            </a:xfrm>
            <a:prstGeom prst="rect">
              <a:avLst/>
            </a:prstGeom>
            <a:ln w="2857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0" name="TextBox 59"/>
            <p:cNvSpPr txBox="1"/>
            <p:nvPr/>
          </p:nvSpPr>
          <p:spPr>
            <a:xfrm>
              <a:off x="613904" y="-1036767"/>
              <a:ext cx="1317173" cy="923330"/>
            </a:xfrm>
            <a:prstGeom prst="rect">
              <a:avLst/>
            </a:prstGeom>
            <a:noFill/>
          </p:spPr>
          <p:txBody>
            <a:bodyPr wrap="square" rtlCol="0">
              <a:spAutoFit/>
            </a:bodyPr>
            <a:lstStyle/>
            <a:p>
              <a:r>
                <a:rPr lang="en-GB" dirty="0" smtClean="0">
                  <a:solidFill>
                    <a:schemeClr val="bg1"/>
                  </a:solidFill>
                  <a:latin typeface="Tw Cen MT" pitchFamily="34" charset="0"/>
                </a:rPr>
                <a:t>Areas not affected by the plague.</a:t>
              </a:r>
              <a:endParaRPr lang="en-GB" dirty="0">
                <a:solidFill>
                  <a:schemeClr val="bg1"/>
                </a:solidFill>
                <a:latin typeface="Tw Cen MT" pitchFamily="34" charset="0"/>
              </a:endParaRPr>
            </a:p>
          </p:txBody>
        </p:sp>
        <p:sp>
          <p:nvSpPr>
            <p:cNvPr id="61" name="Freeform 60"/>
            <p:cNvSpPr/>
            <p:nvPr/>
          </p:nvSpPr>
          <p:spPr>
            <a:xfrm rot="2491062">
              <a:off x="219010" y="-803874"/>
              <a:ext cx="443957" cy="348684"/>
            </a:xfrm>
            <a:custGeom>
              <a:avLst/>
              <a:gdLst>
                <a:gd name="connsiteX0" fmla="*/ 159246 w 431389"/>
                <a:gd name="connsiteY0" fmla="*/ 7263 h 399149"/>
                <a:gd name="connsiteX1" fmla="*/ 104818 w 431389"/>
                <a:gd name="connsiteY1" fmla="*/ 39920 h 399149"/>
                <a:gd name="connsiteX2" fmla="*/ 83046 w 431389"/>
                <a:gd name="connsiteY2" fmla="*/ 61692 h 399149"/>
                <a:gd name="connsiteX3" fmla="*/ 17732 w 431389"/>
                <a:gd name="connsiteY3" fmla="*/ 116120 h 399149"/>
                <a:gd name="connsiteX4" fmla="*/ 17732 w 431389"/>
                <a:gd name="connsiteY4" fmla="*/ 312063 h 399149"/>
                <a:gd name="connsiteX5" fmla="*/ 61275 w 431389"/>
                <a:gd name="connsiteY5" fmla="*/ 399149 h 399149"/>
                <a:gd name="connsiteX6" fmla="*/ 83046 w 431389"/>
                <a:gd name="connsiteY6" fmla="*/ 377377 h 399149"/>
                <a:gd name="connsiteX7" fmla="*/ 115703 w 431389"/>
                <a:gd name="connsiteY7" fmla="*/ 366492 h 399149"/>
                <a:gd name="connsiteX8" fmla="*/ 257218 w 431389"/>
                <a:gd name="connsiteY8" fmla="*/ 344720 h 399149"/>
                <a:gd name="connsiteX9" fmla="*/ 289875 w 431389"/>
                <a:gd name="connsiteY9" fmla="*/ 322949 h 399149"/>
                <a:gd name="connsiteX10" fmla="*/ 344303 w 431389"/>
                <a:gd name="connsiteY10" fmla="*/ 268520 h 399149"/>
                <a:gd name="connsiteX11" fmla="*/ 409618 w 431389"/>
                <a:gd name="connsiteY11" fmla="*/ 246749 h 399149"/>
                <a:gd name="connsiteX12" fmla="*/ 431389 w 431389"/>
                <a:gd name="connsiteY12" fmla="*/ 224977 h 399149"/>
                <a:gd name="connsiteX13" fmla="*/ 387846 w 431389"/>
                <a:gd name="connsiteY13" fmla="*/ 137892 h 399149"/>
                <a:gd name="connsiteX14" fmla="*/ 376960 w 431389"/>
                <a:gd name="connsiteY14" fmla="*/ 105235 h 399149"/>
                <a:gd name="connsiteX15" fmla="*/ 322532 w 431389"/>
                <a:gd name="connsiteY15" fmla="*/ 50806 h 399149"/>
                <a:gd name="connsiteX16" fmla="*/ 213675 w 431389"/>
                <a:gd name="connsiteY16" fmla="*/ 7263 h 399149"/>
                <a:gd name="connsiteX17" fmla="*/ 159246 w 431389"/>
                <a:gd name="connsiteY17" fmla="*/ 7263 h 3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1389" h="399149">
                  <a:moveTo>
                    <a:pt x="159246" y="7263"/>
                  </a:moveTo>
                  <a:cubicBezTo>
                    <a:pt x="141103" y="12706"/>
                    <a:pt x="122035" y="27622"/>
                    <a:pt x="104818" y="39920"/>
                  </a:cubicBezTo>
                  <a:cubicBezTo>
                    <a:pt x="96466" y="45886"/>
                    <a:pt x="91060" y="55281"/>
                    <a:pt x="83046" y="61692"/>
                  </a:cubicBezTo>
                  <a:cubicBezTo>
                    <a:pt x="7268" y="122314"/>
                    <a:pt x="95308" y="38544"/>
                    <a:pt x="17732" y="116120"/>
                  </a:cubicBezTo>
                  <a:cubicBezTo>
                    <a:pt x="-8444" y="194646"/>
                    <a:pt x="-3236" y="165284"/>
                    <a:pt x="17732" y="312063"/>
                  </a:cubicBezTo>
                  <a:cubicBezTo>
                    <a:pt x="26071" y="370436"/>
                    <a:pt x="30734" y="368608"/>
                    <a:pt x="61275" y="399149"/>
                  </a:cubicBezTo>
                  <a:cubicBezTo>
                    <a:pt x="68532" y="391892"/>
                    <a:pt x="74245" y="382657"/>
                    <a:pt x="83046" y="377377"/>
                  </a:cubicBezTo>
                  <a:cubicBezTo>
                    <a:pt x="92885" y="371473"/>
                    <a:pt x="104670" y="369644"/>
                    <a:pt x="115703" y="366492"/>
                  </a:cubicBezTo>
                  <a:cubicBezTo>
                    <a:pt x="175701" y="349350"/>
                    <a:pt x="178249" y="353495"/>
                    <a:pt x="257218" y="344720"/>
                  </a:cubicBezTo>
                  <a:cubicBezTo>
                    <a:pt x="268104" y="337463"/>
                    <a:pt x="281702" y="333165"/>
                    <a:pt x="289875" y="322949"/>
                  </a:cubicBezTo>
                  <a:cubicBezTo>
                    <a:pt x="334392" y="267302"/>
                    <a:pt x="250190" y="306165"/>
                    <a:pt x="344303" y="268520"/>
                  </a:cubicBezTo>
                  <a:cubicBezTo>
                    <a:pt x="365611" y="259997"/>
                    <a:pt x="409618" y="246749"/>
                    <a:pt x="409618" y="246749"/>
                  </a:cubicBezTo>
                  <a:cubicBezTo>
                    <a:pt x="416875" y="239492"/>
                    <a:pt x="431389" y="235240"/>
                    <a:pt x="431389" y="224977"/>
                  </a:cubicBezTo>
                  <a:cubicBezTo>
                    <a:pt x="431389" y="174942"/>
                    <a:pt x="414658" y="164703"/>
                    <a:pt x="387846" y="137892"/>
                  </a:cubicBezTo>
                  <a:cubicBezTo>
                    <a:pt x="384217" y="127006"/>
                    <a:pt x="383845" y="114415"/>
                    <a:pt x="376960" y="105235"/>
                  </a:cubicBezTo>
                  <a:cubicBezTo>
                    <a:pt x="361565" y="84709"/>
                    <a:pt x="340675" y="68949"/>
                    <a:pt x="322532" y="50806"/>
                  </a:cubicBezTo>
                  <a:cubicBezTo>
                    <a:pt x="275444" y="3718"/>
                    <a:pt x="322839" y="43652"/>
                    <a:pt x="213675" y="7263"/>
                  </a:cubicBezTo>
                  <a:cubicBezTo>
                    <a:pt x="174133" y="-5918"/>
                    <a:pt x="177389" y="1820"/>
                    <a:pt x="159246" y="7263"/>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grpSp>
      <p:sp>
        <p:nvSpPr>
          <p:cNvPr id="64" name="TextBox 63"/>
          <p:cNvSpPr txBox="1"/>
          <p:nvPr/>
        </p:nvSpPr>
        <p:spPr>
          <a:xfrm>
            <a:off x="108857" y="94614"/>
            <a:ext cx="2534099"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b="1" dirty="0" smtClean="0">
                <a:latin typeface="Tw Cen MT" pitchFamily="34" charset="0"/>
              </a:rPr>
              <a:t>The route of the Black Death</a:t>
            </a:r>
            <a:endParaRPr lang="en-GB" sz="2800" b="1" dirty="0">
              <a:latin typeface="Tw Cen MT" pitchFamily="34" charset="0"/>
            </a:endParaRPr>
          </a:p>
        </p:txBody>
      </p:sp>
      <p:sp>
        <p:nvSpPr>
          <p:cNvPr id="47" name="TextBox 46"/>
          <p:cNvSpPr txBox="1"/>
          <p:nvPr/>
        </p:nvSpPr>
        <p:spPr>
          <a:xfrm>
            <a:off x="1268466" y="1664326"/>
            <a:ext cx="6715928" cy="4031873"/>
          </a:xfrm>
          <a:prstGeom prst="rect">
            <a:avLst/>
          </a:prstGeom>
          <a:solidFill>
            <a:schemeClr val="bg2"/>
          </a:solidFill>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GB" sz="3200" b="1" dirty="0" smtClean="0">
                <a:latin typeface="Tw Cen MT" pitchFamily="34" charset="0"/>
              </a:rPr>
              <a:t>Where did the plague come from?</a:t>
            </a:r>
          </a:p>
          <a:p>
            <a:pPr algn="ctr"/>
            <a:r>
              <a:rPr lang="en-GB" sz="2800" dirty="0">
                <a:latin typeface="Tw Cen MT" pitchFamily="34" charset="0"/>
              </a:rPr>
              <a:t>The Black Death travelled along trading routes. </a:t>
            </a:r>
            <a:r>
              <a:rPr lang="en-GB" sz="2800" dirty="0" smtClean="0">
                <a:latin typeface="Tw Cen MT" pitchFamily="34" charset="0"/>
              </a:rPr>
              <a:t>European merchants traded with merchants in China and Asia. Some historians believe that the </a:t>
            </a:r>
            <a:r>
              <a:rPr lang="en-GB" sz="2800" dirty="0">
                <a:latin typeface="Tw Cen MT" pitchFamily="34" charset="0"/>
              </a:rPr>
              <a:t>rats </a:t>
            </a:r>
            <a:r>
              <a:rPr lang="en-GB" sz="2800" dirty="0" smtClean="0">
                <a:latin typeface="Tw Cen MT" pitchFamily="34" charset="0"/>
              </a:rPr>
              <a:t>got on boats </a:t>
            </a:r>
            <a:r>
              <a:rPr lang="en-GB" sz="2800" dirty="0">
                <a:latin typeface="Tw Cen MT" pitchFamily="34" charset="0"/>
              </a:rPr>
              <a:t>in China and India, where it is thought the disease </a:t>
            </a:r>
            <a:r>
              <a:rPr lang="en-GB" sz="2800" dirty="0" smtClean="0">
                <a:latin typeface="Tw Cen MT" pitchFamily="34" charset="0"/>
              </a:rPr>
              <a:t>began. Italian </a:t>
            </a:r>
            <a:r>
              <a:rPr lang="en-GB" sz="2800" dirty="0">
                <a:latin typeface="Tw Cen MT" pitchFamily="34" charset="0"/>
              </a:rPr>
              <a:t>traders </a:t>
            </a:r>
            <a:r>
              <a:rPr lang="en-GB" sz="2800" dirty="0" smtClean="0">
                <a:latin typeface="Tw Cen MT" pitchFamily="34" charset="0"/>
              </a:rPr>
              <a:t>carried infected rats and fleas </a:t>
            </a:r>
            <a:r>
              <a:rPr lang="en-GB" sz="2800" dirty="0">
                <a:latin typeface="Tw Cen MT" pitchFamily="34" charset="0"/>
              </a:rPr>
              <a:t>and the disease </a:t>
            </a:r>
            <a:r>
              <a:rPr lang="en-GB" sz="2800" dirty="0" smtClean="0">
                <a:latin typeface="Tw Cen MT" pitchFamily="34" charset="0"/>
              </a:rPr>
              <a:t>on their ships back to Europe. </a:t>
            </a:r>
          </a:p>
        </p:txBody>
      </p:sp>
      <p:pic>
        <p:nvPicPr>
          <p:cNvPr id="53" name="Rounded Rectangle 16">
            <a:hlinkClick r:id="rId16" action="ppaction://hlinkfile"/>
          </p:cNvPr>
          <p:cNvPicPr preferRelativeResize="0">
            <a:picLocks/>
          </p:cNvPicPr>
          <p:nvPr/>
        </p:nvPicPr>
        <p:blipFill>
          <a:blip r:embed="rId17" cstate="print"/>
          <a:stretch>
            <a:fillRect/>
          </a:stretch>
        </p:blipFill>
        <p:spPr>
          <a:xfrm>
            <a:off x="239494" y="60801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6" name="Rounded Rectangle 15">
            <a:hlinkClick r:id="rId18" action="ppaction://hlinkfile"/>
          </p:cNvPr>
          <p:cNvPicPr>
            <a:picLocks/>
          </p:cNvPicPr>
          <p:nvPr/>
        </p:nvPicPr>
        <p:blipFill>
          <a:blip r:embed="rId19" cstate="print"/>
          <a:stretch>
            <a:fillRect/>
          </a:stretch>
        </p:blipFill>
        <p:spPr>
          <a:xfrm>
            <a:off x="1110108" y="60801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8" name="Rectangle 57"/>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14</a:t>
            </a:r>
            <a:endParaRPr lang="en-US" sz="1400" b="1" dirty="0"/>
          </a:p>
        </p:txBody>
      </p:sp>
      <p:sp>
        <p:nvSpPr>
          <p:cNvPr id="2" name="Multiply 1"/>
          <p:cNvSpPr/>
          <p:nvPr/>
        </p:nvSpPr>
        <p:spPr>
          <a:xfrm>
            <a:off x="2950553" y="2366047"/>
            <a:ext cx="356956" cy="261257"/>
          </a:xfrm>
          <a:prstGeom prst="mathMultiply">
            <a:avLst/>
          </a:prstGeom>
          <a:solidFill>
            <a:srgbClr val="F50B4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Where did.wma">
            <a:hlinkClick r:id="" action="ppaction://media"/>
          </p:cNvPr>
          <p:cNvPicPr>
            <a:picLocks noChangeAspect="1"/>
          </p:cNvPicPr>
          <p:nvPr>
            <a:audioFile r:link="rId2"/>
            <p:extLst>
              <p:ext uri="{DAA4B4D4-6D71-4841-9C94-3DE7FCFB9230}">
                <p14:media xmlns:p14="http://schemas.microsoft.com/office/powerpoint/2010/main" r:embed="rId1">
                  <p14:fade in="750" out="1500"/>
                </p14:media>
              </p:ext>
            </p:extLst>
          </p:nvPr>
        </p:nvPicPr>
        <p:blipFill>
          <a:blip r:embed="rId20"/>
          <a:stretch>
            <a:fillRect/>
          </a:stretch>
        </p:blipFill>
        <p:spPr>
          <a:xfrm>
            <a:off x="1069990" y="1226200"/>
            <a:ext cx="1521960" cy="1521960"/>
          </a:xfrm>
          <a:prstGeom prst="rect">
            <a:avLst/>
          </a:prstGeom>
        </p:spPr>
      </p:pic>
    </p:spTree>
    <p:extLst>
      <p:ext uri="{BB962C8B-B14F-4D97-AF65-F5344CB8AC3E}">
        <p14:creationId xmlns:p14="http://schemas.microsoft.com/office/powerpoint/2010/main" val="794341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2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1250"/>
                                        <p:tgtEl>
                                          <p:spTgt spid="15"/>
                                        </p:tgtEl>
                                      </p:cBhvr>
                                    </p:animEffect>
                                  </p:childTnLst>
                                  <p:subTnLst>
                                    <p:audio>
                                      <p:cMediaNode>
                                        <p:cTn display="0" masterRel="sameClick">
                                          <p:stCondLst>
                                            <p:cond evt="begin" delay="0">
                                              <p:tn val="10"/>
                                            </p:cond>
                                          </p:stCondLst>
                                          <p:endCondLst>
                                            <p:cond evt="onStopAudio" delay="0">
                                              <p:tgtEl>
                                                <p:sldTgt/>
                                              </p:tgtEl>
                                            </p:cond>
                                          </p:endCondLst>
                                        </p:cTn>
                                        <p:tgtEl>
                                          <p:sndTgt r:embed="rId5" name="arrow.wav"/>
                                        </p:tgtEl>
                                      </p:cMediaNode>
                                    </p:audio>
                                  </p:sub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800" decel="100000"/>
                                        <p:tgtEl>
                                          <p:spTgt spid="63"/>
                                        </p:tgtEl>
                                      </p:cBhvr>
                                    </p:animEffect>
                                    <p:anim calcmode="lin" valueType="num">
                                      <p:cBhvr>
                                        <p:cTn id="18" dur="800" decel="100000" fill="hold"/>
                                        <p:tgtEl>
                                          <p:spTgt spid="63"/>
                                        </p:tgtEl>
                                        <p:attrNameLst>
                                          <p:attrName>style.rotation</p:attrName>
                                        </p:attrNameLst>
                                      </p:cBhvr>
                                      <p:tavLst>
                                        <p:tav tm="0">
                                          <p:val>
                                            <p:fltVal val="-90"/>
                                          </p:val>
                                        </p:tav>
                                        <p:tav tm="100000">
                                          <p:val>
                                            <p:fltVal val="0"/>
                                          </p:val>
                                        </p:tav>
                                      </p:tavLst>
                                    </p:anim>
                                    <p:anim calcmode="lin" valueType="num">
                                      <p:cBhvr>
                                        <p:cTn id="19" dur="800" decel="100000" fill="hold"/>
                                        <p:tgtEl>
                                          <p:spTgt spid="63"/>
                                        </p:tgtEl>
                                        <p:attrNameLst>
                                          <p:attrName>ppt_x</p:attrName>
                                        </p:attrNameLst>
                                      </p:cBhvr>
                                      <p:tavLst>
                                        <p:tav tm="0">
                                          <p:val>
                                            <p:strVal val="#ppt_x+0.4"/>
                                          </p:val>
                                        </p:tav>
                                        <p:tav tm="100000">
                                          <p:val>
                                            <p:strVal val="#ppt_x-0.05"/>
                                          </p:val>
                                        </p:tav>
                                      </p:tavLst>
                                    </p:anim>
                                    <p:anim calcmode="lin" valueType="num">
                                      <p:cBhvr>
                                        <p:cTn id="20" dur="800" decel="100000" fill="hold"/>
                                        <p:tgtEl>
                                          <p:spTgt spid="63"/>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63"/>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63"/>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55"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1750" fill="hold"/>
                                        <p:tgtEl>
                                          <p:spTgt spid="64"/>
                                        </p:tgtEl>
                                        <p:attrNameLst>
                                          <p:attrName>ppt_w</p:attrName>
                                        </p:attrNameLst>
                                      </p:cBhvr>
                                      <p:tavLst>
                                        <p:tav tm="0">
                                          <p:val>
                                            <p:strVal val="#ppt_w*0.70"/>
                                          </p:val>
                                        </p:tav>
                                        <p:tav tm="100000">
                                          <p:val>
                                            <p:strVal val="#ppt_w"/>
                                          </p:val>
                                        </p:tav>
                                      </p:tavLst>
                                    </p:anim>
                                    <p:anim calcmode="lin" valueType="num">
                                      <p:cBhvr>
                                        <p:cTn id="27" dur="1750" fill="hold"/>
                                        <p:tgtEl>
                                          <p:spTgt spid="64"/>
                                        </p:tgtEl>
                                        <p:attrNameLst>
                                          <p:attrName>ppt_h</p:attrName>
                                        </p:attrNameLst>
                                      </p:cBhvr>
                                      <p:tavLst>
                                        <p:tav tm="0">
                                          <p:val>
                                            <p:strVal val="#ppt_h"/>
                                          </p:val>
                                        </p:tav>
                                        <p:tav tm="100000">
                                          <p:val>
                                            <p:strVal val="#ppt_h"/>
                                          </p:val>
                                        </p:tav>
                                      </p:tavLst>
                                    </p:anim>
                                    <p:animEffect transition="in" filter="fade">
                                      <p:cBhvr>
                                        <p:cTn id="28" dur="1750"/>
                                        <p:tgtEl>
                                          <p:spTgt spid="6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225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2250"/>
                                        <p:tgtEl>
                                          <p:spTgt spid="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225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225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225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225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225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225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1000" fill="hold"/>
                                        <p:tgtEl>
                                          <p:spTgt spid="4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7"/>
                                            </p:cond>
                                          </p:stCondLst>
                                          <p:endCondLst>
                                            <p:cond evt="onStopAudio" delay="0">
                                              <p:tgtEl>
                                                <p:sldTgt/>
                                              </p:tgtEl>
                                            </p:cond>
                                          </p:endCondLst>
                                        </p:cTn>
                                        <p:tgtEl>
                                          <p:sndTgt r:embed="rId5" name="arrow.wav"/>
                                        </p:tgtEl>
                                      </p:cMediaNode>
                                    </p:audio>
                                  </p:subTnLst>
                                </p:cTn>
                              </p:par>
                              <p:par>
                                <p:cTn id="62" presetID="1" presetClass="mediacall" presetSubtype="0" fill="hold" nodeType="withEffect">
                                  <p:stCondLst>
                                    <p:cond delay="0"/>
                                  </p:stCondLst>
                                  <p:childTnLst>
                                    <p:cmd type="call" cmd="playFrom(0.0)">
                                      <p:cBhvr>
                                        <p:cTn id="63" dur="36733" fill="hold"/>
                                        <p:tgtEl>
                                          <p:spTgt spid="3"/>
                                        </p:tgtEl>
                                      </p:cBhvr>
                                    </p:cmd>
                                  </p:childTnLst>
                                </p:cTn>
                              </p:par>
                            </p:childTnLst>
                          </p:cTn>
                        </p:par>
                      </p:childTnLst>
                    </p:cTn>
                  </p:par>
                  <p:par>
                    <p:cTn id="64" fill="hold">
                      <p:stCondLst>
                        <p:cond delay="indefinite"/>
                      </p:stCondLst>
                      <p:childTnLst>
                        <p:par>
                          <p:cTn id="65" fill="hold">
                            <p:stCondLst>
                              <p:cond delay="0"/>
                            </p:stCondLst>
                            <p:childTnLst>
                              <p:par>
                                <p:cTn id="66" presetID="42" presetClass="exit" presetSubtype="0" fill="hold" grpId="1" nodeType="clickEffect">
                                  <p:stCondLst>
                                    <p:cond delay="0"/>
                                  </p:stCondLst>
                                  <p:childTnLst>
                                    <p:animEffect transition="out" filter="fade">
                                      <p:cBhvr>
                                        <p:cTn id="67" dur="1000"/>
                                        <p:tgtEl>
                                          <p:spTgt spid="47"/>
                                        </p:tgtEl>
                                      </p:cBhvr>
                                    </p:animEffect>
                                    <p:anim calcmode="lin" valueType="num">
                                      <p:cBhvr>
                                        <p:cTn id="68" dur="1000"/>
                                        <p:tgtEl>
                                          <p:spTgt spid="47"/>
                                        </p:tgtEl>
                                        <p:attrNameLst>
                                          <p:attrName>ppt_x</p:attrName>
                                        </p:attrNameLst>
                                      </p:cBhvr>
                                      <p:tavLst>
                                        <p:tav tm="0">
                                          <p:val>
                                            <p:strVal val="ppt_x"/>
                                          </p:val>
                                        </p:tav>
                                        <p:tav tm="100000">
                                          <p:val>
                                            <p:strVal val="ppt_x"/>
                                          </p:val>
                                        </p:tav>
                                      </p:tavLst>
                                    </p:anim>
                                    <p:anim calcmode="lin" valueType="num">
                                      <p:cBhvr>
                                        <p:cTn id="69" dur="1000"/>
                                        <p:tgtEl>
                                          <p:spTgt spid="47"/>
                                        </p:tgtEl>
                                        <p:attrNameLst>
                                          <p:attrName>ppt_y</p:attrName>
                                        </p:attrNameLst>
                                      </p:cBhvr>
                                      <p:tavLst>
                                        <p:tav tm="0">
                                          <p:val>
                                            <p:strVal val="ppt_y"/>
                                          </p:val>
                                        </p:tav>
                                        <p:tav tm="100000">
                                          <p:val>
                                            <p:strVal val="ppt_y+.1"/>
                                          </p:val>
                                        </p:tav>
                                      </p:tavLst>
                                    </p:anim>
                                    <p:set>
                                      <p:cBhvr>
                                        <p:cTn id="70" dur="1" fill="hold">
                                          <p:stCondLst>
                                            <p:cond delay="999"/>
                                          </p:stCondLst>
                                        </p:cTn>
                                        <p:tgtEl>
                                          <p:spTgt spid="4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5" presetClass="entr" presetSubtype="0" fill="hold" grpId="0" nodeType="click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1000" fill="hold"/>
                                        <p:tgtEl>
                                          <p:spTgt spid="46"/>
                                        </p:tgtEl>
                                        <p:attrNameLst>
                                          <p:attrName>ppt_w</p:attrName>
                                        </p:attrNameLst>
                                      </p:cBhvr>
                                      <p:tavLst>
                                        <p:tav tm="0">
                                          <p:val>
                                            <p:fltVal val="0"/>
                                          </p:val>
                                        </p:tav>
                                        <p:tav tm="100000">
                                          <p:val>
                                            <p:strVal val="#ppt_w"/>
                                          </p:val>
                                        </p:tav>
                                      </p:tavLst>
                                    </p:anim>
                                    <p:anim calcmode="lin" valueType="num">
                                      <p:cBhvr>
                                        <p:cTn id="76" dur="1000" fill="hold"/>
                                        <p:tgtEl>
                                          <p:spTgt spid="46"/>
                                        </p:tgtEl>
                                        <p:attrNameLst>
                                          <p:attrName>ppt_h</p:attrName>
                                        </p:attrNameLst>
                                      </p:cBhvr>
                                      <p:tavLst>
                                        <p:tav tm="0">
                                          <p:val>
                                            <p:fltVal val="0"/>
                                          </p:val>
                                        </p:tav>
                                        <p:tav tm="100000">
                                          <p:val>
                                            <p:strVal val="#ppt_h"/>
                                          </p:val>
                                        </p:tav>
                                      </p:tavLst>
                                    </p:anim>
                                    <p:anim calcmode="lin" valueType="num">
                                      <p:cBhvr>
                                        <p:cTn id="77"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78" dur="1000" fill="hold"/>
                                        <p:tgtEl>
                                          <p:spTgt spid="4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73"/>
                                            </p:cond>
                                          </p:stCondLst>
                                          <p:endCondLst>
                                            <p:cond evt="onStopAudio" delay="0">
                                              <p:tgtEl>
                                                <p:sldTgt/>
                                              </p:tgtEl>
                                            </p:cond>
                                          </p:endCondLst>
                                        </p:cTn>
                                        <p:tgtEl>
                                          <p:sndTgt r:embed="rId5" name="arrow.wav"/>
                                        </p:tgtEl>
                                      </p:cMediaNode>
                                    </p:audio>
                                  </p:subTnLst>
                                </p:cTn>
                              </p:par>
                              <p:par>
                                <p:cTn id="79" presetID="10" presetClass="entr" presetSubtype="0" fill="hold" grpId="0" nodeType="with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fade">
                                      <p:cBhvr>
                                        <p:cTn id="81" dur="1500"/>
                                        <p:tgtEl>
                                          <p:spTgt spid="2"/>
                                        </p:tgtEl>
                                      </p:cBhvr>
                                    </p:animEffect>
                                  </p:childTnLst>
                                  <p:subTnLst>
                                    <p:audio>
                                      <p:cMediaNode>
                                        <p:cTn display="0" masterRel="sameClick">
                                          <p:stCondLst>
                                            <p:cond evt="begin" delay="0">
                                              <p:tn val="79"/>
                                            </p:cond>
                                          </p:stCondLst>
                                          <p:endCondLst>
                                            <p:cond evt="onStopAudio" delay="0">
                                              <p:tgtEl>
                                                <p:sldTgt/>
                                              </p:tgtEl>
                                            </p:cond>
                                          </p:endCondLst>
                                        </p:cTn>
                                        <p:tgtEl>
                                          <p:sndTgt r:embed="rId6" name="chimes.wav"/>
                                        </p:tgtEl>
                                      </p:cMediaNode>
                                    </p:audio>
                                  </p:subTnLst>
                                </p:cTn>
                              </p:par>
                            </p:childTnLst>
                          </p:cTn>
                        </p:par>
                      </p:childTnLst>
                    </p:cTn>
                  </p:par>
                  <p:par>
                    <p:cTn id="82" fill="hold">
                      <p:stCondLst>
                        <p:cond delay="indefinite"/>
                      </p:stCondLst>
                      <p:childTnLst>
                        <p:par>
                          <p:cTn id="83" fill="hold">
                            <p:stCondLst>
                              <p:cond delay="0"/>
                            </p:stCondLst>
                            <p:childTnLst>
                              <p:par>
                                <p:cTn id="84" presetID="31" presetClass="exit" presetSubtype="0" fill="hold" grpId="1" nodeType="clickEffect">
                                  <p:stCondLst>
                                    <p:cond delay="0"/>
                                  </p:stCondLst>
                                  <p:childTnLst>
                                    <p:anim calcmode="lin" valueType="num">
                                      <p:cBhvr>
                                        <p:cTn id="85" dur="1000"/>
                                        <p:tgtEl>
                                          <p:spTgt spid="46"/>
                                        </p:tgtEl>
                                        <p:attrNameLst>
                                          <p:attrName>ppt_w</p:attrName>
                                        </p:attrNameLst>
                                      </p:cBhvr>
                                      <p:tavLst>
                                        <p:tav tm="0">
                                          <p:val>
                                            <p:strVal val="ppt_w"/>
                                          </p:val>
                                        </p:tav>
                                        <p:tav tm="100000">
                                          <p:val>
                                            <p:fltVal val="0"/>
                                          </p:val>
                                        </p:tav>
                                      </p:tavLst>
                                    </p:anim>
                                    <p:anim calcmode="lin" valueType="num">
                                      <p:cBhvr>
                                        <p:cTn id="86" dur="1000"/>
                                        <p:tgtEl>
                                          <p:spTgt spid="46"/>
                                        </p:tgtEl>
                                        <p:attrNameLst>
                                          <p:attrName>ppt_h</p:attrName>
                                        </p:attrNameLst>
                                      </p:cBhvr>
                                      <p:tavLst>
                                        <p:tav tm="0">
                                          <p:val>
                                            <p:strVal val="ppt_h"/>
                                          </p:val>
                                        </p:tav>
                                        <p:tav tm="100000">
                                          <p:val>
                                            <p:fltVal val="0"/>
                                          </p:val>
                                        </p:tav>
                                      </p:tavLst>
                                    </p:anim>
                                    <p:anim calcmode="lin" valueType="num">
                                      <p:cBhvr>
                                        <p:cTn id="87" dur="1000"/>
                                        <p:tgtEl>
                                          <p:spTgt spid="46"/>
                                        </p:tgtEl>
                                        <p:attrNameLst>
                                          <p:attrName>style.rotation</p:attrName>
                                        </p:attrNameLst>
                                      </p:cBhvr>
                                      <p:tavLst>
                                        <p:tav tm="0">
                                          <p:val>
                                            <p:fltVal val="0"/>
                                          </p:val>
                                        </p:tav>
                                        <p:tav tm="100000">
                                          <p:val>
                                            <p:fltVal val="90"/>
                                          </p:val>
                                        </p:tav>
                                      </p:tavLst>
                                    </p:anim>
                                    <p:animEffect transition="out" filter="fade">
                                      <p:cBhvr>
                                        <p:cTn id="88" dur="1000"/>
                                        <p:tgtEl>
                                          <p:spTgt spid="46"/>
                                        </p:tgtEl>
                                      </p:cBhvr>
                                    </p:animEffect>
                                    <p:set>
                                      <p:cBhvr>
                                        <p:cTn id="89" dur="1" fill="hold">
                                          <p:stCondLst>
                                            <p:cond delay="999"/>
                                          </p:stCondLst>
                                        </p:cTn>
                                        <p:tgtEl>
                                          <p:spTgt spid="46"/>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22" presetClass="entr" presetSubtype="2"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right)">
                                      <p:cBhvr>
                                        <p:cTn id="94" dur="1500"/>
                                        <p:tgtEl>
                                          <p:spTgt spid="28"/>
                                        </p:tgtEl>
                                      </p:cBhvr>
                                    </p:animEffect>
                                  </p:childTnLst>
                                  <p:subTnLst>
                                    <p:audio>
                                      <p:cMediaNode>
                                        <p:cTn display="0" masterRel="sameClick">
                                          <p:stCondLst>
                                            <p:cond evt="begin" delay="0">
                                              <p:tn val="92"/>
                                            </p:cond>
                                          </p:stCondLst>
                                          <p:endCondLst>
                                            <p:cond evt="onStopAudio" delay="0">
                                              <p:tgtEl>
                                                <p:sldTgt/>
                                              </p:tgtEl>
                                            </p:cond>
                                          </p:endCondLst>
                                        </p:cTn>
                                        <p:tgtEl>
                                          <p:sndTgt r:embed="rId6" name="chimes.wav"/>
                                        </p:tgtEl>
                                      </p:cMediaNode>
                                    </p:audio>
                                  </p:sub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p:cTn id="99" dur="1500" fill="hold"/>
                                        <p:tgtEl>
                                          <p:spTgt spid="23"/>
                                        </p:tgtEl>
                                        <p:attrNameLst>
                                          <p:attrName>ppt_w</p:attrName>
                                        </p:attrNameLst>
                                      </p:cBhvr>
                                      <p:tavLst>
                                        <p:tav tm="0">
                                          <p:val>
                                            <p:fltVal val="0"/>
                                          </p:val>
                                        </p:tav>
                                        <p:tav tm="100000">
                                          <p:val>
                                            <p:strVal val="#ppt_w"/>
                                          </p:val>
                                        </p:tav>
                                      </p:tavLst>
                                    </p:anim>
                                    <p:anim calcmode="lin" valueType="num">
                                      <p:cBhvr>
                                        <p:cTn id="100" dur="1500" fill="hold"/>
                                        <p:tgtEl>
                                          <p:spTgt spid="23"/>
                                        </p:tgtEl>
                                        <p:attrNameLst>
                                          <p:attrName>ppt_h</p:attrName>
                                        </p:attrNameLst>
                                      </p:cBhvr>
                                      <p:tavLst>
                                        <p:tav tm="0">
                                          <p:val>
                                            <p:fltVal val="0"/>
                                          </p:val>
                                        </p:tav>
                                        <p:tav tm="100000">
                                          <p:val>
                                            <p:strVal val="#ppt_h"/>
                                          </p:val>
                                        </p:tav>
                                      </p:tavLst>
                                    </p:anim>
                                    <p:animEffect transition="in" filter="fade">
                                      <p:cBhvr>
                                        <p:cTn id="101" dur="1500"/>
                                        <p:tgtEl>
                                          <p:spTgt spid="23"/>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4"/>
                                        </p:tgtEl>
                                        <p:attrNameLst>
                                          <p:attrName>style.visibility</p:attrName>
                                        </p:attrNameLst>
                                      </p:cBhvr>
                                      <p:to>
                                        <p:strVal val="visible"/>
                                      </p:to>
                                    </p:set>
                                    <p:anim calcmode="lin" valueType="num">
                                      <p:cBhvr>
                                        <p:cTn id="104" dur="1500" fill="hold"/>
                                        <p:tgtEl>
                                          <p:spTgt spid="24"/>
                                        </p:tgtEl>
                                        <p:attrNameLst>
                                          <p:attrName>ppt_w</p:attrName>
                                        </p:attrNameLst>
                                      </p:cBhvr>
                                      <p:tavLst>
                                        <p:tav tm="0">
                                          <p:val>
                                            <p:fltVal val="0"/>
                                          </p:val>
                                        </p:tav>
                                        <p:tav tm="100000">
                                          <p:val>
                                            <p:strVal val="#ppt_w"/>
                                          </p:val>
                                        </p:tav>
                                      </p:tavLst>
                                    </p:anim>
                                    <p:anim calcmode="lin" valueType="num">
                                      <p:cBhvr>
                                        <p:cTn id="105" dur="1500" fill="hold"/>
                                        <p:tgtEl>
                                          <p:spTgt spid="24"/>
                                        </p:tgtEl>
                                        <p:attrNameLst>
                                          <p:attrName>ppt_h</p:attrName>
                                        </p:attrNameLst>
                                      </p:cBhvr>
                                      <p:tavLst>
                                        <p:tav tm="0">
                                          <p:val>
                                            <p:fltVal val="0"/>
                                          </p:val>
                                        </p:tav>
                                        <p:tav tm="100000">
                                          <p:val>
                                            <p:strVal val="#ppt_h"/>
                                          </p:val>
                                        </p:tav>
                                      </p:tavLst>
                                    </p:anim>
                                    <p:animEffect transition="in" filter="fade">
                                      <p:cBhvr>
                                        <p:cTn id="106" dur="1500"/>
                                        <p:tgtEl>
                                          <p:spTgt spid="24"/>
                                        </p:tgtEl>
                                      </p:cBhvr>
                                    </p:animEffect>
                                  </p:childTnLst>
                                  <p:subTnLst>
                                    <p:audio>
                                      <p:cMediaNode>
                                        <p:cTn display="0" masterRel="sameClick">
                                          <p:stCondLst>
                                            <p:cond evt="begin" delay="0">
                                              <p:tn val="102"/>
                                            </p:cond>
                                          </p:stCondLst>
                                          <p:endCondLst>
                                            <p:cond evt="onStopAudio" delay="0">
                                              <p:tgtEl>
                                                <p:sldTgt/>
                                              </p:tgtEl>
                                            </p:cond>
                                          </p:endCondLst>
                                        </p:cTn>
                                        <p:tgtEl>
                                          <p:sndTgt r:embed="rId5" name="arrow.wav"/>
                                        </p:tgtEl>
                                      </p:cMediaNode>
                                    </p:audio>
                                  </p:sub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down)">
                                      <p:cBhvr>
                                        <p:cTn id="111" dur="3000"/>
                                        <p:tgtEl>
                                          <p:spTgt spid="43"/>
                                        </p:tgtEl>
                                      </p:cBhvr>
                                    </p:animEffect>
                                  </p:childTnLst>
                                  <p:subTnLst>
                                    <p:audio>
                                      <p:cMediaNode>
                                        <p:cTn display="0" masterRel="sameClick">
                                          <p:stCondLst>
                                            <p:cond evt="begin" delay="0">
                                              <p:tn val="109"/>
                                            </p:cond>
                                          </p:stCondLst>
                                          <p:endCondLst>
                                            <p:cond evt="onStopAudio" delay="0">
                                              <p:tgtEl>
                                                <p:sldTgt/>
                                              </p:tgtEl>
                                            </p:cond>
                                          </p:endCondLst>
                                        </p:cTn>
                                        <p:tgtEl>
                                          <p:sndTgt r:embed="rId6" name="chimes.wav"/>
                                        </p:tgtEl>
                                      </p:cMediaNode>
                                    </p:audio>
                                  </p:subTnLst>
                                </p:cTn>
                              </p:par>
                              <p:par>
                                <p:cTn id="112" presetID="1" presetClass="entr" presetSubtype="0" fill="hold" nodeType="withEffect">
                                  <p:stCondLst>
                                    <p:cond delay="0"/>
                                  </p:stCondLst>
                                  <p:childTnLst>
                                    <p:set>
                                      <p:cBhvr>
                                        <p:cTn id="113" dur="1" fill="hold">
                                          <p:stCondLst>
                                            <p:cond delay="0"/>
                                          </p:stCondLst>
                                        </p:cTn>
                                        <p:tgtEl>
                                          <p:spTgt spid="27"/>
                                        </p:tgtEl>
                                        <p:attrNameLst>
                                          <p:attrName>style.visibility</p:attrName>
                                        </p:attrNameLst>
                                      </p:cBhvr>
                                      <p:to>
                                        <p:strVal val="visible"/>
                                      </p:to>
                                    </p:set>
                                  </p:childTnLst>
                                </p:cTn>
                              </p:par>
                              <p:par>
                                <p:cTn id="114" presetID="0" presetClass="path" presetSubtype="0" accel="50000" decel="50000" fill="hold" nodeType="withEffect">
                                  <p:stCondLst>
                                    <p:cond delay="0"/>
                                  </p:stCondLst>
                                  <p:childTnLst>
                                    <p:animMotion origin="layout" path="M -7.5E-6 -1.11111E-6 C -0.0415 0.00093 -0.0816 0.00232 -0.12258 -0.00324 C -0.14515 -0.01319 -0.16806 -0.01435 -0.19167 -0.01435 " pathEditMode="relative" ptsTypes="ffA">
                                      <p:cBhvr>
                                        <p:cTn id="115" dur="2000" fill="hold"/>
                                        <p:tgtEl>
                                          <p:spTgt spid="27"/>
                                        </p:tgtEl>
                                        <p:attrNameLst>
                                          <p:attrName>ppt_x</p:attrName>
                                          <p:attrName>ppt_y</p:attrName>
                                        </p:attrNameLst>
                                      </p:cBhvr>
                                    </p:animMotion>
                                  </p:childTnLst>
                                  <p:subTnLst>
                                    <p:set>
                                      <p:cBhvr override="childStyle">
                                        <p:cTn dur="1" fill="hold" display="0" masterRel="sameClick" afterEffect="1">
                                          <p:stCondLst>
                                            <p:cond evt="end" delay="0">
                                              <p:tn val="114"/>
                                            </p:cond>
                                          </p:stCondLst>
                                        </p:cTn>
                                        <p:tgtEl>
                                          <p:spTgt spid="27"/>
                                        </p:tgtEl>
                                        <p:attrNameLst>
                                          <p:attrName>style.visibility</p:attrName>
                                        </p:attrNameLst>
                                      </p:cBhvr>
                                      <p:to>
                                        <p:strVal val="hidden"/>
                                      </p:to>
                                    </p:set>
                                  </p:subTnLst>
                                </p:cTn>
                              </p:par>
                              <p:par>
                                <p:cTn id="116" presetID="53" presetClass="entr" presetSubtype="16" fill="hold" nodeType="withEffect">
                                  <p:stCondLst>
                                    <p:cond delay="0"/>
                                  </p:stCondLst>
                                  <p:childTnLst>
                                    <p:set>
                                      <p:cBhvr>
                                        <p:cTn id="117" dur="1" fill="hold">
                                          <p:stCondLst>
                                            <p:cond delay="0"/>
                                          </p:stCondLst>
                                        </p:cTn>
                                        <p:tgtEl>
                                          <p:spTgt spid="17"/>
                                        </p:tgtEl>
                                        <p:attrNameLst>
                                          <p:attrName>style.visibility</p:attrName>
                                        </p:attrNameLst>
                                      </p:cBhvr>
                                      <p:to>
                                        <p:strVal val="visible"/>
                                      </p:to>
                                    </p:set>
                                    <p:anim calcmode="lin" valueType="num">
                                      <p:cBhvr>
                                        <p:cTn id="118" dur="2500" fill="hold"/>
                                        <p:tgtEl>
                                          <p:spTgt spid="17"/>
                                        </p:tgtEl>
                                        <p:attrNameLst>
                                          <p:attrName>ppt_w</p:attrName>
                                        </p:attrNameLst>
                                      </p:cBhvr>
                                      <p:tavLst>
                                        <p:tav tm="0">
                                          <p:val>
                                            <p:fltVal val="0"/>
                                          </p:val>
                                        </p:tav>
                                        <p:tav tm="100000">
                                          <p:val>
                                            <p:strVal val="#ppt_w"/>
                                          </p:val>
                                        </p:tav>
                                      </p:tavLst>
                                    </p:anim>
                                    <p:anim calcmode="lin" valueType="num">
                                      <p:cBhvr>
                                        <p:cTn id="119" dur="2500" fill="hold"/>
                                        <p:tgtEl>
                                          <p:spTgt spid="17"/>
                                        </p:tgtEl>
                                        <p:attrNameLst>
                                          <p:attrName>ppt_h</p:attrName>
                                        </p:attrNameLst>
                                      </p:cBhvr>
                                      <p:tavLst>
                                        <p:tav tm="0">
                                          <p:val>
                                            <p:fltVal val="0"/>
                                          </p:val>
                                        </p:tav>
                                        <p:tav tm="100000">
                                          <p:val>
                                            <p:strVal val="#ppt_h"/>
                                          </p:val>
                                        </p:tav>
                                      </p:tavLst>
                                    </p:anim>
                                    <p:animEffect transition="in" filter="fade">
                                      <p:cBhvr>
                                        <p:cTn id="120" dur="2500"/>
                                        <p:tgtEl>
                                          <p:spTgt spid="17"/>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 calcmode="lin" valueType="num">
                                      <p:cBhvr>
                                        <p:cTn id="123" dur="2500" fill="hold"/>
                                        <p:tgtEl>
                                          <p:spTgt spid="38"/>
                                        </p:tgtEl>
                                        <p:attrNameLst>
                                          <p:attrName>ppt_w</p:attrName>
                                        </p:attrNameLst>
                                      </p:cBhvr>
                                      <p:tavLst>
                                        <p:tav tm="0">
                                          <p:val>
                                            <p:fltVal val="0"/>
                                          </p:val>
                                        </p:tav>
                                        <p:tav tm="100000">
                                          <p:val>
                                            <p:strVal val="#ppt_w"/>
                                          </p:val>
                                        </p:tav>
                                      </p:tavLst>
                                    </p:anim>
                                    <p:anim calcmode="lin" valueType="num">
                                      <p:cBhvr>
                                        <p:cTn id="124" dur="2500" fill="hold"/>
                                        <p:tgtEl>
                                          <p:spTgt spid="38"/>
                                        </p:tgtEl>
                                        <p:attrNameLst>
                                          <p:attrName>ppt_h</p:attrName>
                                        </p:attrNameLst>
                                      </p:cBhvr>
                                      <p:tavLst>
                                        <p:tav tm="0">
                                          <p:val>
                                            <p:fltVal val="0"/>
                                          </p:val>
                                        </p:tav>
                                        <p:tav tm="100000">
                                          <p:val>
                                            <p:strVal val="#ppt_h"/>
                                          </p:val>
                                        </p:tav>
                                      </p:tavLst>
                                    </p:anim>
                                    <p:animEffect transition="in" filter="fade">
                                      <p:cBhvr>
                                        <p:cTn id="125" dur="2500"/>
                                        <p:tgtEl>
                                          <p:spTgt spid="38"/>
                                        </p:tgtEl>
                                      </p:cBhvr>
                                    </p:animEffect>
                                  </p:childTnLst>
                                  <p:subTnLst>
                                    <p:audio>
                                      <p:cMediaNode>
                                        <p:cTn display="0" masterRel="sameClick">
                                          <p:stCondLst>
                                            <p:cond evt="begin" delay="0">
                                              <p:tn val="121"/>
                                            </p:cond>
                                          </p:stCondLst>
                                          <p:endCondLst>
                                            <p:cond evt="onStopAudio" delay="0">
                                              <p:tgtEl>
                                                <p:sldTgt/>
                                              </p:tgtEl>
                                            </p:cond>
                                          </p:endCondLst>
                                        </p:cTn>
                                        <p:tgtEl>
                                          <p:sndTgt r:embed="rId5" name="arrow.wav"/>
                                        </p:tgtEl>
                                      </p:cMediaNode>
                                    </p:audio>
                                  </p:sub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wipe(down)">
                                      <p:cBhvr>
                                        <p:cTn id="130" dur="2000"/>
                                        <p:tgtEl>
                                          <p:spTgt spid="44"/>
                                        </p:tgtEl>
                                      </p:cBhvr>
                                    </p:animEffect>
                                  </p:childTnLst>
                                  <p:subTnLst>
                                    <p:audio>
                                      <p:cMediaNode>
                                        <p:cTn display="0" masterRel="sameClick">
                                          <p:stCondLst>
                                            <p:cond evt="begin" delay="0">
                                              <p:tn val="128"/>
                                            </p:cond>
                                          </p:stCondLst>
                                          <p:endCondLst>
                                            <p:cond evt="onStopAudio" delay="0">
                                              <p:tgtEl>
                                                <p:sldTgt/>
                                              </p:tgtEl>
                                            </p:cond>
                                          </p:endCondLst>
                                        </p:cTn>
                                        <p:tgtEl>
                                          <p:sndTgt r:embed="rId6" name="chimes.wav"/>
                                        </p:tgtEl>
                                      </p:cMediaNode>
                                    </p:audio>
                                  </p:subTnLst>
                                </p:cTn>
                              </p:par>
                            </p:childTnLst>
                          </p:cTn>
                        </p:par>
                      </p:childTnLst>
                    </p:cTn>
                  </p:par>
                  <p:par>
                    <p:cTn id="131" fill="hold">
                      <p:stCondLst>
                        <p:cond delay="indefinite"/>
                      </p:stCondLst>
                      <p:childTnLst>
                        <p:par>
                          <p:cTn id="132" fill="hold">
                            <p:stCondLst>
                              <p:cond delay="0"/>
                            </p:stCondLst>
                            <p:childTnLst>
                              <p:par>
                                <p:cTn id="133" presetID="53" presetClass="entr" presetSubtype="16" fill="hold" nodeType="clickEffect">
                                  <p:stCondLst>
                                    <p:cond delay="0"/>
                                  </p:stCondLst>
                                  <p:childTnLst>
                                    <p:set>
                                      <p:cBhvr>
                                        <p:cTn id="134" dur="1" fill="hold">
                                          <p:stCondLst>
                                            <p:cond delay="0"/>
                                          </p:stCondLst>
                                        </p:cTn>
                                        <p:tgtEl>
                                          <p:spTgt spid="20"/>
                                        </p:tgtEl>
                                        <p:attrNameLst>
                                          <p:attrName>style.visibility</p:attrName>
                                        </p:attrNameLst>
                                      </p:cBhvr>
                                      <p:to>
                                        <p:strVal val="visible"/>
                                      </p:to>
                                    </p:set>
                                    <p:anim calcmode="lin" valueType="num">
                                      <p:cBhvr>
                                        <p:cTn id="135" dur="3000" fill="hold"/>
                                        <p:tgtEl>
                                          <p:spTgt spid="20"/>
                                        </p:tgtEl>
                                        <p:attrNameLst>
                                          <p:attrName>ppt_w</p:attrName>
                                        </p:attrNameLst>
                                      </p:cBhvr>
                                      <p:tavLst>
                                        <p:tav tm="0">
                                          <p:val>
                                            <p:fltVal val="0"/>
                                          </p:val>
                                        </p:tav>
                                        <p:tav tm="100000">
                                          <p:val>
                                            <p:strVal val="#ppt_w"/>
                                          </p:val>
                                        </p:tav>
                                      </p:tavLst>
                                    </p:anim>
                                    <p:anim calcmode="lin" valueType="num">
                                      <p:cBhvr>
                                        <p:cTn id="136" dur="3000" fill="hold"/>
                                        <p:tgtEl>
                                          <p:spTgt spid="20"/>
                                        </p:tgtEl>
                                        <p:attrNameLst>
                                          <p:attrName>ppt_h</p:attrName>
                                        </p:attrNameLst>
                                      </p:cBhvr>
                                      <p:tavLst>
                                        <p:tav tm="0">
                                          <p:val>
                                            <p:fltVal val="0"/>
                                          </p:val>
                                        </p:tav>
                                        <p:tav tm="100000">
                                          <p:val>
                                            <p:strVal val="#ppt_h"/>
                                          </p:val>
                                        </p:tav>
                                      </p:tavLst>
                                    </p:anim>
                                    <p:animEffect transition="in" filter="fade">
                                      <p:cBhvr>
                                        <p:cTn id="137" dur="3000"/>
                                        <p:tgtEl>
                                          <p:spTgt spid="20"/>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39"/>
                                        </p:tgtEl>
                                        <p:attrNameLst>
                                          <p:attrName>style.visibility</p:attrName>
                                        </p:attrNameLst>
                                      </p:cBhvr>
                                      <p:to>
                                        <p:strVal val="visible"/>
                                      </p:to>
                                    </p:set>
                                    <p:anim calcmode="lin" valueType="num">
                                      <p:cBhvr>
                                        <p:cTn id="140" dur="3000" fill="hold"/>
                                        <p:tgtEl>
                                          <p:spTgt spid="39"/>
                                        </p:tgtEl>
                                        <p:attrNameLst>
                                          <p:attrName>ppt_w</p:attrName>
                                        </p:attrNameLst>
                                      </p:cBhvr>
                                      <p:tavLst>
                                        <p:tav tm="0">
                                          <p:val>
                                            <p:fltVal val="0"/>
                                          </p:val>
                                        </p:tav>
                                        <p:tav tm="100000">
                                          <p:val>
                                            <p:strVal val="#ppt_w"/>
                                          </p:val>
                                        </p:tav>
                                      </p:tavLst>
                                    </p:anim>
                                    <p:anim calcmode="lin" valueType="num">
                                      <p:cBhvr>
                                        <p:cTn id="141" dur="3000" fill="hold"/>
                                        <p:tgtEl>
                                          <p:spTgt spid="39"/>
                                        </p:tgtEl>
                                        <p:attrNameLst>
                                          <p:attrName>ppt_h</p:attrName>
                                        </p:attrNameLst>
                                      </p:cBhvr>
                                      <p:tavLst>
                                        <p:tav tm="0">
                                          <p:val>
                                            <p:fltVal val="0"/>
                                          </p:val>
                                        </p:tav>
                                        <p:tav tm="100000">
                                          <p:val>
                                            <p:strVal val="#ppt_h"/>
                                          </p:val>
                                        </p:tav>
                                      </p:tavLst>
                                    </p:anim>
                                    <p:animEffect transition="in" filter="fade">
                                      <p:cBhvr>
                                        <p:cTn id="142" dur="3000"/>
                                        <p:tgtEl>
                                          <p:spTgt spid="39"/>
                                        </p:tgtEl>
                                      </p:cBhvr>
                                    </p:animEffect>
                                  </p:childTnLst>
                                  <p:subTnLst>
                                    <p:audio>
                                      <p:cMediaNode>
                                        <p:cTn display="0" masterRel="sameClick">
                                          <p:stCondLst>
                                            <p:cond evt="begin" delay="0">
                                              <p:tn val="138"/>
                                            </p:cond>
                                          </p:stCondLst>
                                          <p:endCondLst>
                                            <p:cond evt="onStopAudio" delay="0">
                                              <p:tgtEl>
                                                <p:sldTgt/>
                                              </p:tgtEl>
                                            </p:cond>
                                          </p:endCondLst>
                                        </p:cTn>
                                        <p:tgtEl>
                                          <p:sndTgt r:embed="rId5" name="arrow.wav"/>
                                        </p:tgtEl>
                                      </p:cMediaNode>
                                    </p:audio>
                                  </p:sub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nodeType="click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p:cTn id="147" dur="2250" fill="hold"/>
                                        <p:tgtEl>
                                          <p:spTgt spid="22"/>
                                        </p:tgtEl>
                                        <p:attrNameLst>
                                          <p:attrName>ppt_w</p:attrName>
                                        </p:attrNameLst>
                                      </p:cBhvr>
                                      <p:tavLst>
                                        <p:tav tm="0">
                                          <p:val>
                                            <p:fltVal val="0"/>
                                          </p:val>
                                        </p:tav>
                                        <p:tav tm="100000">
                                          <p:val>
                                            <p:strVal val="#ppt_w"/>
                                          </p:val>
                                        </p:tav>
                                      </p:tavLst>
                                    </p:anim>
                                    <p:anim calcmode="lin" valueType="num">
                                      <p:cBhvr>
                                        <p:cTn id="148" dur="2250" fill="hold"/>
                                        <p:tgtEl>
                                          <p:spTgt spid="22"/>
                                        </p:tgtEl>
                                        <p:attrNameLst>
                                          <p:attrName>ppt_h</p:attrName>
                                        </p:attrNameLst>
                                      </p:cBhvr>
                                      <p:tavLst>
                                        <p:tav tm="0">
                                          <p:val>
                                            <p:fltVal val="0"/>
                                          </p:val>
                                        </p:tav>
                                        <p:tav tm="100000">
                                          <p:val>
                                            <p:strVal val="#ppt_h"/>
                                          </p:val>
                                        </p:tav>
                                      </p:tavLst>
                                    </p:anim>
                                    <p:animEffect transition="in" filter="fade">
                                      <p:cBhvr>
                                        <p:cTn id="149" dur="2250"/>
                                        <p:tgtEl>
                                          <p:spTgt spid="22"/>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41"/>
                                        </p:tgtEl>
                                        <p:attrNameLst>
                                          <p:attrName>style.visibility</p:attrName>
                                        </p:attrNameLst>
                                      </p:cBhvr>
                                      <p:to>
                                        <p:strVal val="visible"/>
                                      </p:to>
                                    </p:set>
                                    <p:anim calcmode="lin" valueType="num">
                                      <p:cBhvr>
                                        <p:cTn id="152" dur="2250" fill="hold"/>
                                        <p:tgtEl>
                                          <p:spTgt spid="41"/>
                                        </p:tgtEl>
                                        <p:attrNameLst>
                                          <p:attrName>ppt_w</p:attrName>
                                        </p:attrNameLst>
                                      </p:cBhvr>
                                      <p:tavLst>
                                        <p:tav tm="0">
                                          <p:val>
                                            <p:fltVal val="0"/>
                                          </p:val>
                                        </p:tav>
                                        <p:tav tm="100000">
                                          <p:val>
                                            <p:strVal val="#ppt_w"/>
                                          </p:val>
                                        </p:tav>
                                      </p:tavLst>
                                    </p:anim>
                                    <p:anim calcmode="lin" valueType="num">
                                      <p:cBhvr>
                                        <p:cTn id="153" dur="2250" fill="hold"/>
                                        <p:tgtEl>
                                          <p:spTgt spid="41"/>
                                        </p:tgtEl>
                                        <p:attrNameLst>
                                          <p:attrName>ppt_h</p:attrName>
                                        </p:attrNameLst>
                                      </p:cBhvr>
                                      <p:tavLst>
                                        <p:tav tm="0">
                                          <p:val>
                                            <p:fltVal val="0"/>
                                          </p:val>
                                        </p:tav>
                                        <p:tav tm="100000">
                                          <p:val>
                                            <p:strVal val="#ppt_h"/>
                                          </p:val>
                                        </p:tav>
                                      </p:tavLst>
                                    </p:anim>
                                    <p:animEffect transition="in" filter="fade">
                                      <p:cBhvr>
                                        <p:cTn id="154" dur="2250"/>
                                        <p:tgtEl>
                                          <p:spTgt spid="41"/>
                                        </p:tgtEl>
                                      </p:cBhvr>
                                    </p:animEffect>
                                  </p:childTnLst>
                                  <p:subTnLst>
                                    <p:audio>
                                      <p:cMediaNode>
                                        <p:cTn display="0" masterRel="sameClick">
                                          <p:stCondLst>
                                            <p:cond evt="begin" delay="0">
                                              <p:tn val="150"/>
                                            </p:cond>
                                          </p:stCondLst>
                                          <p:endCondLst>
                                            <p:cond evt="onStopAudio" delay="0">
                                              <p:tgtEl>
                                                <p:sldTgt/>
                                              </p:tgtEl>
                                            </p:cond>
                                          </p:endCondLst>
                                        </p:cTn>
                                        <p:tgtEl>
                                          <p:sndTgt r:embed="rId5" name="arrow.wav"/>
                                        </p:tgtEl>
                                      </p:cMediaNode>
                                    </p:audio>
                                  </p:subTnLst>
                                </p:cTn>
                              </p:par>
                            </p:childTnLst>
                          </p:cTn>
                        </p:par>
                      </p:childTnLst>
                    </p:cTn>
                  </p:par>
                  <p:par>
                    <p:cTn id="155" fill="hold">
                      <p:stCondLst>
                        <p:cond delay="indefinite"/>
                      </p:stCondLst>
                      <p:childTnLst>
                        <p:par>
                          <p:cTn id="156" fill="hold">
                            <p:stCondLst>
                              <p:cond delay="0"/>
                            </p:stCondLst>
                            <p:childTnLst>
                              <p:par>
                                <p:cTn id="157" presetID="22" presetClass="entr" presetSubtype="4" fill="hold" grpId="0" nodeType="clickEffect">
                                  <p:stCondLst>
                                    <p:cond delay="0"/>
                                  </p:stCondLst>
                                  <p:childTnLst>
                                    <p:set>
                                      <p:cBhvr>
                                        <p:cTn id="158" dur="1" fill="hold">
                                          <p:stCondLst>
                                            <p:cond delay="0"/>
                                          </p:stCondLst>
                                        </p:cTn>
                                        <p:tgtEl>
                                          <p:spTgt spid="45"/>
                                        </p:tgtEl>
                                        <p:attrNameLst>
                                          <p:attrName>style.visibility</p:attrName>
                                        </p:attrNameLst>
                                      </p:cBhvr>
                                      <p:to>
                                        <p:strVal val="visible"/>
                                      </p:to>
                                    </p:set>
                                    <p:animEffect transition="in" filter="wipe(down)">
                                      <p:cBhvr>
                                        <p:cTn id="159" dur="1500"/>
                                        <p:tgtEl>
                                          <p:spTgt spid="45"/>
                                        </p:tgtEl>
                                      </p:cBhvr>
                                    </p:animEffect>
                                  </p:childTnLst>
                                  <p:subTnLst>
                                    <p:audio>
                                      <p:cMediaNode>
                                        <p:cTn display="0" masterRel="sameClick">
                                          <p:stCondLst>
                                            <p:cond evt="begin" delay="0">
                                              <p:tn val="157"/>
                                            </p:cond>
                                          </p:stCondLst>
                                          <p:endCondLst>
                                            <p:cond evt="onStopAudio" delay="0">
                                              <p:tgtEl>
                                                <p:sldTgt/>
                                              </p:tgtEl>
                                            </p:cond>
                                          </p:endCondLst>
                                        </p:cTn>
                                        <p:tgtEl>
                                          <p:sndTgt r:embed="rId6" name="chimes.wav"/>
                                        </p:tgtEl>
                                      </p:cMediaNode>
                                    </p:audio>
                                  </p:subTnLst>
                                </p:cTn>
                              </p:par>
                            </p:childTnLst>
                          </p:cTn>
                        </p:par>
                      </p:childTnLst>
                    </p:cTn>
                  </p:par>
                  <p:par>
                    <p:cTn id="160" fill="hold">
                      <p:stCondLst>
                        <p:cond delay="indefinite"/>
                      </p:stCondLst>
                      <p:childTnLst>
                        <p:par>
                          <p:cTn id="161" fill="hold">
                            <p:stCondLst>
                              <p:cond delay="0"/>
                            </p:stCondLst>
                            <p:childTnLst>
                              <p:par>
                                <p:cTn id="162" presetID="53" presetClass="entr" presetSubtype="16" fill="hold" nodeType="clickEffect">
                                  <p:stCondLst>
                                    <p:cond delay="0"/>
                                  </p:stCondLst>
                                  <p:childTnLst>
                                    <p:set>
                                      <p:cBhvr>
                                        <p:cTn id="163" dur="1" fill="hold">
                                          <p:stCondLst>
                                            <p:cond delay="0"/>
                                          </p:stCondLst>
                                        </p:cTn>
                                        <p:tgtEl>
                                          <p:spTgt spid="18"/>
                                        </p:tgtEl>
                                        <p:attrNameLst>
                                          <p:attrName>style.visibility</p:attrName>
                                        </p:attrNameLst>
                                      </p:cBhvr>
                                      <p:to>
                                        <p:strVal val="visible"/>
                                      </p:to>
                                    </p:set>
                                    <p:anim calcmode="lin" valueType="num">
                                      <p:cBhvr>
                                        <p:cTn id="164" dur="2000" fill="hold"/>
                                        <p:tgtEl>
                                          <p:spTgt spid="18"/>
                                        </p:tgtEl>
                                        <p:attrNameLst>
                                          <p:attrName>ppt_w</p:attrName>
                                        </p:attrNameLst>
                                      </p:cBhvr>
                                      <p:tavLst>
                                        <p:tav tm="0">
                                          <p:val>
                                            <p:fltVal val="0"/>
                                          </p:val>
                                        </p:tav>
                                        <p:tav tm="100000">
                                          <p:val>
                                            <p:strVal val="#ppt_w"/>
                                          </p:val>
                                        </p:tav>
                                      </p:tavLst>
                                    </p:anim>
                                    <p:anim calcmode="lin" valueType="num">
                                      <p:cBhvr>
                                        <p:cTn id="165" dur="2000" fill="hold"/>
                                        <p:tgtEl>
                                          <p:spTgt spid="18"/>
                                        </p:tgtEl>
                                        <p:attrNameLst>
                                          <p:attrName>ppt_h</p:attrName>
                                        </p:attrNameLst>
                                      </p:cBhvr>
                                      <p:tavLst>
                                        <p:tav tm="0">
                                          <p:val>
                                            <p:fltVal val="0"/>
                                          </p:val>
                                        </p:tav>
                                        <p:tav tm="100000">
                                          <p:val>
                                            <p:strVal val="#ppt_h"/>
                                          </p:val>
                                        </p:tav>
                                      </p:tavLst>
                                    </p:anim>
                                    <p:animEffect transition="in" filter="fade">
                                      <p:cBhvr>
                                        <p:cTn id="166" dur="2000"/>
                                        <p:tgtEl>
                                          <p:spTgt spid="18"/>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p:cTn id="169" dur="2000" fill="hold"/>
                                        <p:tgtEl>
                                          <p:spTgt spid="40"/>
                                        </p:tgtEl>
                                        <p:attrNameLst>
                                          <p:attrName>ppt_w</p:attrName>
                                        </p:attrNameLst>
                                      </p:cBhvr>
                                      <p:tavLst>
                                        <p:tav tm="0">
                                          <p:val>
                                            <p:fltVal val="0"/>
                                          </p:val>
                                        </p:tav>
                                        <p:tav tm="100000">
                                          <p:val>
                                            <p:strVal val="#ppt_w"/>
                                          </p:val>
                                        </p:tav>
                                      </p:tavLst>
                                    </p:anim>
                                    <p:anim calcmode="lin" valueType="num">
                                      <p:cBhvr>
                                        <p:cTn id="170" dur="2000" fill="hold"/>
                                        <p:tgtEl>
                                          <p:spTgt spid="40"/>
                                        </p:tgtEl>
                                        <p:attrNameLst>
                                          <p:attrName>ppt_h</p:attrName>
                                        </p:attrNameLst>
                                      </p:cBhvr>
                                      <p:tavLst>
                                        <p:tav tm="0">
                                          <p:val>
                                            <p:fltVal val="0"/>
                                          </p:val>
                                        </p:tav>
                                        <p:tav tm="100000">
                                          <p:val>
                                            <p:strVal val="#ppt_h"/>
                                          </p:val>
                                        </p:tav>
                                      </p:tavLst>
                                    </p:anim>
                                    <p:animEffect transition="in" filter="fade">
                                      <p:cBhvr>
                                        <p:cTn id="171" dur="2000"/>
                                        <p:tgtEl>
                                          <p:spTgt spid="40"/>
                                        </p:tgtEl>
                                      </p:cBhvr>
                                    </p:animEffect>
                                  </p:childTnLst>
                                  <p:subTnLst>
                                    <p:audio>
                                      <p:cMediaNode>
                                        <p:cTn display="0" masterRel="sameClick">
                                          <p:stCondLst>
                                            <p:cond evt="begin" delay="0">
                                              <p:tn val="167"/>
                                            </p:cond>
                                          </p:stCondLst>
                                          <p:endCondLst>
                                            <p:cond evt="onStopAudio" delay="0">
                                              <p:tgtEl>
                                                <p:sldTgt/>
                                              </p:tgtEl>
                                            </p:cond>
                                          </p:endCondLst>
                                        </p:cTn>
                                        <p:tgtEl>
                                          <p:sndTgt r:embed="rId5" name="arrow.wav"/>
                                        </p:tgtEl>
                                      </p:cMediaNode>
                                    </p:audio>
                                  </p:subTnLst>
                                </p:cTn>
                              </p:par>
                            </p:childTnLst>
                          </p:cTn>
                        </p:par>
                      </p:childTnLst>
                    </p:cTn>
                  </p:par>
                  <p:par>
                    <p:cTn id="172" fill="hold">
                      <p:stCondLst>
                        <p:cond delay="indefinite"/>
                      </p:stCondLst>
                      <p:childTnLst>
                        <p:par>
                          <p:cTn id="173" fill="hold">
                            <p:stCondLst>
                              <p:cond delay="0"/>
                            </p:stCondLst>
                            <p:childTnLst>
                              <p:par>
                                <p:cTn id="174" presetID="53" presetClass="entr" presetSubtype="16" fill="hold" nodeType="clickEffect">
                                  <p:stCondLst>
                                    <p:cond delay="0"/>
                                  </p:stCondLst>
                                  <p:childTnLst>
                                    <p:set>
                                      <p:cBhvr>
                                        <p:cTn id="175" dur="1" fill="hold">
                                          <p:stCondLst>
                                            <p:cond delay="0"/>
                                          </p:stCondLst>
                                        </p:cTn>
                                        <p:tgtEl>
                                          <p:spTgt spid="21"/>
                                        </p:tgtEl>
                                        <p:attrNameLst>
                                          <p:attrName>style.visibility</p:attrName>
                                        </p:attrNameLst>
                                      </p:cBhvr>
                                      <p:to>
                                        <p:strVal val="visible"/>
                                      </p:to>
                                    </p:set>
                                    <p:anim calcmode="lin" valueType="num">
                                      <p:cBhvr>
                                        <p:cTn id="176" dur="2250" fill="hold"/>
                                        <p:tgtEl>
                                          <p:spTgt spid="21"/>
                                        </p:tgtEl>
                                        <p:attrNameLst>
                                          <p:attrName>ppt_w</p:attrName>
                                        </p:attrNameLst>
                                      </p:cBhvr>
                                      <p:tavLst>
                                        <p:tav tm="0">
                                          <p:val>
                                            <p:fltVal val="0"/>
                                          </p:val>
                                        </p:tav>
                                        <p:tav tm="100000">
                                          <p:val>
                                            <p:strVal val="#ppt_w"/>
                                          </p:val>
                                        </p:tav>
                                      </p:tavLst>
                                    </p:anim>
                                    <p:anim calcmode="lin" valueType="num">
                                      <p:cBhvr>
                                        <p:cTn id="177" dur="2250" fill="hold"/>
                                        <p:tgtEl>
                                          <p:spTgt spid="21"/>
                                        </p:tgtEl>
                                        <p:attrNameLst>
                                          <p:attrName>ppt_h</p:attrName>
                                        </p:attrNameLst>
                                      </p:cBhvr>
                                      <p:tavLst>
                                        <p:tav tm="0">
                                          <p:val>
                                            <p:fltVal val="0"/>
                                          </p:val>
                                        </p:tav>
                                        <p:tav tm="100000">
                                          <p:val>
                                            <p:strVal val="#ppt_h"/>
                                          </p:val>
                                        </p:tav>
                                      </p:tavLst>
                                    </p:anim>
                                    <p:animEffect transition="in" filter="fade">
                                      <p:cBhvr>
                                        <p:cTn id="178" dur="2250"/>
                                        <p:tgtEl>
                                          <p:spTgt spid="21"/>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42"/>
                                        </p:tgtEl>
                                        <p:attrNameLst>
                                          <p:attrName>style.visibility</p:attrName>
                                        </p:attrNameLst>
                                      </p:cBhvr>
                                      <p:to>
                                        <p:strVal val="visible"/>
                                      </p:to>
                                    </p:set>
                                    <p:anim calcmode="lin" valueType="num">
                                      <p:cBhvr>
                                        <p:cTn id="181" dur="2250" fill="hold"/>
                                        <p:tgtEl>
                                          <p:spTgt spid="42"/>
                                        </p:tgtEl>
                                        <p:attrNameLst>
                                          <p:attrName>ppt_w</p:attrName>
                                        </p:attrNameLst>
                                      </p:cBhvr>
                                      <p:tavLst>
                                        <p:tav tm="0">
                                          <p:val>
                                            <p:fltVal val="0"/>
                                          </p:val>
                                        </p:tav>
                                        <p:tav tm="100000">
                                          <p:val>
                                            <p:strVal val="#ppt_w"/>
                                          </p:val>
                                        </p:tav>
                                      </p:tavLst>
                                    </p:anim>
                                    <p:anim calcmode="lin" valueType="num">
                                      <p:cBhvr>
                                        <p:cTn id="182" dur="2250" fill="hold"/>
                                        <p:tgtEl>
                                          <p:spTgt spid="42"/>
                                        </p:tgtEl>
                                        <p:attrNameLst>
                                          <p:attrName>ppt_h</p:attrName>
                                        </p:attrNameLst>
                                      </p:cBhvr>
                                      <p:tavLst>
                                        <p:tav tm="0">
                                          <p:val>
                                            <p:fltVal val="0"/>
                                          </p:val>
                                        </p:tav>
                                        <p:tav tm="100000">
                                          <p:val>
                                            <p:strVal val="#ppt_h"/>
                                          </p:val>
                                        </p:tav>
                                      </p:tavLst>
                                    </p:anim>
                                    <p:animEffect transition="in" filter="fade">
                                      <p:cBhvr>
                                        <p:cTn id="183" dur="2250"/>
                                        <p:tgtEl>
                                          <p:spTgt spid="42"/>
                                        </p:tgtEl>
                                      </p:cBhvr>
                                    </p:animEffect>
                                  </p:childTnLst>
                                  <p:subTnLst>
                                    <p:audio>
                                      <p:cMediaNode>
                                        <p:cTn display="0" masterRel="sameClick">
                                          <p:stCondLst>
                                            <p:cond evt="begin" delay="0">
                                              <p:tn val="179"/>
                                            </p:cond>
                                          </p:stCondLst>
                                          <p:endCondLst>
                                            <p:cond evt="onStopAudio" delay="0">
                                              <p:tgtEl>
                                                <p:sldTgt/>
                                              </p:tgtEl>
                                            </p:cond>
                                          </p:endCondLst>
                                        </p:cTn>
                                        <p:tgtEl>
                                          <p:sndTgt r:embed="rId5" name="arrow.wav"/>
                                        </p:tgtEl>
                                      </p:cMediaNode>
                                    </p:audio>
                                  </p:subTnLst>
                                </p:cTn>
                              </p:par>
                              <p:par>
                                <p:cTn id="184" presetID="53" presetClass="entr" presetSubtype="16" fill="hold" nodeType="withEffect">
                                  <p:stCondLst>
                                    <p:cond delay="0"/>
                                  </p:stCondLst>
                                  <p:childTnLst>
                                    <p:set>
                                      <p:cBhvr>
                                        <p:cTn id="185" dur="1" fill="hold">
                                          <p:stCondLst>
                                            <p:cond delay="0"/>
                                          </p:stCondLst>
                                        </p:cTn>
                                        <p:tgtEl>
                                          <p:spTgt spid="16"/>
                                        </p:tgtEl>
                                        <p:attrNameLst>
                                          <p:attrName>style.visibility</p:attrName>
                                        </p:attrNameLst>
                                      </p:cBhvr>
                                      <p:to>
                                        <p:strVal val="visible"/>
                                      </p:to>
                                    </p:set>
                                    <p:anim calcmode="lin" valueType="num">
                                      <p:cBhvr>
                                        <p:cTn id="186" dur="2250" fill="hold"/>
                                        <p:tgtEl>
                                          <p:spTgt spid="16"/>
                                        </p:tgtEl>
                                        <p:attrNameLst>
                                          <p:attrName>ppt_w</p:attrName>
                                        </p:attrNameLst>
                                      </p:cBhvr>
                                      <p:tavLst>
                                        <p:tav tm="0">
                                          <p:val>
                                            <p:fltVal val="0"/>
                                          </p:val>
                                        </p:tav>
                                        <p:tav tm="100000">
                                          <p:val>
                                            <p:strVal val="#ppt_w"/>
                                          </p:val>
                                        </p:tav>
                                      </p:tavLst>
                                    </p:anim>
                                    <p:anim calcmode="lin" valueType="num">
                                      <p:cBhvr>
                                        <p:cTn id="187" dur="2250" fill="hold"/>
                                        <p:tgtEl>
                                          <p:spTgt spid="16"/>
                                        </p:tgtEl>
                                        <p:attrNameLst>
                                          <p:attrName>ppt_h</p:attrName>
                                        </p:attrNameLst>
                                      </p:cBhvr>
                                      <p:tavLst>
                                        <p:tav tm="0">
                                          <p:val>
                                            <p:fltVal val="0"/>
                                          </p:val>
                                        </p:tav>
                                        <p:tav tm="100000">
                                          <p:val>
                                            <p:strVal val="#ppt_h"/>
                                          </p:val>
                                        </p:tav>
                                      </p:tavLst>
                                    </p:anim>
                                    <p:animEffect transition="in" filter="fade">
                                      <p:cBhvr>
                                        <p:cTn id="188" dur="2250"/>
                                        <p:tgtEl>
                                          <p:spTgt spid="16"/>
                                        </p:tgtEl>
                                      </p:cBhvr>
                                    </p:animEffect>
                                  </p:childTnLst>
                                </p:cTn>
                              </p:par>
                            </p:childTnLst>
                          </p:cTn>
                        </p:par>
                      </p:childTnLst>
                    </p:cTn>
                  </p:par>
                  <p:par>
                    <p:cTn id="189" fill="hold">
                      <p:stCondLst>
                        <p:cond delay="indefinite"/>
                      </p:stCondLst>
                      <p:childTnLst>
                        <p:par>
                          <p:cTn id="190" fill="hold">
                            <p:stCondLst>
                              <p:cond delay="0"/>
                            </p:stCondLst>
                            <p:childTnLst>
                              <p:par>
                                <p:cTn id="191" presetID="31" presetClass="entr" presetSubtype="0" fill="hold" grpId="0" nodeType="clickEffect">
                                  <p:stCondLst>
                                    <p:cond delay="0"/>
                                  </p:stCondLst>
                                  <p:childTnLst>
                                    <p:set>
                                      <p:cBhvr>
                                        <p:cTn id="192" dur="1" fill="hold">
                                          <p:stCondLst>
                                            <p:cond delay="0"/>
                                          </p:stCondLst>
                                        </p:cTn>
                                        <p:tgtEl>
                                          <p:spTgt spid="50"/>
                                        </p:tgtEl>
                                        <p:attrNameLst>
                                          <p:attrName>style.visibility</p:attrName>
                                        </p:attrNameLst>
                                      </p:cBhvr>
                                      <p:to>
                                        <p:strVal val="visible"/>
                                      </p:to>
                                    </p:set>
                                    <p:anim calcmode="lin" valueType="num">
                                      <p:cBhvr>
                                        <p:cTn id="193" dur="1000" fill="hold"/>
                                        <p:tgtEl>
                                          <p:spTgt spid="50"/>
                                        </p:tgtEl>
                                        <p:attrNameLst>
                                          <p:attrName>ppt_w</p:attrName>
                                        </p:attrNameLst>
                                      </p:cBhvr>
                                      <p:tavLst>
                                        <p:tav tm="0">
                                          <p:val>
                                            <p:fltVal val="0"/>
                                          </p:val>
                                        </p:tav>
                                        <p:tav tm="100000">
                                          <p:val>
                                            <p:strVal val="#ppt_w"/>
                                          </p:val>
                                        </p:tav>
                                      </p:tavLst>
                                    </p:anim>
                                    <p:anim calcmode="lin" valueType="num">
                                      <p:cBhvr>
                                        <p:cTn id="194" dur="1000" fill="hold"/>
                                        <p:tgtEl>
                                          <p:spTgt spid="50"/>
                                        </p:tgtEl>
                                        <p:attrNameLst>
                                          <p:attrName>ppt_h</p:attrName>
                                        </p:attrNameLst>
                                      </p:cBhvr>
                                      <p:tavLst>
                                        <p:tav tm="0">
                                          <p:val>
                                            <p:fltVal val="0"/>
                                          </p:val>
                                        </p:tav>
                                        <p:tav tm="100000">
                                          <p:val>
                                            <p:strVal val="#ppt_h"/>
                                          </p:val>
                                        </p:tav>
                                      </p:tavLst>
                                    </p:anim>
                                    <p:anim calcmode="lin" valueType="num">
                                      <p:cBhvr>
                                        <p:cTn id="195" dur="1000" fill="hold"/>
                                        <p:tgtEl>
                                          <p:spTgt spid="50"/>
                                        </p:tgtEl>
                                        <p:attrNameLst>
                                          <p:attrName>style.rotation</p:attrName>
                                        </p:attrNameLst>
                                      </p:cBhvr>
                                      <p:tavLst>
                                        <p:tav tm="0">
                                          <p:val>
                                            <p:fltVal val="90"/>
                                          </p:val>
                                        </p:tav>
                                        <p:tav tm="100000">
                                          <p:val>
                                            <p:fltVal val="0"/>
                                          </p:val>
                                        </p:tav>
                                      </p:tavLst>
                                    </p:anim>
                                    <p:animEffect transition="in" filter="fade">
                                      <p:cBhvr>
                                        <p:cTn id="196" dur="1000"/>
                                        <p:tgtEl>
                                          <p:spTgt spid="50"/>
                                        </p:tgtEl>
                                      </p:cBhvr>
                                    </p:animEffect>
                                  </p:childTnLst>
                                  <p:subTnLst>
                                    <p:audio>
                                      <p:cMediaNode>
                                        <p:cTn display="0" masterRel="sameClick">
                                          <p:stCondLst>
                                            <p:cond evt="begin" delay="0">
                                              <p:tn val="191"/>
                                            </p:cond>
                                          </p:stCondLst>
                                          <p:endCondLst>
                                            <p:cond evt="onStopAudio" delay="0">
                                              <p:tgtEl>
                                                <p:sldTgt/>
                                              </p:tgtEl>
                                            </p:cond>
                                          </p:endCondLst>
                                        </p:cTn>
                                        <p:tgtEl>
                                          <p:sndTgt r:embed="rId5" name="arrow.wav"/>
                                        </p:tgtEl>
                                      </p:cMediaNode>
                                    </p:audio>
                                  </p:subTnLst>
                                </p:cTn>
                              </p:par>
                              <p:par>
                                <p:cTn id="197" presetID="31" presetClass="entr" presetSubtype="0" fill="hold" grpId="0" nodeType="withEffect">
                                  <p:stCondLst>
                                    <p:cond delay="0"/>
                                  </p:stCondLst>
                                  <p:childTnLst>
                                    <p:set>
                                      <p:cBhvr>
                                        <p:cTn id="198" dur="1" fill="hold">
                                          <p:stCondLst>
                                            <p:cond delay="0"/>
                                          </p:stCondLst>
                                        </p:cTn>
                                        <p:tgtEl>
                                          <p:spTgt spid="49"/>
                                        </p:tgtEl>
                                        <p:attrNameLst>
                                          <p:attrName>style.visibility</p:attrName>
                                        </p:attrNameLst>
                                      </p:cBhvr>
                                      <p:to>
                                        <p:strVal val="visible"/>
                                      </p:to>
                                    </p:set>
                                    <p:anim calcmode="lin" valueType="num">
                                      <p:cBhvr>
                                        <p:cTn id="199" dur="1000" fill="hold"/>
                                        <p:tgtEl>
                                          <p:spTgt spid="49"/>
                                        </p:tgtEl>
                                        <p:attrNameLst>
                                          <p:attrName>ppt_w</p:attrName>
                                        </p:attrNameLst>
                                      </p:cBhvr>
                                      <p:tavLst>
                                        <p:tav tm="0">
                                          <p:val>
                                            <p:fltVal val="0"/>
                                          </p:val>
                                        </p:tav>
                                        <p:tav tm="100000">
                                          <p:val>
                                            <p:strVal val="#ppt_w"/>
                                          </p:val>
                                        </p:tav>
                                      </p:tavLst>
                                    </p:anim>
                                    <p:anim calcmode="lin" valueType="num">
                                      <p:cBhvr>
                                        <p:cTn id="200" dur="1000" fill="hold"/>
                                        <p:tgtEl>
                                          <p:spTgt spid="49"/>
                                        </p:tgtEl>
                                        <p:attrNameLst>
                                          <p:attrName>ppt_h</p:attrName>
                                        </p:attrNameLst>
                                      </p:cBhvr>
                                      <p:tavLst>
                                        <p:tav tm="0">
                                          <p:val>
                                            <p:fltVal val="0"/>
                                          </p:val>
                                        </p:tav>
                                        <p:tav tm="100000">
                                          <p:val>
                                            <p:strVal val="#ppt_h"/>
                                          </p:val>
                                        </p:tav>
                                      </p:tavLst>
                                    </p:anim>
                                    <p:anim calcmode="lin" valueType="num">
                                      <p:cBhvr>
                                        <p:cTn id="201" dur="1000" fill="hold"/>
                                        <p:tgtEl>
                                          <p:spTgt spid="49"/>
                                        </p:tgtEl>
                                        <p:attrNameLst>
                                          <p:attrName>style.rotation</p:attrName>
                                        </p:attrNameLst>
                                      </p:cBhvr>
                                      <p:tavLst>
                                        <p:tav tm="0">
                                          <p:val>
                                            <p:fltVal val="90"/>
                                          </p:val>
                                        </p:tav>
                                        <p:tav tm="100000">
                                          <p:val>
                                            <p:fltVal val="0"/>
                                          </p:val>
                                        </p:tav>
                                      </p:tavLst>
                                    </p:anim>
                                    <p:animEffect transition="in" filter="fade">
                                      <p:cBhvr>
                                        <p:cTn id="202" dur="1000"/>
                                        <p:tgtEl>
                                          <p:spTgt spid="49"/>
                                        </p:tgtEl>
                                      </p:cBhvr>
                                    </p:animEffect>
                                  </p:childTnLst>
                                  <p:subTnLst>
                                    <p:audio>
                                      <p:cMediaNode>
                                        <p:cTn display="0" masterRel="sameClick">
                                          <p:stCondLst>
                                            <p:cond evt="begin" delay="0">
                                              <p:tn val="197"/>
                                            </p:cond>
                                          </p:stCondLst>
                                          <p:endCondLst>
                                            <p:cond evt="onStopAudio" delay="0">
                                              <p:tgtEl>
                                                <p:sldTgt/>
                                              </p:tgtEl>
                                            </p:cond>
                                          </p:endCondLst>
                                        </p:cTn>
                                        <p:tgtEl>
                                          <p:sndTgt r:embed="rId5" name="arrow.wav"/>
                                        </p:tgtEl>
                                      </p:cMediaNode>
                                    </p:audio>
                                  </p:subTnLst>
                                </p:cTn>
                              </p:par>
                              <p:par>
                                <p:cTn id="203" presetID="31" presetClass="entr" presetSubtype="0" fill="hold" grpId="0" nodeType="withEffect">
                                  <p:stCondLst>
                                    <p:cond delay="0"/>
                                  </p:stCondLst>
                                  <p:childTnLst>
                                    <p:set>
                                      <p:cBhvr>
                                        <p:cTn id="204" dur="1" fill="hold">
                                          <p:stCondLst>
                                            <p:cond delay="0"/>
                                          </p:stCondLst>
                                        </p:cTn>
                                        <p:tgtEl>
                                          <p:spTgt spid="51"/>
                                        </p:tgtEl>
                                        <p:attrNameLst>
                                          <p:attrName>style.visibility</p:attrName>
                                        </p:attrNameLst>
                                      </p:cBhvr>
                                      <p:to>
                                        <p:strVal val="visible"/>
                                      </p:to>
                                    </p:set>
                                    <p:anim calcmode="lin" valueType="num">
                                      <p:cBhvr>
                                        <p:cTn id="205" dur="1000" fill="hold"/>
                                        <p:tgtEl>
                                          <p:spTgt spid="51"/>
                                        </p:tgtEl>
                                        <p:attrNameLst>
                                          <p:attrName>ppt_w</p:attrName>
                                        </p:attrNameLst>
                                      </p:cBhvr>
                                      <p:tavLst>
                                        <p:tav tm="0">
                                          <p:val>
                                            <p:fltVal val="0"/>
                                          </p:val>
                                        </p:tav>
                                        <p:tav tm="100000">
                                          <p:val>
                                            <p:strVal val="#ppt_w"/>
                                          </p:val>
                                        </p:tav>
                                      </p:tavLst>
                                    </p:anim>
                                    <p:anim calcmode="lin" valueType="num">
                                      <p:cBhvr>
                                        <p:cTn id="206" dur="1000" fill="hold"/>
                                        <p:tgtEl>
                                          <p:spTgt spid="51"/>
                                        </p:tgtEl>
                                        <p:attrNameLst>
                                          <p:attrName>ppt_h</p:attrName>
                                        </p:attrNameLst>
                                      </p:cBhvr>
                                      <p:tavLst>
                                        <p:tav tm="0">
                                          <p:val>
                                            <p:fltVal val="0"/>
                                          </p:val>
                                        </p:tav>
                                        <p:tav tm="100000">
                                          <p:val>
                                            <p:strVal val="#ppt_h"/>
                                          </p:val>
                                        </p:tav>
                                      </p:tavLst>
                                    </p:anim>
                                    <p:anim calcmode="lin" valueType="num">
                                      <p:cBhvr>
                                        <p:cTn id="207" dur="1000" fill="hold"/>
                                        <p:tgtEl>
                                          <p:spTgt spid="51"/>
                                        </p:tgtEl>
                                        <p:attrNameLst>
                                          <p:attrName>style.rotation</p:attrName>
                                        </p:attrNameLst>
                                      </p:cBhvr>
                                      <p:tavLst>
                                        <p:tav tm="0">
                                          <p:val>
                                            <p:fltVal val="90"/>
                                          </p:val>
                                        </p:tav>
                                        <p:tav tm="100000">
                                          <p:val>
                                            <p:fltVal val="0"/>
                                          </p:val>
                                        </p:tav>
                                      </p:tavLst>
                                    </p:anim>
                                    <p:animEffect transition="in" filter="fade">
                                      <p:cBhvr>
                                        <p:cTn id="208" dur="1000"/>
                                        <p:tgtEl>
                                          <p:spTgt spid="51"/>
                                        </p:tgtEl>
                                      </p:cBhvr>
                                    </p:animEffect>
                                  </p:childTnLst>
                                  <p:subTnLst>
                                    <p:audio>
                                      <p:cMediaNode>
                                        <p:cTn display="0" masterRel="sameClick">
                                          <p:stCondLst>
                                            <p:cond evt="begin" delay="0">
                                              <p:tn val="203"/>
                                            </p:cond>
                                          </p:stCondLst>
                                          <p:endCondLst>
                                            <p:cond evt="onStopAudio" delay="0">
                                              <p:tgtEl>
                                                <p:sldTgt/>
                                              </p:tgtEl>
                                            </p:cond>
                                          </p:endCondLst>
                                        </p:cTn>
                                        <p:tgtEl>
                                          <p:sndTgt r:embed="rId5" name="arrow.wav"/>
                                        </p:tgtEl>
                                      </p:cMediaNode>
                                    </p:audio>
                                  </p:subTnLst>
                                </p:cTn>
                              </p:par>
                            </p:childTnLst>
                          </p:cTn>
                        </p:par>
                      </p:childTnLst>
                    </p:cTn>
                  </p:par>
                  <p:par>
                    <p:cTn id="209" fill="hold">
                      <p:stCondLst>
                        <p:cond delay="indefinite"/>
                      </p:stCondLst>
                      <p:childTnLst>
                        <p:par>
                          <p:cTn id="210" fill="hold">
                            <p:stCondLst>
                              <p:cond delay="0"/>
                            </p:stCondLst>
                            <p:childTnLst>
                              <p:par>
                                <p:cTn id="211" presetID="53" presetClass="entr" presetSubtype="16" fill="hold" grpId="0" nodeType="clickEffect">
                                  <p:stCondLst>
                                    <p:cond delay="0"/>
                                  </p:stCondLst>
                                  <p:childTnLst>
                                    <p:set>
                                      <p:cBhvr>
                                        <p:cTn id="212" dur="1" fill="hold">
                                          <p:stCondLst>
                                            <p:cond delay="0"/>
                                          </p:stCondLst>
                                        </p:cTn>
                                        <p:tgtEl>
                                          <p:spTgt spid="48"/>
                                        </p:tgtEl>
                                        <p:attrNameLst>
                                          <p:attrName>style.visibility</p:attrName>
                                        </p:attrNameLst>
                                      </p:cBhvr>
                                      <p:to>
                                        <p:strVal val="visible"/>
                                      </p:to>
                                    </p:set>
                                    <p:anim calcmode="lin" valueType="num">
                                      <p:cBhvr>
                                        <p:cTn id="213" dur="1250" fill="hold"/>
                                        <p:tgtEl>
                                          <p:spTgt spid="48"/>
                                        </p:tgtEl>
                                        <p:attrNameLst>
                                          <p:attrName>ppt_w</p:attrName>
                                        </p:attrNameLst>
                                      </p:cBhvr>
                                      <p:tavLst>
                                        <p:tav tm="0">
                                          <p:val>
                                            <p:fltVal val="0"/>
                                          </p:val>
                                        </p:tav>
                                        <p:tav tm="100000">
                                          <p:val>
                                            <p:strVal val="#ppt_w"/>
                                          </p:val>
                                        </p:tav>
                                      </p:tavLst>
                                    </p:anim>
                                    <p:anim calcmode="lin" valueType="num">
                                      <p:cBhvr>
                                        <p:cTn id="214" dur="1250" fill="hold"/>
                                        <p:tgtEl>
                                          <p:spTgt spid="48"/>
                                        </p:tgtEl>
                                        <p:attrNameLst>
                                          <p:attrName>ppt_h</p:attrName>
                                        </p:attrNameLst>
                                      </p:cBhvr>
                                      <p:tavLst>
                                        <p:tav tm="0">
                                          <p:val>
                                            <p:fltVal val="0"/>
                                          </p:val>
                                        </p:tav>
                                        <p:tav tm="100000">
                                          <p:val>
                                            <p:strVal val="#ppt_h"/>
                                          </p:val>
                                        </p:tav>
                                      </p:tavLst>
                                    </p:anim>
                                    <p:animEffect transition="in" filter="fade">
                                      <p:cBhvr>
                                        <p:cTn id="215" dur="1250"/>
                                        <p:tgtEl>
                                          <p:spTgt spid="48"/>
                                        </p:tgtEl>
                                      </p:cBhvr>
                                    </p:animEffect>
                                  </p:childTnLst>
                                  <p:subTnLst>
                                    <p:audio>
                                      <p:cMediaNode>
                                        <p:cTn display="0" masterRel="sameClick">
                                          <p:stCondLst>
                                            <p:cond evt="begin" delay="0">
                                              <p:tn val="211"/>
                                            </p:cond>
                                          </p:stCondLst>
                                          <p:endCondLst>
                                            <p:cond evt="onStopAudio" delay="0">
                                              <p:tgtEl>
                                                <p:sldTgt/>
                                              </p:tgtEl>
                                            </p:cond>
                                          </p:endCondLst>
                                        </p:cTn>
                                        <p:tgtEl>
                                          <p:sndTgt r:embed="rId5" name="arrow.wav"/>
                                        </p:tgtEl>
                                      </p:cMediaNode>
                                    </p:audio>
                                  </p:subTnLst>
                                </p:cTn>
                              </p:par>
                              <p:par>
                                <p:cTn id="216" presetID="22" presetClass="entr" presetSubtype="4" fill="hold" nodeType="withEffect">
                                  <p:stCondLst>
                                    <p:cond delay="0"/>
                                  </p:stCondLst>
                                  <p:childTnLst>
                                    <p:set>
                                      <p:cBhvr>
                                        <p:cTn id="217" dur="1" fill="hold">
                                          <p:stCondLst>
                                            <p:cond delay="0"/>
                                          </p:stCondLst>
                                        </p:cTn>
                                        <p:tgtEl>
                                          <p:spTgt spid="54"/>
                                        </p:tgtEl>
                                        <p:attrNameLst>
                                          <p:attrName>style.visibility</p:attrName>
                                        </p:attrNameLst>
                                      </p:cBhvr>
                                      <p:to>
                                        <p:strVal val="visible"/>
                                      </p:to>
                                    </p:set>
                                    <p:animEffect transition="in" filter="wipe(down)">
                                      <p:cBhvr>
                                        <p:cTn id="218" dur="1250"/>
                                        <p:tgtEl>
                                          <p:spTgt spid="54"/>
                                        </p:tgtEl>
                                      </p:cBhvr>
                                    </p:animEffect>
                                  </p:childTnLst>
                                </p:cTn>
                              </p:par>
                              <p:par>
                                <p:cTn id="219" presetID="22" presetClass="entr" presetSubtype="4" fill="hold" nodeType="withEffect">
                                  <p:stCondLst>
                                    <p:cond delay="0"/>
                                  </p:stCondLst>
                                  <p:childTnLst>
                                    <p:set>
                                      <p:cBhvr>
                                        <p:cTn id="220" dur="1" fill="hold">
                                          <p:stCondLst>
                                            <p:cond delay="0"/>
                                          </p:stCondLst>
                                        </p:cTn>
                                        <p:tgtEl>
                                          <p:spTgt spid="57"/>
                                        </p:tgtEl>
                                        <p:attrNameLst>
                                          <p:attrName>style.visibility</p:attrName>
                                        </p:attrNameLst>
                                      </p:cBhvr>
                                      <p:to>
                                        <p:strVal val="visible"/>
                                      </p:to>
                                    </p:set>
                                    <p:animEffect transition="in" filter="wipe(down)">
                                      <p:cBhvr>
                                        <p:cTn id="221" dur="1250"/>
                                        <p:tgtEl>
                                          <p:spTgt spid="57"/>
                                        </p:tgtEl>
                                      </p:cBhvr>
                                    </p:animEffect>
                                  </p:childTnLst>
                                </p:cTn>
                              </p:par>
                            </p:childTnLst>
                          </p:cTn>
                        </p:par>
                      </p:childTnLst>
                    </p:cTn>
                  </p:par>
                  <p:par>
                    <p:cTn id="222" fill="hold">
                      <p:stCondLst>
                        <p:cond delay="indefinite"/>
                      </p:stCondLst>
                      <p:childTnLst>
                        <p:par>
                          <p:cTn id="223" fill="hold">
                            <p:stCondLst>
                              <p:cond delay="0"/>
                            </p:stCondLst>
                            <p:childTnLst>
                              <p:par>
                                <p:cTn id="224" presetID="53" presetClass="entr" presetSubtype="16" fill="hold" grpId="0" nodeType="clickEffect">
                                  <p:stCondLst>
                                    <p:cond delay="0"/>
                                  </p:stCondLst>
                                  <p:childTnLst>
                                    <p:set>
                                      <p:cBhvr>
                                        <p:cTn id="225" dur="1" fill="hold">
                                          <p:stCondLst>
                                            <p:cond delay="0"/>
                                          </p:stCondLst>
                                        </p:cTn>
                                        <p:tgtEl>
                                          <p:spTgt spid="52"/>
                                        </p:tgtEl>
                                        <p:attrNameLst>
                                          <p:attrName>style.visibility</p:attrName>
                                        </p:attrNameLst>
                                      </p:cBhvr>
                                      <p:to>
                                        <p:strVal val="visible"/>
                                      </p:to>
                                    </p:set>
                                    <p:anim calcmode="lin" valueType="num">
                                      <p:cBhvr>
                                        <p:cTn id="226" dur="1500" fill="hold"/>
                                        <p:tgtEl>
                                          <p:spTgt spid="52"/>
                                        </p:tgtEl>
                                        <p:attrNameLst>
                                          <p:attrName>ppt_w</p:attrName>
                                        </p:attrNameLst>
                                      </p:cBhvr>
                                      <p:tavLst>
                                        <p:tav tm="0">
                                          <p:val>
                                            <p:fltVal val="0"/>
                                          </p:val>
                                        </p:tav>
                                        <p:tav tm="100000">
                                          <p:val>
                                            <p:strVal val="#ppt_w"/>
                                          </p:val>
                                        </p:tav>
                                      </p:tavLst>
                                    </p:anim>
                                    <p:anim calcmode="lin" valueType="num">
                                      <p:cBhvr>
                                        <p:cTn id="227" dur="1500" fill="hold"/>
                                        <p:tgtEl>
                                          <p:spTgt spid="52"/>
                                        </p:tgtEl>
                                        <p:attrNameLst>
                                          <p:attrName>ppt_h</p:attrName>
                                        </p:attrNameLst>
                                      </p:cBhvr>
                                      <p:tavLst>
                                        <p:tav tm="0">
                                          <p:val>
                                            <p:fltVal val="0"/>
                                          </p:val>
                                        </p:tav>
                                        <p:tav tm="100000">
                                          <p:val>
                                            <p:strVal val="#ppt_h"/>
                                          </p:val>
                                        </p:tav>
                                      </p:tavLst>
                                    </p:anim>
                                    <p:animEffect transition="in" filter="fade">
                                      <p:cBhvr>
                                        <p:cTn id="228" dur="1500"/>
                                        <p:tgtEl>
                                          <p:spTgt spid="52"/>
                                        </p:tgtEl>
                                      </p:cBhvr>
                                    </p:animEffect>
                                  </p:childTnLst>
                                  <p:subTnLst>
                                    <p:audio>
                                      <p:cMediaNode>
                                        <p:cTn display="0" masterRel="sameClick">
                                          <p:stCondLst>
                                            <p:cond evt="begin" delay="0">
                                              <p:tn val="224"/>
                                            </p:cond>
                                          </p:stCondLst>
                                          <p:endCondLst>
                                            <p:cond evt="onStopAudio" delay="0">
                                              <p:tgtEl>
                                                <p:sldTgt/>
                                              </p:tgtEl>
                                            </p:cond>
                                          </p:endCondLst>
                                        </p:cTn>
                                        <p:tgtEl>
                                          <p:sndTgt r:embed="rId5" name="arrow.wav"/>
                                        </p:tgtEl>
                                      </p:cMediaNode>
                                    </p:audio>
                                  </p:subTnLst>
                                </p:cTn>
                              </p:par>
                              <p:par>
                                <p:cTn id="229" presetID="22" presetClass="entr" presetSubtype="1" fill="hold" nodeType="withEffect">
                                  <p:stCondLst>
                                    <p:cond delay="0"/>
                                  </p:stCondLst>
                                  <p:childTnLst>
                                    <p:set>
                                      <p:cBhvr>
                                        <p:cTn id="230" dur="1" fill="hold">
                                          <p:stCondLst>
                                            <p:cond delay="0"/>
                                          </p:stCondLst>
                                        </p:cTn>
                                        <p:tgtEl>
                                          <p:spTgt spid="55"/>
                                        </p:tgtEl>
                                        <p:attrNameLst>
                                          <p:attrName>style.visibility</p:attrName>
                                        </p:attrNameLst>
                                      </p:cBhvr>
                                      <p:to>
                                        <p:strVal val="visible"/>
                                      </p:to>
                                    </p:set>
                                    <p:animEffect transition="in" filter="wipe(up)">
                                      <p:cBhvr>
                                        <p:cTn id="231" dur="1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2"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24" grpId="0"/>
      <p:bldP spid="25" grpId="0"/>
      <p:bldP spid="26" grpId="0" animBg="1"/>
      <p:bldP spid="32" grpId="0"/>
      <p:bldP spid="33" grpId="0" animBg="1"/>
      <p:bldP spid="34" grpId="0"/>
      <p:bldP spid="35" grpId="0" animBg="1"/>
      <p:bldP spid="36" grpId="0"/>
      <p:bldP spid="37" grpId="0" animBg="1"/>
      <p:bldP spid="38" grpId="0"/>
      <p:bldP spid="39" grpId="0"/>
      <p:bldP spid="40" grpId="0"/>
      <p:bldP spid="41" grpId="0"/>
      <p:bldP spid="42" grpId="0"/>
      <p:bldP spid="28" grpId="0" animBg="1"/>
      <p:bldP spid="43" grpId="0" animBg="1"/>
      <p:bldP spid="44" grpId="0" animBg="1"/>
      <p:bldP spid="45" grpId="0" animBg="1"/>
      <p:bldP spid="15" grpId="0" animBg="1"/>
      <p:bldP spid="46" grpId="0" animBg="1"/>
      <p:bldP spid="46" grpId="1" animBg="1"/>
      <p:bldP spid="48" grpId="0" animBg="1"/>
      <p:bldP spid="49" grpId="0" animBg="1"/>
      <p:bldP spid="50" grpId="0" animBg="1"/>
      <p:bldP spid="51" grpId="0" animBg="1"/>
      <p:bldP spid="52" grpId="0" animBg="1"/>
      <p:bldP spid="64" grpId="0" animBg="1"/>
      <p:bldP spid="47" grpId="0" animBg="1"/>
      <p:bldP spid="47" grpId="1"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09600" y="609600"/>
            <a:ext cx="8186057" cy="1200329"/>
          </a:xfrm>
          <a:prstGeom prst="rect">
            <a:avLst/>
          </a:prstGeom>
          <a:noFill/>
        </p:spPr>
        <p:txBody>
          <a:bodyPr wrap="square" rtlCol="0">
            <a:spAutoFit/>
          </a:bodyPr>
          <a:lstStyle/>
          <a:p>
            <a:pPr lvl="0" algn="ctr"/>
            <a:r>
              <a:rPr lang="en-US" sz="2400" dirty="0">
                <a:latin typeface="Tw Cen MT" pitchFamily="34" charset="0"/>
              </a:rPr>
              <a:t>Because so many people died, the Black Death brought about other changes in English society. </a:t>
            </a:r>
            <a:r>
              <a:rPr lang="en-GB" sz="2400" dirty="0" smtClean="0">
                <a:latin typeface="Tw Cen MT" pitchFamily="34" charset="0"/>
              </a:rPr>
              <a:t>The </a:t>
            </a:r>
            <a:r>
              <a:rPr lang="en-GB" sz="2400" dirty="0">
                <a:latin typeface="Tw Cen MT" pitchFamily="34" charset="0"/>
              </a:rPr>
              <a:t>biggest changes were on the farms and in the countryside</a:t>
            </a:r>
            <a:r>
              <a:rPr lang="en-GB" sz="2400" dirty="0" smtClean="0">
                <a:latin typeface="Tw Cen MT" pitchFamily="34" charset="0"/>
              </a:rPr>
              <a:t>.</a:t>
            </a:r>
            <a:endParaRPr lang="en-GB" sz="2400" dirty="0">
              <a:latin typeface="Tw Cen MT" pitchFamily="34" charset="0"/>
            </a:endParaRPr>
          </a:p>
        </p:txBody>
      </p:sp>
      <p:sp>
        <p:nvSpPr>
          <p:cNvPr id="4" name="TextBox 3"/>
          <p:cNvSpPr txBox="1"/>
          <p:nvPr/>
        </p:nvSpPr>
        <p:spPr>
          <a:xfrm>
            <a:off x="435413" y="1910828"/>
            <a:ext cx="2405768" cy="246221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lvl="0" algn="ctr"/>
            <a:r>
              <a:rPr lang="en-US" sz="2200" dirty="0">
                <a:latin typeface="Tw Cen MT" pitchFamily="34" charset="0"/>
              </a:rPr>
              <a:t>For peasants who survived, the future looked good. Because there were fewer workers, they could demand higher wages. </a:t>
            </a:r>
            <a:endParaRPr lang="en-GB" sz="2200" dirty="0">
              <a:latin typeface="Tw Cen MT" pitchFamily="34" charset="0"/>
            </a:endParaRPr>
          </a:p>
        </p:txBody>
      </p:sp>
      <p:sp>
        <p:nvSpPr>
          <p:cNvPr id="21" name="TextBox 20"/>
          <p:cNvSpPr txBox="1"/>
          <p:nvPr/>
        </p:nvSpPr>
        <p:spPr>
          <a:xfrm>
            <a:off x="3320122" y="1901450"/>
            <a:ext cx="2405768" cy="246221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lvl="0" algn="ctr"/>
            <a:r>
              <a:rPr lang="en-GB" sz="2200" dirty="0" smtClean="0">
                <a:latin typeface="Tw Cen MT" pitchFamily="34" charset="0"/>
              </a:rPr>
              <a:t>Some now had the chance to break </a:t>
            </a:r>
            <a:r>
              <a:rPr lang="en-GB" sz="2200" dirty="0">
                <a:latin typeface="Tw Cen MT" pitchFamily="34" charset="0"/>
              </a:rPr>
              <a:t>free from their </a:t>
            </a:r>
            <a:r>
              <a:rPr lang="en-GB" sz="2200" dirty="0" smtClean="0">
                <a:latin typeface="Tw Cen MT" pitchFamily="34" charset="0"/>
              </a:rPr>
              <a:t>lord of the manor or decide to work for someone else who paid more money.</a:t>
            </a:r>
            <a:r>
              <a:rPr lang="en-US" sz="2200" dirty="0" smtClean="0">
                <a:latin typeface="Tw Cen MT" pitchFamily="34" charset="0"/>
              </a:rPr>
              <a:t> </a:t>
            </a:r>
            <a:endParaRPr lang="en-GB" sz="2200" dirty="0">
              <a:latin typeface="Tw Cen MT" pitchFamily="34" charset="0"/>
            </a:endParaRPr>
          </a:p>
        </p:txBody>
      </p:sp>
      <p:sp>
        <p:nvSpPr>
          <p:cNvPr id="22" name="TextBox 21"/>
          <p:cNvSpPr txBox="1"/>
          <p:nvPr/>
        </p:nvSpPr>
        <p:spPr>
          <a:xfrm>
            <a:off x="6215718" y="1901448"/>
            <a:ext cx="2405768" cy="246221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lvl="0" algn="ctr"/>
            <a:r>
              <a:rPr lang="en-US" sz="2200" dirty="0">
                <a:latin typeface="Tw Cen MT" pitchFamily="34" charset="0"/>
              </a:rPr>
              <a:t>P</a:t>
            </a:r>
            <a:r>
              <a:rPr lang="en-US" sz="2200" dirty="0" smtClean="0">
                <a:latin typeface="Tw Cen MT" pitchFamily="34" charset="0"/>
              </a:rPr>
              <a:t>easants stopped doing work for their lord. The lords did not complain because they wanted to keep their peasants.</a:t>
            </a:r>
            <a:endParaRPr lang="en-GB" sz="2200" dirty="0">
              <a:latin typeface="Tw Cen MT" pitchFamily="34" charset="0"/>
            </a:endParaRPr>
          </a:p>
        </p:txBody>
      </p:sp>
      <p:sp>
        <p:nvSpPr>
          <p:cNvPr id="5" name="TextBox 4"/>
          <p:cNvSpPr txBox="1"/>
          <p:nvPr/>
        </p:nvSpPr>
        <p:spPr>
          <a:xfrm>
            <a:off x="1110343" y="0"/>
            <a:ext cx="6923314" cy="584775"/>
          </a:xfrm>
          <a:prstGeom prst="rect">
            <a:avLst/>
          </a:prstGeom>
          <a:noFill/>
        </p:spPr>
        <p:txBody>
          <a:bodyPr wrap="square" rtlCol="0">
            <a:spAutoFit/>
          </a:bodyPr>
          <a:lstStyle/>
          <a:p>
            <a:pPr algn="ctr"/>
            <a:r>
              <a:rPr lang="en-GB" sz="3200" b="1" dirty="0" smtClean="0">
                <a:latin typeface="Tw Cen MT" pitchFamily="34" charset="0"/>
              </a:rPr>
              <a:t>Changes after the Black Death</a:t>
            </a:r>
            <a:endParaRPr lang="en-GB" sz="3200" b="1" dirty="0">
              <a:latin typeface="Tw Cen MT" pitchFamily="34" charset="0"/>
            </a:endParaRPr>
          </a:p>
        </p:txBody>
      </p:sp>
      <p:sp>
        <p:nvSpPr>
          <p:cNvPr id="24" name="Text Box 7"/>
          <p:cNvSpPr txBox="1">
            <a:spLocks noChangeArrowheads="1"/>
          </p:cNvSpPr>
          <p:nvPr/>
        </p:nvSpPr>
        <p:spPr bwMode="auto">
          <a:xfrm>
            <a:off x="63040" y="1765543"/>
            <a:ext cx="4432760" cy="4032000"/>
          </a:xfrm>
          <a:prstGeom prst="rect">
            <a:avLst/>
          </a:prstGeom>
          <a:ln/>
          <a:extLst/>
        </p:spPr>
        <p:style>
          <a:lnRef idx="3">
            <a:schemeClr val="lt1"/>
          </a:lnRef>
          <a:fillRef idx="1">
            <a:schemeClr val="accent1"/>
          </a:fillRef>
          <a:effectRef idx="1">
            <a:schemeClr val="accent1"/>
          </a:effectRef>
          <a:fontRef idx="minor">
            <a:schemeClr val="lt1"/>
          </a:fontRef>
        </p:style>
        <p:txBody>
          <a:bodyPr rot="0" vert="horz" wrap="square" lIns="91440" tIns="45720" rIns="91440" bIns="45720" anchor="t" anchorCtr="0">
            <a:noAutofit/>
          </a:bodyPr>
          <a:lstStyle/>
          <a:p>
            <a:pPr algn="ctr">
              <a:spcAft>
                <a:spcPts val="0"/>
              </a:spcAft>
            </a:pPr>
            <a:r>
              <a:rPr lang="en-GB" sz="3200" dirty="0">
                <a:effectLst/>
                <a:latin typeface="Tw Cen MT" pitchFamily="34" charset="0"/>
                <a:ea typeface="Calibri"/>
                <a:cs typeface="Times New Roman"/>
              </a:rPr>
              <a:t>“</a:t>
            </a:r>
            <a:r>
              <a:rPr lang="en-GB" sz="3200" i="1" dirty="0">
                <a:effectLst/>
                <a:latin typeface="Tw Cen MT" pitchFamily="34" charset="0"/>
                <a:ea typeface="Calibri"/>
                <a:cs typeface="Times New Roman"/>
              </a:rPr>
              <a:t>As soon as masters accuse their workers of bad work … they leave quickly and find jobs in new places at higher wages. Masters dare not upset their workers…” from Introduction to a </a:t>
            </a:r>
            <a:r>
              <a:rPr lang="en-GB" sz="3200" i="1" dirty="0" smtClean="0">
                <a:effectLst/>
                <a:latin typeface="Tw Cen MT" pitchFamily="34" charset="0"/>
                <a:ea typeface="Calibri"/>
                <a:cs typeface="Times New Roman"/>
              </a:rPr>
              <a:t>Law. </a:t>
            </a:r>
            <a:endParaRPr lang="en-GB" sz="1600" dirty="0">
              <a:effectLst/>
              <a:latin typeface="Tw Cen MT" pitchFamily="34" charset="0"/>
              <a:ea typeface="Calibri"/>
              <a:cs typeface="Times New Roman"/>
            </a:endParaRPr>
          </a:p>
        </p:txBody>
      </p:sp>
      <p:sp>
        <p:nvSpPr>
          <p:cNvPr id="26" name="Rectangle 25"/>
          <p:cNvSpPr>
            <a:spLocks noChangeArrowheads="1"/>
          </p:cNvSpPr>
          <p:nvPr/>
        </p:nvSpPr>
        <p:spPr bwMode="auto">
          <a:xfrm>
            <a:off x="4582888" y="1765544"/>
            <a:ext cx="4495799" cy="4031873"/>
          </a:xfrm>
          <a:prstGeom prst="rect">
            <a:avLst/>
          </a:prstGeom>
          <a:ln/>
          <a:extLst/>
        </p:spPr>
        <p:style>
          <a:lnRef idx="3">
            <a:schemeClr val="lt1"/>
          </a:lnRef>
          <a:fillRef idx="1">
            <a:schemeClr val="accent1"/>
          </a:fillRef>
          <a:effectRef idx="1">
            <a:schemeClr val="accent1"/>
          </a:effectRef>
          <a:fontRef idx="minor">
            <a:schemeClr val="lt1"/>
          </a:fontRef>
        </p:style>
        <p:txBody>
          <a:bodyPr rot="0" vert="horz" wrap="square" lIns="91440" tIns="45720" rIns="91440" bIns="45720" upright="1">
            <a:spAutoFit/>
          </a:bodyPr>
          <a:lstStyle/>
          <a:p>
            <a:pPr algn="ctr">
              <a:spcAft>
                <a:spcPts val="0"/>
              </a:spcAft>
            </a:pPr>
            <a:r>
              <a:rPr lang="en-GB" sz="3200" i="1" dirty="0">
                <a:effectLst/>
                <a:latin typeface="Tw Cen MT" pitchFamily="34" charset="0"/>
                <a:ea typeface="Calibri"/>
                <a:cs typeface="Times New Roman"/>
              </a:rPr>
              <a:t>At </a:t>
            </a:r>
            <a:r>
              <a:rPr lang="en-GB" sz="3200" i="1" dirty="0" err="1">
                <a:effectLst/>
                <a:latin typeface="Tw Cen MT" pitchFamily="34" charset="0"/>
                <a:ea typeface="Calibri"/>
                <a:cs typeface="Times New Roman"/>
              </a:rPr>
              <a:t>Woodeaton</a:t>
            </a:r>
            <a:r>
              <a:rPr lang="en-GB" sz="3200" i="1" dirty="0">
                <a:effectLst/>
                <a:latin typeface="Tw Cen MT" pitchFamily="34" charset="0"/>
                <a:ea typeface="Calibri"/>
                <a:cs typeface="Times New Roman"/>
              </a:rPr>
              <a:t> there were only two farmers left and they would have gone away if the abbot had not made a new agreement with them to reduce their work service…” from the records of </a:t>
            </a:r>
            <a:r>
              <a:rPr lang="en-GB" sz="3200" i="1" dirty="0" err="1">
                <a:effectLst/>
                <a:latin typeface="Tw Cen MT" pitchFamily="34" charset="0"/>
                <a:ea typeface="Calibri"/>
                <a:cs typeface="Times New Roman"/>
              </a:rPr>
              <a:t>Eynsham</a:t>
            </a:r>
            <a:r>
              <a:rPr lang="en-GB" sz="3200" i="1" dirty="0">
                <a:effectLst/>
                <a:latin typeface="Tw Cen MT" pitchFamily="34" charset="0"/>
                <a:ea typeface="Calibri"/>
                <a:cs typeface="Times New Roman"/>
              </a:rPr>
              <a:t> </a:t>
            </a:r>
            <a:r>
              <a:rPr lang="en-GB" sz="3200" i="1" dirty="0" smtClean="0">
                <a:effectLst/>
                <a:latin typeface="Tw Cen MT" pitchFamily="34" charset="0"/>
                <a:ea typeface="Calibri"/>
                <a:cs typeface="Times New Roman"/>
              </a:rPr>
              <a:t>Abbey. </a:t>
            </a:r>
            <a:endParaRPr lang="en-GB" sz="1600" dirty="0">
              <a:effectLst/>
              <a:latin typeface="Tw Cen MT" pitchFamily="34" charset="0"/>
              <a:ea typeface="Calibri"/>
              <a:cs typeface="Times New Roman"/>
            </a:endParaRPr>
          </a:p>
        </p:txBody>
      </p:sp>
      <p:sp>
        <p:nvSpPr>
          <p:cNvPr id="6" name="TextBox 5"/>
          <p:cNvSpPr txBox="1"/>
          <p:nvPr/>
        </p:nvSpPr>
        <p:spPr>
          <a:xfrm>
            <a:off x="1062373" y="1328079"/>
            <a:ext cx="2434094" cy="5847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3200" b="1" dirty="0" smtClean="0">
                <a:latin typeface="Tw Cen MT" pitchFamily="34" charset="0"/>
              </a:rPr>
              <a:t>Source 1</a:t>
            </a:r>
            <a:endParaRPr lang="en-GB" sz="3200" b="1" dirty="0">
              <a:latin typeface="Tw Cen MT" pitchFamily="34" charset="0"/>
            </a:endParaRPr>
          </a:p>
        </p:txBody>
      </p:sp>
      <p:sp>
        <p:nvSpPr>
          <p:cNvPr id="27" name="TextBox 26"/>
          <p:cNvSpPr txBox="1"/>
          <p:nvPr/>
        </p:nvSpPr>
        <p:spPr>
          <a:xfrm>
            <a:off x="5613740" y="1328078"/>
            <a:ext cx="2434094" cy="5847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3200" b="1" dirty="0" smtClean="0">
                <a:latin typeface="Tw Cen MT" pitchFamily="34" charset="0"/>
              </a:rPr>
              <a:t>Source 2</a:t>
            </a:r>
            <a:endParaRPr lang="en-GB" sz="3200" b="1" dirty="0">
              <a:latin typeface="Tw Cen MT" pitchFamily="34" charset="0"/>
            </a:endParaRPr>
          </a:p>
        </p:txBody>
      </p:sp>
      <p:sp>
        <p:nvSpPr>
          <p:cNvPr id="7" name="TextBox 6"/>
          <p:cNvSpPr txBox="1"/>
          <p:nvPr/>
        </p:nvSpPr>
        <p:spPr>
          <a:xfrm>
            <a:off x="1079270" y="131115"/>
            <a:ext cx="6985461" cy="1077218"/>
          </a:xfrm>
          <a:prstGeom prst="rect">
            <a:avLst/>
          </a:prstGeom>
          <a:noFill/>
        </p:spPr>
        <p:txBody>
          <a:bodyPr wrap="square" rtlCol="0">
            <a:spAutoFit/>
          </a:bodyPr>
          <a:lstStyle/>
          <a:p>
            <a:pPr algn="ctr"/>
            <a:r>
              <a:rPr lang="en-GB" sz="3200" b="1" dirty="0" smtClean="0">
                <a:latin typeface="Tw Cen MT" pitchFamily="34" charset="0"/>
              </a:rPr>
              <a:t>Why did life for peasants improve after the Black Death?</a:t>
            </a:r>
            <a:endParaRPr lang="en-GB" sz="3200" b="1" dirty="0">
              <a:latin typeface="Tw Cen MT"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97" y="185062"/>
            <a:ext cx="5185971" cy="6694714"/>
          </a:xfrm>
          <a:prstGeom prst="rect">
            <a:avLst/>
          </a:prstGeom>
          <a:effectLst>
            <a:softEdge rad="317500"/>
          </a:effectLst>
        </p:spPr>
      </p:pic>
      <p:sp>
        <p:nvSpPr>
          <p:cNvPr id="9" name="TextBox 8"/>
          <p:cNvSpPr txBox="1"/>
          <p:nvPr/>
        </p:nvSpPr>
        <p:spPr>
          <a:xfrm>
            <a:off x="614953" y="5256220"/>
            <a:ext cx="4299857" cy="646331"/>
          </a:xfrm>
          <a:prstGeom prst="rect">
            <a:avLst/>
          </a:prstGeom>
          <a:noFill/>
        </p:spPr>
        <p:txBody>
          <a:bodyPr wrap="square" rtlCol="0">
            <a:spAutoFit/>
          </a:bodyPr>
          <a:lstStyle/>
          <a:p>
            <a:pPr algn="ctr"/>
            <a:r>
              <a:rPr lang="en-GB" sz="3600" b="1" dirty="0" smtClean="0">
                <a:latin typeface="Tw Cen MT" pitchFamily="34" charset="0"/>
              </a:rPr>
              <a:t>King Edward III</a:t>
            </a:r>
            <a:endParaRPr lang="en-GB" sz="3600" b="1" dirty="0">
              <a:latin typeface="Tw Cen MT" pitchFamily="34" charset="0"/>
            </a:endParaRPr>
          </a:p>
        </p:txBody>
      </p:sp>
      <p:sp>
        <p:nvSpPr>
          <p:cNvPr id="10" name="TextBox 9"/>
          <p:cNvSpPr txBox="1"/>
          <p:nvPr/>
        </p:nvSpPr>
        <p:spPr>
          <a:xfrm>
            <a:off x="4748849" y="505263"/>
            <a:ext cx="4163876" cy="587853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3200" b="1" dirty="0" smtClean="0">
                <a:latin typeface="Tw Cen MT" pitchFamily="34" charset="0"/>
              </a:rPr>
              <a:t>Good times for the peasants did not last for long.</a:t>
            </a:r>
          </a:p>
          <a:p>
            <a:pPr algn="ctr"/>
            <a:r>
              <a:rPr lang="en-GB" sz="2800" dirty="0" smtClean="0">
                <a:latin typeface="Tw Cen MT" pitchFamily="34" charset="0"/>
              </a:rPr>
              <a:t>Parliament was not happy about the changes that gave the peasants some power. In 1351, King Edward III passed a law called the </a:t>
            </a:r>
            <a:r>
              <a:rPr lang="en-GB" sz="2800" b="1" i="1" dirty="0" smtClean="0">
                <a:latin typeface="Tw Cen MT" pitchFamily="34" charset="0"/>
              </a:rPr>
              <a:t>Statute of Labourers</a:t>
            </a:r>
            <a:r>
              <a:rPr lang="en-GB" sz="2800" dirty="0" smtClean="0">
                <a:latin typeface="Tw Cen MT" pitchFamily="34" charset="0"/>
              </a:rPr>
              <a:t>. The law said that wages must be kept at the same level as they were before the Black Death.</a:t>
            </a:r>
            <a:endParaRPr lang="en-GB" sz="2800" dirty="0">
              <a:latin typeface="Tw Cen MT" pitchFamily="34" charset="0"/>
            </a:endParaRPr>
          </a:p>
        </p:txBody>
      </p:sp>
      <p:pic>
        <p:nvPicPr>
          <p:cNvPr id="15" name="Rounded Rectangle 16">
            <a:hlinkClick r:id="rId4" action="ppaction://hlinkfile"/>
          </p:cNvPr>
          <p:cNvPicPr preferRelativeResize="0">
            <a:picLocks/>
          </p:cNvPicPr>
          <p:nvPr/>
        </p:nvPicPr>
        <p:blipFill>
          <a:blip r:embed="rId5" cstate="print"/>
          <a:stretch>
            <a:fillRect/>
          </a:stretch>
        </p:blipFill>
        <p:spPr>
          <a:xfrm>
            <a:off x="153591" y="6080073"/>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Rounded Rectangle 15">
            <a:hlinkClick r:id="rId6" action="ppaction://hlinkfile"/>
          </p:cNvPr>
          <p:cNvPicPr>
            <a:picLocks/>
          </p:cNvPicPr>
          <p:nvPr/>
        </p:nvPicPr>
        <p:blipFill>
          <a:blip r:embed="rId7" cstate="print"/>
          <a:stretch>
            <a:fillRect/>
          </a:stretch>
        </p:blipFill>
        <p:spPr>
          <a:xfrm>
            <a:off x="1060645" y="6080069"/>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Rectangle 16"/>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24</a:t>
            </a:r>
            <a:endParaRPr lang="en-US" sz="1400" b="1" dirty="0"/>
          </a:p>
        </p:txBody>
      </p:sp>
      <p:sp>
        <p:nvSpPr>
          <p:cNvPr id="18"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a:t>
            </a:r>
            <a:r>
              <a:rPr lang="en-GB" sz="1200" b="1" i="1" dirty="0">
                <a:latin typeface="Tw Cen MT" pitchFamily="34" charset="0"/>
              </a:rPr>
              <a:t>, Rebellion and </a:t>
            </a:r>
            <a:r>
              <a:rPr lang="en-GB" sz="1200" b="1" i="1" dirty="0" smtClean="0">
                <a:latin typeface="Tw Cen MT" pitchFamily="34" charset="0"/>
              </a:rPr>
              <a:t>War</a:t>
            </a:r>
            <a:endParaRPr lang="en-US" sz="1200" b="1" i="1" dirty="0">
              <a:latin typeface="Tw Cen MT" pitchFamily="34" charset="0"/>
            </a:endParaRPr>
          </a:p>
        </p:txBody>
      </p:sp>
      <p:pic>
        <p:nvPicPr>
          <p:cNvPr id="19" name="Picture 1" descr="C:\Documents and Settings\Anthony Robinson\Local Settings\Temporary Internet Files\Content.IE5\ACXLHXR9\MCj02931600000[1].wmf">
            <a:hlinkClick r:id="rId8" action="ppaction://hlinkfile"/>
          </p:cNvPr>
          <p:cNvPicPr>
            <a:picLocks noChangeArrowheads="1"/>
          </p:cNvPicPr>
          <p:nvPr/>
        </p:nvPicPr>
        <p:blipFill>
          <a:blip r:embed="rId9" cstate="print"/>
          <a:srcRect/>
          <a:stretch>
            <a:fillRect/>
          </a:stretch>
        </p:blipFill>
        <p:spPr bwMode="auto">
          <a:xfrm>
            <a:off x="2762544" y="6092167"/>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2" descr="C:\Documents and Settings\Anthony Robinson\Local Settings\Temporary Internet Files\Content.IE5\GBBTHQWP\MCBD07215_0000[1].wmf">
            <a:hlinkClick r:id="rId10" action="ppaction://hlinkfile"/>
          </p:cNvPr>
          <p:cNvPicPr>
            <a:picLocks noChangeArrowheads="1"/>
          </p:cNvPicPr>
          <p:nvPr/>
        </p:nvPicPr>
        <p:blipFill>
          <a:blip r:embed="rId11" cstate="print"/>
          <a:srcRect/>
          <a:stretch>
            <a:fillRect/>
          </a:stretch>
        </p:blipFill>
        <p:spPr bwMode="auto">
          <a:xfrm>
            <a:off x="1930393" y="6083242"/>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5353553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2000"/>
                                        <p:tgtEl>
                                          <p:spTgt spid="3"/>
                                        </p:tgtEl>
                                      </p:cBhvr>
                                    </p:animEffect>
                                  </p:childTnLst>
                                  <p:subTnLst>
                                    <p:audio>
                                      <p:cMediaNode>
                                        <p:cTn display="0" masterRel="sameClick">
                                          <p:stCondLst>
                                            <p:cond evt="begin" delay="0">
                                              <p:tn val="12"/>
                                            </p:cond>
                                          </p:stCondLst>
                                          <p:endCondLst>
                                            <p:cond evt="onStopAudio" delay="0">
                                              <p:tgtEl>
                                                <p:sldTgt/>
                                              </p:tgtEl>
                                            </p:cond>
                                          </p:endCondLst>
                                        </p:cTn>
                                        <p:tgtEl>
                                          <p:sndTgt r:embed="rId2" name="arrow.wav"/>
                                        </p:tgtEl>
                                      </p:cMediaNode>
                                    </p:audio>
                                  </p:subTnLst>
                                </p:cTn>
                              </p:par>
                            </p:childTnLst>
                          </p:cTn>
                        </p:par>
                      </p:childTnLst>
                    </p:cTn>
                  </p:par>
                  <p:par>
                    <p:cTn id="15" fill="hold">
                      <p:stCondLst>
                        <p:cond delay="indefinite"/>
                      </p:stCondLst>
                      <p:childTnLst>
                        <p:par>
                          <p:cTn id="16" fill="hold">
                            <p:stCondLst>
                              <p:cond delay="0"/>
                            </p:stCondLst>
                            <p:childTnLst>
                              <p:par>
                                <p:cTn id="17" presetID="3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800" decel="100000"/>
                                        <p:tgtEl>
                                          <p:spTgt spid="4"/>
                                        </p:tgtEl>
                                      </p:cBhvr>
                                    </p:animEffect>
                                    <p:anim calcmode="lin" valueType="num">
                                      <p:cBhvr>
                                        <p:cTn id="20" dur="800" decel="100000" fill="hold"/>
                                        <p:tgtEl>
                                          <p:spTgt spid="4"/>
                                        </p:tgtEl>
                                        <p:attrNameLst>
                                          <p:attrName>style.rotation</p:attrName>
                                        </p:attrNameLst>
                                      </p:cBhvr>
                                      <p:tavLst>
                                        <p:tav tm="0">
                                          <p:val>
                                            <p:fltVal val="-90"/>
                                          </p:val>
                                        </p:tav>
                                        <p:tav tm="100000">
                                          <p:val>
                                            <p:fltVal val="0"/>
                                          </p:val>
                                        </p:tav>
                                      </p:tavLst>
                                    </p:anim>
                                    <p:anim calcmode="lin" valueType="num">
                                      <p:cBhvr>
                                        <p:cTn id="21" dur="800" decel="100000" fill="hold"/>
                                        <p:tgtEl>
                                          <p:spTgt spid="4"/>
                                        </p:tgtEl>
                                        <p:attrNameLst>
                                          <p:attrName>ppt_x</p:attrName>
                                        </p:attrNameLst>
                                      </p:cBhvr>
                                      <p:tavLst>
                                        <p:tav tm="0">
                                          <p:val>
                                            <p:strVal val="#ppt_x+0.4"/>
                                          </p:val>
                                        </p:tav>
                                        <p:tav tm="100000">
                                          <p:val>
                                            <p:strVal val="#ppt_x-0.05"/>
                                          </p:val>
                                        </p:tav>
                                      </p:tavLst>
                                    </p:anim>
                                    <p:anim calcmode="lin" valueType="num">
                                      <p:cBhvr>
                                        <p:cTn id="22" dur="800" decel="100000" fill="hold"/>
                                        <p:tgtEl>
                                          <p:spTgt spid="4"/>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arrow.wav"/>
                                        </p:tgtEl>
                                      </p:cMediaNode>
                                    </p:audio>
                                  </p:subTnLst>
                                </p:cTn>
                              </p:par>
                            </p:childTnLst>
                          </p:cTn>
                        </p:par>
                      </p:childTnLst>
                    </p:cTn>
                  </p:par>
                  <p:par>
                    <p:cTn id="25" fill="hold">
                      <p:stCondLst>
                        <p:cond delay="indefinite"/>
                      </p:stCondLst>
                      <p:childTnLst>
                        <p:par>
                          <p:cTn id="26" fill="hold">
                            <p:stCondLst>
                              <p:cond delay="0"/>
                            </p:stCondLst>
                            <p:childTnLst>
                              <p:par>
                                <p:cTn id="27" presetID="3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800" decel="100000"/>
                                        <p:tgtEl>
                                          <p:spTgt spid="21"/>
                                        </p:tgtEl>
                                      </p:cBhvr>
                                    </p:animEffect>
                                    <p:anim calcmode="lin" valueType="num">
                                      <p:cBhvr>
                                        <p:cTn id="30" dur="800" decel="100000" fill="hold"/>
                                        <p:tgtEl>
                                          <p:spTgt spid="21"/>
                                        </p:tgtEl>
                                        <p:attrNameLst>
                                          <p:attrName>style.rotation</p:attrName>
                                        </p:attrNameLst>
                                      </p:cBhvr>
                                      <p:tavLst>
                                        <p:tav tm="0">
                                          <p:val>
                                            <p:fltVal val="-90"/>
                                          </p:val>
                                        </p:tav>
                                        <p:tav tm="100000">
                                          <p:val>
                                            <p:fltVal val="0"/>
                                          </p:val>
                                        </p:tav>
                                      </p:tavLst>
                                    </p:anim>
                                    <p:anim calcmode="lin" valueType="num">
                                      <p:cBhvr>
                                        <p:cTn id="31" dur="800" decel="100000" fill="hold"/>
                                        <p:tgtEl>
                                          <p:spTgt spid="21"/>
                                        </p:tgtEl>
                                        <p:attrNameLst>
                                          <p:attrName>ppt_x</p:attrName>
                                        </p:attrNameLst>
                                      </p:cBhvr>
                                      <p:tavLst>
                                        <p:tav tm="0">
                                          <p:val>
                                            <p:strVal val="#ppt_x+0.4"/>
                                          </p:val>
                                        </p:tav>
                                        <p:tav tm="100000">
                                          <p:val>
                                            <p:strVal val="#ppt_x-0.05"/>
                                          </p:val>
                                        </p:tav>
                                      </p:tavLst>
                                    </p:anim>
                                    <p:anim calcmode="lin" valueType="num">
                                      <p:cBhvr>
                                        <p:cTn id="32" dur="800" decel="100000" fill="hold"/>
                                        <p:tgtEl>
                                          <p:spTgt spid="21"/>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arrow.wav"/>
                                        </p:tgtEl>
                                      </p:cMediaNode>
                                    </p:audio>
                                  </p:subTnLst>
                                </p:cTn>
                              </p:par>
                            </p:childTnLst>
                          </p:cTn>
                        </p:par>
                      </p:childTnLst>
                    </p:cTn>
                  </p:par>
                  <p:par>
                    <p:cTn id="35" fill="hold">
                      <p:stCondLst>
                        <p:cond delay="indefinite"/>
                      </p:stCondLst>
                      <p:childTnLst>
                        <p:par>
                          <p:cTn id="36" fill="hold">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800" decel="100000"/>
                                        <p:tgtEl>
                                          <p:spTgt spid="22"/>
                                        </p:tgtEl>
                                      </p:cBhvr>
                                    </p:animEffect>
                                    <p:anim calcmode="lin" valueType="num">
                                      <p:cBhvr>
                                        <p:cTn id="40" dur="800" decel="100000" fill="hold"/>
                                        <p:tgtEl>
                                          <p:spTgt spid="22"/>
                                        </p:tgtEl>
                                        <p:attrNameLst>
                                          <p:attrName>style.rotation</p:attrName>
                                        </p:attrNameLst>
                                      </p:cBhvr>
                                      <p:tavLst>
                                        <p:tav tm="0">
                                          <p:val>
                                            <p:fltVal val="-90"/>
                                          </p:val>
                                        </p:tav>
                                        <p:tav tm="100000">
                                          <p:val>
                                            <p:fltVal val="0"/>
                                          </p:val>
                                        </p:tav>
                                      </p:tavLst>
                                    </p:anim>
                                    <p:anim calcmode="lin" valueType="num">
                                      <p:cBhvr>
                                        <p:cTn id="41" dur="800" decel="100000" fill="hold"/>
                                        <p:tgtEl>
                                          <p:spTgt spid="22"/>
                                        </p:tgtEl>
                                        <p:attrNameLst>
                                          <p:attrName>ppt_x</p:attrName>
                                        </p:attrNameLst>
                                      </p:cBhvr>
                                      <p:tavLst>
                                        <p:tav tm="0">
                                          <p:val>
                                            <p:strVal val="#ppt_x+0.4"/>
                                          </p:val>
                                        </p:tav>
                                        <p:tav tm="100000">
                                          <p:val>
                                            <p:strVal val="#ppt_x-0.05"/>
                                          </p:val>
                                        </p:tav>
                                      </p:tavLst>
                                    </p:anim>
                                    <p:anim calcmode="lin" valueType="num">
                                      <p:cBhvr>
                                        <p:cTn id="42" dur="800" decel="100000" fill="hold"/>
                                        <p:tgtEl>
                                          <p:spTgt spid="2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37"/>
                                            </p:cond>
                                          </p:stCondLst>
                                          <p:endCondLst>
                                            <p:cond evt="onStopAudio" delay="0">
                                              <p:tgtEl>
                                                <p:sldTgt/>
                                              </p:tgtEl>
                                            </p:cond>
                                          </p:endCondLst>
                                        </p:cTn>
                                        <p:tgtEl>
                                          <p:sndTgt r:embed="rId2" name="arrow.wav"/>
                                        </p:tgtEl>
                                      </p:cMediaNode>
                                    </p:audio>
                                  </p:subTnLst>
                                </p:cTn>
                              </p:par>
                            </p:childTnLst>
                          </p:cTn>
                        </p:par>
                      </p:childTnLst>
                    </p:cTn>
                  </p:par>
                  <p:par>
                    <p:cTn id="45" fill="hold">
                      <p:stCondLst>
                        <p:cond delay="indefinite"/>
                      </p:stCondLst>
                      <p:childTnLst>
                        <p:par>
                          <p:cTn id="46" fill="hold">
                            <p:stCondLst>
                              <p:cond delay="0"/>
                            </p:stCondLst>
                            <p:childTnLst>
                              <p:par>
                                <p:cTn id="47" presetID="52" presetClass="exit" presetSubtype="0" fill="hold" grpId="1" nodeType="clickEffect">
                                  <p:stCondLst>
                                    <p:cond delay="0"/>
                                  </p:stCondLst>
                                  <p:childTnLst>
                                    <p:animScale>
                                      <p:cBhvr>
                                        <p:cTn id="48" dur="1000" accel="50000">
                                          <p:stCondLst>
                                            <p:cond delay="0"/>
                                          </p:stCondLst>
                                        </p:cTn>
                                        <p:tgtEl>
                                          <p:spTgt spid="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9" dur="1000" accel="50000">
                                          <p:stCondLst>
                                            <p:cond delay="0"/>
                                          </p:stCondLst>
                                        </p:cTn>
                                        <p:tgtEl>
                                          <p:spTgt spid="5"/>
                                        </p:tgtEl>
                                        <p:attrNameLst>
                                          <p:attrName>ppt_x</p:attrName>
                                          <p:attrName>ppt_y</p:attrName>
                                        </p:attrNameLst>
                                      </p:cBhvr>
                                    </p:animMotion>
                                    <p:animEffect transition="out" filter="fade">
                                      <p:cBhvr>
                                        <p:cTn id="50" dur="1000"/>
                                        <p:tgtEl>
                                          <p:spTgt spid="5"/>
                                        </p:tgtEl>
                                      </p:cBhvr>
                                    </p:animEffect>
                                    <p:set>
                                      <p:cBhvr>
                                        <p:cTn id="51" dur="1" fill="hold">
                                          <p:stCondLst>
                                            <p:cond delay="999"/>
                                          </p:stCondLst>
                                        </p:cTn>
                                        <p:tgtEl>
                                          <p:spTgt spid="5"/>
                                        </p:tgtEl>
                                        <p:attrNameLst>
                                          <p:attrName>style.visibility</p:attrName>
                                        </p:attrNameLst>
                                      </p:cBhvr>
                                      <p:to>
                                        <p:strVal val="hidden"/>
                                      </p:to>
                                    </p:set>
                                  </p:childTnLst>
                                </p:cTn>
                              </p:par>
                              <p:par>
                                <p:cTn id="52" presetID="52" presetClass="exit" presetSubtype="0" fill="hold" grpId="1" nodeType="withEffect">
                                  <p:stCondLst>
                                    <p:cond delay="0"/>
                                  </p:stCondLst>
                                  <p:childTnLst>
                                    <p:animScale>
                                      <p:cBhvr>
                                        <p:cTn id="53" dur="1000" accel="50000">
                                          <p:stCondLst>
                                            <p:cond delay="0"/>
                                          </p:stCondLst>
                                        </p:cTn>
                                        <p:tgtEl>
                                          <p:spTgt spid="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4" dur="1000" accel="50000">
                                          <p:stCondLst>
                                            <p:cond delay="0"/>
                                          </p:stCondLst>
                                        </p:cTn>
                                        <p:tgtEl>
                                          <p:spTgt spid="3"/>
                                        </p:tgtEl>
                                        <p:attrNameLst>
                                          <p:attrName>ppt_x</p:attrName>
                                          <p:attrName>ppt_y</p:attrName>
                                        </p:attrNameLst>
                                      </p:cBhvr>
                                    </p:animMotion>
                                    <p:animEffect transition="out" filter="fade">
                                      <p:cBhvr>
                                        <p:cTn id="55" dur="1000"/>
                                        <p:tgtEl>
                                          <p:spTgt spid="3"/>
                                        </p:tgtEl>
                                      </p:cBhvr>
                                    </p:animEffect>
                                    <p:set>
                                      <p:cBhvr>
                                        <p:cTn id="56" dur="1" fill="hold">
                                          <p:stCondLst>
                                            <p:cond delay="999"/>
                                          </p:stCondLst>
                                        </p:cTn>
                                        <p:tgtEl>
                                          <p:spTgt spid="3"/>
                                        </p:tgtEl>
                                        <p:attrNameLst>
                                          <p:attrName>style.visibility</p:attrName>
                                        </p:attrNameLst>
                                      </p:cBhvr>
                                      <p:to>
                                        <p:strVal val="hidden"/>
                                      </p:to>
                                    </p:set>
                                  </p:childTnLst>
                                </p:cTn>
                              </p:par>
                              <p:par>
                                <p:cTn id="57" presetID="52" presetClass="exit" presetSubtype="0" fill="hold" grpId="1" nodeType="withEffect">
                                  <p:stCondLst>
                                    <p:cond delay="0"/>
                                  </p:stCondLst>
                                  <p:childTnLst>
                                    <p:animScale>
                                      <p:cBhvr>
                                        <p:cTn id="58"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9" dur="1000" accel="50000">
                                          <p:stCondLst>
                                            <p:cond delay="0"/>
                                          </p:stCondLst>
                                        </p:cTn>
                                        <p:tgtEl>
                                          <p:spTgt spid="4"/>
                                        </p:tgtEl>
                                        <p:attrNameLst>
                                          <p:attrName>ppt_x</p:attrName>
                                          <p:attrName>ppt_y</p:attrName>
                                        </p:attrNameLst>
                                      </p:cBhvr>
                                    </p:animMotion>
                                    <p:animEffect transition="out" filter="fade">
                                      <p:cBhvr>
                                        <p:cTn id="60" dur="1000"/>
                                        <p:tgtEl>
                                          <p:spTgt spid="4"/>
                                        </p:tgtEl>
                                      </p:cBhvr>
                                    </p:animEffect>
                                    <p:set>
                                      <p:cBhvr>
                                        <p:cTn id="61" dur="1" fill="hold">
                                          <p:stCondLst>
                                            <p:cond delay="999"/>
                                          </p:stCondLst>
                                        </p:cTn>
                                        <p:tgtEl>
                                          <p:spTgt spid="4"/>
                                        </p:tgtEl>
                                        <p:attrNameLst>
                                          <p:attrName>style.visibility</p:attrName>
                                        </p:attrNameLst>
                                      </p:cBhvr>
                                      <p:to>
                                        <p:strVal val="hidden"/>
                                      </p:to>
                                    </p:set>
                                  </p:childTnLst>
                                </p:cTn>
                              </p:par>
                              <p:par>
                                <p:cTn id="62" presetID="52" presetClass="exit" presetSubtype="0" fill="hold" grpId="1" nodeType="withEffect">
                                  <p:stCondLst>
                                    <p:cond delay="0"/>
                                  </p:stCondLst>
                                  <p:childTnLst>
                                    <p:animScale>
                                      <p:cBhvr>
                                        <p:cTn id="63" dur="1000" accel="50000">
                                          <p:stCondLst>
                                            <p:cond delay="0"/>
                                          </p:stCondLst>
                                        </p:cTn>
                                        <p:tgtEl>
                                          <p:spTgt spid="2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4" dur="1000" accel="50000">
                                          <p:stCondLst>
                                            <p:cond delay="0"/>
                                          </p:stCondLst>
                                        </p:cTn>
                                        <p:tgtEl>
                                          <p:spTgt spid="21"/>
                                        </p:tgtEl>
                                        <p:attrNameLst>
                                          <p:attrName>ppt_x</p:attrName>
                                          <p:attrName>ppt_y</p:attrName>
                                        </p:attrNameLst>
                                      </p:cBhvr>
                                    </p:animMotion>
                                    <p:animEffect transition="out" filter="fade">
                                      <p:cBhvr>
                                        <p:cTn id="65" dur="1000"/>
                                        <p:tgtEl>
                                          <p:spTgt spid="21"/>
                                        </p:tgtEl>
                                      </p:cBhvr>
                                    </p:animEffect>
                                    <p:set>
                                      <p:cBhvr>
                                        <p:cTn id="66" dur="1" fill="hold">
                                          <p:stCondLst>
                                            <p:cond delay="999"/>
                                          </p:stCondLst>
                                        </p:cTn>
                                        <p:tgtEl>
                                          <p:spTgt spid="21"/>
                                        </p:tgtEl>
                                        <p:attrNameLst>
                                          <p:attrName>style.visibility</p:attrName>
                                        </p:attrNameLst>
                                      </p:cBhvr>
                                      <p:to>
                                        <p:strVal val="hidden"/>
                                      </p:to>
                                    </p:set>
                                  </p:childTnLst>
                                </p:cTn>
                              </p:par>
                              <p:par>
                                <p:cTn id="67" presetID="52" presetClass="exit" presetSubtype="0" fill="hold" grpId="1" nodeType="withEffect">
                                  <p:stCondLst>
                                    <p:cond delay="0"/>
                                  </p:stCondLst>
                                  <p:childTnLst>
                                    <p:animScale>
                                      <p:cBhvr>
                                        <p:cTn id="68" dur="1000" accel="50000">
                                          <p:stCondLst>
                                            <p:cond delay="0"/>
                                          </p:stCondLst>
                                        </p:cTn>
                                        <p:tgtEl>
                                          <p:spTgt spid="2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9" dur="1000" accel="50000">
                                          <p:stCondLst>
                                            <p:cond delay="0"/>
                                          </p:stCondLst>
                                        </p:cTn>
                                        <p:tgtEl>
                                          <p:spTgt spid="22"/>
                                        </p:tgtEl>
                                        <p:attrNameLst>
                                          <p:attrName>ppt_x</p:attrName>
                                          <p:attrName>ppt_y</p:attrName>
                                        </p:attrNameLst>
                                      </p:cBhvr>
                                    </p:animMotion>
                                    <p:animEffect transition="out" filter="fade">
                                      <p:cBhvr>
                                        <p:cTn id="70" dur="1000"/>
                                        <p:tgtEl>
                                          <p:spTgt spid="22"/>
                                        </p:tgtEl>
                                      </p:cBhvr>
                                    </p:animEffect>
                                    <p:set>
                                      <p:cBhvr>
                                        <p:cTn id="71" dur="1" fill="hold">
                                          <p:stCondLst>
                                            <p:cond delay="999"/>
                                          </p:stCondLst>
                                        </p:cTn>
                                        <p:tgtEl>
                                          <p:spTgt spid="22"/>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p:cTn id="76" dur="1750" fill="hold"/>
                                        <p:tgtEl>
                                          <p:spTgt spid="7"/>
                                        </p:tgtEl>
                                        <p:attrNameLst>
                                          <p:attrName>ppt_w</p:attrName>
                                        </p:attrNameLst>
                                      </p:cBhvr>
                                      <p:tavLst>
                                        <p:tav tm="0">
                                          <p:val>
                                            <p:strVal val="#ppt_w*0.70"/>
                                          </p:val>
                                        </p:tav>
                                        <p:tav tm="100000">
                                          <p:val>
                                            <p:strVal val="#ppt_w"/>
                                          </p:val>
                                        </p:tav>
                                      </p:tavLst>
                                    </p:anim>
                                    <p:anim calcmode="lin" valueType="num">
                                      <p:cBhvr>
                                        <p:cTn id="77" dur="1750" fill="hold"/>
                                        <p:tgtEl>
                                          <p:spTgt spid="7"/>
                                        </p:tgtEl>
                                        <p:attrNameLst>
                                          <p:attrName>ppt_h</p:attrName>
                                        </p:attrNameLst>
                                      </p:cBhvr>
                                      <p:tavLst>
                                        <p:tav tm="0">
                                          <p:val>
                                            <p:strVal val="#ppt_h"/>
                                          </p:val>
                                        </p:tav>
                                        <p:tav tm="100000">
                                          <p:val>
                                            <p:strVal val="#ppt_h"/>
                                          </p:val>
                                        </p:tav>
                                      </p:tavLst>
                                    </p:anim>
                                    <p:animEffect transition="in" filter="fade">
                                      <p:cBhvr>
                                        <p:cTn id="78" dur="1750"/>
                                        <p:tgtEl>
                                          <p:spTgt spid="7"/>
                                        </p:tgtEl>
                                      </p:cBhvr>
                                    </p:animEffect>
                                  </p:childTnLst>
                                  <p:subTnLst>
                                    <p:audio>
                                      <p:cMediaNode>
                                        <p:cTn display="0" masterRel="sameClick">
                                          <p:stCondLst>
                                            <p:cond evt="begin" delay="0">
                                              <p:tn val="74"/>
                                            </p:cond>
                                          </p:stCondLst>
                                          <p:endCondLst>
                                            <p:cond evt="onStopAudio" delay="0">
                                              <p:tgtEl>
                                                <p:sldTgt/>
                                              </p:tgtEl>
                                            </p:cond>
                                          </p:endCondLst>
                                        </p:cTn>
                                        <p:tgtEl>
                                          <p:sndTgt r:embed="rId2" name="arrow.wav"/>
                                        </p:tgtEl>
                                      </p:cMediaNode>
                                    </p:audio>
                                  </p:subTnLst>
                                </p:cTn>
                              </p:par>
                            </p:childTnLst>
                          </p:cTn>
                        </p:par>
                      </p:childTnLst>
                    </p:cTn>
                  </p:par>
                  <p:par>
                    <p:cTn id="79" fill="hold">
                      <p:stCondLst>
                        <p:cond delay="indefinite"/>
                      </p:stCondLst>
                      <p:childTnLst>
                        <p:par>
                          <p:cTn id="80" fill="hold">
                            <p:stCondLst>
                              <p:cond delay="0"/>
                            </p:stCondLst>
                            <p:childTnLst>
                              <p:par>
                                <p:cTn id="81" presetID="43" presetClass="entr" presetSubtype="0" fill="hold" grpId="0" nodeType="click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100"/>
                                        <p:tgtEl>
                                          <p:spTgt spid="24"/>
                                        </p:tgtEl>
                                      </p:cBhvr>
                                    </p:animEffect>
                                    <p:anim calcmode="lin" valueType="num">
                                      <p:cBhvr>
                                        <p:cTn id="84" dur="400" fill="hold"/>
                                        <p:tgtEl>
                                          <p:spTgt spid="24"/>
                                        </p:tgtEl>
                                        <p:attrNameLst>
                                          <p:attrName>ppt_x</p:attrName>
                                        </p:attrNameLst>
                                      </p:cBhvr>
                                      <p:tavLst>
                                        <p:tav tm="0">
                                          <p:val>
                                            <p:strVal val="#ppt_x"/>
                                          </p:val>
                                        </p:tav>
                                        <p:tav tm="100000">
                                          <p:val>
                                            <p:strVal val="#ppt_x"/>
                                          </p:val>
                                        </p:tav>
                                      </p:tavLst>
                                    </p:anim>
                                    <p:anim calcmode="lin" valueType="num">
                                      <p:cBhvr>
                                        <p:cTn id="85" dur="400" fill="hold"/>
                                        <p:tgtEl>
                                          <p:spTgt spid="24"/>
                                        </p:tgtEl>
                                        <p:attrNameLst>
                                          <p:attrName>ppt_y</p:attrName>
                                        </p:attrNameLst>
                                      </p:cBhvr>
                                      <p:tavLst>
                                        <p:tav tm="0">
                                          <p:val>
                                            <p:strVal val="#ppt_y+0.31"/>
                                          </p:val>
                                        </p:tav>
                                        <p:tav tm="100000">
                                          <p:val>
                                            <p:strVal val="#ppt_y+0.31"/>
                                          </p:val>
                                        </p:tav>
                                      </p:tavLst>
                                    </p:anim>
                                    <p:anim calcmode="lin" valueType="num">
                                      <p:cBhvr>
                                        <p:cTn id="86" dur="600" decel="50000" fill="hold">
                                          <p:stCondLst>
                                            <p:cond delay="400"/>
                                          </p:stCondLst>
                                        </p:cTn>
                                        <p:tgtEl>
                                          <p:spTgt spid="2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7" dur="600" decel="50000" fill="hold">
                                          <p:stCondLst>
                                            <p:cond delay="400"/>
                                          </p:stCondLst>
                                        </p:cTn>
                                        <p:tgtEl>
                                          <p:spTgt spid="2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88" presetID="16" presetClass="entr" presetSubtype="21" fill="hold" grpId="0" nodeType="with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barn(inVertical)">
                                      <p:cBhvr>
                                        <p:cTn id="90" dur="1500"/>
                                        <p:tgtEl>
                                          <p:spTgt spid="6"/>
                                        </p:tgtEl>
                                      </p:cBhvr>
                                    </p:animEffect>
                                  </p:childTnLst>
                                </p:cTn>
                              </p:par>
                            </p:childTnLst>
                          </p:cTn>
                        </p:par>
                      </p:childTnLst>
                    </p:cTn>
                  </p:par>
                  <p:par>
                    <p:cTn id="91" fill="hold">
                      <p:stCondLst>
                        <p:cond delay="indefinite"/>
                      </p:stCondLst>
                      <p:childTnLst>
                        <p:par>
                          <p:cTn id="92" fill="hold">
                            <p:stCondLst>
                              <p:cond delay="0"/>
                            </p:stCondLst>
                            <p:childTnLst>
                              <p:par>
                                <p:cTn id="93" presetID="43" presetClass="entr" presetSubtype="0" fill="hold" grpId="0"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100"/>
                                        <p:tgtEl>
                                          <p:spTgt spid="26"/>
                                        </p:tgtEl>
                                      </p:cBhvr>
                                    </p:animEffect>
                                    <p:anim calcmode="lin" valueType="num">
                                      <p:cBhvr>
                                        <p:cTn id="96" dur="400" fill="hold"/>
                                        <p:tgtEl>
                                          <p:spTgt spid="26"/>
                                        </p:tgtEl>
                                        <p:attrNameLst>
                                          <p:attrName>ppt_x</p:attrName>
                                        </p:attrNameLst>
                                      </p:cBhvr>
                                      <p:tavLst>
                                        <p:tav tm="0">
                                          <p:val>
                                            <p:strVal val="#ppt_x"/>
                                          </p:val>
                                        </p:tav>
                                        <p:tav tm="100000">
                                          <p:val>
                                            <p:strVal val="#ppt_x"/>
                                          </p:val>
                                        </p:tav>
                                      </p:tavLst>
                                    </p:anim>
                                    <p:anim calcmode="lin" valueType="num">
                                      <p:cBhvr>
                                        <p:cTn id="97" dur="400" fill="hold"/>
                                        <p:tgtEl>
                                          <p:spTgt spid="26"/>
                                        </p:tgtEl>
                                        <p:attrNameLst>
                                          <p:attrName>ppt_y</p:attrName>
                                        </p:attrNameLst>
                                      </p:cBhvr>
                                      <p:tavLst>
                                        <p:tav tm="0">
                                          <p:val>
                                            <p:strVal val="#ppt_y+0.31"/>
                                          </p:val>
                                        </p:tav>
                                        <p:tav tm="100000">
                                          <p:val>
                                            <p:strVal val="#ppt_y+0.31"/>
                                          </p:val>
                                        </p:tav>
                                      </p:tavLst>
                                    </p:anim>
                                    <p:anim calcmode="lin" valueType="num">
                                      <p:cBhvr>
                                        <p:cTn id="98" dur="600" decel="50000" fill="hold">
                                          <p:stCondLst>
                                            <p:cond delay="400"/>
                                          </p:stCondLst>
                                        </p:cTn>
                                        <p:tgtEl>
                                          <p:spTgt spid="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9" dur="600" decel="50000" fill="hold">
                                          <p:stCondLst>
                                            <p:cond delay="400"/>
                                          </p:stCondLst>
                                        </p:cTn>
                                        <p:tgtEl>
                                          <p:spTgt spid="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00" presetID="16" presetClass="entr" presetSubtype="21"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barn(inVertical)">
                                      <p:cBhvr>
                                        <p:cTn id="102" dur="1500"/>
                                        <p:tgtEl>
                                          <p:spTgt spid="27"/>
                                        </p:tgtEl>
                                      </p:cBhvr>
                                    </p:animEffect>
                                  </p:childTnLst>
                                </p:cTn>
                              </p:par>
                            </p:childTnLst>
                          </p:cTn>
                        </p:par>
                      </p:childTnLst>
                    </p:cTn>
                  </p:par>
                  <p:par>
                    <p:cTn id="103" fill="hold">
                      <p:stCondLst>
                        <p:cond delay="indefinite"/>
                      </p:stCondLst>
                      <p:childTnLst>
                        <p:par>
                          <p:cTn id="104" fill="hold">
                            <p:stCondLst>
                              <p:cond delay="0"/>
                            </p:stCondLst>
                            <p:childTnLst>
                              <p:par>
                                <p:cTn id="105" presetID="42" presetClass="exit" presetSubtype="0" fill="hold" grpId="1" nodeType="clickEffect">
                                  <p:stCondLst>
                                    <p:cond delay="0"/>
                                  </p:stCondLst>
                                  <p:childTnLst>
                                    <p:animEffect transition="out" filter="fade">
                                      <p:cBhvr>
                                        <p:cTn id="106" dur="1000"/>
                                        <p:tgtEl>
                                          <p:spTgt spid="7"/>
                                        </p:tgtEl>
                                      </p:cBhvr>
                                    </p:animEffect>
                                    <p:anim calcmode="lin" valueType="num">
                                      <p:cBhvr>
                                        <p:cTn id="107" dur="1000"/>
                                        <p:tgtEl>
                                          <p:spTgt spid="7"/>
                                        </p:tgtEl>
                                        <p:attrNameLst>
                                          <p:attrName>ppt_x</p:attrName>
                                        </p:attrNameLst>
                                      </p:cBhvr>
                                      <p:tavLst>
                                        <p:tav tm="0">
                                          <p:val>
                                            <p:strVal val="ppt_x"/>
                                          </p:val>
                                        </p:tav>
                                        <p:tav tm="100000">
                                          <p:val>
                                            <p:strVal val="ppt_x"/>
                                          </p:val>
                                        </p:tav>
                                      </p:tavLst>
                                    </p:anim>
                                    <p:anim calcmode="lin" valueType="num">
                                      <p:cBhvr>
                                        <p:cTn id="108" dur="1000"/>
                                        <p:tgtEl>
                                          <p:spTgt spid="7"/>
                                        </p:tgtEl>
                                        <p:attrNameLst>
                                          <p:attrName>ppt_y</p:attrName>
                                        </p:attrNameLst>
                                      </p:cBhvr>
                                      <p:tavLst>
                                        <p:tav tm="0">
                                          <p:val>
                                            <p:strVal val="ppt_y"/>
                                          </p:val>
                                        </p:tav>
                                        <p:tav tm="100000">
                                          <p:val>
                                            <p:strVal val="ppt_y+.1"/>
                                          </p:val>
                                        </p:tav>
                                      </p:tavLst>
                                    </p:anim>
                                    <p:set>
                                      <p:cBhvr>
                                        <p:cTn id="109" dur="1" fill="hold">
                                          <p:stCondLst>
                                            <p:cond delay="999"/>
                                          </p:stCondLst>
                                        </p:cTn>
                                        <p:tgtEl>
                                          <p:spTgt spid="7"/>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1000"/>
                                        <p:tgtEl>
                                          <p:spTgt spid="8"/>
                                        </p:tgtEl>
                                      </p:cBhvr>
                                    </p:animEffect>
                                    <p:anim calcmode="lin" valueType="num">
                                      <p:cBhvr>
                                        <p:cTn id="115" dur="1000" fill="hold"/>
                                        <p:tgtEl>
                                          <p:spTgt spid="8"/>
                                        </p:tgtEl>
                                        <p:attrNameLst>
                                          <p:attrName>ppt_x</p:attrName>
                                        </p:attrNameLst>
                                      </p:cBhvr>
                                      <p:tavLst>
                                        <p:tav tm="0">
                                          <p:val>
                                            <p:strVal val="#ppt_x"/>
                                          </p:val>
                                        </p:tav>
                                        <p:tav tm="100000">
                                          <p:val>
                                            <p:strVal val="#ppt_x"/>
                                          </p:val>
                                        </p:tav>
                                      </p:tavLst>
                                    </p:anim>
                                    <p:anim calcmode="lin" valueType="num">
                                      <p:cBhvr>
                                        <p:cTn id="116" dur="1000" fill="hold"/>
                                        <p:tgtEl>
                                          <p:spTgt spid="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fade">
                                      <p:cBhvr>
                                        <p:cTn id="119" dur="1000"/>
                                        <p:tgtEl>
                                          <p:spTgt spid="9"/>
                                        </p:tgtEl>
                                      </p:cBhvr>
                                    </p:animEffect>
                                    <p:anim calcmode="lin" valueType="num">
                                      <p:cBhvr>
                                        <p:cTn id="120" dur="1000" fill="hold"/>
                                        <p:tgtEl>
                                          <p:spTgt spid="9"/>
                                        </p:tgtEl>
                                        <p:attrNameLst>
                                          <p:attrName>ppt_x</p:attrName>
                                        </p:attrNameLst>
                                      </p:cBhvr>
                                      <p:tavLst>
                                        <p:tav tm="0">
                                          <p:val>
                                            <p:strVal val="#ppt_x"/>
                                          </p:val>
                                        </p:tav>
                                        <p:tav tm="100000">
                                          <p:val>
                                            <p:strVal val="#ppt_x"/>
                                          </p:val>
                                        </p:tav>
                                      </p:tavLst>
                                    </p:anim>
                                    <p:anim calcmode="lin" valueType="num">
                                      <p:cBhvr>
                                        <p:cTn id="121" dur="1000" fill="hold"/>
                                        <p:tgtEl>
                                          <p:spTgt spid="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0"/>
                                        </p:tgtEl>
                                        <p:attrNameLst>
                                          <p:attrName>style.visibility</p:attrName>
                                        </p:attrNameLst>
                                      </p:cBhvr>
                                      <p:to>
                                        <p:strVal val="visible"/>
                                      </p:to>
                                    </p:set>
                                    <p:animEffect transition="in" filter="fade">
                                      <p:cBhvr>
                                        <p:cTn id="124" dur="1000"/>
                                        <p:tgtEl>
                                          <p:spTgt spid="10"/>
                                        </p:tgtEl>
                                      </p:cBhvr>
                                    </p:animEffect>
                                    <p:anim calcmode="lin" valueType="num">
                                      <p:cBhvr>
                                        <p:cTn id="125" dur="1000" fill="hold"/>
                                        <p:tgtEl>
                                          <p:spTgt spid="10"/>
                                        </p:tgtEl>
                                        <p:attrNameLst>
                                          <p:attrName>ppt_x</p:attrName>
                                        </p:attrNameLst>
                                      </p:cBhvr>
                                      <p:tavLst>
                                        <p:tav tm="0">
                                          <p:val>
                                            <p:strVal val="#ppt_x"/>
                                          </p:val>
                                        </p:tav>
                                        <p:tav tm="100000">
                                          <p:val>
                                            <p:strVal val="#ppt_x"/>
                                          </p:val>
                                        </p:tav>
                                      </p:tavLst>
                                    </p:anim>
                                    <p:anim calcmode="lin" valueType="num">
                                      <p:cBhvr>
                                        <p:cTn id="1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4" grpId="1" animBg="1"/>
      <p:bldP spid="21" grpId="0" animBg="1"/>
      <p:bldP spid="21" grpId="1" animBg="1"/>
      <p:bldP spid="22" grpId="0" animBg="1"/>
      <p:bldP spid="22" grpId="1" animBg="1"/>
      <p:bldP spid="5" grpId="0"/>
      <p:bldP spid="5" grpId="1"/>
      <p:bldP spid="24" grpId="0" animBg="1"/>
      <p:bldP spid="26" grpId="0" animBg="1"/>
      <p:bldP spid="6" grpId="0" animBg="1"/>
      <p:bldP spid="27" grpId="0" animBg="1"/>
      <p:bldP spid="7" grpId="0"/>
      <p:bldP spid="7" grpId="1"/>
      <p:bldP spid="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68687" y="94614"/>
            <a:ext cx="3777342"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Why did the peasants revolt?</a:t>
            </a:r>
          </a:p>
          <a:p>
            <a:r>
              <a:rPr lang="en-GB" sz="2800" b="1" dirty="0" smtClean="0">
                <a:latin typeface="Tw Cen MT" pitchFamily="34" charset="0"/>
              </a:rPr>
              <a:t>Cause 1: Lack of rights</a:t>
            </a:r>
            <a:endParaRPr lang="en-GB" sz="2800" b="1" dirty="0">
              <a:latin typeface="Tw Cen MT" pitchFamily="34"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2480" t="6987" r="1841" b="11076"/>
          <a:stretch/>
        </p:blipFill>
        <p:spPr>
          <a:xfrm>
            <a:off x="-32658" y="1238021"/>
            <a:ext cx="9226419" cy="4912406"/>
          </a:xfrm>
          <a:prstGeom prst="rect">
            <a:avLst/>
          </a:prstGeom>
          <a:effectLst>
            <a:softEdge rad="12700"/>
          </a:effectLst>
        </p:spPr>
      </p:pic>
      <p:graphicFrame>
        <p:nvGraphicFramePr>
          <p:cNvPr id="5" name="Diagram 4"/>
          <p:cNvGraphicFramePr/>
          <p:nvPr>
            <p:extLst>
              <p:ext uri="{D42A27DB-BD31-4B8C-83A1-F6EECF244321}">
                <p14:modId xmlns:p14="http://schemas.microsoft.com/office/powerpoint/2010/main" val="2789322489"/>
              </p:ext>
            </p:extLst>
          </p:nvPr>
        </p:nvGraphicFramePr>
        <p:xfrm>
          <a:off x="597423" y="987166"/>
          <a:ext cx="8458199" cy="503263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 name="Equal 5"/>
          <p:cNvSpPr/>
          <p:nvPr/>
        </p:nvSpPr>
        <p:spPr>
          <a:xfrm>
            <a:off x="1494429" y="4380931"/>
            <a:ext cx="1514901" cy="1160060"/>
          </a:xfrm>
          <a:prstGeom prst="mathEqual">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GB" dirty="0">
              <a:solidFill>
                <a:schemeClr val="tx1"/>
              </a:solidFill>
            </a:endParaRPr>
          </a:p>
        </p:txBody>
      </p:sp>
      <p:sp>
        <p:nvSpPr>
          <p:cNvPr id="7" name="TextBox 6"/>
          <p:cNvSpPr txBox="1"/>
          <p:nvPr/>
        </p:nvSpPr>
        <p:spPr>
          <a:xfrm rot="16200000">
            <a:off x="-99434" y="4483908"/>
            <a:ext cx="1924334" cy="954107"/>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n-GB" sz="2800" b="1" dirty="0" smtClean="0">
                <a:latin typeface="Tw Cen MT" pitchFamily="34" charset="0"/>
              </a:rPr>
              <a:t>Anger </a:t>
            </a:r>
          </a:p>
          <a:p>
            <a:pPr algn="ctr"/>
            <a:r>
              <a:rPr lang="en-GB" sz="2800" b="1" dirty="0">
                <a:latin typeface="Tw Cen MT" pitchFamily="34" charset="0"/>
              </a:rPr>
              <a:t>F</a:t>
            </a:r>
            <a:r>
              <a:rPr lang="en-GB" sz="2800" b="1" dirty="0" smtClean="0">
                <a:latin typeface="Tw Cen MT" pitchFamily="34" charset="0"/>
              </a:rPr>
              <a:t>rustration</a:t>
            </a:r>
            <a:endParaRPr lang="en-GB" sz="2800" b="1" dirty="0">
              <a:latin typeface="Tw Cen MT" pitchFamily="34" charset="0"/>
            </a:endParaRPr>
          </a:p>
        </p:txBody>
      </p:sp>
      <p:sp>
        <p:nvSpPr>
          <p:cNvPr id="11"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a:t>
            </a:r>
            <a:r>
              <a:rPr lang="en-GB" sz="1200" b="1" i="1" dirty="0">
                <a:latin typeface="Tw Cen MT" pitchFamily="34" charset="0"/>
              </a:rPr>
              <a:t>, Rebellion and </a:t>
            </a:r>
            <a:r>
              <a:rPr lang="en-GB" sz="1200" b="1" i="1" dirty="0" smtClean="0">
                <a:latin typeface="Tw Cen MT" pitchFamily="34" charset="0"/>
              </a:rPr>
              <a:t>War</a:t>
            </a:r>
            <a:endParaRPr lang="en-US" sz="1200" b="1" i="1" dirty="0">
              <a:latin typeface="Tw Cen MT" pitchFamily="34" charset="0"/>
            </a:endParaRPr>
          </a:p>
        </p:txBody>
      </p:sp>
      <p:sp>
        <p:nvSpPr>
          <p:cNvPr id="8" name="TextBox 7"/>
          <p:cNvSpPr txBox="1"/>
          <p:nvPr/>
        </p:nvSpPr>
        <p:spPr>
          <a:xfrm>
            <a:off x="313899" y="6027942"/>
            <a:ext cx="8516203" cy="76944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200" dirty="0" smtClean="0">
                <a:latin typeface="Tw Cen MT" pitchFamily="34" charset="0"/>
              </a:rPr>
              <a:t>The </a:t>
            </a:r>
            <a:r>
              <a:rPr lang="en-GB" sz="2200" dirty="0" err="1" smtClean="0">
                <a:latin typeface="Tw Cen MT" pitchFamily="34" charset="0"/>
              </a:rPr>
              <a:t>villeins</a:t>
            </a:r>
            <a:r>
              <a:rPr lang="en-GB" sz="2200" dirty="0" smtClean="0">
                <a:latin typeface="Tw Cen MT" pitchFamily="34" charset="0"/>
              </a:rPr>
              <a:t> [peasants] had to work on the lord of the manor’s land for three days a week for no pay. They wanted </a:t>
            </a:r>
            <a:r>
              <a:rPr lang="en-GB" sz="2200" dirty="0">
                <a:latin typeface="Tw Cen MT" pitchFamily="34" charset="0"/>
              </a:rPr>
              <a:t>to be free labourers. </a:t>
            </a:r>
          </a:p>
        </p:txBody>
      </p:sp>
      <p:sp>
        <p:nvSpPr>
          <p:cNvPr id="9" name="TextBox 8"/>
          <p:cNvSpPr txBox="1"/>
          <p:nvPr/>
        </p:nvSpPr>
        <p:spPr>
          <a:xfrm>
            <a:off x="313899" y="67318"/>
            <a:ext cx="4404685" cy="954107"/>
          </a:xfrm>
          <a:prstGeom prst="rect">
            <a:avLst/>
          </a:prstGeom>
          <a:noFill/>
        </p:spPr>
        <p:txBody>
          <a:bodyPr wrap="square" rtlCol="0">
            <a:spAutoFit/>
          </a:bodyPr>
          <a:lstStyle/>
          <a:p>
            <a:pPr algn="ctr"/>
            <a:r>
              <a:rPr lang="en-GB" sz="2800" b="1" dirty="0" smtClean="0">
                <a:latin typeface="Tw Cen MT" pitchFamily="34" charset="0"/>
              </a:rPr>
              <a:t>Why were the peasants not happy with their lives?</a:t>
            </a:r>
            <a:endParaRPr lang="en-GB" sz="2800" b="1" dirty="0">
              <a:latin typeface="Tw Cen MT" pitchFamily="34" charset="0"/>
            </a:endParaRPr>
          </a:p>
        </p:txBody>
      </p:sp>
      <p:sp>
        <p:nvSpPr>
          <p:cNvPr id="2" name="TextBox 1"/>
          <p:cNvSpPr txBox="1"/>
          <p:nvPr/>
        </p:nvSpPr>
        <p:spPr>
          <a:xfrm>
            <a:off x="1072243" y="1404257"/>
            <a:ext cx="6999514" cy="3970318"/>
          </a:xfrm>
          <a:prstGeom prst="rect">
            <a:avLst/>
          </a:prstGeom>
          <a:solidFill>
            <a:schemeClr val="bg2"/>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GB" sz="2800" dirty="0" smtClean="0">
                <a:latin typeface="Tw Cen MT" pitchFamily="34" charset="0"/>
              </a:rPr>
              <a:t>Historians try to work out the causes, or reasons why things happened. Sometimes the causes of important events are </a:t>
            </a:r>
            <a:r>
              <a:rPr lang="en-GB" sz="2800" b="1" dirty="0" smtClean="0">
                <a:latin typeface="Tw Cen MT" pitchFamily="34" charset="0"/>
              </a:rPr>
              <a:t>long-term causes </a:t>
            </a:r>
            <a:r>
              <a:rPr lang="en-GB" sz="2800" dirty="0" smtClean="0">
                <a:latin typeface="Tw Cen MT" pitchFamily="34" charset="0"/>
              </a:rPr>
              <a:t>– problems that had been around for years. Other causes are </a:t>
            </a:r>
            <a:r>
              <a:rPr lang="en-GB" sz="2800" b="1" dirty="0" smtClean="0">
                <a:latin typeface="Tw Cen MT" pitchFamily="34" charset="0"/>
              </a:rPr>
              <a:t>short-term causes </a:t>
            </a:r>
            <a:r>
              <a:rPr lang="en-GB" sz="2800" dirty="0" smtClean="0">
                <a:latin typeface="Tw Cen MT" pitchFamily="34" charset="0"/>
              </a:rPr>
              <a:t>and these are things that happened immediately beforehand.</a:t>
            </a:r>
          </a:p>
          <a:p>
            <a:pPr algn="ctr"/>
            <a:endParaRPr lang="en-GB" sz="2800" dirty="0">
              <a:latin typeface="Tw Cen MT" pitchFamily="34" charset="0"/>
            </a:endParaRPr>
          </a:p>
          <a:p>
            <a:pPr algn="ctr"/>
            <a:r>
              <a:rPr lang="en-GB" sz="2800" b="1" dirty="0" smtClean="0">
                <a:latin typeface="Tw Cen MT" pitchFamily="34" charset="0"/>
              </a:rPr>
              <a:t>So what made the peasants </a:t>
            </a:r>
            <a:r>
              <a:rPr lang="en-GB" sz="2800" b="1" dirty="0" smtClean="0">
                <a:latin typeface="Tw Cen MT" pitchFamily="34" charset="0"/>
                <a:hlinkClick r:id="" action="ppaction://noaction"/>
              </a:rPr>
              <a:t>revolt</a:t>
            </a:r>
            <a:r>
              <a:rPr lang="en-GB" sz="2800" b="1" dirty="0" smtClean="0">
                <a:latin typeface="Tw Cen MT" pitchFamily="34" charset="0"/>
              </a:rPr>
              <a:t> in 1381?</a:t>
            </a:r>
            <a:endParaRPr lang="en-GB" sz="2800" b="1" dirty="0">
              <a:latin typeface="Tw Cen MT" pitchFamily="34" charset="0"/>
            </a:endParaRPr>
          </a:p>
        </p:txBody>
      </p:sp>
      <p:sp>
        <p:nvSpPr>
          <p:cNvPr id="10" name="Rectangle 9"/>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27</a:t>
            </a:r>
            <a:endParaRPr lang="en-US" sz="1400" b="1" dirty="0"/>
          </a:p>
        </p:txBody>
      </p:sp>
      <p:pic>
        <p:nvPicPr>
          <p:cNvPr id="12" name="Historians.wma">
            <a:hlinkClick r:id="" action="ppaction://media"/>
          </p:cNvPr>
          <p:cNvPicPr>
            <a:picLocks noChangeAspect="1"/>
          </p:cNvPicPr>
          <p:nvPr>
            <a:audioFile r:link="rId2"/>
            <p:extLst>
              <p:ext uri="{DAA4B4D4-6D71-4841-9C94-3DE7FCFB9230}">
                <p14:media xmlns:p14="http://schemas.microsoft.com/office/powerpoint/2010/main" r:embed="rId1">
                  <p14:fade in="250" out="1250"/>
                </p14:media>
              </p:ext>
            </p:extLst>
          </p:nvPr>
        </p:nvPicPr>
        <p:blipFill>
          <a:blip r:embed="rId14"/>
          <a:stretch>
            <a:fillRect/>
          </a:stretch>
        </p:blipFill>
        <p:spPr>
          <a:xfrm>
            <a:off x="522515" y="987166"/>
            <a:ext cx="1407659" cy="14076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arrow.wav"/>
                                        </p:tgtEl>
                                      </p:cMediaNode>
                                    </p:audio>
                                  </p:subTnLst>
                                </p:cTn>
                              </p:par>
                              <p:par>
                                <p:cTn id="10" presetID="1" presetClass="mediacall" presetSubtype="0" fill="hold" nodeType="withEffect">
                                  <p:stCondLst>
                                    <p:cond delay="0"/>
                                  </p:stCondLst>
                                  <p:childTnLst>
                                    <p:cmd type="call" cmd="playFrom(0.0)">
                                      <p:cBhvr>
                                        <p:cTn id="11" dur="34829" fill="hold"/>
                                        <p:tgtEl>
                                          <p:spTgt spid="12"/>
                                        </p:tgtEl>
                                      </p:cBhvr>
                                    </p:cmd>
                                  </p:childTnLst>
                                </p:cTn>
                              </p:par>
                            </p:childTnLst>
                          </p:cTn>
                        </p:par>
                      </p:childTnLst>
                    </p:cTn>
                  </p:par>
                  <p:par>
                    <p:cTn id="12" fill="hold">
                      <p:stCondLst>
                        <p:cond delay="indefinite"/>
                      </p:stCondLst>
                      <p:childTnLst>
                        <p:par>
                          <p:cTn id="13" fill="hold">
                            <p:stCondLst>
                              <p:cond delay="0"/>
                            </p:stCondLst>
                            <p:childTnLst>
                              <p:par>
                                <p:cTn id="14" presetID="52" presetClass="exit" presetSubtype="0" fill="hold" grpId="1" nodeType="clickEffect">
                                  <p:stCondLst>
                                    <p:cond delay="0"/>
                                  </p:stCondLst>
                                  <p:childTnLst>
                                    <p:animScale>
                                      <p:cBhvr>
                                        <p:cTn id="15"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6" dur="1000" accel="50000">
                                          <p:stCondLst>
                                            <p:cond delay="0"/>
                                          </p:stCondLst>
                                        </p:cTn>
                                        <p:tgtEl>
                                          <p:spTgt spid="2"/>
                                        </p:tgtEl>
                                        <p:attrNameLst>
                                          <p:attrName>ppt_x</p:attrName>
                                          <p:attrName>ppt_y</p:attrName>
                                        </p:attrNameLst>
                                      </p:cBhvr>
                                    </p:animMotion>
                                    <p:animEffect transition="out" filter="fade">
                                      <p:cBhvr>
                                        <p:cTn id="17" dur="1000"/>
                                        <p:tgtEl>
                                          <p:spTgt spid="2"/>
                                        </p:tgtEl>
                                      </p:cBhvr>
                                    </p:animEffect>
                                    <p:set>
                                      <p:cBhvr>
                                        <p:cTn id="18" dur="1" fill="hold">
                                          <p:stCondLst>
                                            <p:cond delay="999"/>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250"/>
                                        <p:tgtEl>
                                          <p:spTgt spid="4"/>
                                        </p:tgtEl>
                                      </p:cBhvr>
                                    </p:animEffect>
                                  </p:childTnLst>
                                  <p:subTnLst>
                                    <p:audio>
                                      <p:cMediaNode>
                                        <p:cTn display="0" masterRel="sameClick">
                                          <p:stCondLst>
                                            <p:cond evt="begin" delay="0">
                                              <p:tn val="21"/>
                                            </p:cond>
                                          </p:stCondLst>
                                          <p:endCondLst>
                                            <p:cond evt="onStopAudio" delay="0">
                                              <p:tgtEl>
                                                <p:sldTgt/>
                                              </p:tgtEl>
                                            </p:cond>
                                          </p:endCondLst>
                                        </p:cTn>
                                        <p:tgtEl>
                                          <p:sndTgt r:embed="rId5" name="arrow.wav"/>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225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2000" fill="hold"/>
                                        <p:tgtEl>
                                          <p:spTgt spid="9"/>
                                        </p:tgtEl>
                                        <p:attrNameLst>
                                          <p:attrName>ppt_w</p:attrName>
                                        </p:attrNameLst>
                                      </p:cBhvr>
                                      <p:tavLst>
                                        <p:tav tm="0">
                                          <p:val>
                                            <p:fltVal val="0"/>
                                          </p:val>
                                        </p:tav>
                                        <p:tav tm="100000">
                                          <p:val>
                                            <p:strVal val="#ppt_w"/>
                                          </p:val>
                                        </p:tav>
                                      </p:tavLst>
                                    </p:anim>
                                    <p:anim calcmode="lin" valueType="num">
                                      <p:cBhvr>
                                        <p:cTn id="34" dur="2000" fill="hold"/>
                                        <p:tgtEl>
                                          <p:spTgt spid="9"/>
                                        </p:tgtEl>
                                        <p:attrNameLst>
                                          <p:attrName>ppt_h</p:attrName>
                                        </p:attrNameLst>
                                      </p:cBhvr>
                                      <p:tavLst>
                                        <p:tav tm="0">
                                          <p:val>
                                            <p:fltVal val="0"/>
                                          </p:val>
                                        </p:tav>
                                        <p:tav tm="100000">
                                          <p:val>
                                            <p:strVal val="#ppt_h"/>
                                          </p:val>
                                        </p:tav>
                                      </p:tavLst>
                                    </p:anim>
                                    <p:animEffect transition="in" filter="fade">
                                      <p:cBhvr>
                                        <p:cTn id="35" dur="2000"/>
                                        <p:tgtEl>
                                          <p:spTgt spid="9"/>
                                        </p:tgtEl>
                                      </p:cBhvr>
                                    </p:animEffect>
                                  </p:childTnLst>
                                  <p:subTnLst>
                                    <p:audio>
                                      <p:cMediaNode>
                                        <p:cTn display="0" masterRel="sameClick">
                                          <p:stCondLst>
                                            <p:cond evt="begin" delay="0">
                                              <p:tn val="31"/>
                                            </p:cond>
                                          </p:stCondLst>
                                          <p:endCondLst>
                                            <p:cond evt="onStopAudio" delay="0">
                                              <p:tgtEl>
                                                <p:sldTgt/>
                                              </p:tgtEl>
                                            </p:cond>
                                          </p:endCondLst>
                                        </p:cTn>
                                        <p:tgtEl>
                                          <p:sndTgt r:embed="rId5" name="arrow.wav"/>
                                        </p:tgtEl>
                                      </p:cMediaNode>
                                    </p:audio>
                                  </p:sub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5" name="arrow.wav"/>
                                        </p:tgtEl>
                                      </p:cMediaNode>
                                    </p:audio>
                                  </p:subTnLst>
                                </p:cTn>
                              </p:par>
                            </p:childTnLst>
                          </p:cTn>
                        </p:par>
                      </p:childTnLst>
                    </p:cTn>
                  </p:par>
                  <p:par>
                    <p:cTn id="43" fill="hold">
                      <p:stCondLst>
                        <p:cond delay="indefinite"/>
                      </p:stCondLst>
                      <p:childTnLst>
                        <p:par>
                          <p:cTn id="44" fill="hold">
                            <p:stCondLst>
                              <p:cond delay="0"/>
                            </p:stCondLst>
                            <p:childTnLst>
                              <p:par>
                                <p:cTn id="45" presetID="30" presetClass="entr" presetSubtype="0" fill="hold" grpId="0" nodeType="clickEffect">
                                  <p:stCondLst>
                                    <p:cond delay="0"/>
                                  </p:stCondLst>
                                  <p:childTnLst>
                                    <p:set>
                                      <p:cBhvr>
                                        <p:cTn id="46" dur="1" fill="hold">
                                          <p:stCondLst>
                                            <p:cond delay="0"/>
                                          </p:stCondLst>
                                        </p:cTn>
                                        <p:tgtEl>
                                          <p:spTgt spid="5">
                                            <p:graphicEl>
                                              <a:dgm id="{1B68A5AF-5FB9-4F1B-B58E-05C94B283606}"/>
                                            </p:graphicEl>
                                          </p:spTgt>
                                        </p:tgtEl>
                                        <p:attrNameLst>
                                          <p:attrName>style.visibility</p:attrName>
                                        </p:attrNameLst>
                                      </p:cBhvr>
                                      <p:to>
                                        <p:strVal val="visible"/>
                                      </p:to>
                                    </p:set>
                                    <p:animEffect transition="in" filter="fade">
                                      <p:cBhvr>
                                        <p:cTn id="47" dur="800" decel="100000"/>
                                        <p:tgtEl>
                                          <p:spTgt spid="5">
                                            <p:graphicEl>
                                              <a:dgm id="{1B68A5AF-5FB9-4F1B-B58E-05C94B283606}"/>
                                            </p:graphicEl>
                                          </p:spTgt>
                                        </p:tgtEl>
                                      </p:cBhvr>
                                    </p:animEffect>
                                    <p:anim calcmode="lin" valueType="num">
                                      <p:cBhvr>
                                        <p:cTn id="48" dur="800" decel="100000" fill="hold"/>
                                        <p:tgtEl>
                                          <p:spTgt spid="5">
                                            <p:graphicEl>
                                              <a:dgm id="{1B68A5AF-5FB9-4F1B-B58E-05C94B283606}"/>
                                            </p:graphicEl>
                                          </p:spTgt>
                                        </p:tgtEl>
                                        <p:attrNameLst>
                                          <p:attrName>style.rotation</p:attrName>
                                        </p:attrNameLst>
                                      </p:cBhvr>
                                      <p:tavLst>
                                        <p:tav tm="0">
                                          <p:val>
                                            <p:fltVal val="-90"/>
                                          </p:val>
                                        </p:tav>
                                        <p:tav tm="100000">
                                          <p:val>
                                            <p:fltVal val="0"/>
                                          </p:val>
                                        </p:tav>
                                      </p:tavLst>
                                    </p:anim>
                                    <p:anim calcmode="lin" valueType="num">
                                      <p:cBhvr>
                                        <p:cTn id="49" dur="800" decel="100000" fill="hold"/>
                                        <p:tgtEl>
                                          <p:spTgt spid="5">
                                            <p:graphicEl>
                                              <a:dgm id="{1B68A5AF-5FB9-4F1B-B58E-05C94B283606}"/>
                                            </p:graphic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5">
                                            <p:graphicEl>
                                              <a:dgm id="{1B68A5AF-5FB9-4F1B-B58E-05C94B283606}"/>
                                            </p:graphic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5">
                                            <p:graphicEl>
                                              <a:dgm id="{1B68A5AF-5FB9-4F1B-B58E-05C94B283606}"/>
                                            </p:graphic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5">
                                            <p:graphicEl>
                                              <a:dgm id="{1B68A5AF-5FB9-4F1B-B58E-05C94B283606}"/>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5" name="arrow.wav"/>
                                        </p:tgtEl>
                                      </p:cMediaNode>
                                    </p:audio>
                                  </p:subTnLst>
                                </p:cTn>
                              </p:par>
                            </p:childTnLst>
                          </p:cTn>
                        </p:par>
                      </p:childTnLst>
                    </p:cTn>
                  </p:par>
                  <p:par>
                    <p:cTn id="53" fill="hold">
                      <p:stCondLst>
                        <p:cond delay="indefinite"/>
                      </p:stCondLst>
                      <p:childTnLst>
                        <p:par>
                          <p:cTn id="54" fill="hold">
                            <p:stCondLst>
                              <p:cond delay="0"/>
                            </p:stCondLst>
                            <p:childTnLst>
                              <p:par>
                                <p:cTn id="55" presetID="30" presetClass="entr" presetSubtype="0" fill="hold" grpId="0" nodeType="clickEffect">
                                  <p:stCondLst>
                                    <p:cond delay="0"/>
                                  </p:stCondLst>
                                  <p:childTnLst>
                                    <p:set>
                                      <p:cBhvr>
                                        <p:cTn id="56" dur="1" fill="hold">
                                          <p:stCondLst>
                                            <p:cond delay="0"/>
                                          </p:stCondLst>
                                        </p:cTn>
                                        <p:tgtEl>
                                          <p:spTgt spid="5">
                                            <p:graphicEl>
                                              <a:dgm id="{1EFA09C8-D947-4905-8E1F-71039C01C722}"/>
                                            </p:graphicEl>
                                          </p:spTgt>
                                        </p:tgtEl>
                                        <p:attrNameLst>
                                          <p:attrName>style.visibility</p:attrName>
                                        </p:attrNameLst>
                                      </p:cBhvr>
                                      <p:to>
                                        <p:strVal val="visible"/>
                                      </p:to>
                                    </p:set>
                                    <p:animEffect transition="in" filter="fade">
                                      <p:cBhvr>
                                        <p:cTn id="57" dur="800" decel="100000"/>
                                        <p:tgtEl>
                                          <p:spTgt spid="5">
                                            <p:graphicEl>
                                              <a:dgm id="{1EFA09C8-D947-4905-8E1F-71039C01C722}"/>
                                            </p:graphicEl>
                                          </p:spTgt>
                                        </p:tgtEl>
                                      </p:cBhvr>
                                    </p:animEffect>
                                    <p:anim calcmode="lin" valueType="num">
                                      <p:cBhvr>
                                        <p:cTn id="58" dur="800" decel="100000" fill="hold"/>
                                        <p:tgtEl>
                                          <p:spTgt spid="5">
                                            <p:graphicEl>
                                              <a:dgm id="{1EFA09C8-D947-4905-8E1F-71039C01C722}"/>
                                            </p:graphicEl>
                                          </p:spTgt>
                                        </p:tgtEl>
                                        <p:attrNameLst>
                                          <p:attrName>style.rotation</p:attrName>
                                        </p:attrNameLst>
                                      </p:cBhvr>
                                      <p:tavLst>
                                        <p:tav tm="0">
                                          <p:val>
                                            <p:fltVal val="-90"/>
                                          </p:val>
                                        </p:tav>
                                        <p:tav tm="100000">
                                          <p:val>
                                            <p:fltVal val="0"/>
                                          </p:val>
                                        </p:tav>
                                      </p:tavLst>
                                    </p:anim>
                                    <p:anim calcmode="lin" valueType="num">
                                      <p:cBhvr>
                                        <p:cTn id="59" dur="800" decel="100000" fill="hold"/>
                                        <p:tgtEl>
                                          <p:spTgt spid="5">
                                            <p:graphicEl>
                                              <a:dgm id="{1EFA09C8-D947-4905-8E1F-71039C01C722}"/>
                                            </p:graphicEl>
                                          </p:spTgt>
                                        </p:tgtEl>
                                        <p:attrNameLst>
                                          <p:attrName>ppt_x</p:attrName>
                                        </p:attrNameLst>
                                      </p:cBhvr>
                                      <p:tavLst>
                                        <p:tav tm="0">
                                          <p:val>
                                            <p:strVal val="#ppt_x+0.4"/>
                                          </p:val>
                                        </p:tav>
                                        <p:tav tm="100000">
                                          <p:val>
                                            <p:strVal val="#ppt_x-0.05"/>
                                          </p:val>
                                        </p:tav>
                                      </p:tavLst>
                                    </p:anim>
                                    <p:anim calcmode="lin" valueType="num">
                                      <p:cBhvr>
                                        <p:cTn id="60" dur="800" decel="100000" fill="hold"/>
                                        <p:tgtEl>
                                          <p:spTgt spid="5">
                                            <p:graphicEl>
                                              <a:dgm id="{1EFA09C8-D947-4905-8E1F-71039C01C722}"/>
                                            </p:graphicEl>
                                          </p:spTgt>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5">
                                            <p:graphicEl>
                                              <a:dgm id="{1EFA09C8-D947-4905-8E1F-71039C01C722}"/>
                                            </p:graphicEl>
                                          </p:spTgt>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5">
                                            <p:graphicEl>
                                              <a:dgm id="{1EFA09C8-D947-4905-8E1F-71039C01C722}"/>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5"/>
                                            </p:cond>
                                          </p:stCondLst>
                                          <p:endCondLst>
                                            <p:cond evt="onStopAudio" delay="0">
                                              <p:tgtEl>
                                                <p:sldTgt/>
                                              </p:tgtEl>
                                            </p:cond>
                                          </p:endCondLst>
                                        </p:cTn>
                                        <p:tgtEl>
                                          <p:sndTgt r:embed="rId5" name="arrow.wav"/>
                                        </p:tgtEl>
                                      </p:cMediaNode>
                                    </p:audio>
                                  </p:subTnLst>
                                </p:cTn>
                              </p:par>
                              <p:par>
                                <p:cTn id="63" presetID="30" presetClass="entr" presetSubtype="0" fill="hold" grpId="0" nodeType="withEffect">
                                  <p:stCondLst>
                                    <p:cond delay="0"/>
                                  </p:stCondLst>
                                  <p:childTnLst>
                                    <p:set>
                                      <p:cBhvr>
                                        <p:cTn id="64" dur="1" fill="hold">
                                          <p:stCondLst>
                                            <p:cond delay="0"/>
                                          </p:stCondLst>
                                        </p:cTn>
                                        <p:tgtEl>
                                          <p:spTgt spid="5">
                                            <p:graphicEl>
                                              <a:dgm id="{0C398B7A-62F1-400B-9745-9C90368E30B0}"/>
                                            </p:graphicEl>
                                          </p:spTgt>
                                        </p:tgtEl>
                                        <p:attrNameLst>
                                          <p:attrName>style.visibility</p:attrName>
                                        </p:attrNameLst>
                                      </p:cBhvr>
                                      <p:to>
                                        <p:strVal val="visible"/>
                                      </p:to>
                                    </p:set>
                                    <p:animEffect transition="in" filter="fade">
                                      <p:cBhvr>
                                        <p:cTn id="65" dur="800" decel="100000"/>
                                        <p:tgtEl>
                                          <p:spTgt spid="5">
                                            <p:graphicEl>
                                              <a:dgm id="{0C398B7A-62F1-400B-9745-9C90368E30B0}"/>
                                            </p:graphicEl>
                                          </p:spTgt>
                                        </p:tgtEl>
                                      </p:cBhvr>
                                    </p:animEffect>
                                    <p:anim calcmode="lin" valueType="num">
                                      <p:cBhvr>
                                        <p:cTn id="66" dur="800" decel="100000" fill="hold"/>
                                        <p:tgtEl>
                                          <p:spTgt spid="5">
                                            <p:graphicEl>
                                              <a:dgm id="{0C398B7A-62F1-400B-9745-9C90368E30B0}"/>
                                            </p:graphicEl>
                                          </p:spTgt>
                                        </p:tgtEl>
                                        <p:attrNameLst>
                                          <p:attrName>style.rotation</p:attrName>
                                        </p:attrNameLst>
                                      </p:cBhvr>
                                      <p:tavLst>
                                        <p:tav tm="0">
                                          <p:val>
                                            <p:fltVal val="-90"/>
                                          </p:val>
                                        </p:tav>
                                        <p:tav tm="100000">
                                          <p:val>
                                            <p:fltVal val="0"/>
                                          </p:val>
                                        </p:tav>
                                      </p:tavLst>
                                    </p:anim>
                                    <p:anim calcmode="lin" valueType="num">
                                      <p:cBhvr>
                                        <p:cTn id="67" dur="800" decel="100000" fill="hold"/>
                                        <p:tgtEl>
                                          <p:spTgt spid="5">
                                            <p:graphicEl>
                                              <a:dgm id="{0C398B7A-62F1-400B-9745-9C90368E30B0}"/>
                                            </p:graphicEl>
                                          </p:spTgt>
                                        </p:tgtEl>
                                        <p:attrNameLst>
                                          <p:attrName>ppt_x</p:attrName>
                                        </p:attrNameLst>
                                      </p:cBhvr>
                                      <p:tavLst>
                                        <p:tav tm="0">
                                          <p:val>
                                            <p:strVal val="#ppt_x+0.4"/>
                                          </p:val>
                                        </p:tav>
                                        <p:tav tm="100000">
                                          <p:val>
                                            <p:strVal val="#ppt_x-0.05"/>
                                          </p:val>
                                        </p:tav>
                                      </p:tavLst>
                                    </p:anim>
                                    <p:anim calcmode="lin" valueType="num">
                                      <p:cBhvr>
                                        <p:cTn id="68" dur="800" decel="100000" fill="hold"/>
                                        <p:tgtEl>
                                          <p:spTgt spid="5">
                                            <p:graphicEl>
                                              <a:dgm id="{0C398B7A-62F1-400B-9745-9C90368E30B0}"/>
                                            </p:graphicEl>
                                          </p:spTgt>
                                        </p:tgtEl>
                                        <p:attrNameLst>
                                          <p:attrName>ppt_y</p:attrName>
                                        </p:attrNameLst>
                                      </p:cBhvr>
                                      <p:tavLst>
                                        <p:tav tm="0">
                                          <p:val>
                                            <p:strVal val="#ppt_y-0.4"/>
                                          </p:val>
                                        </p:tav>
                                        <p:tav tm="100000">
                                          <p:val>
                                            <p:strVal val="#ppt_y+0.1"/>
                                          </p:val>
                                        </p:tav>
                                      </p:tavLst>
                                    </p:anim>
                                    <p:anim calcmode="lin" valueType="num">
                                      <p:cBhvr>
                                        <p:cTn id="69" dur="200" accel="100000" fill="hold">
                                          <p:stCondLst>
                                            <p:cond delay="800"/>
                                          </p:stCondLst>
                                        </p:cTn>
                                        <p:tgtEl>
                                          <p:spTgt spid="5">
                                            <p:graphicEl>
                                              <a:dgm id="{0C398B7A-62F1-400B-9745-9C90368E30B0}"/>
                                            </p:graphicEl>
                                          </p:spTgt>
                                        </p:tgtEl>
                                        <p:attrNameLst>
                                          <p:attrName>ppt_x</p:attrName>
                                        </p:attrNameLst>
                                      </p:cBhvr>
                                      <p:tavLst>
                                        <p:tav tm="0">
                                          <p:val>
                                            <p:strVal val="#ppt_x-0.05"/>
                                          </p:val>
                                        </p:tav>
                                        <p:tav tm="100000">
                                          <p:val>
                                            <p:strVal val="#ppt_x"/>
                                          </p:val>
                                        </p:tav>
                                      </p:tavLst>
                                    </p:anim>
                                    <p:anim calcmode="lin" valueType="num">
                                      <p:cBhvr>
                                        <p:cTn id="70" dur="200" accel="100000" fill="hold">
                                          <p:stCondLst>
                                            <p:cond delay="800"/>
                                          </p:stCondLst>
                                        </p:cTn>
                                        <p:tgtEl>
                                          <p:spTgt spid="5">
                                            <p:graphicEl>
                                              <a:dgm id="{0C398B7A-62F1-400B-9745-9C90368E30B0}"/>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63"/>
                                            </p:cond>
                                          </p:stCondLst>
                                          <p:endCondLst>
                                            <p:cond evt="onStopAudio" delay="0">
                                              <p:tgtEl>
                                                <p:sldTgt/>
                                              </p:tgtEl>
                                            </p:cond>
                                          </p:endCondLst>
                                        </p:cTn>
                                        <p:tgtEl>
                                          <p:sndTgt r:embed="rId5" name="arrow.wav"/>
                                        </p:tgtEl>
                                      </p:cMediaNode>
                                    </p:audio>
                                  </p:subTnLst>
                                </p:cTn>
                              </p:par>
                            </p:childTnLst>
                          </p:cTn>
                        </p:par>
                      </p:childTnLst>
                    </p:cTn>
                  </p:par>
                  <p:par>
                    <p:cTn id="71" fill="hold">
                      <p:stCondLst>
                        <p:cond delay="indefinite"/>
                      </p:stCondLst>
                      <p:childTnLst>
                        <p:par>
                          <p:cTn id="72" fill="hold">
                            <p:stCondLst>
                              <p:cond delay="0"/>
                            </p:stCondLst>
                            <p:childTnLst>
                              <p:par>
                                <p:cTn id="73" presetID="30" presetClass="entr" presetSubtype="0" fill="hold" grpId="0" nodeType="clickEffect">
                                  <p:stCondLst>
                                    <p:cond delay="0"/>
                                  </p:stCondLst>
                                  <p:childTnLst>
                                    <p:set>
                                      <p:cBhvr>
                                        <p:cTn id="74" dur="1" fill="hold">
                                          <p:stCondLst>
                                            <p:cond delay="0"/>
                                          </p:stCondLst>
                                        </p:cTn>
                                        <p:tgtEl>
                                          <p:spTgt spid="5">
                                            <p:graphicEl>
                                              <a:dgm id="{D91B11B3-9497-4FD8-BE42-AAE7B382E10C}"/>
                                            </p:graphicEl>
                                          </p:spTgt>
                                        </p:tgtEl>
                                        <p:attrNameLst>
                                          <p:attrName>style.visibility</p:attrName>
                                        </p:attrNameLst>
                                      </p:cBhvr>
                                      <p:to>
                                        <p:strVal val="visible"/>
                                      </p:to>
                                    </p:set>
                                    <p:animEffect transition="in" filter="fade">
                                      <p:cBhvr>
                                        <p:cTn id="75" dur="800" decel="100000"/>
                                        <p:tgtEl>
                                          <p:spTgt spid="5">
                                            <p:graphicEl>
                                              <a:dgm id="{D91B11B3-9497-4FD8-BE42-AAE7B382E10C}"/>
                                            </p:graphicEl>
                                          </p:spTgt>
                                        </p:tgtEl>
                                      </p:cBhvr>
                                    </p:animEffect>
                                    <p:anim calcmode="lin" valueType="num">
                                      <p:cBhvr>
                                        <p:cTn id="76" dur="800" decel="100000" fill="hold"/>
                                        <p:tgtEl>
                                          <p:spTgt spid="5">
                                            <p:graphicEl>
                                              <a:dgm id="{D91B11B3-9497-4FD8-BE42-AAE7B382E10C}"/>
                                            </p:graphicEl>
                                          </p:spTgt>
                                        </p:tgtEl>
                                        <p:attrNameLst>
                                          <p:attrName>style.rotation</p:attrName>
                                        </p:attrNameLst>
                                      </p:cBhvr>
                                      <p:tavLst>
                                        <p:tav tm="0">
                                          <p:val>
                                            <p:fltVal val="-90"/>
                                          </p:val>
                                        </p:tav>
                                        <p:tav tm="100000">
                                          <p:val>
                                            <p:fltVal val="0"/>
                                          </p:val>
                                        </p:tav>
                                      </p:tavLst>
                                    </p:anim>
                                    <p:anim calcmode="lin" valueType="num">
                                      <p:cBhvr>
                                        <p:cTn id="77" dur="800" decel="100000" fill="hold"/>
                                        <p:tgtEl>
                                          <p:spTgt spid="5">
                                            <p:graphicEl>
                                              <a:dgm id="{D91B11B3-9497-4FD8-BE42-AAE7B382E10C}"/>
                                            </p:graphicEl>
                                          </p:spTgt>
                                        </p:tgtEl>
                                        <p:attrNameLst>
                                          <p:attrName>ppt_x</p:attrName>
                                        </p:attrNameLst>
                                      </p:cBhvr>
                                      <p:tavLst>
                                        <p:tav tm="0">
                                          <p:val>
                                            <p:strVal val="#ppt_x+0.4"/>
                                          </p:val>
                                        </p:tav>
                                        <p:tav tm="100000">
                                          <p:val>
                                            <p:strVal val="#ppt_x-0.05"/>
                                          </p:val>
                                        </p:tav>
                                      </p:tavLst>
                                    </p:anim>
                                    <p:anim calcmode="lin" valueType="num">
                                      <p:cBhvr>
                                        <p:cTn id="78" dur="800" decel="100000" fill="hold"/>
                                        <p:tgtEl>
                                          <p:spTgt spid="5">
                                            <p:graphicEl>
                                              <a:dgm id="{D91B11B3-9497-4FD8-BE42-AAE7B382E10C}"/>
                                            </p:graphicEl>
                                          </p:spTgt>
                                        </p:tgtEl>
                                        <p:attrNameLst>
                                          <p:attrName>ppt_y</p:attrName>
                                        </p:attrNameLst>
                                      </p:cBhvr>
                                      <p:tavLst>
                                        <p:tav tm="0">
                                          <p:val>
                                            <p:strVal val="#ppt_y-0.4"/>
                                          </p:val>
                                        </p:tav>
                                        <p:tav tm="100000">
                                          <p:val>
                                            <p:strVal val="#ppt_y+0.1"/>
                                          </p:val>
                                        </p:tav>
                                      </p:tavLst>
                                    </p:anim>
                                    <p:anim calcmode="lin" valueType="num">
                                      <p:cBhvr>
                                        <p:cTn id="79" dur="200" accel="100000" fill="hold">
                                          <p:stCondLst>
                                            <p:cond delay="800"/>
                                          </p:stCondLst>
                                        </p:cTn>
                                        <p:tgtEl>
                                          <p:spTgt spid="5">
                                            <p:graphicEl>
                                              <a:dgm id="{D91B11B3-9497-4FD8-BE42-AAE7B382E10C}"/>
                                            </p:graphicEl>
                                          </p:spTgt>
                                        </p:tgtEl>
                                        <p:attrNameLst>
                                          <p:attrName>ppt_x</p:attrName>
                                        </p:attrNameLst>
                                      </p:cBhvr>
                                      <p:tavLst>
                                        <p:tav tm="0">
                                          <p:val>
                                            <p:strVal val="#ppt_x-0.05"/>
                                          </p:val>
                                        </p:tav>
                                        <p:tav tm="100000">
                                          <p:val>
                                            <p:strVal val="#ppt_x"/>
                                          </p:val>
                                        </p:tav>
                                      </p:tavLst>
                                    </p:anim>
                                    <p:anim calcmode="lin" valueType="num">
                                      <p:cBhvr>
                                        <p:cTn id="80" dur="200" accel="100000" fill="hold">
                                          <p:stCondLst>
                                            <p:cond delay="800"/>
                                          </p:stCondLst>
                                        </p:cTn>
                                        <p:tgtEl>
                                          <p:spTgt spid="5">
                                            <p:graphicEl>
                                              <a:dgm id="{D91B11B3-9497-4FD8-BE42-AAE7B382E10C}"/>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73"/>
                                            </p:cond>
                                          </p:stCondLst>
                                          <p:endCondLst>
                                            <p:cond evt="onStopAudio" delay="0">
                                              <p:tgtEl>
                                                <p:sldTgt/>
                                              </p:tgtEl>
                                            </p:cond>
                                          </p:endCondLst>
                                        </p:cTn>
                                        <p:tgtEl>
                                          <p:sndTgt r:embed="rId5" name="arrow.wav"/>
                                        </p:tgtEl>
                                      </p:cMediaNode>
                                    </p:audio>
                                  </p:subTnLst>
                                </p:cTn>
                              </p:par>
                              <p:par>
                                <p:cTn id="81" presetID="30" presetClass="entr" presetSubtype="0" fill="hold" grpId="0" nodeType="withEffect">
                                  <p:stCondLst>
                                    <p:cond delay="0"/>
                                  </p:stCondLst>
                                  <p:childTnLst>
                                    <p:set>
                                      <p:cBhvr>
                                        <p:cTn id="82" dur="1" fill="hold">
                                          <p:stCondLst>
                                            <p:cond delay="0"/>
                                          </p:stCondLst>
                                        </p:cTn>
                                        <p:tgtEl>
                                          <p:spTgt spid="5">
                                            <p:graphicEl>
                                              <a:dgm id="{7852B910-9526-4A9B-ACAA-18E68B1D3638}"/>
                                            </p:graphicEl>
                                          </p:spTgt>
                                        </p:tgtEl>
                                        <p:attrNameLst>
                                          <p:attrName>style.visibility</p:attrName>
                                        </p:attrNameLst>
                                      </p:cBhvr>
                                      <p:to>
                                        <p:strVal val="visible"/>
                                      </p:to>
                                    </p:set>
                                    <p:animEffect transition="in" filter="fade">
                                      <p:cBhvr>
                                        <p:cTn id="83" dur="800" decel="100000"/>
                                        <p:tgtEl>
                                          <p:spTgt spid="5">
                                            <p:graphicEl>
                                              <a:dgm id="{7852B910-9526-4A9B-ACAA-18E68B1D3638}"/>
                                            </p:graphicEl>
                                          </p:spTgt>
                                        </p:tgtEl>
                                      </p:cBhvr>
                                    </p:animEffect>
                                    <p:anim calcmode="lin" valueType="num">
                                      <p:cBhvr>
                                        <p:cTn id="84" dur="800" decel="100000" fill="hold"/>
                                        <p:tgtEl>
                                          <p:spTgt spid="5">
                                            <p:graphicEl>
                                              <a:dgm id="{7852B910-9526-4A9B-ACAA-18E68B1D3638}"/>
                                            </p:graphicEl>
                                          </p:spTgt>
                                        </p:tgtEl>
                                        <p:attrNameLst>
                                          <p:attrName>style.rotation</p:attrName>
                                        </p:attrNameLst>
                                      </p:cBhvr>
                                      <p:tavLst>
                                        <p:tav tm="0">
                                          <p:val>
                                            <p:fltVal val="-90"/>
                                          </p:val>
                                        </p:tav>
                                        <p:tav tm="100000">
                                          <p:val>
                                            <p:fltVal val="0"/>
                                          </p:val>
                                        </p:tav>
                                      </p:tavLst>
                                    </p:anim>
                                    <p:anim calcmode="lin" valueType="num">
                                      <p:cBhvr>
                                        <p:cTn id="85" dur="800" decel="100000" fill="hold"/>
                                        <p:tgtEl>
                                          <p:spTgt spid="5">
                                            <p:graphicEl>
                                              <a:dgm id="{7852B910-9526-4A9B-ACAA-18E68B1D3638}"/>
                                            </p:graphicEl>
                                          </p:spTgt>
                                        </p:tgtEl>
                                        <p:attrNameLst>
                                          <p:attrName>ppt_x</p:attrName>
                                        </p:attrNameLst>
                                      </p:cBhvr>
                                      <p:tavLst>
                                        <p:tav tm="0">
                                          <p:val>
                                            <p:strVal val="#ppt_x+0.4"/>
                                          </p:val>
                                        </p:tav>
                                        <p:tav tm="100000">
                                          <p:val>
                                            <p:strVal val="#ppt_x-0.05"/>
                                          </p:val>
                                        </p:tav>
                                      </p:tavLst>
                                    </p:anim>
                                    <p:anim calcmode="lin" valueType="num">
                                      <p:cBhvr>
                                        <p:cTn id="86" dur="800" decel="100000" fill="hold"/>
                                        <p:tgtEl>
                                          <p:spTgt spid="5">
                                            <p:graphicEl>
                                              <a:dgm id="{7852B910-9526-4A9B-ACAA-18E68B1D3638}"/>
                                            </p:graphicEl>
                                          </p:spTgt>
                                        </p:tgtEl>
                                        <p:attrNameLst>
                                          <p:attrName>ppt_y</p:attrName>
                                        </p:attrNameLst>
                                      </p:cBhvr>
                                      <p:tavLst>
                                        <p:tav tm="0">
                                          <p:val>
                                            <p:strVal val="#ppt_y-0.4"/>
                                          </p:val>
                                        </p:tav>
                                        <p:tav tm="100000">
                                          <p:val>
                                            <p:strVal val="#ppt_y+0.1"/>
                                          </p:val>
                                        </p:tav>
                                      </p:tavLst>
                                    </p:anim>
                                    <p:anim calcmode="lin" valueType="num">
                                      <p:cBhvr>
                                        <p:cTn id="87" dur="200" accel="100000" fill="hold">
                                          <p:stCondLst>
                                            <p:cond delay="800"/>
                                          </p:stCondLst>
                                        </p:cTn>
                                        <p:tgtEl>
                                          <p:spTgt spid="5">
                                            <p:graphicEl>
                                              <a:dgm id="{7852B910-9526-4A9B-ACAA-18E68B1D3638}"/>
                                            </p:graphicEl>
                                          </p:spTgt>
                                        </p:tgtEl>
                                        <p:attrNameLst>
                                          <p:attrName>ppt_x</p:attrName>
                                        </p:attrNameLst>
                                      </p:cBhvr>
                                      <p:tavLst>
                                        <p:tav tm="0">
                                          <p:val>
                                            <p:strVal val="#ppt_x-0.05"/>
                                          </p:val>
                                        </p:tav>
                                        <p:tav tm="100000">
                                          <p:val>
                                            <p:strVal val="#ppt_x"/>
                                          </p:val>
                                        </p:tav>
                                      </p:tavLst>
                                    </p:anim>
                                    <p:anim calcmode="lin" valueType="num">
                                      <p:cBhvr>
                                        <p:cTn id="88" dur="200" accel="100000" fill="hold">
                                          <p:stCondLst>
                                            <p:cond delay="800"/>
                                          </p:stCondLst>
                                        </p:cTn>
                                        <p:tgtEl>
                                          <p:spTgt spid="5">
                                            <p:graphicEl>
                                              <a:dgm id="{7852B910-9526-4A9B-ACAA-18E68B1D3638}"/>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81"/>
                                            </p:cond>
                                          </p:stCondLst>
                                          <p:endCondLst>
                                            <p:cond evt="onStopAudio" delay="0">
                                              <p:tgtEl>
                                                <p:sldTgt/>
                                              </p:tgtEl>
                                            </p:cond>
                                          </p:endCondLst>
                                        </p:cTn>
                                        <p:tgtEl>
                                          <p:sndTgt r:embed="rId5" name="arrow.wav"/>
                                        </p:tgtEl>
                                      </p:cMediaNode>
                                    </p:audio>
                                  </p:subTnLst>
                                </p:cTn>
                              </p:par>
                            </p:childTnLst>
                          </p:cTn>
                        </p:par>
                      </p:childTnLst>
                    </p:cTn>
                  </p:par>
                  <p:par>
                    <p:cTn id="89" fill="hold">
                      <p:stCondLst>
                        <p:cond delay="indefinite"/>
                      </p:stCondLst>
                      <p:childTnLst>
                        <p:par>
                          <p:cTn id="90" fill="hold">
                            <p:stCondLst>
                              <p:cond delay="0"/>
                            </p:stCondLst>
                            <p:childTnLst>
                              <p:par>
                                <p:cTn id="91" presetID="30" presetClass="entr" presetSubtype="0" fill="hold" grpId="0" nodeType="clickEffect">
                                  <p:stCondLst>
                                    <p:cond delay="0"/>
                                  </p:stCondLst>
                                  <p:childTnLst>
                                    <p:set>
                                      <p:cBhvr>
                                        <p:cTn id="92" dur="1" fill="hold">
                                          <p:stCondLst>
                                            <p:cond delay="0"/>
                                          </p:stCondLst>
                                        </p:cTn>
                                        <p:tgtEl>
                                          <p:spTgt spid="5">
                                            <p:graphicEl>
                                              <a:dgm id="{582FA99D-FEB2-4FB4-95AF-02989604360F}"/>
                                            </p:graphicEl>
                                          </p:spTgt>
                                        </p:tgtEl>
                                        <p:attrNameLst>
                                          <p:attrName>style.visibility</p:attrName>
                                        </p:attrNameLst>
                                      </p:cBhvr>
                                      <p:to>
                                        <p:strVal val="visible"/>
                                      </p:to>
                                    </p:set>
                                    <p:animEffect transition="in" filter="fade">
                                      <p:cBhvr>
                                        <p:cTn id="93" dur="800" decel="100000"/>
                                        <p:tgtEl>
                                          <p:spTgt spid="5">
                                            <p:graphicEl>
                                              <a:dgm id="{582FA99D-FEB2-4FB4-95AF-02989604360F}"/>
                                            </p:graphicEl>
                                          </p:spTgt>
                                        </p:tgtEl>
                                      </p:cBhvr>
                                    </p:animEffect>
                                    <p:anim calcmode="lin" valueType="num">
                                      <p:cBhvr>
                                        <p:cTn id="94" dur="800" decel="100000" fill="hold"/>
                                        <p:tgtEl>
                                          <p:spTgt spid="5">
                                            <p:graphicEl>
                                              <a:dgm id="{582FA99D-FEB2-4FB4-95AF-02989604360F}"/>
                                            </p:graphicEl>
                                          </p:spTgt>
                                        </p:tgtEl>
                                        <p:attrNameLst>
                                          <p:attrName>style.rotation</p:attrName>
                                        </p:attrNameLst>
                                      </p:cBhvr>
                                      <p:tavLst>
                                        <p:tav tm="0">
                                          <p:val>
                                            <p:fltVal val="-90"/>
                                          </p:val>
                                        </p:tav>
                                        <p:tav tm="100000">
                                          <p:val>
                                            <p:fltVal val="0"/>
                                          </p:val>
                                        </p:tav>
                                      </p:tavLst>
                                    </p:anim>
                                    <p:anim calcmode="lin" valueType="num">
                                      <p:cBhvr>
                                        <p:cTn id="95" dur="800" decel="100000" fill="hold"/>
                                        <p:tgtEl>
                                          <p:spTgt spid="5">
                                            <p:graphicEl>
                                              <a:dgm id="{582FA99D-FEB2-4FB4-95AF-02989604360F}"/>
                                            </p:graphicEl>
                                          </p:spTgt>
                                        </p:tgtEl>
                                        <p:attrNameLst>
                                          <p:attrName>ppt_x</p:attrName>
                                        </p:attrNameLst>
                                      </p:cBhvr>
                                      <p:tavLst>
                                        <p:tav tm="0">
                                          <p:val>
                                            <p:strVal val="#ppt_x+0.4"/>
                                          </p:val>
                                        </p:tav>
                                        <p:tav tm="100000">
                                          <p:val>
                                            <p:strVal val="#ppt_x-0.05"/>
                                          </p:val>
                                        </p:tav>
                                      </p:tavLst>
                                    </p:anim>
                                    <p:anim calcmode="lin" valueType="num">
                                      <p:cBhvr>
                                        <p:cTn id="96" dur="800" decel="100000" fill="hold"/>
                                        <p:tgtEl>
                                          <p:spTgt spid="5">
                                            <p:graphicEl>
                                              <a:dgm id="{582FA99D-FEB2-4FB4-95AF-02989604360F}"/>
                                            </p:graphicEl>
                                          </p:spTgt>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5">
                                            <p:graphicEl>
                                              <a:dgm id="{582FA99D-FEB2-4FB4-95AF-02989604360F}"/>
                                            </p:graphicEl>
                                          </p:spTgt>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5">
                                            <p:graphicEl>
                                              <a:dgm id="{582FA99D-FEB2-4FB4-95AF-02989604360F}"/>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91"/>
                                            </p:cond>
                                          </p:stCondLst>
                                          <p:endCondLst>
                                            <p:cond evt="onStopAudio" delay="0">
                                              <p:tgtEl>
                                                <p:sldTgt/>
                                              </p:tgtEl>
                                            </p:cond>
                                          </p:endCondLst>
                                        </p:cTn>
                                        <p:tgtEl>
                                          <p:sndTgt r:embed="rId5" name="arrow.wav"/>
                                        </p:tgtEl>
                                      </p:cMediaNode>
                                    </p:audio>
                                  </p:subTnLst>
                                </p:cTn>
                              </p:par>
                              <p:par>
                                <p:cTn id="99" presetID="30" presetClass="entr" presetSubtype="0" fill="hold" grpId="0" nodeType="withEffect">
                                  <p:stCondLst>
                                    <p:cond delay="0"/>
                                  </p:stCondLst>
                                  <p:childTnLst>
                                    <p:set>
                                      <p:cBhvr>
                                        <p:cTn id="100" dur="1" fill="hold">
                                          <p:stCondLst>
                                            <p:cond delay="0"/>
                                          </p:stCondLst>
                                        </p:cTn>
                                        <p:tgtEl>
                                          <p:spTgt spid="5">
                                            <p:graphicEl>
                                              <a:dgm id="{9F0F327F-5862-4930-A48D-8E5578245912}"/>
                                            </p:graphicEl>
                                          </p:spTgt>
                                        </p:tgtEl>
                                        <p:attrNameLst>
                                          <p:attrName>style.visibility</p:attrName>
                                        </p:attrNameLst>
                                      </p:cBhvr>
                                      <p:to>
                                        <p:strVal val="visible"/>
                                      </p:to>
                                    </p:set>
                                    <p:animEffect transition="in" filter="fade">
                                      <p:cBhvr>
                                        <p:cTn id="101" dur="800" decel="100000"/>
                                        <p:tgtEl>
                                          <p:spTgt spid="5">
                                            <p:graphicEl>
                                              <a:dgm id="{9F0F327F-5862-4930-A48D-8E5578245912}"/>
                                            </p:graphicEl>
                                          </p:spTgt>
                                        </p:tgtEl>
                                      </p:cBhvr>
                                    </p:animEffect>
                                    <p:anim calcmode="lin" valueType="num">
                                      <p:cBhvr>
                                        <p:cTn id="102" dur="800" decel="100000" fill="hold"/>
                                        <p:tgtEl>
                                          <p:spTgt spid="5">
                                            <p:graphicEl>
                                              <a:dgm id="{9F0F327F-5862-4930-A48D-8E5578245912}"/>
                                            </p:graphicEl>
                                          </p:spTgt>
                                        </p:tgtEl>
                                        <p:attrNameLst>
                                          <p:attrName>style.rotation</p:attrName>
                                        </p:attrNameLst>
                                      </p:cBhvr>
                                      <p:tavLst>
                                        <p:tav tm="0">
                                          <p:val>
                                            <p:fltVal val="-90"/>
                                          </p:val>
                                        </p:tav>
                                        <p:tav tm="100000">
                                          <p:val>
                                            <p:fltVal val="0"/>
                                          </p:val>
                                        </p:tav>
                                      </p:tavLst>
                                    </p:anim>
                                    <p:anim calcmode="lin" valueType="num">
                                      <p:cBhvr>
                                        <p:cTn id="103" dur="800" decel="100000" fill="hold"/>
                                        <p:tgtEl>
                                          <p:spTgt spid="5">
                                            <p:graphicEl>
                                              <a:dgm id="{9F0F327F-5862-4930-A48D-8E5578245912}"/>
                                            </p:graphicEl>
                                          </p:spTgt>
                                        </p:tgtEl>
                                        <p:attrNameLst>
                                          <p:attrName>ppt_x</p:attrName>
                                        </p:attrNameLst>
                                      </p:cBhvr>
                                      <p:tavLst>
                                        <p:tav tm="0">
                                          <p:val>
                                            <p:strVal val="#ppt_x+0.4"/>
                                          </p:val>
                                        </p:tav>
                                        <p:tav tm="100000">
                                          <p:val>
                                            <p:strVal val="#ppt_x-0.05"/>
                                          </p:val>
                                        </p:tav>
                                      </p:tavLst>
                                    </p:anim>
                                    <p:anim calcmode="lin" valueType="num">
                                      <p:cBhvr>
                                        <p:cTn id="104" dur="800" decel="100000" fill="hold"/>
                                        <p:tgtEl>
                                          <p:spTgt spid="5">
                                            <p:graphicEl>
                                              <a:dgm id="{9F0F327F-5862-4930-A48D-8E5578245912}"/>
                                            </p:graphicEl>
                                          </p:spTgt>
                                        </p:tgtEl>
                                        <p:attrNameLst>
                                          <p:attrName>ppt_y</p:attrName>
                                        </p:attrNameLst>
                                      </p:cBhvr>
                                      <p:tavLst>
                                        <p:tav tm="0">
                                          <p:val>
                                            <p:strVal val="#ppt_y-0.4"/>
                                          </p:val>
                                        </p:tav>
                                        <p:tav tm="100000">
                                          <p:val>
                                            <p:strVal val="#ppt_y+0.1"/>
                                          </p:val>
                                        </p:tav>
                                      </p:tavLst>
                                    </p:anim>
                                    <p:anim calcmode="lin" valueType="num">
                                      <p:cBhvr>
                                        <p:cTn id="105" dur="200" accel="100000" fill="hold">
                                          <p:stCondLst>
                                            <p:cond delay="800"/>
                                          </p:stCondLst>
                                        </p:cTn>
                                        <p:tgtEl>
                                          <p:spTgt spid="5">
                                            <p:graphicEl>
                                              <a:dgm id="{9F0F327F-5862-4930-A48D-8E5578245912}"/>
                                            </p:graphicEl>
                                          </p:spTgt>
                                        </p:tgtEl>
                                        <p:attrNameLst>
                                          <p:attrName>ppt_x</p:attrName>
                                        </p:attrNameLst>
                                      </p:cBhvr>
                                      <p:tavLst>
                                        <p:tav tm="0">
                                          <p:val>
                                            <p:strVal val="#ppt_x-0.05"/>
                                          </p:val>
                                        </p:tav>
                                        <p:tav tm="100000">
                                          <p:val>
                                            <p:strVal val="#ppt_x"/>
                                          </p:val>
                                        </p:tav>
                                      </p:tavLst>
                                    </p:anim>
                                    <p:anim calcmode="lin" valueType="num">
                                      <p:cBhvr>
                                        <p:cTn id="106" dur="200" accel="100000" fill="hold">
                                          <p:stCondLst>
                                            <p:cond delay="800"/>
                                          </p:stCondLst>
                                        </p:cTn>
                                        <p:tgtEl>
                                          <p:spTgt spid="5">
                                            <p:graphicEl>
                                              <a:dgm id="{9F0F327F-5862-4930-A48D-8E5578245912}"/>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99"/>
                                            </p:cond>
                                          </p:stCondLst>
                                          <p:endCondLst>
                                            <p:cond evt="onStopAudio" delay="0">
                                              <p:tgtEl>
                                                <p:sldTgt/>
                                              </p:tgtEl>
                                            </p:cond>
                                          </p:endCondLst>
                                        </p:cTn>
                                        <p:tgtEl>
                                          <p:sndTgt r:embed="rId5" name="arrow.wav"/>
                                        </p:tgtEl>
                                      </p:cMediaNode>
                                    </p:audio>
                                  </p:subTnLst>
                                </p:cTn>
                              </p:par>
                            </p:childTnLst>
                          </p:cTn>
                        </p:par>
                      </p:childTnLst>
                    </p:cTn>
                  </p:par>
                  <p:par>
                    <p:cTn id="107" fill="hold">
                      <p:stCondLst>
                        <p:cond delay="indefinite"/>
                      </p:stCondLst>
                      <p:childTnLst>
                        <p:par>
                          <p:cTn id="108" fill="hold">
                            <p:stCondLst>
                              <p:cond delay="0"/>
                            </p:stCondLst>
                            <p:childTnLst>
                              <p:par>
                                <p:cTn id="109" presetID="30" presetClass="entr" presetSubtype="0" fill="hold" grpId="0" nodeType="clickEffect">
                                  <p:stCondLst>
                                    <p:cond delay="0"/>
                                  </p:stCondLst>
                                  <p:childTnLst>
                                    <p:set>
                                      <p:cBhvr>
                                        <p:cTn id="110" dur="1" fill="hold">
                                          <p:stCondLst>
                                            <p:cond delay="0"/>
                                          </p:stCondLst>
                                        </p:cTn>
                                        <p:tgtEl>
                                          <p:spTgt spid="5">
                                            <p:graphicEl>
                                              <a:dgm id="{48CA302D-1845-48CD-8F40-873B5CF6C569}"/>
                                            </p:graphicEl>
                                          </p:spTgt>
                                        </p:tgtEl>
                                        <p:attrNameLst>
                                          <p:attrName>style.visibility</p:attrName>
                                        </p:attrNameLst>
                                      </p:cBhvr>
                                      <p:to>
                                        <p:strVal val="visible"/>
                                      </p:to>
                                    </p:set>
                                    <p:animEffect transition="in" filter="fade">
                                      <p:cBhvr>
                                        <p:cTn id="111" dur="800" decel="100000"/>
                                        <p:tgtEl>
                                          <p:spTgt spid="5">
                                            <p:graphicEl>
                                              <a:dgm id="{48CA302D-1845-48CD-8F40-873B5CF6C569}"/>
                                            </p:graphicEl>
                                          </p:spTgt>
                                        </p:tgtEl>
                                      </p:cBhvr>
                                    </p:animEffect>
                                    <p:anim calcmode="lin" valueType="num">
                                      <p:cBhvr>
                                        <p:cTn id="112" dur="800" decel="100000" fill="hold"/>
                                        <p:tgtEl>
                                          <p:spTgt spid="5">
                                            <p:graphicEl>
                                              <a:dgm id="{48CA302D-1845-48CD-8F40-873B5CF6C569}"/>
                                            </p:graphicEl>
                                          </p:spTgt>
                                        </p:tgtEl>
                                        <p:attrNameLst>
                                          <p:attrName>style.rotation</p:attrName>
                                        </p:attrNameLst>
                                      </p:cBhvr>
                                      <p:tavLst>
                                        <p:tav tm="0">
                                          <p:val>
                                            <p:fltVal val="-90"/>
                                          </p:val>
                                        </p:tav>
                                        <p:tav tm="100000">
                                          <p:val>
                                            <p:fltVal val="0"/>
                                          </p:val>
                                        </p:tav>
                                      </p:tavLst>
                                    </p:anim>
                                    <p:anim calcmode="lin" valueType="num">
                                      <p:cBhvr>
                                        <p:cTn id="113" dur="800" decel="100000" fill="hold"/>
                                        <p:tgtEl>
                                          <p:spTgt spid="5">
                                            <p:graphicEl>
                                              <a:dgm id="{48CA302D-1845-48CD-8F40-873B5CF6C569}"/>
                                            </p:graphicEl>
                                          </p:spTgt>
                                        </p:tgtEl>
                                        <p:attrNameLst>
                                          <p:attrName>ppt_x</p:attrName>
                                        </p:attrNameLst>
                                      </p:cBhvr>
                                      <p:tavLst>
                                        <p:tav tm="0">
                                          <p:val>
                                            <p:strVal val="#ppt_x+0.4"/>
                                          </p:val>
                                        </p:tav>
                                        <p:tav tm="100000">
                                          <p:val>
                                            <p:strVal val="#ppt_x-0.05"/>
                                          </p:val>
                                        </p:tav>
                                      </p:tavLst>
                                    </p:anim>
                                    <p:anim calcmode="lin" valueType="num">
                                      <p:cBhvr>
                                        <p:cTn id="114" dur="800" decel="100000" fill="hold"/>
                                        <p:tgtEl>
                                          <p:spTgt spid="5">
                                            <p:graphicEl>
                                              <a:dgm id="{48CA302D-1845-48CD-8F40-873B5CF6C569}"/>
                                            </p:graphicEl>
                                          </p:spTgt>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5">
                                            <p:graphicEl>
                                              <a:dgm id="{48CA302D-1845-48CD-8F40-873B5CF6C569}"/>
                                            </p:graphicEl>
                                          </p:spTgt>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5">
                                            <p:graphicEl>
                                              <a:dgm id="{48CA302D-1845-48CD-8F40-873B5CF6C569}"/>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09"/>
                                            </p:cond>
                                          </p:stCondLst>
                                          <p:endCondLst>
                                            <p:cond evt="onStopAudio" delay="0">
                                              <p:tgtEl>
                                                <p:sldTgt/>
                                              </p:tgtEl>
                                            </p:cond>
                                          </p:endCondLst>
                                        </p:cTn>
                                        <p:tgtEl>
                                          <p:sndTgt r:embed="rId5" name="arrow.wav"/>
                                        </p:tgtEl>
                                      </p:cMediaNode>
                                    </p:audio>
                                  </p:subTnLst>
                                </p:cTn>
                              </p:par>
                              <p:par>
                                <p:cTn id="117" presetID="30" presetClass="entr" presetSubtype="0" fill="hold" grpId="0" nodeType="withEffect">
                                  <p:stCondLst>
                                    <p:cond delay="0"/>
                                  </p:stCondLst>
                                  <p:childTnLst>
                                    <p:set>
                                      <p:cBhvr>
                                        <p:cTn id="118" dur="1" fill="hold">
                                          <p:stCondLst>
                                            <p:cond delay="0"/>
                                          </p:stCondLst>
                                        </p:cTn>
                                        <p:tgtEl>
                                          <p:spTgt spid="5">
                                            <p:graphicEl>
                                              <a:dgm id="{1114D462-3836-4732-81C3-A04627D8013E}"/>
                                            </p:graphicEl>
                                          </p:spTgt>
                                        </p:tgtEl>
                                        <p:attrNameLst>
                                          <p:attrName>style.visibility</p:attrName>
                                        </p:attrNameLst>
                                      </p:cBhvr>
                                      <p:to>
                                        <p:strVal val="visible"/>
                                      </p:to>
                                    </p:set>
                                    <p:animEffect transition="in" filter="fade">
                                      <p:cBhvr>
                                        <p:cTn id="119" dur="800" decel="100000"/>
                                        <p:tgtEl>
                                          <p:spTgt spid="5">
                                            <p:graphicEl>
                                              <a:dgm id="{1114D462-3836-4732-81C3-A04627D8013E}"/>
                                            </p:graphicEl>
                                          </p:spTgt>
                                        </p:tgtEl>
                                      </p:cBhvr>
                                    </p:animEffect>
                                    <p:anim calcmode="lin" valueType="num">
                                      <p:cBhvr>
                                        <p:cTn id="120" dur="800" decel="100000" fill="hold"/>
                                        <p:tgtEl>
                                          <p:spTgt spid="5">
                                            <p:graphicEl>
                                              <a:dgm id="{1114D462-3836-4732-81C3-A04627D8013E}"/>
                                            </p:graphicEl>
                                          </p:spTgt>
                                        </p:tgtEl>
                                        <p:attrNameLst>
                                          <p:attrName>style.rotation</p:attrName>
                                        </p:attrNameLst>
                                      </p:cBhvr>
                                      <p:tavLst>
                                        <p:tav tm="0">
                                          <p:val>
                                            <p:fltVal val="-90"/>
                                          </p:val>
                                        </p:tav>
                                        <p:tav tm="100000">
                                          <p:val>
                                            <p:fltVal val="0"/>
                                          </p:val>
                                        </p:tav>
                                      </p:tavLst>
                                    </p:anim>
                                    <p:anim calcmode="lin" valueType="num">
                                      <p:cBhvr>
                                        <p:cTn id="121" dur="800" decel="100000" fill="hold"/>
                                        <p:tgtEl>
                                          <p:spTgt spid="5">
                                            <p:graphicEl>
                                              <a:dgm id="{1114D462-3836-4732-81C3-A04627D8013E}"/>
                                            </p:graphicEl>
                                          </p:spTgt>
                                        </p:tgtEl>
                                        <p:attrNameLst>
                                          <p:attrName>ppt_x</p:attrName>
                                        </p:attrNameLst>
                                      </p:cBhvr>
                                      <p:tavLst>
                                        <p:tav tm="0">
                                          <p:val>
                                            <p:strVal val="#ppt_x+0.4"/>
                                          </p:val>
                                        </p:tav>
                                        <p:tav tm="100000">
                                          <p:val>
                                            <p:strVal val="#ppt_x-0.05"/>
                                          </p:val>
                                        </p:tav>
                                      </p:tavLst>
                                    </p:anim>
                                    <p:anim calcmode="lin" valueType="num">
                                      <p:cBhvr>
                                        <p:cTn id="122" dur="800" decel="100000" fill="hold"/>
                                        <p:tgtEl>
                                          <p:spTgt spid="5">
                                            <p:graphicEl>
                                              <a:dgm id="{1114D462-3836-4732-81C3-A04627D8013E}"/>
                                            </p:graphicEl>
                                          </p:spTgt>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5">
                                            <p:graphicEl>
                                              <a:dgm id="{1114D462-3836-4732-81C3-A04627D8013E}"/>
                                            </p:graphicEl>
                                          </p:spTgt>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5">
                                            <p:graphicEl>
                                              <a:dgm id="{1114D462-3836-4732-81C3-A04627D8013E}"/>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17"/>
                                            </p:cond>
                                          </p:stCondLst>
                                          <p:endCondLst>
                                            <p:cond evt="onStopAudio" delay="0">
                                              <p:tgtEl>
                                                <p:sldTgt/>
                                              </p:tgtEl>
                                            </p:cond>
                                          </p:endCondLst>
                                        </p:cTn>
                                        <p:tgtEl>
                                          <p:sndTgt r:embed="rId5" name="arrow.wav"/>
                                        </p:tgtEl>
                                      </p:cMediaNode>
                                    </p:audio>
                                  </p:subTnLst>
                                </p:cTn>
                              </p:par>
                            </p:childTnLst>
                          </p:cTn>
                        </p:par>
                      </p:childTnLst>
                    </p:cTn>
                  </p:par>
                  <p:par>
                    <p:cTn id="125" fill="hold">
                      <p:stCondLst>
                        <p:cond delay="indefinite"/>
                      </p:stCondLst>
                      <p:childTnLst>
                        <p:par>
                          <p:cTn id="126" fill="hold">
                            <p:stCondLst>
                              <p:cond delay="0"/>
                            </p:stCondLst>
                            <p:childTnLst>
                              <p:par>
                                <p:cTn id="127" presetID="22" presetClass="entr" presetSubtype="2" fill="hold" grpId="0" nodeType="clickEffect">
                                  <p:stCondLst>
                                    <p:cond delay="0"/>
                                  </p:stCondLst>
                                  <p:childTnLst>
                                    <p:set>
                                      <p:cBhvr>
                                        <p:cTn id="128" dur="1" fill="hold">
                                          <p:stCondLst>
                                            <p:cond delay="0"/>
                                          </p:stCondLst>
                                        </p:cTn>
                                        <p:tgtEl>
                                          <p:spTgt spid="6"/>
                                        </p:tgtEl>
                                        <p:attrNameLst>
                                          <p:attrName>style.visibility</p:attrName>
                                        </p:attrNameLst>
                                      </p:cBhvr>
                                      <p:to>
                                        <p:strVal val="visible"/>
                                      </p:to>
                                    </p:set>
                                    <p:animEffect transition="in" filter="wipe(right)">
                                      <p:cBhvr>
                                        <p:cTn id="129" dur="1500"/>
                                        <p:tgtEl>
                                          <p:spTgt spid="6"/>
                                        </p:tgtEl>
                                      </p:cBhvr>
                                    </p:animEffect>
                                  </p:childTnLst>
                                  <p:subTnLst>
                                    <p:audio>
                                      <p:cMediaNode>
                                        <p:cTn display="0" masterRel="sameClick">
                                          <p:stCondLst>
                                            <p:cond evt="begin" delay="0">
                                              <p:tn val="127"/>
                                            </p:cond>
                                          </p:stCondLst>
                                          <p:endCondLst>
                                            <p:cond evt="onStopAudio" delay="0">
                                              <p:tgtEl>
                                                <p:sldTgt/>
                                              </p:tgtEl>
                                            </p:cond>
                                          </p:endCondLst>
                                        </p:cTn>
                                        <p:tgtEl>
                                          <p:sndTgt r:embed="rId6" name="laser.wav"/>
                                        </p:tgtEl>
                                      </p:cMediaNode>
                                    </p:audio>
                                  </p:sub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7"/>
                                        </p:tgtEl>
                                        <p:attrNameLst>
                                          <p:attrName>style.visibility</p:attrName>
                                        </p:attrNameLst>
                                      </p:cBhvr>
                                      <p:to>
                                        <p:strVal val="visible"/>
                                      </p:to>
                                    </p:set>
                                    <p:anim calcmode="lin" valueType="num">
                                      <p:cBhvr>
                                        <p:cTn id="134" dur="2000" fill="hold"/>
                                        <p:tgtEl>
                                          <p:spTgt spid="7"/>
                                        </p:tgtEl>
                                        <p:attrNameLst>
                                          <p:attrName>ppt_w</p:attrName>
                                        </p:attrNameLst>
                                      </p:cBhvr>
                                      <p:tavLst>
                                        <p:tav tm="0">
                                          <p:val>
                                            <p:fltVal val="0"/>
                                          </p:val>
                                        </p:tav>
                                        <p:tav tm="100000">
                                          <p:val>
                                            <p:strVal val="#ppt_w"/>
                                          </p:val>
                                        </p:tav>
                                      </p:tavLst>
                                    </p:anim>
                                    <p:anim calcmode="lin" valueType="num">
                                      <p:cBhvr>
                                        <p:cTn id="135" dur="2000" fill="hold"/>
                                        <p:tgtEl>
                                          <p:spTgt spid="7"/>
                                        </p:tgtEl>
                                        <p:attrNameLst>
                                          <p:attrName>ppt_h</p:attrName>
                                        </p:attrNameLst>
                                      </p:cBhvr>
                                      <p:tavLst>
                                        <p:tav tm="0">
                                          <p:val>
                                            <p:fltVal val="0"/>
                                          </p:val>
                                        </p:tav>
                                        <p:tav tm="100000">
                                          <p:val>
                                            <p:strVal val="#ppt_h"/>
                                          </p:val>
                                        </p:tav>
                                      </p:tavLst>
                                    </p:anim>
                                    <p:animEffect transition="in" filter="fade">
                                      <p:cBhvr>
                                        <p:cTn id="136" dur="2000"/>
                                        <p:tgtEl>
                                          <p:spTgt spid="7"/>
                                        </p:tgtEl>
                                      </p:cBhvr>
                                    </p:animEffect>
                                  </p:childTnLst>
                                  <p:subTnLst>
                                    <p:audio>
                                      <p:cMediaNode>
                                        <p:cTn display="0" masterRel="sameClick">
                                          <p:stCondLst>
                                            <p:cond evt="begin" delay="0">
                                              <p:tn val="132"/>
                                            </p:cond>
                                          </p:stCondLst>
                                          <p:endCondLst>
                                            <p:cond evt="onStopAudio" delay="0">
                                              <p:tgtEl>
                                                <p:sldTgt/>
                                              </p:tgtEl>
                                            </p:cond>
                                          </p:endCondLst>
                                        </p:cTn>
                                        <p:tgtEl>
                                          <p:sndTgt r:embed="rId7"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7"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4" grpId="0" animBg="1"/>
      <p:bldGraphic spid="5" grpId="0">
        <p:bldSub>
          <a:bldDgm bld="one"/>
        </p:bldSub>
      </p:bldGraphic>
      <p:bldP spid="6" grpId="0" animBg="1"/>
      <p:bldP spid="7" grpId="0" animBg="1"/>
      <p:bldP spid="8" grpId="0" animBg="1"/>
      <p:bldP spid="9" grpId="0"/>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9956" y="3331"/>
            <a:ext cx="6406367" cy="6851338"/>
          </a:xfrm>
          <a:prstGeom prst="rect">
            <a:avLst/>
          </a:prstGeom>
          <a:effectLst>
            <a:softEdge rad="317500"/>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6741" y="152399"/>
            <a:ext cx="4572000" cy="5987144"/>
          </a:xfrm>
          <a:prstGeom prst="rect">
            <a:avLst/>
          </a:prstGeom>
        </p:spPr>
      </p:pic>
      <p:sp>
        <p:nvSpPr>
          <p:cNvPr id="13" name="Oval 12"/>
          <p:cNvSpPr/>
          <p:nvPr/>
        </p:nvSpPr>
        <p:spPr>
          <a:xfrm>
            <a:off x="4305296" y="4215672"/>
            <a:ext cx="315686" cy="315686"/>
          </a:xfrm>
          <a:prstGeom prst="ellipse">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4" name="TextBox 13"/>
          <p:cNvSpPr txBox="1"/>
          <p:nvPr/>
        </p:nvSpPr>
        <p:spPr>
          <a:xfrm>
            <a:off x="3153296" y="4139515"/>
            <a:ext cx="1152000" cy="468000"/>
          </a:xfrm>
          <a:prstGeom prst="rect">
            <a:avLst/>
          </a:prstGeom>
          <a:noFill/>
        </p:spPr>
        <p:txBody>
          <a:bodyPr wrap="square" rtlCol="0">
            <a:spAutoFit/>
          </a:bodyPr>
          <a:lstStyle/>
          <a:p>
            <a:pPr algn="ctr"/>
            <a:r>
              <a:rPr lang="en-GB" sz="2400" b="1" dirty="0" smtClean="0">
                <a:latin typeface="Tw Cen MT" pitchFamily="34" charset="0"/>
              </a:rPr>
              <a:t>London</a:t>
            </a:r>
            <a:endParaRPr lang="en-GB" sz="2400" b="1" dirty="0">
              <a:latin typeface="Tw Cen MT" pitchFamily="34" charset="0"/>
            </a:endParaRPr>
          </a:p>
        </p:txBody>
      </p:sp>
      <p:sp>
        <p:nvSpPr>
          <p:cNvPr id="15" name="TextBox 14"/>
          <p:cNvSpPr txBox="1"/>
          <p:nvPr/>
        </p:nvSpPr>
        <p:spPr>
          <a:xfrm>
            <a:off x="4561116" y="3150436"/>
            <a:ext cx="1621972" cy="523220"/>
          </a:xfrm>
          <a:prstGeom prst="rect">
            <a:avLst/>
          </a:prstGeom>
          <a:noFill/>
        </p:spPr>
        <p:txBody>
          <a:bodyPr wrap="square" rtlCol="0">
            <a:spAutoFit/>
          </a:bodyPr>
          <a:lstStyle/>
          <a:p>
            <a:pPr algn="ctr"/>
            <a:r>
              <a:rPr lang="en-GB" sz="2800" b="1" dirty="0" smtClean="0">
                <a:latin typeface="Tw Cen MT" pitchFamily="34" charset="0"/>
              </a:rPr>
              <a:t>Essex</a:t>
            </a:r>
            <a:endParaRPr lang="en-GB" sz="2800" b="1" dirty="0">
              <a:latin typeface="Tw Cen MT" pitchFamily="34" charset="0"/>
            </a:endParaRPr>
          </a:p>
        </p:txBody>
      </p:sp>
      <p:sp>
        <p:nvSpPr>
          <p:cNvPr id="16" name="TextBox 15"/>
          <p:cNvSpPr txBox="1"/>
          <p:nvPr/>
        </p:nvSpPr>
        <p:spPr>
          <a:xfrm>
            <a:off x="4713516" y="5066322"/>
            <a:ext cx="1621972" cy="523220"/>
          </a:xfrm>
          <a:prstGeom prst="rect">
            <a:avLst/>
          </a:prstGeom>
          <a:noFill/>
        </p:spPr>
        <p:txBody>
          <a:bodyPr wrap="square" rtlCol="0">
            <a:spAutoFit/>
          </a:bodyPr>
          <a:lstStyle/>
          <a:p>
            <a:pPr algn="ctr"/>
            <a:r>
              <a:rPr lang="en-GB" sz="2800" b="1" dirty="0" smtClean="0">
                <a:latin typeface="Tw Cen MT" pitchFamily="34" charset="0"/>
              </a:rPr>
              <a:t>Kent</a:t>
            </a:r>
            <a:endParaRPr lang="en-GB" sz="2800" b="1" dirty="0">
              <a:latin typeface="Tw Cen MT" pitchFamily="34" charset="0"/>
            </a:endParaRPr>
          </a:p>
        </p:txBody>
      </p:sp>
      <p:sp>
        <p:nvSpPr>
          <p:cNvPr id="23" name="Freeform 22"/>
          <p:cNvSpPr/>
          <p:nvPr/>
        </p:nvSpPr>
        <p:spPr>
          <a:xfrm>
            <a:off x="4515985" y="794657"/>
            <a:ext cx="2814627" cy="2329543"/>
          </a:xfrm>
          <a:custGeom>
            <a:avLst/>
            <a:gdLst>
              <a:gd name="connsiteX0" fmla="*/ 937760 w 2814627"/>
              <a:gd name="connsiteY0" fmla="*/ 413657 h 2329543"/>
              <a:gd name="connsiteX1" fmla="*/ 883331 w 2814627"/>
              <a:gd name="connsiteY1" fmla="*/ 370114 h 2329543"/>
              <a:gd name="connsiteX2" fmla="*/ 741817 w 2814627"/>
              <a:gd name="connsiteY2" fmla="*/ 381000 h 2329543"/>
              <a:gd name="connsiteX3" fmla="*/ 698274 w 2814627"/>
              <a:gd name="connsiteY3" fmla="*/ 424543 h 2329543"/>
              <a:gd name="connsiteX4" fmla="*/ 665617 w 2814627"/>
              <a:gd name="connsiteY4" fmla="*/ 435428 h 2329543"/>
              <a:gd name="connsiteX5" fmla="*/ 589417 w 2814627"/>
              <a:gd name="connsiteY5" fmla="*/ 457200 h 2329543"/>
              <a:gd name="connsiteX6" fmla="*/ 556760 w 2814627"/>
              <a:gd name="connsiteY6" fmla="*/ 478971 h 2329543"/>
              <a:gd name="connsiteX7" fmla="*/ 491445 w 2814627"/>
              <a:gd name="connsiteY7" fmla="*/ 489857 h 2329543"/>
              <a:gd name="connsiteX8" fmla="*/ 415245 w 2814627"/>
              <a:gd name="connsiteY8" fmla="*/ 511628 h 2329543"/>
              <a:gd name="connsiteX9" fmla="*/ 328160 w 2814627"/>
              <a:gd name="connsiteY9" fmla="*/ 533400 h 2329543"/>
              <a:gd name="connsiteX10" fmla="*/ 284617 w 2814627"/>
              <a:gd name="connsiteY10" fmla="*/ 544286 h 2329543"/>
              <a:gd name="connsiteX11" fmla="*/ 262845 w 2814627"/>
              <a:gd name="connsiteY11" fmla="*/ 566057 h 2329543"/>
              <a:gd name="connsiteX12" fmla="*/ 251960 w 2814627"/>
              <a:gd name="connsiteY12" fmla="*/ 598714 h 2329543"/>
              <a:gd name="connsiteX13" fmla="*/ 230188 w 2814627"/>
              <a:gd name="connsiteY13" fmla="*/ 642257 h 2329543"/>
              <a:gd name="connsiteX14" fmla="*/ 219302 w 2814627"/>
              <a:gd name="connsiteY14" fmla="*/ 696686 h 2329543"/>
              <a:gd name="connsiteX15" fmla="*/ 208417 w 2814627"/>
              <a:gd name="connsiteY15" fmla="*/ 740228 h 2329543"/>
              <a:gd name="connsiteX16" fmla="*/ 197531 w 2814627"/>
              <a:gd name="connsiteY16" fmla="*/ 1099457 h 2329543"/>
              <a:gd name="connsiteX17" fmla="*/ 186645 w 2814627"/>
              <a:gd name="connsiteY17" fmla="*/ 1132114 h 2329543"/>
              <a:gd name="connsiteX18" fmla="*/ 164874 w 2814627"/>
              <a:gd name="connsiteY18" fmla="*/ 1219200 h 2329543"/>
              <a:gd name="connsiteX19" fmla="*/ 153988 w 2814627"/>
              <a:gd name="connsiteY19" fmla="*/ 1251857 h 2329543"/>
              <a:gd name="connsiteX20" fmla="*/ 110445 w 2814627"/>
              <a:gd name="connsiteY20" fmla="*/ 1349828 h 2329543"/>
              <a:gd name="connsiteX21" fmla="*/ 99560 w 2814627"/>
              <a:gd name="connsiteY21" fmla="*/ 1382486 h 2329543"/>
              <a:gd name="connsiteX22" fmla="*/ 77788 w 2814627"/>
              <a:gd name="connsiteY22" fmla="*/ 1404257 h 2329543"/>
              <a:gd name="connsiteX23" fmla="*/ 12474 w 2814627"/>
              <a:gd name="connsiteY23" fmla="*/ 1480457 h 2329543"/>
              <a:gd name="connsiteX24" fmla="*/ 12474 w 2814627"/>
              <a:gd name="connsiteY24" fmla="*/ 1589314 h 2329543"/>
              <a:gd name="connsiteX25" fmla="*/ 23360 w 2814627"/>
              <a:gd name="connsiteY25" fmla="*/ 1621971 h 2329543"/>
              <a:gd name="connsiteX26" fmla="*/ 45131 w 2814627"/>
              <a:gd name="connsiteY26" fmla="*/ 1643743 h 2329543"/>
              <a:gd name="connsiteX27" fmla="*/ 66902 w 2814627"/>
              <a:gd name="connsiteY27" fmla="*/ 1676400 h 2329543"/>
              <a:gd name="connsiteX28" fmla="*/ 132217 w 2814627"/>
              <a:gd name="connsiteY28" fmla="*/ 1719943 h 2329543"/>
              <a:gd name="connsiteX29" fmla="*/ 208417 w 2814627"/>
              <a:gd name="connsiteY29" fmla="*/ 1785257 h 2329543"/>
              <a:gd name="connsiteX30" fmla="*/ 295502 w 2814627"/>
              <a:gd name="connsiteY30" fmla="*/ 1883228 h 2329543"/>
              <a:gd name="connsiteX31" fmla="*/ 317274 w 2814627"/>
              <a:gd name="connsiteY31" fmla="*/ 1905000 h 2329543"/>
              <a:gd name="connsiteX32" fmla="*/ 349931 w 2814627"/>
              <a:gd name="connsiteY32" fmla="*/ 1926771 h 2329543"/>
              <a:gd name="connsiteX33" fmla="*/ 415245 w 2814627"/>
              <a:gd name="connsiteY33" fmla="*/ 1992086 h 2329543"/>
              <a:gd name="connsiteX34" fmla="*/ 437017 w 2814627"/>
              <a:gd name="connsiteY34" fmla="*/ 2013857 h 2329543"/>
              <a:gd name="connsiteX35" fmla="*/ 469674 w 2814627"/>
              <a:gd name="connsiteY35" fmla="*/ 2024743 h 2329543"/>
              <a:gd name="connsiteX36" fmla="*/ 480560 w 2814627"/>
              <a:gd name="connsiteY36" fmla="*/ 2057400 h 2329543"/>
              <a:gd name="connsiteX37" fmla="*/ 524102 w 2814627"/>
              <a:gd name="connsiteY37" fmla="*/ 2068286 h 2329543"/>
              <a:gd name="connsiteX38" fmla="*/ 632960 w 2814627"/>
              <a:gd name="connsiteY38" fmla="*/ 2100943 h 2329543"/>
              <a:gd name="connsiteX39" fmla="*/ 720045 w 2814627"/>
              <a:gd name="connsiteY39" fmla="*/ 2133600 h 2329543"/>
              <a:gd name="connsiteX40" fmla="*/ 774474 w 2814627"/>
              <a:gd name="connsiteY40" fmla="*/ 2144486 h 2329543"/>
              <a:gd name="connsiteX41" fmla="*/ 839788 w 2814627"/>
              <a:gd name="connsiteY41" fmla="*/ 2166257 h 2329543"/>
              <a:gd name="connsiteX42" fmla="*/ 872445 w 2814627"/>
              <a:gd name="connsiteY42" fmla="*/ 2177143 h 2329543"/>
              <a:gd name="connsiteX43" fmla="*/ 948645 w 2814627"/>
              <a:gd name="connsiteY43" fmla="*/ 2198914 h 2329543"/>
              <a:gd name="connsiteX44" fmla="*/ 981302 w 2814627"/>
              <a:gd name="connsiteY44" fmla="*/ 2231571 h 2329543"/>
              <a:gd name="connsiteX45" fmla="*/ 1013960 w 2814627"/>
              <a:gd name="connsiteY45" fmla="*/ 2242457 h 2329543"/>
              <a:gd name="connsiteX46" fmla="*/ 1046617 w 2814627"/>
              <a:gd name="connsiteY46" fmla="*/ 2264228 h 2329543"/>
              <a:gd name="connsiteX47" fmla="*/ 1090160 w 2814627"/>
              <a:gd name="connsiteY47" fmla="*/ 2275114 h 2329543"/>
              <a:gd name="connsiteX48" fmla="*/ 1122817 w 2814627"/>
              <a:gd name="connsiteY48" fmla="*/ 2286000 h 2329543"/>
              <a:gd name="connsiteX49" fmla="*/ 1307874 w 2814627"/>
              <a:gd name="connsiteY49" fmla="*/ 2307771 h 2329543"/>
              <a:gd name="connsiteX50" fmla="*/ 1394960 w 2814627"/>
              <a:gd name="connsiteY50" fmla="*/ 2318657 h 2329543"/>
              <a:gd name="connsiteX51" fmla="*/ 1939245 w 2814627"/>
              <a:gd name="connsiteY51" fmla="*/ 2329543 h 2329543"/>
              <a:gd name="connsiteX52" fmla="*/ 2048102 w 2814627"/>
              <a:gd name="connsiteY52" fmla="*/ 2318657 h 2329543"/>
              <a:gd name="connsiteX53" fmla="*/ 2331131 w 2814627"/>
              <a:gd name="connsiteY53" fmla="*/ 2296886 h 2329543"/>
              <a:gd name="connsiteX54" fmla="*/ 2352902 w 2814627"/>
              <a:gd name="connsiteY54" fmla="*/ 2275114 h 2329543"/>
              <a:gd name="connsiteX55" fmla="*/ 2385560 w 2814627"/>
              <a:gd name="connsiteY55" fmla="*/ 2264228 h 2329543"/>
              <a:gd name="connsiteX56" fmla="*/ 2450874 w 2814627"/>
              <a:gd name="connsiteY56" fmla="*/ 2220686 h 2329543"/>
              <a:gd name="connsiteX57" fmla="*/ 2494417 w 2814627"/>
              <a:gd name="connsiteY57" fmla="*/ 2122714 h 2329543"/>
              <a:gd name="connsiteX58" fmla="*/ 2527074 w 2814627"/>
              <a:gd name="connsiteY58" fmla="*/ 2100943 h 2329543"/>
              <a:gd name="connsiteX59" fmla="*/ 2548845 w 2814627"/>
              <a:gd name="connsiteY59" fmla="*/ 2079171 h 2329543"/>
              <a:gd name="connsiteX60" fmla="*/ 2559731 w 2814627"/>
              <a:gd name="connsiteY60" fmla="*/ 2035628 h 2329543"/>
              <a:gd name="connsiteX61" fmla="*/ 2603274 w 2814627"/>
              <a:gd name="connsiteY61" fmla="*/ 1970314 h 2329543"/>
              <a:gd name="connsiteX62" fmla="*/ 2625045 w 2814627"/>
              <a:gd name="connsiteY62" fmla="*/ 1905000 h 2329543"/>
              <a:gd name="connsiteX63" fmla="*/ 2679474 w 2814627"/>
              <a:gd name="connsiteY63" fmla="*/ 1850571 h 2329543"/>
              <a:gd name="connsiteX64" fmla="*/ 2712131 w 2814627"/>
              <a:gd name="connsiteY64" fmla="*/ 1741714 h 2329543"/>
              <a:gd name="connsiteX65" fmla="*/ 2723017 w 2814627"/>
              <a:gd name="connsiteY65" fmla="*/ 1676400 h 2329543"/>
              <a:gd name="connsiteX66" fmla="*/ 2733902 w 2814627"/>
              <a:gd name="connsiteY66" fmla="*/ 1513114 h 2329543"/>
              <a:gd name="connsiteX67" fmla="*/ 2744788 w 2814627"/>
              <a:gd name="connsiteY67" fmla="*/ 1469571 h 2329543"/>
              <a:gd name="connsiteX68" fmla="*/ 2788331 w 2814627"/>
              <a:gd name="connsiteY68" fmla="*/ 1426028 h 2329543"/>
              <a:gd name="connsiteX69" fmla="*/ 2799217 w 2814627"/>
              <a:gd name="connsiteY69" fmla="*/ 1230086 h 2329543"/>
              <a:gd name="connsiteX70" fmla="*/ 2777445 w 2814627"/>
              <a:gd name="connsiteY70" fmla="*/ 1208314 h 2329543"/>
              <a:gd name="connsiteX71" fmla="*/ 2733902 w 2814627"/>
              <a:gd name="connsiteY71" fmla="*/ 1121228 h 2329543"/>
              <a:gd name="connsiteX72" fmla="*/ 2712131 w 2814627"/>
              <a:gd name="connsiteY72" fmla="*/ 1055914 h 2329543"/>
              <a:gd name="connsiteX73" fmla="*/ 2657702 w 2814627"/>
              <a:gd name="connsiteY73" fmla="*/ 1012371 h 2329543"/>
              <a:gd name="connsiteX74" fmla="*/ 2625045 w 2814627"/>
              <a:gd name="connsiteY74" fmla="*/ 990600 h 2329543"/>
              <a:gd name="connsiteX75" fmla="*/ 2635931 w 2814627"/>
              <a:gd name="connsiteY75" fmla="*/ 903514 h 2329543"/>
              <a:gd name="connsiteX76" fmla="*/ 2668588 w 2814627"/>
              <a:gd name="connsiteY76" fmla="*/ 881743 h 2329543"/>
              <a:gd name="connsiteX77" fmla="*/ 2690360 w 2814627"/>
              <a:gd name="connsiteY77" fmla="*/ 859971 h 2329543"/>
              <a:gd name="connsiteX78" fmla="*/ 2723017 w 2814627"/>
              <a:gd name="connsiteY78" fmla="*/ 838200 h 2329543"/>
              <a:gd name="connsiteX79" fmla="*/ 2744788 w 2814627"/>
              <a:gd name="connsiteY79" fmla="*/ 816428 h 2329543"/>
              <a:gd name="connsiteX80" fmla="*/ 2777445 w 2814627"/>
              <a:gd name="connsiteY80" fmla="*/ 805543 h 2329543"/>
              <a:gd name="connsiteX81" fmla="*/ 2810102 w 2814627"/>
              <a:gd name="connsiteY81" fmla="*/ 685800 h 2329543"/>
              <a:gd name="connsiteX82" fmla="*/ 2799217 w 2814627"/>
              <a:gd name="connsiteY82" fmla="*/ 576943 h 2329543"/>
              <a:gd name="connsiteX83" fmla="*/ 2755674 w 2814627"/>
              <a:gd name="connsiteY83" fmla="*/ 478971 h 2329543"/>
              <a:gd name="connsiteX84" fmla="*/ 2712131 w 2814627"/>
              <a:gd name="connsiteY84" fmla="*/ 435428 h 2329543"/>
              <a:gd name="connsiteX85" fmla="*/ 2679474 w 2814627"/>
              <a:gd name="connsiteY85" fmla="*/ 424543 h 2329543"/>
              <a:gd name="connsiteX86" fmla="*/ 2625045 w 2814627"/>
              <a:gd name="connsiteY86" fmla="*/ 391886 h 2329543"/>
              <a:gd name="connsiteX87" fmla="*/ 2592388 w 2814627"/>
              <a:gd name="connsiteY87" fmla="*/ 370114 h 2329543"/>
              <a:gd name="connsiteX88" fmla="*/ 2548845 w 2814627"/>
              <a:gd name="connsiteY88" fmla="*/ 348343 h 2329543"/>
              <a:gd name="connsiteX89" fmla="*/ 2472645 w 2814627"/>
              <a:gd name="connsiteY89" fmla="*/ 304800 h 2329543"/>
              <a:gd name="connsiteX90" fmla="*/ 2418217 w 2814627"/>
              <a:gd name="connsiteY90" fmla="*/ 261257 h 2329543"/>
              <a:gd name="connsiteX91" fmla="*/ 2385560 w 2814627"/>
              <a:gd name="connsiteY91" fmla="*/ 250371 h 2329543"/>
              <a:gd name="connsiteX92" fmla="*/ 2342017 w 2814627"/>
              <a:gd name="connsiteY92" fmla="*/ 195943 h 2329543"/>
              <a:gd name="connsiteX93" fmla="*/ 2254931 w 2814627"/>
              <a:gd name="connsiteY93" fmla="*/ 119743 h 2329543"/>
              <a:gd name="connsiteX94" fmla="*/ 2233160 w 2814627"/>
              <a:gd name="connsiteY94" fmla="*/ 97971 h 2329543"/>
              <a:gd name="connsiteX95" fmla="*/ 2189617 w 2814627"/>
              <a:gd name="connsiteY95" fmla="*/ 87086 h 2329543"/>
              <a:gd name="connsiteX96" fmla="*/ 2048102 w 2814627"/>
              <a:gd name="connsiteY96" fmla="*/ 65314 h 2329543"/>
              <a:gd name="connsiteX97" fmla="*/ 1982788 w 2814627"/>
              <a:gd name="connsiteY97" fmla="*/ 54428 h 2329543"/>
              <a:gd name="connsiteX98" fmla="*/ 1819502 w 2814627"/>
              <a:gd name="connsiteY98" fmla="*/ 32657 h 2329543"/>
              <a:gd name="connsiteX99" fmla="*/ 1699760 w 2814627"/>
              <a:gd name="connsiteY99" fmla="*/ 0 h 2329543"/>
              <a:gd name="connsiteX100" fmla="*/ 1296988 w 2814627"/>
              <a:gd name="connsiteY100" fmla="*/ 10886 h 2329543"/>
              <a:gd name="connsiteX101" fmla="*/ 1155474 w 2814627"/>
              <a:gd name="connsiteY101" fmla="*/ 43543 h 2329543"/>
              <a:gd name="connsiteX102" fmla="*/ 1068388 w 2814627"/>
              <a:gd name="connsiteY102" fmla="*/ 65314 h 2329543"/>
              <a:gd name="connsiteX103" fmla="*/ 1035731 w 2814627"/>
              <a:gd name="connsiteY103" fmla="*/ 97971 h 2329543"/>
              <a:gd name="connsiteX104" fmla="*/ 1035731 w 2814627"/>
              <a:gd name="connsiteY104" fmla="*/ 217714 h 2329543"/>
              <a:gd name="connsiteX105" fmla="*/ 1079274 w 2814627"/>
              <a:gd name="connsiteY105" fmla="*/ 304800 h 2329543"/>
              <a:gd name="connsiteX106" fmla="*/ 1068388 w 2814627"/>
              <a:gd name="connsiteY106" fmla="*/ 348343 h 2329543"/>
              <a:gd name="connsiteX107" fmla="*/ 1003074 w 2814627"/>
              <a:gd name="connsiteY107" fmla="*/ 370114 h 2329543"/>
              <a:gd name="connsiteX108" fmla="*/ 970417 w 2814627"/>
              <a:gd name="connsiteY108" fmla="*/ 391886 h 2329543"/>
              <a:gd name="connsiteX109" fmla="*/ 905102 w 2814627"/>
              <a:gd name="connsiteY109" fmla="*/ 413657 h 2329543"/>
              <a:gd name="connsiteX110" fmla="*/ 850674 w 2814627"/>
              <a:gd name="connsiteY110" fmla="*/ 381000 h 23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814627" h="2329543">
                <a:moveTo>
                  <a:pt x="937760" y="413657"/>
                </a:moveTo>
                <a:cubicBezTo>
                  <a:pt x="919617" y="399143"/>
                  <a:pt x="906249" y="373934"/>
                  <a:pt x="883331" y="370114"/>
                </a:cubicBezTo>
                <a:cubicBezTo>
                  <a:pt x="836664" y="362336"/>
                  <a:pt x="787205" y="367650"/>
                  <a:pt x="741817" y="381000"/>
                </a:cubicBezTo>
                <a:cubicBezTo>
                  <a:pt x="722125" y="386792"/>
                  <a:pt x="717747" y="418052"/>
                  <a:pt x="698274" y="424543"/>
                </a:cubicBezTo>
                <a:cubicBezTo>
                  <a:pt x="687388" y="428171"/>
                  <a:pt x="676650" y="432276"/>
                  <a:pt x="665617" y="435428"/>
                </a:cubicBezTo>
                <a:cubicBezTo>
                  <a:pt x="649340" y="440079"/>
                  <a:pt x="606818" y="448500"/>
                  <a:pt x="589417" y="457200"/>
                </a:cubicBezTo>
                <a:cubicBezTo>
                  <a:pt x="577715" y="463051"/>
                  <a:pt x="569172" y="474834"/>
                  <a:pt x="556760" y="478971"/>
                </a:cubicBezTo>
                <a:cubicBezTo>
                  <a:pt x="535821" y="485951"/>
                  <a:pt x="513088" y="485528"/>
                  <a:pt x="491445" y="489857"/>
                </a:cubicBezTo>
                <a:cubicBezTo>
                  <a:pt x="423473" y="503452"/>
                  <a:pt x="472294" y="496069"/>
                  <a:pt x="415245" y="511628"/>
                </a:cubicBezTo>
                <a:cubicBezTo>
                  <a:pt x="386378" y="519501"/>
                  <a:pt x="357188" y="526143"/>
                  <a:pt x="328160" y="533400"/>
                </a:cubicBezTo>
                <a:lnTo>
                  <a:pt x="284617" y="544286"/>
                </a:lnTo>
                <a:cubicBezTo>
                  <a:pt x="277360" y="551543"/>
                  <a:pt x="268125" y="557256"/>
                  <a:pt x="262845" y="566057"/>
                </a:cubicBezTo>
                <a:cubicBezTo>
                  <a:pt x="256941" y="575896"/>
                  <a:pt x="256480" y="588167"/>
                  <a:pt x="251960" y="598714"/>
                </a:cubicBezTo>
                <a:cubicBezTo>
                  <a:pt x="245568" y="613630"/>
                  <a:pt x="237445" y="627743"/>
                  <a:pt x="230188" y="642257"/>
                </a:cubicBezTo>
                <a:cubicBezTo>
                  <a:pt x="226559" y="660400"/>
                  <a:pt x="223316" y="678624"/>
                  <a:pt x="219302" y="696686"/>
                </a:cubicBezTo>
                <a:cubicBezTo>
                  <a:pt x="216057" y="711290"/>
                  <a:pt x="209224" y="725289"/>
                  <a:pt x="208417" y="740228"/>
                </a:cubicBezTo>
                <a:cubicBezTo>
                  <a:pt x="201951" y="859851"/>
                  <a:pt x="204176" y="979843"/>
                  <a:pt x="197531" y="1099457"/>
                </a:cubicBezTo>
                <a:cubicBezTo>
                  <a:pt x="196894" y="1110914"/>
                  <a:pt x="189664" y="1121044"/>
                  <a:pt x="186645" y="1132114"/>
                </a:cubicBezTo>
                <a:cubicBezTo>
                  <a:pt x="178772" y="1160982"/>
                  <a:pt x="174336" y="1190814"/>
                  <a:pt x="164874" y="1219200"/>
                </a:cubicBezTo>
                <a:cubicBezTo>
                  <a:pt x="161245" y="1230086"/>
                  <a:pt x="156771" y="1240725"/>
                  <a:pt x="153988" y="1251857"/>
                </a:cubicBezTo>
                <a:cubicBezTo>
                  <a:pt x="134127" y="1331298"/>
                  <a:pt x="159515" y="1284402"/>
                  <a:pt x="110445" y="1349828"/>
                </a:cubicBezTo>
                <a:cubicBezTo>
                  <a:pt x="106817" y="1360714"/>
                  <a:pt x="105464" y="1372646"/>
                  <a:pt x="99560" y="1382486"/>
                </a:cubicBezTo>
                <a:cubicBezTo>
                  <a:pt x="94280" y="1391287"/>
                  <a:pt x="84358" y="1396373"/>
                  <a:pt x="77788" y="1404257"/>
                </a:cubicBezTo>
                <a:cubicBezTo>
                  <a:pt x="7958" y="1488052"/>
                  <a:pt x="81665" y="1411266"/>
                  <a:pt x="12474" y="1480457"/>
                </a:cubicBezTo>
                <a:cubicBezTo>
                  <a:pt x="-5127" y="1533260"/>
                  <a:pt x="-3162" y="1511136"/>
                  <a:pt x="12474" y="1589314"/>
                </a:cubicBezTo>
                <a:cubicBezTo>
                  <a:pt x="14724" y="1600566"/>
                  <a:pt x="17456" y="1612132"/>
                  <a:pt x="23360" y="1621971"/>
                </a:cubicBezTo>
                <a:cubicBezTo>
                  <a:pt x="28640" y="1630772"/>
                  <a:pt x="38720" y="1635729"/>
                  <a:pt x="45131" y="1643743"/>
                </a:cubicBezTo>
                <a:cubicBezTo>
                  <a:pt x="53304" y="1653959"/>
                  <a:pt x="57056" y="1667785"/>
                  <a:pt x="66902" y="1676400"/>
                </a:cubicBezTo>
                <a:cubicBezTo>
                  <a:pt x="86594" y="1693631"/>
                  <a:pt x="113715" y="1701441"/>
                  <a:pt x="132217" y="1719943"/>
                </a:cubicBezTo>
                <a:cubicBezTo>
                  <a:pt x="177703" y="1765429"/>
                  <a:pt x="152558" y="1743363"/>
                  <a:pt x="208417" y="1785257"/>
                </a:cubicBezTo>
                <a:cubicBezTo>
                  <a:pt x="247267" y="1843532"/>
                  <a:pt x="220937" y="1808663"/>
                  <a:pt x="295502" y="1883228"/>
                </a:cubicBezTo>
                <a:cubicBezTo>
                  <a:pt x="302759" y="1890485"/>
                  <a:pt x="308734" y="1899307"/>
                  <a:pt x="317274" y="1905000"/>
                </a:cubicBezTo>
                <a:cubicBezTo>
                  <a:pt x="328160" y="1912257"/>
                  <a:pt x="339998" y="1918257"/>
                  <a:pt x="349931" y="1926771"/>
                </a:cubicBezTo>
                <a:cubicBezTo>
                  <a:pt x="349954" y="1926791"/>
                  <a:pt x="404348" y="1981189"/>
                  <a:pt x="415245" y="1992086"/>
                </a:cubicBezTo>
                <a:cubicBezTo>
                  <a:pt x="422502" y="1999343"/>
                  <a:pt x="427281" y="2010611"/>
                  <a:pt x="437017" y="2013857"/>
                </a:cubicBezTo>
                <a:lnTo>
                  <a:pt x="469674" y="2024743"/>
                </a:lnTo>
                <a:cubicBezTo>
                  <a:pt x="473303" y="2035629"/>
                  <a:pt x="471600" y="2050232"/>
                  <a:pt x="480560" y="2057400"/>
                </a:cubicBezTo>
                <a:cubicBezTo>
                  <a:pt x="492242" y="2066746"/>
                  <a:pt x="510094" y="2063033"/>
                  <a:pt x="524102" y="2068286"/>
                </a:cubicBezTo>
                <a:cubicBezTo>
                  <a:pt x="660895" y="2119583"/>
                  <a:pt x="451656" y="2060654"/>
                  <a:pt x="632960" y="2100943"/>
                </a:cubicBezTo>
                <a:cubicBezTo>
                  <a:pt x="660173" y="2106990"/>
                  <a:pt x="695803" y="2126327"/>
                  <a:pt x="720045" y="2133600"/>
                </a:cubicBezTo>
                <a:cubicBezTo>
                  <a:pt x="737767" y="2138917"/>
                  <a:pt x="756624" y="2139618"/>
                  <a:pt x="774474" y="2144486"/>
                </a:cubicBezTo>
                <a:cubicBezTo>
                  <a:pt x="796614" y="2150524"/>
                  <a:pt x="818017" y="2159000"/>
                  <a:pt x="839788" y="2166257"/>
                </a:cubicBezTo>
                <a:cubicBezTo>
                  <a:pt x="850674" y="2169886"/>
                  <a:pt x="861313" y="2174360"/>
                  <a:pt x="872445" y="2177143"/>
                </a:cubicBezTo>
                <a:cubicBezTo>
                  <a:pt x="927120" y="2190811"/>
                  <a:pt x="901795" y="2183297"/>
                  <a:pt x="948645" y="2198914"/>
                </a:cubicBezTo>
                <a:cubicBezTo>
                  <a:pt x="959531" y="2209800"/>
                  <a:pt x="968493" y="2223032"/>
                  <a:pt x="981302" y="2231571"/>
                </a:cubicBezTo>
                <a:cubicBezTo>
                  <a:pt x="990850" y="2237936"/>
                  <a:pt x="1003697" y="2237325"/>
                  <a:pt x="1013960" y="2242457"/>
                </a:cubicBezTo>
                <a:cubicBezTo>
                  <a:pt x="1025662" y="2248308"/>
                  <a:pt x="1034592" y="2259074"/>
                  <a:pt x="1046617" y="2264228"/>
                </a:cubicBezTo>
                <a:cubicBezTo>
                  <a:pt x="1060368" y="2270121"/>
                  <a:pt x="1075775" y="2271004"/>
                  <a:pt x="1090160" y="2275114"/>
                </a:cubicBezTo>
                <a:cubicBezTo>
                  <a:pt x="1101193" y="2278266"/>
                  <a:pt x="1111616" y="2283511"/>
                  <a:pt x="1122817" y="2286000"/>
                </a:cubicBezTo>
                <a:cubicBezTo>
                  <a:pt x="1187445" y="2300362"/>
                  <a:pt x="1239183" y="2300541"/>
                  <a:pt x="1307874" y="2307771"/>
                </a:cubicBezTo>
                <a:cubicBezTo>
                  <a:pt x="1336968" y="2310833"/>
                  <a:pt x="1365723" y="2317649"/>
                  <a:pt x="1394960" y="2318657"/>
                </a:cubicBezTo>
                <a:cubicBezTo>
                  <a:pt x="1576317" y="2324911"/>
                  <a:pt x="1757817" y="2325914"/>
                  <a:pt x="1939245" y="2329543"/>
                </a:cubicBezTo>
                <a:cubicBezTo>
                  <a:pt x="1975531" y="2325914"/>
                  <a:pt x="2011716" y="2321083"/>
                  <a:pt x="2048102" y="2318657"/>
                </a:cubicBezTo>
                <a:cubicBezTo>
                  <a:pt x="2327827" y="2300008"/>
                  <a:pt x="2182003" y="2321739"/>
                  <a:pt x="2331131" y="2296886"/>
                </a:cubicBezTo>
                <a:cubicBezTo>
                  <a:pt x="2338388" y="2289629"/>
                  <a:pt x="2344101" y="2280394"/>
                  <a:pt x="2352902" y="2275114"/>
                </a:cubicBezTo>
                <a:cubicBezTo>
                  <a:pt x="2362742" y="2269210"/>
                  <a:pt x="2375013" y="2268748"/>
                  <a:pt x="2385560" y="2264228"/>
                </a:cubicBezTo>
                <a:cubicBezTo>
                  <a:pt x="2431691" y="2244458"/>
                  <a:pt x="2421796" y="2249763"/>
                  <a:pt x="2450874" y="2220686"/>
                </a:cubicBezTo>
                <a:cubicBezTo>
                  <a:pt x="2461654" y="2188346"/>
                  <a:pt x="2468539" y="2148591"/>
                  <a:pt x="2494417" y="2122714"/>
                </a:cubicBezTo>
                <a:cubicBezTo>
                  <a:pt x="2503668" y="2113463"/>
                  <a:pt x="2516858" y="2109116"/>
                  <a:pt x="2527074" y="2100943"/>
                </a:cubicBezTo>
                <a:cubicBezTo>
                  <a:pt x="2535088" y="2094532"/>
                  <a:pt x="2541588" y="2086428"/>
                  <a:pt x="2548845" y="2079171"/>
                </a:cubicBezTo>
                <a:cubicBezTo>
                  <a:pt x="2552474" y="2064657"/>
                  <a:pt x="2553040" y="2049010"/>
                  <a:pt x="2559731" y="2035628"/>
                </a:cubicBezTo>
                <a:cubicBezTo>
                  <a:pt x="2571433" y="2012225"/>
                  <a:pt x="2595000" y="1995137"/>
                  <a:pt x="2603274" y="1970314"/>
                </a:cubicBezTo>
                <a:cubicBezTo>
                  <a:pt x="2610531" y="1948543"/>
                  <a:pt x="2608818" y="1921227"/>
                  <a:pt x="2625045" y="1905000"/>
                </a:cubicBezTo>
                <a:lnTo>
                  <a:pt x="2679474" y="1850571"/>
                </a:lnTo>
                <a:cubicBezTo>
                  <a:pt x="2693357" y="1808920"/>
                  <a:pt x="2703905" y="1782841"/>
                  <a:pt x="2712131" y="1741714"/>
                </a:cubicBezTo>
                <a:cubicBezTo>
                  <a:pt x="2716460" y="1720071"/>
                  <a:pt x="2719388" y="1698171"/>
                  <a:pt x="2723017" y="1676400"/>
                </a:cubicBezTo>
                <a:cubicBezTo>
                  <a:pt x="2726645" y="1621971"/>
                  <a:pt x="2728192" y="1567364"/>
                  <a:pt x="2733902" y="1513114"/>
                </a:cubicBezTo>
                <a:cubicBezTo>
                  <a:pt x="2735468" y="1498235"/>
                  <a:pt x="2736859" y="1482258"/>
                  <a:pt x="2744788" y="1469571"/>
                </a:cubicBezTo>
                <a:cubicBezTo>
                  <a:pt x="2755667" y="1452165"/>
                  <a:pt x="2788331" y="1426028"/>
                  <a:pt x="2788331" y="1426028"/>
                </a:cubicBezTo>
                <a:cubicBezTo>
                  <a:pt x="2817492" y="1338542"/>
                  <a:pt x="2824243" y="1346876"/>
                  <a:pt x="2799217" y="1230086"/>
                </a:cubicBezTo>
                <a:cubicBezTo>
                  <a:pt x="2797067" y="1220050"/>
                  <a:pt x="2784702" y="1215571"/>
                  <a:pt x="2777445" y="1208314"/>
                </a:cubicBezTo>
                <a:cubicBezTo>
                  <a:pt x="2752428" y="1133263"/>
                  <a:pt x="2771901" y="1159227"/>
                  <a:pt x="2733902" y="1121228"/>
                </a:cubicBezTo>
                <a:cubicBezTo>
                  <a:pt x="2726645" y="1099457"/>
                  <a:pt x="2731226" y="1068644"/>
                  <a:pt x="2712131" y="1055914"/>
                </a:cubicBezTo>
                <a:cubicBezTo>
                  <a:pt x="2611618" y="988906"/>
                  <a:pt x="2735258" y="1074416"/>
                  <a:pt x="2657702" y="1012371"/>
                </a:cubicBezTo>
                <a:cubicBezTo>
                  <a:pt x="2647486" y="1004198"/>
                  <a:pt x="2635931" y="997857"/>
                  <a:pt x="2625045" y="990600"/>
                </a:cubicBezTo>
                <a:cubicBezTo>
                  <a:pt x="2628674" y="961571"/>
                  <a:pt x="2625066" y="930676"/>
                  <a:pt x="2635931" y="903514"/>
                </a:cubicBezTo>
                <a:cubicBezTo>
                  <a:pt x="2640790" y="891367"/>
                  <a:pt x="2658372" y="889916"/>
                  <a:pt x="2668588" y="881743"/>
                </a:cubicBezTo>
                <a:cubicBezTo>
                  <a:pt x="2676602" y="875332"/>
                  <a:pt x="2682346" y="866382"/>
                  <a:pt x="2690360" y="859971"/>
                </a:cubicBezTo>
                <a:cubicBezTo>
                  <a:pt x="2700576" y="851798"/>
                  <a:pt x="2712801" y="846373"/>
                  <a:pt x="2723017" y="838200"/>
                </a:cubicBezTo>
                <a:cubicBezTo>
                  <a:pt x="2731031" y="831789"/>
                  <a:pt x="2735987" y="821708"/>
                  <a:pt x="2744788" y="816428"/>
                </a:cubicBezTo>
                <a:cubicBezTo>
                  <a:pt x="2754627" y="810524"/>
                  <a:pt x="2766559" y="809171"/>
                  <a:pt x="2777445" y="805543"/>
                </a:cubicBezTo>
                <a:cubicBezTo>
                  <a:pt x="2805068" y="722676"/>
                  <a:pt x="2794716" y="762732"/>
                  <a:pt x="2810102" y="685800"/>
                </a:cubicBezTo>
                <a:cubicBezTo>
                  <a:pt x="2806474" y="649514"/>
                  <a:pt x="2805937" y="612785"/>
                  <a:pt x="2799217" y="576943"/>
                </a:cubicBezTo>
                <a:cubicBezTo>
                  <a:pt x="2792659" y="541968"/>
                  <a:pt x="2779143" y="506352"/>
                  <a:pt x="2755674" y="478971"/>
                </a:cubicBezTo>
                <a:cubicBezTo>
                  <a:pt x="2742316" y="463386"/>
                  <a:pt x="2731604" y="441919"/>
                  <a:pt x="2712131" y="435428"/>
                </a:cubicBezTo>
                <a:lnTo>
                  <a:pt x="2679474" y="424543"/>
                </a:lnTo>
                <a:cubicBezTo>
                  <a:pt x="2636947" y="382016"/>
                  <a:pt x="2681572" y="420149"/>
                  <a:pt x="2625045" y="391886"/>
                </a:cubicBezTo>
                <a:cubicBezTo>
                  <a:pt x="2613343" y="386035"/>
                  <a:pt x="2603747" y="376605"/>
                  <a:pt x="2592388" y="370114"/>
                </a:cubicBezTo>
                <a:cubicBezTo>
                  <a:pt x="2578299" y="362063"/>
                  <a:pt x="2562934" y="356394"/>
                  <a:pt x="2548845" y="348343"/>
                </a:cubicBezTo>
                <a:cubicBezTo>
                  <a:pt x="2441140" y="286797"/>
                  <a:pt x="2604227" y="370590"/>
                  <a:pt x="2472645" y="304800"/>
                </a:cubicBezTo>
                <a:cubicBezTo>
                  <a:pt x="2452394" y="284548"/>
                  <a:pt x="2445683" y="274990"/>
                  <a:pt x="2418217" y="261257"/>
                </a:cubicBezTo>
                <a:cubicBezTo>
                  <a:pt x="2407954" y="256125"/>
                  <a:pt x="2396446" y="254000"/>
                  <a:pt x="2385560" y="250371"/>
                </a:cubicBezTo>
                <a:cubicBezTo>
                  <a:pt x="2300691" y="165506"/>
                  <a:pt x="2438121" y="305776"/>
                  <a:pt x="2342017" y="195943"/>
                </a:cubicBezTo>
                <a:cubicBezTo>
                  <a:pt x="2263675" y="106408"/>
                  <a:pt x="2316413" y="168929"/>
                  <a:pt x="2254931" y="119743"/>
                </a:cubicBezTo>
                <a:cubicBezTo>
                  <a:pt x="2246917" y="113332"/>
                  <a:pt x="2242340" y="102561"/>
                  <a:pt x="2233160" y="97971"/>
                </a:cubicBezTo>
                <a:cubicBezTo>
                  <a:pt x="2219779" y="91280"/>
                  <a:pt x="2204287" y="90020"/>
                  <a:pt x="2189617" y="87086"/>
                </a:cubicBezTo>
                <a:cubicBezTo>
                  <a:pt x="2144354" y="78034"/>
                  <a:pt x="2093422" y="72287"/>
                  <a:pt x="2048102" y="65314"/>
                </a:cubicBezTo>
                <a:cubicBezTo>
                  <a:pt x="2026287" y="61958"/>
                  <a:pt x="2004666" y="57345"/>
                  <a:pt x="1982788" y="54428"/>
                </a:cubicBezTo>
                <a:cubicBezTo>
                  <a:pt x="1915528" y="45460"/>
                  <a:pt x="1881862" y="46020"/>
                  <a:pt x="1819502" y="32657"/>
                </a:cubicBezTo>
                <a:cubicBezTo>
                  <a:pt x="1750746" y="17924"/>
                  <a:pt x="1749505" y="16582"/>
                  <a:pt x="1699760" y="0"/>
                </a:cubicBezTo>
                <a:lnTo>
                  <a:pt x="1296988" y="10886"/>
                </a:lnTo>
                <a:cubicBezTo>
                  <a:pt x="1173910" y="16480"/>
                  <a:pt x="1266738" y="21292"/>
                  <a:pt x="1155474" y="43543"/>
                </a:cubicBezTo>
                <a:cubicBezTo>
                  <a:pt x="1089793" y="56678"/>
                  <a:pt x="1118598" y="48577"/>
                  <a:pt x="1068388" y="65314"/>
                </a:cubicBezTo>
                <a:cubicBezTo>
                  <a:pt x="1057502" y="76200"/>
                  <a:pt x="1044270" y="85162"/>
                  <a:pt x="1035731" y="97971"/>
                </a:cubicBezTo>
                <a:cubicBezTo>
                  <a:pt x="1013305" y="131609"/>
                  <a:pt x="1029256" y="187498"/>
                  <a:pt x="1035731" y="217714"/>
                </a:cubicBezTo>
                <a:cubicBezTo>
                  <a:pt x="1049377" y="281394"/>
                  <a:pt x="1046360" y="271886"/>
                  <a:pt x="1079274" y="304800"/>
                </a:cubicBezTo>
                <a:cubicBezTo>
                  <a:pt x="1075645" y="319314"/>
                  <a:pt x="1079747" y="338607"/>
                  <a:pt x="1068388" y="348343"/>
                </a:cubicBezTo>
                <a:cubicBezTo>
                  <a:pt x="1050964" y="363278"/>
                  <a:pt x="1022169" y="357384"/>
                  <a:pt x="1003074" y="370114"/>
                </a:cubicBezTo>
                <a:cubicBezTo>
                  <a:pt x="992188" y="377371"/>
                  <a:pt x="982372" y="386572"/>
                  <a:pt x="970417" y="391886"/>
                </a:cubicBezTo>
                <a:cubicBezTo>
                  <a:pt x="949446" y="401207"/>
                  <a:pt x="905102" y="413657"/>
                  <a:pt x="905102" y="413657"/>
                </a:cubicBezTo>
                <a:cubicBezTo>
                  <a:pt x="856970" y="389591"/>
                  <a:pt x="873034" y="403360"/>
                  <a:pt x="850674" y="381000"/>
                </a:cubicBezTo>
              </a:path>
            </a:pathLst>
          </a:custGeom>
          <a:solidFill>
            <a:srgbClr val="FBA93B">
              <a:alpha val="89000"/>
            </a:srgb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372102" y="973293"/>
            <a:ext cx="1621972" cy="523220"/>
          </a:xfrm>
          <a:prstGeom prst="rect">
            <a:avLst/>
          </a:prstGeom>
          <a:noFill/>
        </p:spPr>
        <p:txBody>
          <a:bodyPr wrap="square" rtlCol="0">
            <a:spAutoFit/>
          </a:bodyPr>
          <a:lstStyle/>
          <a:p>
            <a:pPr algn="ctr"/>
            <a:r>
              <a:rPr lang="en-GB" sz="2800" b="1" dirty="0" smtClean="0">
                <a:latin typeface="Tw Cen MT" pitchFamily="34" charset="0"/>
              </a:rPr>
              <a:t>Norfolk</a:t>
            </a:r>
            <a:endParaRPr lang="en-GB" sz="2800" b="1" dirty="0">
              <a:latin typeface="Tw Cen MT" pitchFamily="34" charset="0"/>
            </a:endParaRPr>
          </a:p>
        </p:txBody>
      </p:sp>
      <p:sp>
        <p:nvSpPr>
          <p:cNvPr id="18" name="TextBox 17"/>
          <p:cNvSpPr txBox="1"/>
          <p:nvPr/>
        </p:nvSpPr>
        <p:spPr>
          <a:xfrm>
            <a:off x="5524502" y="2334007"/>
            <a:ext cx="1621972" cy="523220"/>
          </a:xfrm>
          <a:prstGeom prst="rect">
            <a:avLst/>
          </a:prstGeom>
          <a:noFill/>
        </p:spPr>
        <p:txBody>
          <a:bodyPr wrap="square" rtlCol="0">
            <a:spAutoFit/>
          </a:bodyPr>
          <a:lstStyle/>
          <a:p>
            <a:pPr algn="ctr"/>
            <a:r>
              <a:rPr lang="en-GB" sz="2800" b="1" dirty="0" smtClean="0">
                <a:latin typeface="Tw Cen MT" pitchFamily="34" charset="0"/>
              </a:rPr>
              <a:t>Suffolk</a:t>
            </a:r>
            <a:endParaRPr lang="en-GB" sz="2800" b="1" dirty="0">
              <a:latin typeface="Tw Cen MT" pitchFamily="34" charset="0"/>
            </a:endParaRPr>
          </a:p>
        </p:txBody>
      </p:sp>
      <p:sp>
        <p:nvSpPr>
          <p:cNvPr id="19" name="TextBox 18"/>
          <p:cNvSpPr txBox="1"/>
          <p:nvPr/>
        </p:nvSpPr>
        <p:spPr>
          <a:xfrm>
            <a:off x="4620982" y="4860305"/>
            <a:ext cx="1621972" cy="369332"/>
          </a:xfrm>
          <a:prstGeom prst="rect">
            <a:avLst/>
          </a:prstGeom>
          <a:noFill/>
        </p:spPr>
        <p:txBody>
          <a:bodyPr wrap="square" rtlCol="0">
            <a:spAutoFit/>
          </a:bodyPr>
          <a:lstStyle/>
          <a:p>
            <a:pPr algn="ctr"/>
            <a:r>
              <a:rPr lang="en-GB" i="1" dirty="0" smtClean="0">
                <a:latin typeface="Tw Cen MT" pitchFamily="34" charset="0"/>
              </a:rPr>
              <a:t>Maidstone</a:t>
            </a:r>
            <a:endParaRPr lang="en-GB" i="1" dirty="0">
              <a:latin typeface="Tw Cen MT" pitchFamily="34" charset="0"/>
            </a:endParaRPr>
          </a:p>
        </p:txBody>
      </p:sp>
      <p:sp>
        <p:nvSpPr>
          <p:cNvPr id="22" name="Oval 21"/>
          <p:cNvSpPr/>
          <p:nvPr/>
        </p:nvSpPr>
        <p:spPr>
          <a:xfrm>
            <a:off x="5578858" y="4870927"/>
            <a:ext cx="72000" cy="72000"/>
          </a:xfrm>
          <a:prstGeom prst="ellipse">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nvGrpSpPr>
          <p:cNvPr id="28" name="Group 27"/>
          <p:cNvGrpSpPr/>
          <p:nvPr/>
        </p:nvGrpSpPr>
        <p:grpSpPr>
          <a:xfrm>
            <a:off x="239486" y="1143000"/>
            <a:ext cx="2373085" cy="1938992"/>
            <a:chOff x="239486" y="1143000"/>
            <a:chExt cx="2373085" cy="1938992"/>
          </a:xfrm>
        </p:grpSpPr>
        <p:sp>
          <p:nvSpPr>
            <p:cNvPr id="24" name="Rectangle 23"/>
            <p:cNvSpPr/>
            <p:nvPr/>
          </p:nvSpPr>
          <p:spPr>
            <a:xfrm>
              <a:off x="239486" y="1143000"/>
              <a:ext cx="2373085" cy="1938992"/>
            </a:xfrm>
            <a:prstGeom prst="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n-GB"/>
            </a:p>
          </p:txBody>
        </p:sp>
        <p:sp>
          <p:nvSpPr>
            <p:cNvPr id="25" name="Rectangle 24"/>
            <p:cNvSpPr/>
            <p:nvPr/>
          </p:nvSpPr>
          <p:spPr>
            <a:xfrm>
              <a:off x="359229" y="1234903"/>
              <a:ext cx="696685" cy="550354"/>
            </a:xfrm>
            <a:prstGeom prst="rect">
              <a:avLst/>
            </a:prstGeom>
            <a:solidFill>
              <a:srgbClr val="007033"/>
            </a:solidFill>
            <a:ln>
              <a:solidFill>
                <a:srgbClr val="007033"/>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1175657" y="1143000"/>
              <a:ext cx="1436914" cy="1938992"/>
            </a:xfrm>
            <a:prstGeom prst="rect">
              <a:avLst/>
            </a:prstGeom>
            <a:noFill/>
          </p:spPr>
          <p:txBody>
            <a:bodyPr wrap="square" rtlCol="0">
              <a:spAutoFit/>
            </a:bodyPr>
            <a:lstStyle/>
            <a:p>
              <a:r>
                <a:rPr lang="en-GB" sz="2000" i="1" dirty="0" smtClean="0">
                  <a:latin typeface="Tw Cen MT" pitchFamily="34" charset="0"/>
                </a:rPr>
                <a:t>Limit of the Peasants’ Revolt</a:t>
              </a:r>
            </a:p>
            <a:p>
              <a:r>
                <a:rPr lang="en-GB" sz="2000" i="1" dirty="0" smtClean="0">
                  <a:latin typeface="Tw Cen MT" pitchFamily="34" charset="0"/>
                </a:rPr>
                <a:t>March of the rebels to London</a:t>
              </a:r>
              <a:endParaRPr lang="en-GB" sz="2000" i="1" dirty="0">
                <a:latin typeface="Tw Cen MT" pitchFamily="34" charset="0"/>
              </a:endParaRPr>
            </a:p>
          </p:txBody>
        </p:sp>
        <p:sp>
          <p:nvSpPr>
            <p:cNvPr id="27" name="Freeform 26"/>
            <p:cNvSpPr/>
            <p:nvPr/>
          </p:nvSpPr>
          <p:spPr>
            <a:xfrm>
              <a:off x="642257" y="2209800"/>
              <a:ext cx="489857" cy="555171"/>
            </a:xfrm>
            <a:custGeom>
              <a:avLst/>
              <a:gdLst>
                <a:gd name="connsiteX0" fmla="*/ 489857 w 489857"/>
                <a:gd name="connsiteY0" fmla="*/ 555171 h 555171"/>
                <a:gd name="connsiteX1" fmla="*/ 435429 w 489857"/>
                <a:gd name="connsiteY1" fmla="*/ 522514 h 555171"/>
                <a:gd name="connsiteX2" fmla="*/ 402772 w 489857"/>
                <a:gd name="connsiteY2" fmla="*/ 500743 h 555171"/>
                <a:gd name="connsiteX3" fmla="*/ 337457 w 489857"/>
                <a:gd name="connsiteY3" fmla="*/ 468086 h 555171"/>
                <a:gd name="connsiteX4" fmla="*/ 315686 w 489857"/>
                <a:gd name="connsiteY4" fmla="*/ 446314 h 555171"/>
                <a:gd name="connsiteX5" fmla="*/ 283029 w 489857"/>
                <a:gd name="connsiteY5" fmla="*/ 424543 h 555171"/>
                <a:gd name="connsiteX6" fmla="*/ 228600 w 489857"/>
                <a:gd name="connsiteY6" fmla="*/ 370114 h 555171"/>
                <a:gd name="connsiteX7" fmla="*/ 195943 w 489857"/>
                <a:gd name="connsiteY7" fmla="*/ 348343 h 555171"/>
                <a:gd name="connsiteX8" fmla="*/ 130629 w 489857"/>
                <a:gd name="connsiteY8" fmla="*/ 261257 h 555171"/>
                <a:gd name="connsiteX9" fmla="*/ 87086 w 489857"/>
                <a:gd name="connsiteY9" fmla="*/ 217714 h 555171"/>
                <a:gd name="connsiteX10" fmla="*/ 54429 w 489857"/>
                <a:gd name="connsiteY10" fmla="*/ 152400 h 555171"/>
                <a:gd name="connsiteX11" fmla="*/ 21772 w 489857"/>
                <a:gd name="connsiteY11" fmla="*/ 97971 h 555171"/>
                <a:gd name="connsiteX12" fmla="*/ 0 w 489857"/>
                <a:gd name="connsiteY12" fmla="*/ 0 h 55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9857" h="555171">
                  <a:moveTo>
                    <a:pt x="489857" y="555171"/>
                  </a:moveTo>
                  <a:cubicBezTo>
                    <a:pt x="471714" y="544285"/>
                    <a:pt x="453371" y="533728"/>
                    <a:pt x="435429" y="522514"/>
                  </a:cubicBezTo>
                  <a:cubicBezTo>
                    <a:pt x="424335" y="515580"/>
                    <a:pt x="414474" y="506594"/>
                    <a:pt x="402772" y="500743"/>
                  </a:cubicBezTo>
                  <a:cubicBezTo>
                    <a:pt x="349120" y="473918"/>
                    <a:pt x="389447" y="509678"/>
                    <a:pt x="337457" y="468086"/>
                  </a:cubicBezTo>
                  <a:cubicBezTo>
                    <a:pt x="329443" y="461675"/>
                    <a:pt x="323700" y="452725"/>
                    <a:pt x="315686" y="446314"/>
                  </a:cubicBezTo>
                  <a:cubicBezTo>
                    <a:pt x="305470" y="438141"/>
                    <a:pt x="292875" y="433158"/>
                    <a:pt x="283029" y="424543"/>
                  </a:cubicBezTo>
                  <a:cubicBezTo>
                    <a:pt x="263719" y="407647"/>
                    <a:pt x="249949" y="384346"/>
                    <a:pt x="228600" y="370114"/>
                  </a:cubicBezTo>
                  <a:cubicBezTo>
                    <a:pt x="217714" y="362857"/>
                    <a:pt x="206159" y="356516"/>
                    <a:pt x="195943" y="348343"/>
                  </a:cubicBezTo>
                  <a:cubicBezTo>
                    <a:pt x="147671" y="309725"/>
                    <a:pt x="200260" y="330888"/>
                    <a:pt x="130629" y="261257"/>
                  </a:cubicBezTo>
                  <a:lnTo>
                    <a:pt x="87086" y="217714"/>
                  </a:lnTo>
                  <a:cubicBezTo>
                    <a:pt x="59724" y="135630"/>
                    <a:pt x="96633" y="236809"/>
                    <a:pt x="54429" y="152400"/>
                  </a:cubicBezTo>
                  <a:cubicBezTo>
                    <a:pt x="26166" y="95875"/>
                    <a:pt x="64296" y="140497"/>
                    <a:pt x="21772" y="97971"/>
                  </a:cubicBezTo>
                  <a:cubicBezTo>
                    <a:pt x="9739" y="13739"/>
                    <a:pt x="22361" y="44720"/>
                    <a:pt x="0" y="0"/>
                  </a:cubicBez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TextBox 28"/>
          <p:cNvSpPr txBox="1"/>
          <p:nvPr/>
        </p:nvSpPr>
        <p:spPr>
          <a:xfrm>
            <a:off x="130633" y="167358"/>
            <a:ext cx="4430483"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3600" b="1" dirty="0" smtClean="0">
                <a:latin typeface="Tw Cen MT" pitchFamily="34" charset="0"/>
              </a:rPr>
              <a:t>The Peasants’ Revolt</a:t>
            </a:r>
            <a:endParaRPr lang="en-GB" sz="3600" b="1" dirty="0">
              <a:latin typeface="Tw Cen MT" pitchFamily="34" charset="0"/>
            </a:endParaRPr>
          </a:p>
        </p:txBody>
      </p:sp>
      <p:sp>
        <p:nvSpPr>
          <p:cNvPr id="30" name="TextBox 29"/>
          <p:cNvSpPr txBox="1"/>
          <p:nvPr/>
        </p:nvSpPr>
        <p:spPr>
          <a:xfrm>
            <a:off x="5040086" y="1605485"/>
            <a:ext cx="2106388" cy="707886"/>
          </a:xfrm>
          <a:prstGeom prst="rect">
            <a:avLst/>
          </a:prstGeom>
          <a:noFill/>
        </p:spPr>
        <p:txBody>
          <a:bodyPr wrap="square" rtlCol="0">
            <a:spAutoFit/>
          </a:bodyPr>
          <a:lstStyle/>
          <a:p>
            <a:pPr algn="ctr"/>
            <a:r>
              <a:rPr lang="en-GB" sz="2000" i="1" dirty="0" smtClean="0">
                <a:latin typeface="Tw Cen MT" pitchFamily="34" charset="0"/>
              </a:rPr>
              <a:t>Some peasant disturbances here.</a:t>
            </a:r>
            <a:endParaRPr lang="en-GB" sz="2000" i="1" dirty="0">
              <a:latin typeface="Tw Cen MT" pitchFamily="34" charset="0"/>
            </a:endParaRPr>
          </a:p>
        </p:txBody>
      </p:sp>
      <p:sp>
        <p:nvSpPr>
          <p:cNvPr id="31" name="TextBox 30"/>
          <p:cNvSpPr txBox="1"/>
          <p:nvPr/>
        </p:nvSpPr>
        <p:spPr>
          <a:xfrm>
            <a:off x="239486" y="3331029"/>
            <a:ext cx="2373085"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rPr>
              <a:t>The rebels were mainly from Essex and Kent.</a:t>
            </a:r>
            <a:endParaRPr lang="en-GB" sz="2400" dirty="0">
              <a:latin typeface="Tw Cen MT" pitchFamily="34" charset="0"/>
            </a:endParaRPr>
          </a:p>
        </p:txBody>
      </p:sp>
      <p:sp>
        <p:nvSpPr>
          <p:cNvPr id="32" name="TextBox 31"/>
          <p:cNvSpPr txBox="1"/>
          <p:nvPr/>
        </p:nvSpPr>
        <p:spPr>
          <a:xfrm>
            <a:off x="6966845" y="4588686"/>
            <a:ext cx="1891448" cy="156966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rPr>
              <a:t>The rebels set up camp at Blackheath and Mile End.</a:t>
            </a:r>
            <a:endParaRPr lang="en-GB" sz="2400" dirty="0">
              <a:latin typeface="Tw Cen MT" pitchFamily="34" charset="0"/>
            </a:endParaRPr>
          </a:p>
        </p:txBody>
      </p:sp>
      <p:sp>
        <p:nvSpPr>
          <p:cNvPr id="33" name="Freeform 32"/>
          <p:cNvSpPr/>
          <p:nvPr/>
        </p:nvSpPr>
        <p:spPr>
          <a:xfrm>
            <a:off x="5116286" y="3624943"/>
            <a:ext cx="511628" cy="489934"/>
          </a:xfrm>
          <a:custGeom>
            <a:avLst/>
            <a:gdLst>
              <a:gd name="connsiteX0" fmla="*/ 500743 w 511628"/>
              <a:gd name="connsiteY0" fmla="*/ 0 h 489934"/>
              <a:gd name="connsiteX1" fmla="*/ 511628 w 511628"/>
              <a:gd name="connsiteY1" fmla="*/ 54428 h 489934"/>
              <a:gd name="connsiteX2" fmla="*/ 500743 w 511628"/>
              <a:gd name="connsiteY2" fmla="*/ 97971 h 489934"/>
              <a:gd name="connsiteX3" fmla="*/ 446314 w 511628"/>
              <a:gd name="connsiteY3" fmla="*/ 195943 h 489934"/>
              <a:gd name="connsiteX4" fmla="*/ 413657 w 511628"/>
              <a:gd name="connsiteY4" fmla="*/ 217714 h 489934"/>
              <a:gd name="connsiteX5" fmla="*/ 359228 w 511628"/>
              <a:gd name="connsiteY5" fmla="*/ 261257 h 489934"/>
              <a:gd name="connsiteX6" fmla="*/ 326571 w 511628"/>
              <a:gd name="connsiteY6" fmla="*/ 272143 h 489934"/>
              <a:gd name="connsiteX7" fmla="*/ 261257 w 511628"/>
              <a:gd name="connsiteY7" fmla="*/ 304800 h 489934"/>
              <a:gd name="connsiteX8" fmla="*/ 239485 w 511628"/>
              <a:gd name="connsiteY8" fmla="*/ 326571 h 489934"/>
              <a:gd name="connsiteX9" fmla="*/ 152400 w 511628"/>
              <a:gd name="connsiteY9" fmla="*/ 348343 h 489934"/>
              <a:gd name="connsiteX10" fmla="*/ 54428 w 511628"/>
              <a:gd name="connsiteY10" fmla="*/ 446314 h 489934"/>
              <a:gd name="connsiteX11" fmla="*/ 32657 w 511628"/>
              <a:gd name="connsiteY11" fmla="*/ 468086 h 489934"/>
              <a:gd name="connsiteX12" fmla="*/ 0 w 511628"/>
              <a:gd name="connsiteY12" fmla="*/ 489857 h 4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1628" h="489934">
                <a:moveTo>
                  <a:pt x="500743" y="0"/>
                </a:moveTo>
                <a:cubicBezTo>
                  <a:pt x="504371" y="18143"/>
                  <a:pt x="511628" y="35926"/>
                  <a:pt x="511628" y="54428"/>
                </a:cubicBezTo>
                <a:cubicBezTo>
                  <a:pt x="511628" y="69389"/>
                  <a:pt x="504853" y="83586"/>
                  <a:pt x="500743" y="97971"/>
                </a:cubicBezTo>
                <a:cubicBezTo>
                  <a:pt x="491402" y="130667"/>
                  <a:pt x="473830" y="177599"/>
                  <a:pt x="446314" y="195943"/>
                </a:cubicBezTo>
                <a:cubicBezTo>
                  <a:pt x="435428" y="203200"/>
                  <a:pt x="423873" y="209541"/>
                  <a:pt x="413657" y="217714"/>
                </a:cubicBezTo>
                <a:cubicBezTo>
                  <a:pt x="379905" y="244715"/>
                  <a:pt x="403903" y="238919"/>
                  <a:pt x="359228" y="261257"/>
                </a:cubicBezTo>
                <a:cubicBezTo>
                  <a:pt x="348965" y="266389"/>
                  <a:pt x="336834" y="267011"/>
                  <a:pt x="326571" y="272143"/>
                </a:cubicBezTo>
                <a:cubicBezTo>
                  <a:pt x="242162" y="314347"/>
                  <a:pt x="343341" y="277438"/>
                  <a:pt x="261257" y="304800"/>
                </a:cubicBezTo>
                <a:cubicBezTo>
                  <a:pt x="254000" y="312057"/>
                  <a:pt x="249014" y="322759"/>
                  <a:pt x="239485" y="326571"/>
                </a:cubicBezTo>
                <a:cubicBezTo>
                  <a:pt x="211703" y="337684"/>
                  <a:pt x="152400" y="348343"/>
                  <a:pt x="152400" y="348343"/>
                </a:cubicBezTo>
                <a:lnTo>
                  <a:pt x="54428" y="446314"/>
                </a:lnTo>
                <a:lnTo>
                  <a:pt x="32657" y="468086"/>
                </a:lnTo>
                <a:cubicBezTo>
                  <a:pt x="8320" y="492423"/>
                  <a:pt x="21148" y="489857"/>
                  <a:pt x="0" y="489857"/>
                </a:cubicBez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34"/>
          <p:cNvSpPr/>
          <p:nvPr/>
        </p:nvSpPr>
        <p:spPr>
          <a:xfrm>
            <a:off x="4713516" y="4517465"/>
            <a:ext cx="730064" cy="370727"/>
          </a:xfrm>
          <a:custGeom>
            <a:avLst/>
            <a:gdLst>
              <a:gd name="connsiteX0" fmla="*/ 730064 w 730064"/>
              <a:gd name="connsiteY0" fmla="*/ 370727 h 370727"/>
              <a:gd name="connsiteX1" fmla="*/ 675635 w 730064"/>
              <a:gd name="connsiteY1" fmla="*/ 359841 h 370727"/>
              <a:gd name="connsiteX2" fmla="*/ 468807 w 730064"/>
              <a:gd name="connsiteY2" fmla="*/ 348956 h 370727"/>
              <a:gd name="connsiteX3" fmla="*/ 403493 w 730064"/>
              <a:gd name="connsiteY3" fmla="*/ 327184 h 370727"/>
              <a:gd name="connsiteX4" fmla="*/ 327293 w 730064"/>
              <a:gd name="connsiteY4" fmla="*/ 305413 h 370727"/>
              <a:gd name="connsiteX5" fmla="*/ 261978 w 730064"/>
              <a:gd name="connsiteY5" fmla="*/ 283641 h 370727"/>
              <a:gd name="connsiteX6" fmla="*/ 229321 w 730064"/>
              <a:gd name="connsiteY6" fmla="*/ 272756 h 370727"/>
              <a:gd name="connsiteX7" fmla="*/ 153121 w 730064"/>
              <a:gd name="connsiteY7" fmla="*/ 229213 h 370727"/>
              <a:gd name="connsiteX8" fmla="*/ 87807 w 730064"/>
              <a:gd name="connsiteY8" fmla="*/ 153013 h 370727"/>
              <a:gd name="connsiteX9" fmla="*/ 66035 w 730064"/>
              <a:gd name="connsiteY9" fmla="*/ 131241 h 370727"/>
              <a:gd name="connsiteX10" fmla="*/ 33378 w 730064"/>
              <a:gd name="connsiteY10" fmla="*/ 65927 h 370727"/>
              <a:gd name="connsiteX11" fmla="*/ 11607 w 730064"/>
              <a:gd name="connsiteY11" fmla="*/ 33270 h 370727"/>
              <a:gd name="connsiteX12" fmla="*/ 721 w 730064"/>
              <a:gd name="connsiteY12" fmla="*/ 613 h 370727"/>
              <a:gd name="connsiteX13" fmla="*/ 721 w 730064"/>
              <a:gd name="connsiteY13" fmla="*/ 11498 h 3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0064" h="370727">
                <a:moveTo>
                  <a:pt x="730064" y="370727"/>
                </a:moveTo>
                <a:cubicBezTo>
                  <a:pt x="711921" y="367098"/>
                  <a:pt x="694073" y="361378"/>
                  <a:pt x="675635" y="359841"/>
                </a:cubicBezTo>
                <a:cubicBezTo>
                  <a:pt x="606835" y="354108"/>
                  <a:pt x="537353" y="357182"/>
                  <a:pt x="468807" y="348956"/>
                </a:cubicBezTo>
                <a:cubicBezTo>
                  <a:pt x="446021" y="346222"/>
                  <a:pt x="425264" y="334441"/>
                  <a:pt x="403493" y="327184"/>
                </a:cubicBezTo>
                <a:cubicBezTo>
                  <a:pt x="293750" y="290602"/>
                  <a:pt x="463965" y="346414"/>
                  <a:pt x="327293" y="305413"/>
                </a:cubicBezTo>
                <a:cubicBezTo>
                  <a:pt x="305311" y="298819"/>
                  <a:pt x="283750" y="290898"/>
                  <a:pt x="261978" y="283641"/>
                </a:cubicBezTo>
                <a:lnTo>
                  <a:pt x="229321" y="272756"/>
                </a:lnTo>
                <a:cubicBezTo>
                  <a:pt x="125916" y="169348"/>
                  <a:pt x="270073" y="302307"/>
                  <a:pt x="153121" y="229213"/>
                </a:cubicBezTo>
                <a:cubicBezTo>
                  <a:pt x="111194" y="203009"/>
                  <a:pt x="114038" y="185801"/>
                  <a:pt x="87807" y="153013"/>
                </a:cubicBezTo>
                <a:cubicBezTo>
                  <a:pt x="81396" y="144999"/>
                  <a:pt x="72446" y="139255"/>
                  <a:pt x="66035" y="131241"/>
                </a:cubicBezTo>
                <a:cubicBezTo>
                  <a:pt x="24442" y="79249"/>
                  <a:pt x="60204" y="119580"/>
                  <a:pt x="33378" y="65927"/>
                </a:cubicBezTo>
                <a:cubicBezTo>
                  <a:pt x="27527" y="54225"/>
                  <a:pt x="17458" y="44972"/>
                  <a:pt x="11607" y="33270"/>
                </a:cubicBezTo>
                <a:cubicBezTo>
                  <a:pt x="6475" y="23007"/>
                  <a:pt x="5853" y="10876"/>
                  <a:pt x="721" y="613"/>
                </a:cubicBezTo>
                <a:cubicBezTo>
                  <a:pt x="-902" y="-2632"/>
                  <a:pt x="721" y="7870"/>
                  <a:pt x="721" y="11498"/>
                </a:cubicBezTo>
              </a:path>
            </a:pathLst>
          </a:custGeom>
          <a:no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4403264" y="3515616"/>
            <a:ext cx="1088559" cy="646331"/>
          </a:xfrm>
          <a:prstGeom prst="rect">
            <a:avLst/>
          </a:prstGeom>
          <a:noFill/>
        </p:spPr>
        <p:txBody>
          <a:bodyPr wrap="square" rtlCol="0">
            <a:spAutoFit/>
          </a:bodyPr>
          <a:lstStyle/>
          <a:p>
            <a:pPr algn="ctr"/>
            <a:r>
              <a:rPr lang="en-GB" i="1" dirty="0" smtClean="0">
                <a:latin typeface="Tw Cen MT" pitchFamily="34" charset="0"/>
              </a:rPr>
              <a:t>Mile </a:t>
            </a:r>
          </a:p>
          <a:p>
            <a:pPr algn="ctr"/>
            <a:r>
              <a:rPr lang="en-GB" i="1" dirty="0" smtClean="0">
                <a:latin typeface="Tw Cen MT" pitchFamily="34" charset="0"/>
              </a:rPr>
              <a:t>End</a:t>
            </a:r>
            <a:endParaRPr lang="en-GB" i="1" dirty="0">
              <a:latin typeface="Tw Cen MT" pitchFamily="34" charset="0"/>
            </a:endParaRPr>
          </a:p>
        </p:txBody>
      </p:sp>
      <p:sp>
        <p:nvSpPr>
          <p:cNvPr id="20" name="TextBox 19"/>
          <p:cNvSpPr txBox="1"/>
          <p:nvPr/>
        </p:nvSpPr>
        <p:spPr>
          <a:xfrm>
            <a:off x="4608515" y="4452341"/>
            <a:ext cx="1621972" cy="369332"/>
          </a:xfrm>
          <a:prstGeom prst="rect">
            <a:avLst/>
          </a:prstGeom>
          <a:noFill/>
        </p:spPr>
        <p:txBody>
          <a:bodyPr wrap="square" rtlCol="0">
            <a:spAutoFit/>
          </a:bodyPr>
          <a:lstStyle/>
          <a:p>
            <a:pPr algn="ctr"/>
            <a:r>
              <a:rPr lang="en-GB" i="1" dirty="0" smtClean="0">
                <a:latin typeface="Tw Cen MT" pitchFamily="34" charset="0"/>
              </a:rPr>
              <a:t>Blackheath</a:t>
            </a:r>
            <a:endParaRPr lang="en-GB" i="1" dirty="0">
              <a:latin typeface="Tw Cen MT" pitchFamily="34"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266152" y="3143429"/>
            <a:ext cx="632427" cy="1052317"/>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02454" y="4253925"/>
            <a:ext cx="789880" cy="897806"/>
          </a:xfrm>
          <a:prstGeom prst="rect">
            <a:avLst/>
          </a:prstGeom>
        </p:spPr>
      </p:pic>
      <p:pic>
        <p:nvPicPr>
          <p:cNvPr id="36" name="Picture 35"/>
          <p:cNvPicPr>
            <a:picLocks noChangeAspect="1"/>
          </p:cNvPicPr>
          <p:nvPr/>
        </p:nvPicPr>
        <p:blipFill rotWithShape="1">
          <a:blip r:embed="rId8">
            <a:extLst>
              <a:ext uri="{28A0092B-C50C-407E-A947-70E740481C1C}">
                <a14:useLocalDpi xmlns:a14="http://schemas.microsoft.com/office/drawing/2010/main" val="0"/>
              </a:ext>
            </a:extLst>
          </a:blip>
          <a:srcRect l="2019" t="2441" r="3351" b="2539"/>
          <a:stretch/>
        </p:blipFill>
        <p:spPr>
          <a:xfrm>
            <a:off x="0" y="0"/>
            <a:ext cx="4561116" cy="6854669"/>
          </a:xfrm>
          <a:prstGeom prst="rect">
            <a:avLst/>
          </a:prstGeom>
        </p:spPr>
      </p:pic>
      <p:pic>
        <p:nvPicPr>
          <p:cNvPr id="37" name="Picture 36"/>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rcRect l="3986" t="1702" r="4094" b="1375"/>
          <a:stretch/>
        </p:blipFill>
        <p:spPr>
          <a:xfrm>
            <a:off x="4561116" y="3331"/>
            <a:ext cx="4582884" cy="6930869"/>
          </a:xfrm>
          <a:prstGeom prst="rect">
            <a:avLst/>
          </a:prstGeom>
        </p:spPr>
      </p:pic>
      <p:sp>
        <p:nvSpPr>
          <p:cNvPr id="38" name="TextBox 37"/>
          <p:cNvSpPr txBox="1"/>
          <p:nvPr/>
        </p:nvSpPr>
        <p:spPr>
          <a:xfrm>
            <a:off x="72117" y="5561150"/>
            <a:ext cx="4373337" cy="1200329"/>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Watt Tyler, </a:t>
            </a:r>
            <a:r>
              <a:rPr lang="en-GB" sz="2400" dirty="0" smtClean="0">
                <a:latin typeface="Tw Cen MT" pitchFamily="34" charset="0"/>
              </a:rPr>
              <a:t>leader of the Peasants’ Revolt from a sketch by William Blake in 1820.</a:t>
            </a:r>
            <a:endParaRPr lang="en-GB" sz="2400" dirty="0">
              <a:latin typeface="Tw Cen MT" pitchFamily="34" charset="0"/>
            </a:endParaRPr>
          </a:p>
        </p:txBody>
      </p:sp>
      <p:sp>
        <p:nvSpPr>
          <p:cNvPr id="40"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 Plague and War</a:t>
            </a:r>
            <a:endParaRPr lang="en-US" sz="1200" b="1" i="1" dirty="0">
              <a:latin typeface="Tw Cen MT" pitchFamily="34" charset="0"/>
            </a:endParaRPr>
          </a:p>
        </p:txBody>
      </p:sp>
      <p:sp>
        <p:nvSpPr>
          <p:cNvPr id="39" name="TextBox 38"/>
          <p:cNvSpPr txBox="1"/>
          <p:nvPr/>
        </p:nvSpPr>
        <p:spPr>
          <a:xfrm>
            <a:off x="4672623" y="5561149"/>
            <a:ext cx="4373337" cy="1200329"/>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Richard II </a:t>
            </a:r>
            <a:r>
              <a:rPr lang="en-GB" sz="2400" dirty="0" smtClean="0">
                <a:latin typeface="Tw Cen MT" pitchFamily="34" charset="0"/>
              </a:rPr>
              <a:t>was only 14 years old at the time and had only been king for 4 years.</a:t>
            </a:r>
            <a:endParaRPr lang="en-GB" sz="2400" dirty="0">
              <a:latin typeface="Tw Cen MT" pitchFamily="34" charset="0"/>
            </a:endParaRPr>
          </a:p>
        </p:txBody>
      </p:sp>
      <p:sp>
        <p:nvSpPr>
          <p:cNvPr id="34" name="Rectangle 33"/>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31</a:t>
            </a:r>
            <a:endParaRPr lang="en-US" sz="1400" b="1" dirty="0"/>
          </a:p>
        </p:txBody>
      </p:sp>
    </p:spTree>
    <p:extLst>
      <p:ext uri="{BB962C8B-B14F-4D97-AF65-F5344CB8AC3E}">
        <p14:creationId xmlns:p14="http://schemas.microsoft.com/office/powerpoint/2010/main" val="66065584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175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par>
                                <p:cTn id="8" presetID="55"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p:cTn id="10" dur="1000" fill="hold"/>
                                        <p:tgtEl>
                                          <p:spTgt spid="29"/>
                                        </p:tgtEl>
                                        <p:attrNameLst>
                                          <p:attrName>ppt_w</p:attrName>
                                        </p:attrNameLst>
                                      </p:cBhvr>
                                      <p:tavLst>
                                        <p:tav tm="0">
                                          <p:val>
                                            <p:strVal val="#ppt_w*0.70"/>
                                          </p:val>
                                        </p:tav>
                                        <p:tav tm="100000">
                                          <p:val>
                                            <p:strVal val="#ppt_w"/>
                                          </p:val>
                                        </p:tav>
                                      </p:tavLst>
                                    </p:anim>
                                    <p:anim calcmode="lin" valueType="num">
                                      <p:cBhvr>
                                        <p:cTn id="11" dur="1000" fill="hold"/>
                                        <p:tgtEl>
                                          <p:spTgt spid="29"/>
                                        </p:tgtEl>
                                        <p:attrNameLst>
                                          <p:attrName>ppt_h</p:attrName>
                                        </p:attrNameLst>
                                      </p:cBhvr>
                                      <p:tavLst>
                                        <p:tav tm="0">
                                          <p:val>
                                            <p:strVal val="#ppt_h"/>
                                          </p:val>
                                        </p:tav>
                                        <p:tav tm="100000">
                                          <p:val>
                                            <p:strVal val="#ppt_h"/>
                                          </p:val>
                                        </p:tav>
                                      </p:tavLst>
                                    </p:anim>
                                    <p:animEffect transition="in" filter="fade">
                                      <p:cBhvr>
                                        <p:cTn id="12" dur="1000"/>
                                        <p:tgtEl>
                                          <p:spTgt spid="29"/>
                                        </p:tgtEl>
                                      </p:cBhvr>
                                    </p:animEffect>
                                  </p:childTnLst>
                                </p:cTn>
                              </p:par>
                            </p:childTnLst>
                          </p:cTn>
                        </p:par>
                        <p:par>
                          <p:cTn id="13" fill="hold">
                            <p:stCondLst>
                              <p:cond delay="1750"/>
                            </p:stCondLst>
                            <p:childTnLst>
                              <p:par>
                                <p:cTn id="14" presetID="43" presetClass="entr" presetSubtype="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
                                        <p:tgtEl>
                                          <p:spTgt spid="28"/>
                                        </p:tgtEl>
                                      </p:cBhvr>
                                    </p:animEffect>
                                    <p:anim calcmode="lin" valueType="num">
                                      <p:cBhvr>
                                        <p:cTn id="17" dur="400" fill="hold"/>
                                        <p:tgtEl>
                                          <p:spTgt spid="28"/>
                                        </p:tgtEl>
                                        <p:attrNameLst>
                                          <p:attrName>ppt_x</p:attrName>
                                        </p:attrNameLst>
                                      </p:cBhvr>
                                      <p:tavLst>
                                        <p:tav tm="0">
                                          <p:val>
                                            <p:strVal val="#ppt_x"/>
                                          </p:val>
                                        </p:tav>
                                        <p:tav tm="100000">
                                          <p:val>
                                            <p:strVal val="#ppt_x"/>
                                          </p:val>
                                        </p:tav>
                                      </p:tavLst>
                                    </p:anim>
                                    <p:anim calcmode="lin" valueType="num">
                                      <p:cBhvr>
                                        <p:cTn id="18" dur="400" fill="hold"/>
                                        <p:tgtEl>
                                          <p:spTgt spid="28"/>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2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2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250" fill="hold"/>
                                        <p:tgtEl>
                                          <p:spTgt spid="23"/>
                                        </p:tgtEl>
                                        <p:attrNameLst>
                                          <p:attrName>ppt_w</p:attrName>
                                        </p:attrNameLst>
                                      </p:cBhvr>
                                      <p:tavLst>
                                        <p:tav tm="0">
                                          <p:val>
                                            <p:fltVal val="0"/>
                                          </p:val>
                                        </p:tav>
                                        <p:tav tm="100000">
                                          <p:val>
                                            <p:strVal val="#ppt_w"/>
                                          </p:val>
                                        </p:tav>
                                      </p:tavLst>
                                    </p:anim>
                                    <p:anim calcmode="lin" valueType="num">
                                      <p:cBhvr>
                                        <p:cTn id="26" dur="1250" fill="hold"/>
                                        <p:tgtEl>
                                          <p:spTgt spid="23"/>
                                        </p:tgtEl>
                                        <p:attrNameLst>
                                          <p:attrName>ppt_h</p:attrName>
                                        </p:attrNameLst>
                                      </p:cBhvr>
                                      <p:tavLst>
                                        <p:tav tm="0">
                                          <p:val>
                                            <p:fltVal val="0"/>
                                          </p:val>
                                        </p:tav>
                                        <p:tav tm="100000">
                                          <p:val>
                                            <p:strVal val="#ppt_h"/>
                                          </p:val>
                                        </p:tav>
                                      </p:tavLst>
                                    </p:anim>
                                    <p:animEffect transition="in" filter="fade">
                                      <p:cBhvr>
                                        <p:cTn id="27" dur="1250"/>
                                        <p:tgtEl>
                                          <p:spTgt spid="23"/>
                                        </p:tgtEl>
                                      </p:cBhvr>
                                    </p:animEffect>
                                  </p:childTnLst>
                                  <p:subTnLst>
                                    <p:audio>
                                      <p:cMediaNode>
                                        <p:cTn display="0" masterRel="sameClick">
                                          <p:stCondLst>
                                            <p:cond evt="begin" delay="0">
                                              <p:tn val="23"/>
                                            </p:cond>
                                          </p:stCondLst>
                                          <p:endCondLst>
                                            <p:cond evt="onStopAudio" delay="0">
                                              <p:tgtEl>
                                                <p:sldTgt/>
                                              </p:tgtEl>
                                            </p:cond>
                                          </p:endCondLst>
                                        </p:cTn>
                                        <p:tgtEl>
                                          <p:sndTgt r:embed="rId2" name="arrow.wav"/>
                                        </p:tgtEl>
                                      </p:cMediaNode>
                                    </p:audio>
                                  </p:subTnLst>
                                </p:cTn>
                              </p:par>
                              <p:par>
                                <p:cTn id="28" presetID="53" presetClass="entr" presetSubtype="16"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1250" fill="hold"/>
                                        <p:tgtEl>
                                          <p:spTgt spid="18"/>
                                        </p:tgtEl>
                                        <p:attrNameLst>
                                          <p:attrName>ppt_w</p:attrName>
                                        </p:attrNameLst>
                                      </p:cBhvr>
                                      <p:tavLst>
                                        <p:tav tm="0">
                                          <p:val>
                                            <p:fltVal val="0"/>
                                          </p:val>
                                        </p:tav>
                                        <p:tav tm="100000">
                                          <p:val>
                                            <p:strVal val="#ppt_w"/>
                                          </p:val>
                                        </p:tav>
                                      </p:tavLst>
                                    </p:anim>
                                    <p:anim calcmode="lin" valueType="num">
                                      <p:cBhvr>
                                        <p:cTn id="31" dur="1250" fill="hold"/>
                                        <p:tgtEl>
                                          <p:spTgt spid="18"/>
                                        </p:tgtEl>
                                        <p:attrNameLst>
                                          <p:attrName>ppt_h</p:attrName>
                                        </p:attrNameLst>
                                      </p:cBhvr>
                                      <p:tavLst>
                                        <p:tav tm="0">
                                          <p:val>
                                            <p:fltVal val="0"/>
                                          </p:val>
                                        </p:tav>
                                        <p:tav tm="100000">
                                          <p:val>
                                            <p:strVal val="#ppt_h"/>
                                          </p:val>
                                        </p:tav>
                                      </p:tavLst>
                                    </p:anim>
                                    <p:animEffect transition="in" filter="fade">
                                      <p:cBhvr>
                                        <p:cTn id="32" dur="1250"/>
                                        <p:tgtEl>
                                          <p:spTgt spid="18"/>
                                        </p:tgtEl>
                                      </p:cBhvr>
                                    </p:animEffect>
                                  </p:childTnLst>
                                  <p:subTnLst>
                                    <p:audio>
                                      <p:cMediaNode>
                                        <p:cTn display="0" masterRel="sameClick">
                                          <p:stCondLst>
                                            <p:cond evt="begin" delay="0">
                                              <p:tn val="28"/>
                                            </p:cond>
                                          </p:stCondLst>
                                          <p:endCondLst>
                                            <p:cond evt="onStopAudio" delay="0">
                                              <p:tgtEl>
                                                <p:sldTgt/>
                                              </p:tgtEl>
                                            </p:cond>
                                          </p:endCondLst>
                                        </p:cTn>
                                        <p:tgtEl>
                                          <p:sndTgt r:embed="rId2" name="arrow.wav"/>
                                        </p:tgtEl>
                                      </p:cMediaNode>
                                    </p:audio>
                                  </p:subTnLst>
                                </p:cTn>
                              </p:par>
                              <p:par>
                                <p:cTn id="33" presetID="53" presetClass="entr" presetSubtype="16"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250" fill="hold"/>
                                        <p:tgtEl>
                                          <p:spTgt spid="17"/>
                                        </p:tgtEl>
                                        <p:attrNameLst>
                                          <p:attrName>ppt_w</p:attrName>
                                        </p:attrNameLst>
                                      </p:cBhvr>
                                      <p:tavLst>
                                        <p:tav tm="0">
                                          <p:val>
                                            <p:fltVal val="0"/>
                                          </p:val>
                                        </p:tav>
                                        <p:tav tm="100000">
                                          <p:val>
                                            <p:strVal val="#ppt_w"/>
                                          </p:val>
                                        </p:tav>
                                      </p:tavLst>
                                    </p:anim>
                                    <p:anim calcmode="lin" valueType="num">
                                      <p:cBhvr>
                                        <p:cTn id="36" dur="1250" fill="hold"/>
                                        <p:tgtEl>
                                          <p:spTgt spid="17"/>
                                        </p:tgtEl>
                                        <p:attrNameLst>
                                          <p:attrName>ppt_h</p:attrName>
                                        </p:attrNameLst>
                                      </p:cBhvr>
                                      <p:tavLst>
                                        <p:tav tm="0">
                                          <p:val>
                                            <p:fltVal val="0"/>
                                          </p:val>
                                        </p:tav>
                                        <p:tav tm="100000">
                                          <p:val>
                                            <p:strVal val="#ppt_h"/>
                                          </p:val>
                                        </p:tav>
                                      </p:tavLst>
                                    </p:anim>
                                    <p:animEffect transition="in" filter="fade">
                                      <p:cBhvr>
                                        <p:cTn id="37" dur="1250"/>
                                        <p:tgtEl>
                                          <p:spTgt spid="17"/>
                                        </p:tgtEl>
                                      </p:cBhvr>
                                    </p:animEffect>
                                  </p:childTnLst>
                                  <p:subTnLst>
                                    <p:audio>
                                      <p:cMediaNode>
                                        <p:cTn display="0" masterRel="sameClick">
                                          <p:stCondLst>
                                            <p:cond evt="begin" delay="0">
                                              <p:tn val="33"/>
                                            </p:cond>
                                          </p:stCondLst>
                                          <p:endCondLst>
                                            <p:cond evt="onStopAudio" delay="0">
                                              <p:tgtEl>
                                                <p:sldTgt/>
                                              </p:tgtEl>
                                            </p:cond>
                                          </p:endCondLst>
                                        </p:cTn>
                                        <p:tgtEl>
                                          <p:sndTgt r:embed="rId2" name="arrow.wav"/>
                                        </p:tgtEl>
                                      </p:cMediaNode>
                                    </p:audio>
                                  </p:subTnLst>
                                </p:cTn>
                              </p:par>
                              <p:par>
                                <p:cTn id="38" presetID="22" presetClass="entr" presetSubtype="8"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1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2000"/>
                                        <p:tgtEl>
                                          <p:spTgt spid="12"/>
                                        </p:tgtEl>
                                      </p:cBhvr>
                                    </p:animEffect>
                                  </p:childTnLst>
                                  <p:subTnLst>
                                    <p:audio>
                                      <p:cMediaNode>
                                        <p:cTn display="0" masterRel="sameClick">
                                          <p:stCondLst>
                                            <p:cond evt="begin" delay="0">
                                              <p:tn val="43"/>
                                            </p:cond>
                                          </p:stCondLst>
                                          <p:endCondLst>
                                            <p:cond evt="onStopAudio" delay="0">
                                              <p:tgtEl>
                                                <p:sldTgt/>
                                              </p:tgtEl>
                                            </p:cond>
                                          </p:endCondLst>
                                        </p:cTn>
                                        <p:tgtEl>
                                          <p:sndTgt r:embed="rId2" name="arrow.wav"/>
                                        </p:tgtEl>
                                      </p:cMediaNode>
                                    </p:audio>
                                  </p:subTnLst>
                                </p:cTn>
                              </p:par>
                              <p:par>
                                <p:cTn id="46" presetID="53" presetClass="entr" presetSubtype="1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1750" fill="hold"/>
                                        <p:tgtEl>
                                          <p:spTgt spid="15"/>
                                        </p:tgtEl>
                                        <p:attrNameLst>
                                          <p:attrName>ppt_w</p:attrName>
                                        </p:attrNameLst>
                                      </p:cBhvr>
                                      <p:tavLst>
                                        <p:tav tm="0">
                                          <p:val>
                                            <p:fltVal val="0"/>
                                          </p:val>
                                        </p:tav>
                                        <p:tav tm="100000">
                                          <p:val>
                                            <p:strVal val="#ppt_w"/>
                                          </p:val>
                                        </p:tav>
                                      </p:tavLst>
                                    </p:anim>
                                    <p:anim calcmode="lin" valueType="num">
                                      <p:cBhvr>
                                        <p:cTn id="49" dur="1750" fill="hold"/>
                                        <p:tgtEl>
                                          <p:spTgt spid="15"/>
                                        </p:tgtEl>
                                        <p:attrNameLst>
                                          <p:attrName>ppt_h</p:attrName>
                                        </p:attrNameLst>
                                      </p:cBhvr>
                                      <p:tavLst>
                                        <p:tav tm="0">
                                          <p:val>
                                            <p:fltVal val="0"/>
                                          </p:val>
                                        </p:tav>
                                        <p:tav tm="100000">
                                          <p:val>
                                            <p:strVal val="#ppt_h"/>
                                          </p:val>
                                        </p:tav>
                                      </p:tavLst>
                                    </p:anim>
                                    <p:animEffect transition="in" filter="fade">
                                      <p:cBhvr>
                                        <p:cTn id="50" dur="1750"/>
                                        <p:tgtEl>
                                          <p:spTgt spid="1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750" fill="hold"/>
                                        <p:tgtEl>
                                          <p:spTgt spid="16"/>
                                        </p:tgtEl>
                                        <p:attrNameLst>
                                          <p:attrName>ppt_w</p:attrName>
                                        </p:attrNameLst>
                                      </p:cBhvr>
                                      <p:tavLst>
                                        <p:tav tm="0">
                                          <p:val>
                                            <p:fltVal val="0"/>
                                          </p:val>
                                        </p:tav>
                                        <p:tav tm="100000">
                                          <p:val>
                                            <p:strVal val="#ppt_w"/>
                                          </p:val>
                                        </p:tav>
                                      </p:tavLst>
                                    </p:anim>
                                    <p:anim calcmode="lin" valueType="num">
                                      <p:cBhvr>
                                        <p:cTn id="54" dur="1750" fill="hold"/>
                                        <p:tgtEl>
                                          <p:spTgt spid="16"/>
                                        </p:tgtEl>
                                        <p:attrNameLst>
                                          <p:attrName>ppt_h</p:attrName>
                                        </p:attrNameLst>
                                      </p:cBhvr>
                                      <p:tavLst>
                                        <p:tav tm="0">
                                          <p:val>
                                            <p:fltVal val="0"/>
                                          </p:val>
                                        </p:tav>
                                        <p:tav tm="100000">
                                          <p:val>
                                            <p:strVal val="#ppt_h"/>
                                          </p:val>
                                        </p:tav>
                                      </p:tavLst>
                                    </p:anim>
                                    <p:animEffect transition="in" filter="fade">
                                      <p:cBhvr>
                                        <p:cTn id="55" dur="1750"/>
                                        <p:tgtEl>
                                          <p:spTgt spid="1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750" fill="hold"/>
                                        <p:tgtEl>
                                          <p:spTgt spid="22"/>
                                        </p:tgtEl>
                                        <p:attrNameLst>
                                          <p:attrName>ppt_w</p:attrName>
                                        </p:attrNameLst>
                                      </p:cBhvr>
                                      <p:tavLst>
                                        <p:tav tm="0">
                                          <p:val>
                                            <p:fltVal val="0"/>
                                          </p:val>
                                        </p:tav>
                                        <p:tav tm="100000">
                                          <p:val>
                                            <p:strVal val="#ppt_w"/>
                                          </p:val>
                                        </p:tav>
                                      </p:tavLst>
                                    </p:anim>
                                    <p:anim calcmode="lin" valueType="num">
                                      <p:cBhvr>
                                        <p:cTn id="59" dur="1750" fill="hold"/>
                                        <p:tgtEl>
                                          <p:spTgt spid="22"/>
                                        </p:tgtEl>
                                        <p:attrNameLst>
                                          <p:attrName>ppt_h</p:attrName>
                                        </p:attrNameLst>
                                      </p:cBhvr>
                                      <p:tavLst>
                                        <p:tav tm="0">
                                          <p:val>
                                            <p:fltVal val="0"/>
                                          </p:val>
                                        </p:tav>
                                        <p:tav tm="100000">
                                          <p:val>
                                            <p:strVal val="#ppt_h"/>
                                          </p:val>
                                        </p:tav>
                                      </p:tavLst>
                                    </p:anim>
                                    <p:animEffect transition="in" filter="fade">
                                      <p:cBhvr>
                                        <p:cTn id="60" dur="1750"/>
                                        <p:tgtEl>
                                          <p:spTgt spid="2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1750" fill="hold"/>
                                        <p:tgtEl>
                                          <p:spTgt spid="19"/>
                                        </p:tgtEl>
                                        <p:attrNameLst>
                                          <p:attrName>ppt_w</p:attrName>
                                        </p:attrNameLst>
                                      </p:cBhvr>
                                      <p:tavLst>
                                        <p:tav tm="0">
                                          <p:val>
                                            <p:fltVal val="0"/>
                                          </p:val>
                                        </p:tav>
                                        <p:tav tm="100000">
                                          <p:val>
                                            <p:strVal val="#ppt_w"/>
                                          </p:val>
                                        </p:tav>
                                      </p:tavLst>
                                    </p:anim>
                                    <p:anim calcmode="lin" valueType="num">
                                      <p:cBhvr>
                                        <p:cTn id="64" dur="1750" fill="hold"/>
                                        <p:tgtEl>
                                          <p:spTgt spid="19"/>
                                        </p:tgtEl>
                                        <p:attrNameLst>
                                          <p:attrName>ppt_h</p:attrName>
                                        </p:attrNameLst>
                                      </p:cBhvr>
                                      <p:tavLst>
                                        <p:tav tm="0">
                                          <p:val>
                                            <p:fltVal val="0"/>
                                          </p:val>
                                        </p:tav>
                                        <p:tav tm="100000">
                                          <p:val>
                                            <p:strVal val="#ppt_h"/>
                                          </p:val>
                                        </p:tav>
                                      </p:tavLst>
                                    </p:anim>
                                    <p:animEffect transition="in" filter="fade">
                                      <p:cBhvr>
                                        <p:cTn id="65" dur="1750"/>
                                        <p:tgtEl>
                                          <p:spTgt spid="1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500" fill="hold"/>
                                        <p:tgtEl>
                                          <p:spTgt spid="14"/>
                                        </p:tgtEl>
                                        <p:attrNameLst>
                                          <p:attrName>ppt_w</p:attrName>
                                        </p:attrNameLst>
                                      </p:cBhvr>
                                      <p:tavLst>
                                        <p:tav tm="0">
                                          <p:val>
                                            <p:fltVal val="0"/>
                                          </p:val>
                                        </p:tav>
                                        <p:tav tm="100000">
                                          <p:val>
                                            <p:strVal val="#ppt_w"/>
                                          </p:val>
                                        </p:tav>
                                      </p:tavLst>
                                    </p:anim>
                                    <p:anim calcmode="lin" valueType="num">
                                      <p:cBhvr>
                                        <p:cTn id="69" dur="1500" fill="hold"/>
                                        <p:tgtEl>
                                          <p:spTgt spid="14"/>
                                        </p:tgtEl>
                                        <p:attrNameLst>
                                          <p:attrName>ppt_h</p:attrName>
                                        </p:attrNameLst>
                                      </p:cBhvr>
                                      <p:tavLst>
                                        <p:tav tm="0">
                                          <p:val>
                                            <p:fltVal val="0"/>
                                          </p:val>
                                        </p:tav>
                                        <p:tav tm="100000">
                                          <p:val>
                                            <p:strVal val="#ppt_h"/>
                                          </p:val>
                                        </p:tav>
                                      </p:tavLst>
                                    </p:anim>
                                    <p:animEffect transition="in" filter="fade">
                                      <p:cBhvr>
                                        <p:cTn id="70" dur="1500"/>
                                        <p:tgtEl>
                                          <p:spTgt spid="1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1500" fill="hold"/>
                                        <p:tgtEl>
                                          <p:spTgt spid="13"/>
                                        </p:tgtEl>
                                        <p:attrNameLst>
                                          <p:attrName>ppt_w</p:attrName>
                                        </p:attrNameLst>
                                      </p:cBhvr>
                                      <p:tavLst>
                                        <p:tav tm="0">
                                          <p:val>
                                            <p:fltVal val="0"/>
                                          </p:val>
                                        </p:tav>
                                        <p:tav tm="100000">
                                          <p:val>
                                            <p:strVal val="#ppt_w"/>
                                          </p:val>
                                        </p:tav>
                                      </p:tavLst>
                                    </p:anim>
                                    <p:anim calcmode="lin" valueType="num">
                                      <p:cBhvr>
                                        <p:cTn id="74" dur="1500" fill="hold"/>
                                        <p:tgtEl>
                                          <p:spTgt spid="13"/>
                                        </p:tgtEl>
                                        <p:attrNameLst>
                                          <p:attrName>ppt_h</p:attrName>
                                        </p:attrNameLst>
                                      </p:cBhvr>
                                      <p:tavLst>
                                        <p:tav tm="0">
                                          <p:val>
                                            <p:fltVal val="0"/>
                                          </p:val>
                                        </p:tav>
                                        <p:tav tm="100000">
                                          <p:val>
                                            <p:strVal val="#ppt_h"/>
                                          </p:val>
                                        </p:tav>
                                      </p:tavLst>
                                    </p:anim>
                                    <p:animEffect transition="in" filter="fade">
                                      <p:cBhvr>
                                        <p:cTn id="75" dur="15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15" presetClass="entr" presetSubtype="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1500" fill="hold"/>
                                        <p:tgtEl>
                                          <p:spTgt spid="31"/>
                                        </p:tgtEl>
                                        <p:attrNameLst>
                                          <p:attrName>ppt_w</p:attrName>
                                        </p:attrNameLst>
                                      </p:cBhvr>
                                      <p:tavLst>
                                        <p:tav tm="0">
                                          <p:val>
                                            <p:fltVal val="0"/>
                                          </p:val>
                                        </p:tav>
                                        <p:tav tm="100000">
                                          <p:val>
                                            <p:strVal val="#ppt_w"/>
                                          </p:val>
                                        </p:tav>
                                      </p:tavLst>
                                    </p:anim>
                                    <p:anim calcmode="lin" valueType="num">
                                      <p:cBhvr>
                                        <p:cTn id="81" dur="1500" fill="hold"/>
                                        <p:tgtEl>
                                          <p:spTgt spid="31"/>
                                        </p:tgtEl>
                                        <p:attrNameLst>
                                          <p:attrName>ppt_h</p:attrName>
                                        </p:attrNameLst>
                                      </p:cBhvr>
                                      <p:tavLst>
                                        <p:tav tm="0">
                                          <p:val>
                                            <p:fltVal val="0"/>
                                          </p:val>
                                        </p:tav>
                                        <p:tav tm="100000">
                                          <p:val>
                                            <p:strVal val="#ppt_h"/>
                                          </p:val>
                                        </p:tav>
                                      </p:tavLst>
                                    </p:anim>
                                    <p:anim calcmode="lin" valueType="num">
                                      <p:cBhvr>
                                        <p:cTn id="82" dur="1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83" dur="1500" fill="hold"/>
                                        <p:tgtEl>
                                          <p:spTgt spid="3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78"/>
                                            </p:cond>
                                          </p:stCondLst>
                                          <p:endCondLst>
                                            <p:cond evt="onStopAudio" delay="0">
                                              <p:tgtEl>
                                                <p:sldTgt/>
                                              </p:tgtEl>
                                            </p:cond>
                                          </p:endCondLst>
                                        </p:cTn>
                                        <p:tgtEl>
                                          <p:sndTgt r:embed="rId2" name="arrow.wav"/>
                                        </p:tgtEl>
                                      </p:cMediaNode>
                                    </p:audio>
                                  </p:subTnLst>
                                </p:cTn>
                              </p:par>
                            </p:childTnLst>
                          </p:cTn>
                        </p:par>
                      </p:childTnLst>
                    </p:cTn>
                  </p:par>
                  <p:par>
                    <p:cTn id="84" fill="hold">
                      <p:stCondLst>
                        <p:cond delay="indefinite"/>
                      </p:stCondLst>
                      <p:childTnLst>
                        <p:par>
                          <p:cTn id="85" fill="hold">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up)">
                                      <p:cBhvr>
                                        <p:cTn id="88" dur="1750"/>
                                        <p:tgtEl>
                                          <p:spTgt spid="33"/>
                                        </p:tgtEl>
                                      </p:cBhvr>
                                    </p:animEffect>
                                  </p:childTnLst>
                                  <p:subTnLst>
                                    <p:audio>
                                      <p:cMediaNode>
                                        <p:cTn display="0" masterRel="sameClick">
                                          <p:stCondLst>
                                            <p:cond evt="begin" delay="0">
                                              <p:tn val="86"/>
                                            </p:cond>
                                          </p:stCondLst>
                                          <p:endCondLst>
                                            <p:cond evt="onStopAudio" delay="0">
                                              <p:tgtEl>
                                                <p:sldTgt/>
                                              </p:tgtEl>
                                            </p:cond>
                                          </p:endCondLst>
                                        </p:cTn>
                                        <p:tgtEl>
                                          <p:sndTgt r:embed="rId3" name="push.wav"/>
                                        </p:tgtEl>
                                      </p:cMediaNode>
                                    </p:audio>
                                  </p:sub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wipe(down)">
                                      <p:cBhvr>
                                        <p:cTn id="93" dur="1750"/>
                                        <p:tgtEl>
                                          <p:spTgt spid="35"/>
                                        </p:tgtEl>
                                      </p:cBhvr>
                                    </p:animEffect>
                                  </p:childTnLst>
                                  <p:subTnLst>
                                    <p:audio>
                                      <p:cMediaNode>
                                        <p:cTn display="0" masterRel="sameClick">
                                          <p:stCondLst>
                                            <p:cond evt="begin" delay="0">
                                              <p:tn val="91"/>
                                            </p:cond>
                                          </p:stCondLst>
                                          <p:endCondLst>
                                            <p:cond evt="onStopAudio" delay="0">
                                              <p:tgtEl>
                                                <p:sldTgt/>
                                              </p:tgtEl>
                                            </p:cond>
                                          </p:endCondLst>
                                        </p:cTn>
                                        <p:tgtEl>
                                          <p:sndTgt r:embed="rId3" name="push.wav"/>
                                        </p:tgtEl>
                                      </p:cMediaNode>
                                    </p:audio>
                                  </p:subTnLst>
                                </p:cTn>
                              </p:par>
                            </p:childTnLst>
                          </p:cTn>
                        </p:par>
                      </p:childTnLst>
                    </p:cTn>
                  </p:par>
                  <p:par>
                    <p:cTn id="94" fill="hold">
                      <p:stCondLst>
                        <p:cond delay="indefinite"/>
                      </p:stCondLst>
                      <p:childTnLst>
                        <p:par>
                          <p:cTn id="95" fill="hold">
                            <p:stCondLst>
                              <p:cond delay="0"/>
                            </p:stCondLst>
                            <p:childTnLst>
                              <p:par>
                                <p:cTn id="96" presetID="15" presetClass="entr" presetSubtype="0" fill="hold" grpId="0" nodeType="click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1500" fill="hold"/>
                                        <p:tgtEl>
                                          <p:spTgt spid="32"/>
                                        </p:tgtEl>
                                        <p:attrNameLst>
                                          <p:attrName>ppt_w</p:attrName>
                                        </p:attrNameLst>
                                      </p:cBhvr>
                                      <p:tavLst>
                                        <p:tav tm="0">
                                          <p:val>
                                            <p:fltVal val="0"/>
                                          </p:val>
                                        </p:tav>
                                        <p:tav tm="100000">
                                          <p:val>
                                            <p:strVal val="#ppt_w"/>
                                          </p:val>
                                        </p:tav>
                                      </p:tavLst>
                                    </p:anim>
                                    <p:anim calcmode="lin" valueType="num">
                                      <p:cBhvr>
                                        <p:cTn id="99" dur="1500" fill="hold"/>
                                        <p:tgtEl>
                                          <p:spTgt spid="32"/>
                                        </p:tgtEl>
                                        <p:attrNameLst>
                                          <p:attrName>ppt_h</p:attrName>
                                        </p:attrNameLst>
                                      </p:cBhvr>
                                      <p:tavLst>
                                        <p:tav tm="0">
                                          <p:val>
                                            <p:fltVal val="0"/>
                                          </p:val>
                                        </p:tav>
                                        <p:tav tm="100000">
                                          <p:val>
                                            <p:strVal val="#ppt_h"/>
                                          </p:val>
                                        </p:tav>
                                      </p:tavLst>
                                    </p:anim>
                                    <p:anim calcmode="lin" valueType="num">
                                      <p:cBhvr>
                                        <p:cTn id="100" dur="1500" fill="hold"/>
                                        <p:tgtEl>
                                          <p:spTgt spid="32"/>
                                        </p:tgtEl>
                                        <p:attrNameLst>
                                          <p:attrName>ppt_x</p:attrName>
                                        </p:attrNameLst>
                                      </p:cBhvr>
                                      <p:tavLst>
                                        <p:tav tm="0" fmla="#ppt_x+(cos(-2*pi*(1-$))*-#ppt_x-sin(-2*pi*(1-$))*(1-#ppt_y))*(1-$)">
                                          <p:val>
                                            <p:fltVal val="0"/>
                                          </p:val>
                                        </p:tav>
                                        <p:tav tm="100000">
                                          <p:val>
                                            <p:fltVal val="1"/>
                                          </p:val>
                                        </p:tav>
                                      </p:tavLst>
                                    </p:anim>
                                    <p:anim calcmode="lin" valueType="num">
                                      <p:cBhvr>
                                        <p:cTn id="101" dur="1500" fill="hold"/>
                                        <p:tgtEl>
                                          <p:spTgt spid="3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96"/>
                                            </p:cond>
                                          </p:stCondLst>
                                          <p:endCondLst>
                                            <p:cond evt="onStopAudio" delay="0">
                                              <p:tgtEl>
                                                <p:sldTgt/>
                                              </p:tgtEl>
                                            </p:cond>
                                          </p:endCondLst>
                                        </p:cTn>
                                        <p:tgtEl>
                                          <p:sndTgt r:embed="rId2" name="arrow.wav"/>
                                        </p:tgtEl>
                                      </p:cMediaNode>
                                    </p:audio>
                                  </p:sub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grpId="0" nodeType="clickEffect">
                                  <p:stCondLst>
                                    <p:cond delay="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1250" fill="hold"/>
                                        <p:tgtEl>
                                          <p:spTgt spid="21"/>
                                        </p:tgtEl>
                                        <p:attrNameLst>
                                          <p:attrName>ppt_w</p:attrName>
                                        </p:attrNameLst>
                                      </p:cBhvr>
                                      <p:tavLst>
                                        <p:tav tm="0">
                                          <p:val>
                                            <p:fltVal val="0"/>
                                          </p:val>
                                        </p:tav>
                                        <p:tav tm="100000">
                                          <p:val>
                                            <p:strVal val="#ppt_w"/>
                                          </p:val>
                                        </p:tav>
                                      </p:tavLst>
                                    </p:anim>
                                    <p:anim calcmode="lin" valueType="num">
                                      <p:cBhvr>
                                        <p:cTn id="107" dur="1250" fill="hold"/>
                                        <p:tgtEl>
                                          <p:spTgt spid="21"/>
                                        </p:tgtEl>
                                        <p:attrNameLst>
                                          <p:attrName>ppt_h</p:attrName>
                                        </p:attrNameLst>
                                      </p:cBhvr>
                                      <p:tavLst>
                                        <p:tav tm="0">
                                          <p:val>
                                            <p:fltVal val="0"/>
                                          </p:val>
                                        </p:tav>
                                        <p:tav tm="100000">
                                          <p:val>
                                            <p:strVal val="#ppt_h"/>
                                          </p:val>
                                        </p:tav>
                                      </p:tavLst>
                                    </p:anim>
                                    <p:animEffect transition="in" filter="fade">
                                      <p:cBhvr>
                                        <p:cTn id="108" dur="1250"/>
                                        <p:tgtEl>
                                          <p:spTgt spid="21"/>
                                        </p:tgtEl>
                                      </p:cBhvr>
                                    </p:animEffect>
                                  </p:childTnLst>
                                  <p:subTnLst>
                                    <p:audio>
                                      <p:cMediaNode>
                                        <p:cTn display="0" masterRel="sameClick">
                                          <p:stCondLst>
                                            <p:cond evt="begin" delay="0">
                                              <p:tn val="104"/>
                                            </p:cond>
                                          </p:stCondLst>
                                          <p:endCondLst>
                                            <p:cond evt="onStopAudio" delay="0">
                                              <p:tgtEl>
                                                <p:sldTgt/>
                                              </p:tgtEl>
                                            </p:cond>
                                          </p:endCondLst>
                                        </p:cTn>
                                        <p:tgtEl>
                                          <p:sndTgt r:embed="rId2" name="arrow.wav"/>
                                        </p:tgtEl>
                                      </p:cMediaNode>
                                    </p:audio>
                                  </p:subTnLst>
                                </p:cTn>
                              </p:par>
                            </p:childTnLst>
                          </p:cTn>
                        </p:par>
                        <p:par>
                          <p:cTn id="109" fill="hold">
                            <p:stCondLst>
                              <p:cond delay="1250"/>
                            </p:stCondLst>
                            <p:childTnLst>
                              <p:par>
                                <p:cTn id="110" presetID="53" presetClass="entr" presetSubtype="16" fill="hold" nodeType="afterEffect">
                                  <p:stCondLst>
                                    <p:cond delay="0"/>
                                  </p:stCondLst>
                                  <p:childTnLst>
                                    <p:set>
                                      <p:cBhvr>
                                        <p:cTn id="111" dur="1" fill="hold">
                                          <p:stCondLst>
                                            <p:cond delay="0"/>
                                          </p:stCondLst>
                                        </p:cTn>
                                        <p:tgtEl>
                                          <p:spTgt spid="2"/>
                                        </p:tgtEl>
                                        <p:attrNameLst>
                                          <p:attrName>style.visibility</p:attrName>
                                        </p:attrNameLst>
                                      </p:cBhvr>
                                      <p:to>
                                        <p:strVal val="visible"/>
                                      </p:to>
                                    </p:set>
                                    <p:anim calcmode="lin" valueType="num">
                                      <p:cBhvr>
                                        <p:cTn id="112" dur="750" fill="hold"/>
                                        <p:tgtEl>
                                          <p:spTgt spid="2"/>
                                        </p:tgtEl>
                                        <p:attrNameLst>
                                          <p:attrName>ppt_w</p:attrName>
                                        </p:attrNameLst>
                                      </p:cBhvr>
                                      <p:tavLst>
                                        <p:tav tm="0">
                                          <p:val>
                                            <p:fltVal val="0"/>
                                          </p:val>
                                        </p:tav>
                                        <p:tav tm="100000">
                                          <p:val>
                                            <p:strVal val="#ppt_w"/>
                                          </p:val>
                                        </p:tav>
                                      </p:tavLst>
                                    </p:anim>
                                    <p:anim calcmode="lin" valueType="num">
                                      <p:cBhvr>
                                        <p:cTn id="113" dur="750" fill="hold"/>
                                        <p:tgtEl>
                                          <p:spTgt spid="2"/>
                                        </p:tgtEl>
                                        <p:attrNameLst>
                                          <p:attrName>ppt_h</p:attrName>
                                        </p:attrNameLst>
                                      </p:cBhvr>
                                      <p:tavLst>
                                        <p:tav tm="0">
                                          <p:val>
                                            <p:fltVal val="0"/>
                                          </p:val>
                                        </p:tav>
                                        <p:tav tm="100000">
                                          <p:val>
                                            <p:strVal val="#ppt_h"/>
                                          </p:val>
                                        </p:tav>
                                      </p:tavLst>
                                    </p:anim>
                                    <p:animEffect transition="in" filter="fade">
                                      <p:cBhvr>
                                        <p:cTn id="114" dur="750"/>
                                        <p:tgtEl>
                                          <p:spTgt spid="2"/>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p:cTn id="117" dur="1250" fill="hold"/>
                                        <p:tgtEl>
                                          <p:spTgt spid="20"/>
                                        </p:tgtEl>
                                        <p:attrNameLst>
                                          <p:attrName>ppt_w</p:attrName>
                                        </p:attrNameLst>
                                      </p:cBhvr>
                                      <p:tavLst>
                                        <p:tav tm="0">
                                          <p:val>
                                            <p:fltVal val="0"/>
                                          </p:val>
                                        </p:tav>
                                        <p:tav tm="100000">
                                          <p:val>
                                            <p:strVal val="#ppt_w"/>
                                          </p:val>
                                        </p:tav>
                                      </p:tavLst>
                                    </p:anim>
                                    <p:anim calcmode="lin" valueType="num">
                                      <p:cBhvr>
                                        <p:cTn id="118" dur="1250" fill="hold"/>
                                        <p:tgtEl>
                                          <p:spTgt spid="20"/>
                                        </p:tgtEl>
                                        <p:attrNameLst>
                                          <p:attrName>ppt_h</p:attrName>
                                        </p:attrNameLst>
                                      </p:cBhvr>
                                      <p:tavLst>
                                        <p:tav tm="0">
                                          <p:val>
                                            <p:fltVal val="0"/>
                                          </p:val>
                                        </p:tav>
                                        <p:tav tm="100000">
                                          <p:val>
                                            <p:strVal val="#ppt_h"/>
                                          </p:val>
                                        </p:tav>
                                      </p:tavLst>
                                    </p:anim>
                                    <p:animEffect transition="in" filter="fade">
                                      <p:cBhvr>
                                        <p:cTn id="119" dur="1250"/>
                                        <p:tgtEl>
                                          <p:spTgt spid="20"/>
                                        </p:tgtEl>
                                      </p:cBhvr>
                                    </p:animEffect>
                                  </p:childTnLst>
                                  <p:subTnLst>
                                    <p:audio>
                                      <p:cMediaNode>
                                        <p:cTn display="0" masterRel="sameClick">
                                          <p:stCondLst>
                                            <p:cond evt="begin" delay="0">
                                              <p:tn val="115"/>
                                            </p:cond>
                                          </p:stCondLst>
                                          <p:endCondLst>
                                            <p:cond evt="onStopAudio" delay="0">
                                              <p:tgtEl>
                                                <p:sldTgt/>
                                              </p:tgtEl>
                                            </p:cond>
                                          </p:endCondLst>
                                        </p:cTn>
                                        <p:tgtEl>
                                          <p:sndTgt r:embed="rId2" name="arrow.wav"/>
                                        </p:tgtEl>
                                      </p:cMediaNode>
                                    </p:audio>
                                  </p:subTnLst>
                                </p:cTn>
                              </p:par>
                            </p:childTnLst>
                          </p:cTn>
                        </p:par>
                        <p:par>
                          <p:cTn id="120" fill="hold">
                            <p:stCondLst>
                              <p:cond delay="2500"/>
                            </p:stCondLst>
                            <p:childTnLst>
                              <p:par>
                                <p:cTn id="121" presetID="53" presetClass="entr" presetSubtype="16" fill="hold" nodeType="afterEffect">
                                  <p:stCondLst>
                                    <p:cond delay="0"/>
                                  </p:stCondLst>
                                  <p:childTnLst>
                                    <p:set>
                                      <p:cBhvr>
                                        <p:cTn id="122" dur="1" fill="hold">
                                          <p:stCondLst>
                                            <p:cond delay="0"/>
                                          </p:stCondLst>
                                        </p:cTn>
                                        <p:tgtEl>
                                          <p:spTgt spid="3"/>
                                        </p:tgtEl>
                                        <p:attrNameLst>
                                          <p:attrName>style.visibility</p:attrName>
                                        </p:attrNameLst>
                                      </p:cBhvr>
                                      <p:to>
                                        <p:strVal val="visible"/>
                                      </p:to>
                                    </p:set>
                                    <p:anim calcmode="lin" valueType="num">
                                      <p:cBhvr>
                                        <p:cTn id="123" dur="750" fill="hold"/>
                                        <p:tgtEl>
                                          <p:spTgt spid="3"/>
                                        </p:tgtEl>
                                        <p:attrNameLst>
                                          <p:attrName>ppt_w</p:attrName>
                                        </p:attrNameLst>
                                      </p:cBhvr>
                                      <p:tavLst>
                                        <p:tav tm="0">
                                          <p:val>
                                            <p:fltVal val="0"/>
                                          </p:val>
                                        </p:tav>
                                        <p:tav tm="100000">
                                          <p:val>
                                            <p:strVal val="#ppt_w"/>
                                          </p:val>
                                        </p:tav>
                                      </p:tavLst>
                                    </p:anim>
                                    <p:anim calcmode="lin" valueType="num">
                                      <p:cBhvr>
                                        <p:cTn id="124" dur="750" fill="hold"/>
                                        <p:tgtEl>
                                          <p:spTgt spid="3"/>
                                        </p:tgtEl>
                                        <p:attrNameLst>
                                          <p:attrName>ppt_h</p:attrName>
                                        </p:attrNameLst>
                                      </p:cBhvr>
                                      <p:tavLst>
                                        <p:tav tm="0">
                                          <p:val>
                                            <p:fltVal val="0"/>
                                          </p:val>
                                        </p:tav>
                                        <p:tav tm="100000">
                                          <p:val>
                                            <p:strVal val="#ppt_h"/>
                                          </p:val>
                                        </p:tav>
                                      </p:tavLst>
                                    </p:anim>
                                    <p:animEffect transition="in" filter="fade">
                                      <p:cBhvr>
                                        <p:cTn id="125" dur="750"/>
                                        <p:tgtEl>
                                          <p:spTgt spid="3"/>
                                        </p:tgtEl>
                                      </p:cBhvr>
                                    </p:animEffect>
                                  </p:childTnLst>
                                </p:cTn>
                              </p:par>
                            </p:childTnLst>
                          </p:cTn>
                        </p:par>
                      </p:childTnLst>
                    </p:cTn>
                  </p:par>
                  <p:par>
                    <p:cTn id="126" fill="hold">
                      <p:stCondLst>
                        <p:cond delay="indefinite"/>
                      </p:stCondLst>
                      <p:childTnLst>
                        <p:par>
                          <p:cTn id="127" fill="hold">
                            <p:stCondLst>
                              <p:cond delay="0"/>
                            </p:stCondLst>
                            <p:childTnLst>
                              <p:par>
                                <p:cTn id="128" presetID="31" presetClass="entr" presetSubtype="0" fill="hold" nodeType="clickEffect">
                                  <p:stCondLst>
                                    <p:cond delay="0"/>
                                  </p:stCondLst>
                                  <p:childTnLst>
                                    <p:set>
                                      <p:cBhvr>
                                        <p:cTn id="129" dur="1" fill="hold">
                                          <p:stCondLst>
                                            <p:cond delay="0"/>
                                          </p:stCondLst>
                                        </p:cTn>
                                        <p:tgtEl>
                                          <p:spTgt spid="36"/>
                                        </p:tgtEl>
                                        <p:attrNameLst>
                                          <p:attrName>style.visibility</p:attrName>
                                        </p:attrNameLst>
                                      </p:cBhvr>
                                      <p:to>
                                        <p:strVal val="visible"/>
                                      </p:to>
                                    </p:set>
                                    <p:anim calcmode="lin" valueType="num">
                                      <p:cBhvr>
                                        <p:cTn id="130" dur="1000" fill="hold"/>
                                        <p:tgtEl>
                                          <p:spTgt spid="36"/>
                                        </p:tgtEl>
                                        <p:attrNameLst>
                                          <p:attrName>ppt_w</p:attrName>
                                        </p:attrNameLst>
                                      </p:cBhvr>
                                      <p:tavLst>
                                        <p:tav tm="0">
                                          <p:val>
                                            <p:fltVal val="0"/>
                                          </p:val>
                                        </p:tav>
                                        <p:tav tm="100000">
                                          <p:val>
                                            <p:strVal val="#ppt_w"/>
                                          </p:val>
                                        </p:tav>
                                      </p:tavLst>
                                    </p:anim>
                                    <p:anim calcmode="lin" valueType="num">
                                      <p:cBhvr>
                                        <p:cTn id="131" dur="1000" fill="hold"/>
                                        <p:tgtEl>
                                          <p:spTgt spid="36"/>
                                        </p:tgtEl>
                                        <p:attrNameLst>
                                          <p:attrName>ppt_h</p:attrName>
                                        </p:attrNameLst>
                                      </p:cBhvr>
                                      <p:tavLst>
                                        <p:tav tm="0">
                                          <p:val>
                                            <p:fltVal val="0"/>
                                          </p:val>
                                        </p:tav>
                                        <p:tav tm="100000">
                                          <p:val>
                                            <p:strVal val="#ppt_h"/>
                                          </p:val>
                                        </p:tav>
                                      </p:tavLst>
                                    </p:anim>
                                    <p:anim calcmode="lin" valueType="num">
                                      <p:cBhvr>
                                        <p:cTn id="132" dur="1000" fill="hold"/>
                                        <p:tgtEl>
                                          <p:spTgt spid="36"/>
                                        </p:tgtEl>
                                        <p:attrNameLst>
                                          <p:attrName>style.rotation</p:attrName>
                                        </p:attrNameLst>
                                      </p:cBhvr>
                                      <p:tavLst>
                                        <p:tav tm="0">
                                          <p:val>
                                            <p:fltVal val="90"/>
                                          </p:val>
                                        </p:tav>
                                        <p:tav tm="100000">
                                          <p:val>
                                            <p:fltVal val="0"/>
                                          </p:val>
                                        </p:tav>
                                      </p:tavLst>
                                    </p:anim>
                                    <p:animEffect transition="in" filter="fade">
                                      <p:cBhvr>
                                        <p:cTn id="133" dur="1000"/>
                                        <p:tgtEl>
                                          <p:spTgt spid="36"/>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grpId="0" nodeType="click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fade">
                                      <p:cBhvr>
                                        <p:cTn id="138" dur="1000"/>
                                        <p:tgtEl>
                                          <p:spTgt spid="38"/>
                                        </p:tgtEl>
                                      </p:cBhvr>
                                    </p:animEffect>
                                    <p:anim calcmode="lin" valueType="num">
                                      <p:cBhvr>
                                        <p:cTn id="139" dur="1000" fill="hold"/>
                                        <p:tgtEl>
                                          <p:spTgt spid="38"/>
                                        </p:tgtEl>
                                        <p:attrNameLst>
                                          <p:attrName>ppt_x</p:attrName>
                                        </p:attrNameLst>
                                      </p:cBhvr>
                                      <p:tavLst>
                                        <p:tav tm="0">
                                          <p:val>
                                            <p:strVal val="#ppt_x"/>
                                          </p:val>
                                        </p:tav>
                                        <p:tav tm="100000">
                                          <p:val>
                                            <p:strVal val="#ppt_x"/>
                                          </p:val>
                                        </p:tav>
                                      </p:tavLst>
                                    </p:anim>
                                    <p:anim calcmode="lin" valueType="num">
                                      <p:cBhvr>
                                        <p:cTn id="14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31" presetClass="entr" presetSubtype="0" fill="hold" nodeType="click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1000" fill="hold"/>
                                        <p:tgtEl>
                                          <p:spTgt spid="37"/>
                                        </p:tgtEl>
                                        <p:attrNameLst>
                                          <p:attrName>ppt_w</p:attrName>
                                        </p:attrNameLst>
                                      </p:cBhvr>
                                      <p:tavLst>
                                        <p:tav tm="0">
                                          <p:val>
                                            <p:fltVal val="0"/>
                                          </p:val>
                                        </p:tav>
                                        <p:tav tm="100000">
                                          <p:val>
                                            <p:strVal val="#ppt_w"/>
                                          </p:val>
                                        </p:tav>
                                      </p:tavLst>
                                    </p:anim>
                                    <p:anim calcmode="lin" valueType="num">
                                      <p:cBhvr>
                                        <p:cTn id="146" dur="1000" fill="hold"/>
                                        <p:tgtEl>
                                          <p:spTgt spid="37"/>
                                        </p:tgtEl>
                                        <p:attrNameLst>
                                          <p:attrName>ppt_h</p:attrName>
                                        </p:attrNameLst>
                                      </p:cBhvr>
                                      <p:tavLst>
                                        <p:tav tm="0">
                                          <p:val>
                                            <p:fltVal val="0"/>
                                          </p:val>
                                        </p:tav>
                                        <p:tav tm="100000">
                                          <p:val>
                                            <p:strVal val="#ppt_h"/>
                                          </p:val>
                                        </p:tav>
                                      </p:tavLst>
                                    </p:anim>
                                    <p:anim calcmode="lin" valueType="num">
                                      <p:cBhvr>
                                        <p:cTn id="147" dur="1000" fill="hold"/>
                                        <p:tgtEl>
                                          <p:spTgt spid="37"/>
                                        </p:tgtEl>
                                        <p:attrNameLst>
                                          <p:attrName>style.rotation</p:attrName>
                                        </p:attrNameLst>
                                      </p:cBhvr>
                                      <p:tavLst>
                                        <p:tav tm="0">
                                          <p:val>
                                            <p:fltVal val="90"/>
                                          </p:val>
                                        </p:tav>
                                        <p:tav tm="100000">
                                          <p:val>
                                            <p:fltVal val="0"/>
                                          </p:val>
                                        </p:tav>
                                      </p:tavLst>
                                    </p:anim>
                                    <p:animEffect transition="in" filter="fade">
                                      <p:cBhvr>
                                        <p:cTn id="148" dur="1000"/>
                                        <p:tgtEl>
                                          <p:spTgt spid="37"/>
                                        </p:tgtEl>
                                      </p:cBhvr>
                                    </p:animEffect>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39"/>
                                        </p:tgtEl>
                                        <p:attrNameLst>
                                          <p:attrName>style.visibility</p:attrName>
                                        </p:attrNameLst>
                                      </p:cBhvr>
                                      <p:to>
                                        <p:strVal val="visible"/>
                                      </p:to>
                                    </p:set>
                                    <p:animEffect transition="in" filter="fade">
                                      <p:cBhvr>
                                        <p:cTn id="153" dur="1000"/>
                                        <p:tgtEl>
                                          <p:spTgt spid="39"/>
                                        </p:tgtEl>
                                      </p:cBhvr>
                                    </p:animEffect>
                                    <p:anim calcmode="lin" valueType="num">
                                      <p:cBhvr>
                                        <p:cTn id="154" dur="1000" fill="hold"/>
                                        <p:tgtEl>
                                          <p:spTgt spid="39"/>
                                        </p:tgtEl>
                                        <p:attrNameLst>
                                          <p:attrName>ppt_x</p:attrName>
                                        </p:attrNameLst>
                                      </p:cBhvr>
                                      <p:tavLst>
                                        <p:tav tm="0">
                                          <p:val>
                                            <p:strVal val="#ppt_x"/>
                                          </p:val>
                                        </p:tav>
                                        <p:tav tm="100000">
                                          <p:val>
                                            <p:strVal val="#ppt_x"/>
                                          </p:val>
                                        </p:tav>
                                      </p:tavLst>
                                    </p:anim>
                                    <p:anim calcmode="lin" valueType="num">
                                      <p:cBhvr>
                                        <p:cTn id="155"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23" grpId="0" animBg="1"/>
      <p:bldP spid="17" grpId="0"/>
      <p:bldP spid="18" grpId="0"/>
      <p:bldP spid="19" grpId="0"/>
      <p:bldP spid="22" grpId="0" animBg="1"/>
      <p:bldP spid="29" grpId="0" animBg="1"/>
      <p:bldP spid="30" grpId="0"/>
      <p:bldP spid="31" grpId="0" animBg="1"/>
      <p:bldP spid="32" grpId="0" animBg="1"/>
      <p:bldP spid="33" grpId="0" animBg="1"/>
      <p:bldP spid="35" grpId="0" animBg="1"/>
      <p:bldP spid="21" grpId="0"/>
      <p:bldP spid="20" grpId="0"/>
      <p:bldP spid="38"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585974652"/>
              </p:ext>
            </p:extLst>
          </p:nvPr>
        </p:nvGraphicFramePr>
        <p:xfrm>
          <a:off x="152401" y="-76209"/>
          <a:ext cx="8708570" cy="62810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3309265" y="206829"/>
            <a:ext cx="5214257" cy="646331"/>
          </a:xfrm>
          <a:prstGeom prst="rect">
            <a:avLst/>
          </a:prstGeom>
          <a:noFill/>
        </p:spPr>
        <p:txBody>
          <a:bodyPr wrap="square" rtlCol="0">
            <a:spAutoFit/>
          </a:bodyPr>
          <a:lstStyle/>
          <a:p>
            <a:pPr algn="ctr"/>
            <a:r>
              <a:rPr lang="en-GB" sz="3600" b="1" dirty="0" smtClean="0">
                <a:latin typeface="Tw Cen MT" pitchFamily="34" charset="0"/>
              </a:rPr>
              <a:t>The Peasants’ Revolt 1381</a:t>
            </a:r>
            <a:endParaRPr lang="en-GB" sz="3600" b="1" dirty="0">
              <a:latin typeface="Tw Cen MT" pitchFamily="34" charset="0"/>
            </a:endParaRPr>
          </a:p>
        </p:txBody>
      </p:sp>
      <p:grpSp>
        <p:nvGrpSpPr>
          <p:cNvPr id="22" name="Group 21"/>
          <p:cNvGrpSpPr/>
          <p:nvPr/>
        </p:nvGrpSpPr>
        <p:grpSpPr>
          <a:xfrm>
            <a:off x="0" y="0"/>
            <a:ext cx="9144000" cy="6858000"/>
            <a:chOff x="0" y="0"/>
            <a:chExt cx="9144000" cy="6858000"/>
          </a:xfrm>
        </p:grpSpPr>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432957" y="3570514"/>
              <a:ext cx="2139043" cy="400110"/>
            </a:xfrm>
            <a:prstGeom prst="rect">
              <a:avLst/>
            </a:prstGeom>
            <a:noFill/>
          </p:spPr>
          <p:txBody>
            <a:bodyPr wrap="square" rtlCol="0">
              <a:spAutoFit/>
            </a:bodyPr>
            <a:lstStyle/>
            <a:p>
              <a:pPr algn="ctr"/>
              <a:r>
                <a:rPr lang="en-GB" sz="2000" b="1" i="1" dirty="0" smtClean="0">
                  <a:solidFill>
                    <a:schemeClr val="bg1"/>
                  </a:solidFill>
                  <a:latin typeface="Tw Cen MT" pitchFamily="34" charset="0"/>
                </a:rPr>
                <a:t>River Thames</a:t>
              </a:r>
              <a:endParaRPr lang="en-GB" sz="2000" b="1" i="1" dirty="0">
                <a:solidFill>
                  <a:schemeClr val="bg1"/>
                </a:solidFill>
                <a:latin typeface="Tw Cen MT" pitchFamily="34" charset="0"/>
              </a:endParaRPr>
            </a:p>
          </p:txBody>
        </p:sp>
        <p:sp>
          <p:nvSpPr>
            <p:cNvPr id="9" name="TextBox 8"/>
            <p:cNvSpPr txBox="1"/>
            <p:nvPr/>
          </p:nvSpPr>
          <p:spPr>
            <a:xfrm>
              <a:off x="174164" y="6096001"/>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Westminster Abbey</a:t>
              </a:r>
              <a:endParaRPr lang="en-GB" i="1" dirty="0">
                <a:solidFill>
                  <a:schemeClr val="bg1"/>
                </a:solidFill>
                <a:latin typeface="Tw Cen MT" pitchFamily="34" charset="0"/>
              </a:endParaRPr>
            </a:p>
          </p:txBody>
        </p:sp>
        <p:sp>
          <p:nvSpPr>
            <p:cNvPr id="11" name="TextBox 10"/>
            <p:cNvSpPr txBox="1"/>
            <p:nvPr/>
          </p:nvSpPr>
          <p:spPr>
            <a:xfrm>
              <a:off x="7587336" y="4513499"/>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Tower of London</a:t>
              </a:r>
              <a:endParaRPr lang="en-GB" i="1" dirty="0">
                <a:solidFill>
                  <a:schemeClr val="bg1"/>
                </a:solidFill>
                <a:latin typeface="Tw Cen MT" pitchFamily="34" charset="0"/>
              </a:endParaRPr>
            </a:p>
          </p:txBody>
        </p:sp>
        <p:sp>
          <p:nvSpPr>
            <p:cNvPr id="13" name="TextBox 12"/>
            <p:cNvSpPr txBox="1"/>
            <p:nvPr/>
          </p:nvSpPr>
          <p:spPr>
            <a:xfrm>
              <a:off x="5344891" y="3885533"/>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London Bridge</a:t>
              </a:r>
              <a:endParaRPr lang="en-GB" i="1" dirty="0">
                <a:solidFill>
                  <a:schemeClr val="bg1"/>
                </a:solidFill>
                <a:latin typeface="Tw Cen MT" pitchFamily="34" charset="0"/>
              </a:endParaRPr>
            </a:p>
          </p:txBody>
        </p:sp>
        <p:sp>
          <p:nvSpPr>
            <p:cNvPr id="14" name="TextBox 13"/>
            <p:cNvSpPr txBox="1"/>
            <p:nvPr/>
          </p:nvSpPr>
          <p:spPr>
            <a:xfrm>
              <a:off x="4735287" y="2555448"/>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St Paul’s Cathedral</a:t>
              </a:r>
              <a:endParaRPr lang="en-GB" i="1" dirty="0">
                <a:solidFill>
                  <a:schemeClr val="bg1"/>
                </a:solidFill>
                <a:latin typeface="Tw Cen MT" pitchFamily="34" charset="0"/>
              </a:endParaRPr>
            </a:p>
          </p:txBody>
        </p:sp>
        <p:sp>
          <p:nvSpPr>
            <p:cNvPr id="15" name="TextBox 14"/>
            <p:cNvSpPr txBox="1"/>
            <p:nvPr/>
          </p:nvSpPr>
          <p:spPr>
            <a:xfrm>
              <a:off x="838198" y="2782669"/>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Savoy Palace</a:t>
              </a:r>
              <a:endParaRPr lang="en-GB" i="1" dirty="0">
                <a:solidFill>
                  <a:schemeClr val="bg1"/>
                </a:solidFill>
                <a:latin typeface="Tw Cen MT" pitchFamily="34" charset="0"/>
              </a:endParaRPr>
            </a:p>
          </p:txBody>
        </p:sp>
      </p:grpSp>
      <p:sp>
        <p:nvSpPr>
          <p:cNvPr id="3" name="Freeform 2"/>
          <p:cNvSpPr/>
          <p:nvPr/>
        </p:nvSpPr>
        <p:spPr>
          <a:xfrm>
            <a:off x="5823857" y="5094514"/>
            <a:ext cx="707572" cy="1088572"/>
          </a:xfrm>
          <a:custGeom>
            <a:avLst/>
            <a:gdLst>
              <a:gd name="connsiteX0" fmla="*/ 0 w 707572"/>
              <a:gd name="connsiteY0" fmla="*/ 1088572 h 1088572"/>
              <a:gd name="connsiteX1" fmla="*/ 43543 w 707572"/>
              <a:gd name="connsiteY1" fmla="*/ 1034143 h 1088572"/>
              <a:gd name="connsiteX2" fmla="*/ 65314 w 707572"/>
              <a:gd name="connsiteY2" fmla="*/ 968829 h 1088572"/>
              <a:gd name="connsiteX3" fmla="*/ 76200 w 707572"/>
              <a:gd name="connsiteY3" fmla="*/ 936172 h 1088572"/>
              <a:gd name="connsiteX4" fmla="*/ 87086 w 707572"/>
              <a:gd name="connsiteY4" fmla="*/ 903515 h 1088572"/>
              <a:gd name="connsiteX5" fmla="*/ 108857 w 707572"/>
              <a:gd name="connsiteY5" fmla="*/ 881743 h 1088572"/>
              <a:gd name="connsiteX6" fmla="*/ 152400 w 707572"/>
              <a:gd name="connsiteY6" fmla="*/ 783772 h 1088572"/>
              <a:gd name="connsiteX7" fmla="*/ 163286 w 707572"/>
              <a:gd name="connsiteY7" fmla="*/ 751115 h 1088572"/>
              <a:gd name="connsiteX8" fmla="*/ 185057 w 707572"/>
              <a:gd name="connsiteY8" fmla="*/ 729343 h 1088572"/>
              <a:gd name="connsiteX9" fmla="*/ 261257 w 707572"/>
              <a:gd name="connsiteY9" fmla="*/ 642257 h 1088572"/>
              <a:gd name="connsiteX10" fmla="*/ 293914 w 707572"/>
              <a:gd name="connsiteY10" fmla="*/ 609600 h 1088572"/>
              <a:gd name="connsiteX11" fmla="*/ 326572 w 707572"/>
              <a:gd name="connsiteY11" fmla="*/ 587829 h 1088572"/>
              <a:gd name="connsiteX12" fmla="*/ 381000 w 707572"/>
              <a:gd name="connsiteY12" fmla="*/ 533400 h 1088572"/>
              <a:gd name="connsiteX13" fmla="*/ 446314 w 707572"/>
              <a:gd name="connsiteY13" fmla="*/ 489857 h 1088572"/>
              <a:gd name="connsiteX14" fmla="*/ 522514 w 707572"/>
              <a:gd name="connsiteY14" fmla="*/ 446315 h 1088572"/>
              <a:gd name="connsiteX15" fmla="*/ 544286 w 707572"/>
              <a:gd name="connsiteY15" fmla="*/ 413657 h 1088572"/>
              <a:gd name="connsiteX16" fmla="*/ 587829 w 707572"/>
              <a:gd name="connsiteY16" fmla="*/ 326572 h 1088572"/>
              <a:gd name="connsiteX17" fmla="*/ 598714 w 707572"/>
              <a:gd name="connsiteY17" fmla="*/ 293915 h 1088572"/>
              <a:gd name="connsiteX18" fmla="*/ 620486 w 707572"/>
              <a:gd name="connsiteY18" fmla="*/ 108857 h 1088572"/>
              <a:gd name="connsiteX19" fmla="*/ 664029 w 707572"/>
              <a:gd name="connsiteY19" fmla="*/ 54429 h 1088572"/>
              <a:gd name="connsiteX20" fmla="*/ 685800 w 707572"/>
              <a:gd name="connsiteY20" fmla="*/ 21772 h 1088572"/>
              <a:gd name="connsiteX21" fmla="*/ 707572 w 707572"/>
              <a:gd name="connsiteY21" fmla="*/ 0 h 108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7572" h="1088572">
                <a:moveTo>
                  <a:pt x="0" y="1088572"/>
                </a:moveTo>
                <a:cubicBezTo>
                  <a:pt x="14514" y="1070429"/>
                  <a:pt x="32417" y="1054540"/>
                  <a:pt x="43543" y="1034143"/>
                </a:cubicBezTo>
                <a:cubicBezTo>
                  <a:pt x="54532" y="1013996"/>
                  <a:pt x="58057" y="990600"/>
                  <a:pt x="65314" y="968829"/>
                </a:cubicBezTo>
                <a:lnTo>
                  <a:pt x="76200" y="936172"/>
                </a:lnTo>
                <a:cubicBezTo>
                  <a:pt x="79829" y="925286"/>
                  <a:pt x="78972" y="911629"/>
                  <a:pt x="87086" y="903515"/>
                </a:cubicBezTo>
                <a:lnTo>
                  <a:pt x="108857" y="881743"/>
                </a:lnTo>
                <a:cubicBezTo>
                  <a:pt x="165027" y="713238"/>
                  <a:pt x="100648" y="887276"/>
                  <a:pt x="152400" y="783772"/>
                </a:cubicBezTo>
                <a:cubicBezTo>
                  <a:pt x="157532" y="773509"/>
                  <a:pt x="157382" y="760954"/>
                  <a:pt x="163286" y="751115"/>
                </a:cubicBezTo>
                <a:cubicBezTo>
                  <a:pt x="168566" y="742314"/>
                  <a:pt x="178646" y="737357"/>
                  <a:pt x="185057" y="729343"/>
                </a:cubicBezTo>
                <a:cubicBezTo>
                  <a:pt x="257059" y="639340"/>
                  <a:pt x="126982" y="776533"/>
                  <a:pt x="261257" y="642257"/>
                </a:cubicBezTo>
                <a:cubicBezTo>
                  <a:pt x="272143" y="631371"/>
                  <a:pt x="281105" y="618139"/>
                  <a:pt x="293914" y="609600"/>
                </a:cubicBezTo>
                <a:cubicBezTo>
                  <a:pt x="304800" y="602343"/>
                  <a:pt x="316726" y="596444"/>
                  <a:pt x="326572" y="587829"/>
                </a:cubicBezTo>
                <a:cubicBezTo>
                  <a:pt x="345882" y="570933"/>
                  <a:pt x="359651" y="547632"/>
                  <a:pt x="381000" y="533400"/>
                </a:cubicBezTo>
                <a:cubicBezTo>
                  <a:pt x="402771" y="518886"/>
                  <a:pt x="422910" y="501559"/>
                  <a:pt x="446314" y="489857"/>
                </a:cubicBezTo>
                <a:cubicBezTo>
                  <a:pt x="501559" y="462235"/>
                  <a:pt x="476355" y="477087"/>
                  <a:pt x="522514" y="446315"/>
                </a:cubicBezTo>
                <a:cubicBezTo>
                  <a:pt x="529771" y="435429"/>
                  <a:pt x="538972" y="425613"/>
                  <a:pt x="544286" y="413657"/>
                </a:cubicBezTo>
                <a:cubicBezTo>
                  <a:pt x="584313" y="323597"/>
                  <a:pt x="543116" y="371282"/>
                  <a:pt x="587829" y="326572"/>
                </a:cubicBezTo>
                <a:cubicBezTo>
                  <a:pt x="591457" y="315686"/>
                  <a:pt x="597373" y="305311"/>
                  <a:pt x="598714" y="293915"/>
                </a:cubicBezTo>
                <a:cubicBezTo>
                  <a:pt x="601890" y="266918"/>
                  <a:pt x="595416" y="158998"/>
                  <a:pt x="620486" y="108857"/>
                </a:cubicBezTo>
                <a:cubicBezTo>
                  <a:pt x="642824" y="64180"/>
                  <a:pt x="637027" y="88181"/>
                  <a:pt x="664029" y="54429"/>
                </a:cubicBezTo>
                <a:cubicBezTo>
                  <a:pt x="672202" y="44213"/>
                  <a:pt x="677627" y="31988"/>
                  <a:pt x="685800" y="21772"/>
                </a:cubicBezTo>
                <a:cubicBezTo>
                  <a:pt x="692211" y="13758"/>
                  <a:pt x="707572" y="0"/>
                  <a:pt x="707572" y="0"/>
                </a:cubicBez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7848607" y="653105"/>
            <a:ext cx="1349829" cy="400110"/>
          </a:xfrm>
          <a:prstGeom prst="rect">
            <a:avLst/>
          </a:prstGeom>
          <a:noFill/>
        </p:spPr>
        <p:txBody>
          <a:bodyPr wrap="square" rtlCol="0">
            <a:spAutoFit/>
          </a:bodyPr>
          <a:lstStyle/>
          <a:p>
            <a:pPr algn="ctr"/>
            <a:r>
              <a:rPr lang="en-GB" sz="2000" b="1" i="1" dirty="0" smtClean="0">
                <a:solidFill>
                  <a:schemeClr val="bg1"/>
                </a:solidFill>
                <a:latin typeface="Tw Cen MT" pitchFamily="34" charset="0"/>
              </a:rPr>
              <a:t>Mile End</a:t>
            </a:r>
            <a:endParaRPr lang="en-GB" sz="2000" b="1" i="1" dirty="0">
              <a:solidFill>
                <a:schemeClr val="bg1"/>
              </a:solidFill>
              <a:latin typeface="Tw Cen MT" pitchFamily="34" charset="0"/>
            </a:endParaRPr>
          </a:p>
        </p:txBody>
      </p:sp>
      <p:sp>
        <p:nvSpPr>
          <p:cNvPr id="5" name="Freeform 4"/>
          <p:cNvSpPr/>
          <p:nvPr/>
        </p:nvSpPr>
        <p:spPr>
          <a:xfrm>
            <a:off x="7336971" y="511626"/>
            <a:ext cx="326572" cy="1132114"/>
          </a:xfrm>
          <a:custGeom>
            <a:avLst/>
            <a:gdLst>
              <a:gd name="connsiteX0" fmla="*/ 326572 w 326572"/>
              <a:gd name="connsiteY0" fmla="*/ 0 h 1132114"/>
              <a:gd name="connsiteX1" fmla="*/ 304800 w 326572"/>
              <a:gd name="connsiteY1" fmla="*/ 141514 h 1132114"/>
              <a:gd name="connsiteX2" fmla="*/ 283029 w 326572"/>
              <a:gd name="connsiteY2" fmla="*/ 174171 h 1132114"/>
              <a:gd name="connsiteX3" fmla="*/ 239486 w 326572"/>
              <a:gd name="connsiteY3" fmla="*/ 261257 h 1132114"/>
              <a:gd name="connsiteX4" fmla="*/ 228600 w 326572"/>
              <a:gd name="connsiteY4" fmla="*/ 304800 h 1132114"/>
              <a:gd name="connsiteX5" fmla="*/ 206829 w 326572"/>
              <a:gd name="connsiteY5" fmla="*/ 370114 h 1132114"/>
              <a:gd name="connsiteX6" fmla="*/ 185058 w 326572"/>
              <a:gd name="connsiteY6" fmla="*/ 478971 h 1132114"/>
              <a:gd name="connsiteX7" fmla="*/ 163286 w 326572"/>
              <a:gd name="connsiteY7" fmla="*/ 544285 h 1132114"/>
              <a:gd name="connsiteX8" fmla="*/ 152400 w 326572"/>
              <a:gd name="connsiteY8" fmla="*/ 576943 h 1132114"/>
              <a:gd name="connsiteX9" fmla="*/ 141515 w 326572"/>
              <a:gd name="connsiteY9" fmla="*/ 609600 h 1132114"/>
              <a:gd name="connsiteX10" fmla="*/ 119743 w 326572"/>
              <a:gd name="connsiteY10" fmla="*/ 685800 h 1132114"/>
              <a:gd name="connsiteX11" fmla="*/ 97972 w 326572"/>
              <a:gd name="connsiteY11" fmla="*/ 718457 h 1132114"/>
              <a:gd name="connsiteX12" fmla="*/ 87086 w 326572"/>
              <a:gd name="connsiteY12" fmla="*/ 816428 h 1132114"/>
              <a:gd name="connsiteX13" fmla="*/ 76200 w 326572"/>
              <a:gd name="connsiteY13" fmla="*/ 859971 h 1132114"/>
              <a:gd name="connsiteX14" fmla="*/ 65315 w 326572"/>
              <a:gd name="connsiteY14" fmla="*/ 936171 h 1132114"/>
              <a:gd name="connsiteX15" fmla="*/ 43543 w 326572"/>
              <a:gd name="connsiteY15" fmla="*/ 979714 h 1132114"/>
              <a:gd name="connsiteX16" fmla="*/ 21772 w 326572"/>
              <a:gd name="connsiteY16" fmla="*/ 1055914 h 1132114"/>
              <a:gd name="connsiteX17" fmla="*/ 10886 w 326572"/>
              <a:gd name="connsiteY17" fmla="*/ 1088571 h 1132114"/>
              <a:gd name="connsiteX18" fmla="*/ 0 w 326572"/>
              <a:gd name="connsiteY18" fmla="*/ 1132114 h 113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6572" h="1132114">
                <a:moveTo>
                  <a:pt x="326572" y="0"/>
                </a:moveTo>
                <a:cubicBezTo>
                  <a:pt x="323449" y="31225"/>
                  <a:pt x="324416" y="102282"/>
                  <a:pt x="304800" y="141514"/>
                </a:cubicBezTo>
                <a:cubicBezTo>
                  <a:pt x="298949" y="153216"/>
                  <a:pt x="288342" y="162216"/>
                  <a:pt x="283029" y="174171"/>
                </a:cubicBezTo>
                <a:cubicBezTo>
                  <a:pt x="243003" y="264231"/>
                  <a:pt x="284198" y="216545"/>
                  <a:pt x="239486" y="261257"/>
                </a:cubicBezTo>
                <a:cubicBezTo>
                  <a:pt x="235857" y="275771"/>
                  <a:pt x="232899" y="290470"/>
                  <a:pt x="228600" y="304800"/>
                </a:cubicBezTo>
                <a:cubicBezTo>
                  <a:pt x="222006" y="326781"/>
                  <a:pt x="210602" y="347477"/>
                  <a:pt x="206829" y="370114"/>
                </a:cubicBezTo>
                <a:cubicBezTo>
                  <a:pt x="199475" y="414237"/>
                  <a:pt x="197234" y="438383"/>
                  <a:pt x="185058" y="478971"/>
                </a:cubicBezTo>
                <a:cubicBezTo>
                  <a:pt x="178464" y="500952"/>
                  <a:pt x="170543" y="522514"/>
                  <a:pt x="163286" y="544285"/>
                </a:cubicBezTo>
                <a:lnTo>
                  <a:pt x="152400" y="576943"/>
                </a:lnTo>
                <a:cubicBezTo>
                  <a:pt x="148772" y="587829"/>
                  <a:pt x="144298" y="598468"/>
                  <a:pt x="141515" y="609600"/>
                </a:cubicBezTo>
                <a:cubicBezTo>
                  <a:pt x="138027" y="623553"/>
                  <a:pt x="127552" y="670182"/>
                  <a:pt x="119743" y="685800"/>
                </a:cubicBezTo>
                <a:cubicBezTo>
                  <a:pt x="113892" y="697502"/>
                  <a:pt x="105229" y="707571"/>
                  <a:pt x="97972" y="718457"/>
                </a:cubicBezTo>
                <a:cubicBezTo>
                  <a:pt x="94343" y="751114"/>
                  <a:pt x="92082" y="783952"/>
                  <a:pt x="87086" y="816428"/>
                </a:cubicBezTo>
                <a:cubicBezTo>
                  <a:pt x="84811" y="831215"/>
                  <a:pt x="78876" y="845251"/>
                  <a:pt x="76200" y="859971"/>
                </a:cubicBezTo>
                <a:cubicBezTo>
                  <a:pt x="71610" y="885215"/>
                  <a:pt x="72066" y="911417"/>
                  <a:pt x="65315" y="936171"/>
                </a:cubicBezTo>
                <a:cubicBezTo>
                  <a:pt x="61045" y="951827"/>
                  <a:pt x="49935" y="964798"/>
                  <a:pt x="43543" y="979714"/>
                </a:cubicBezTo>
                <a:cubicBezTo>
                  <a:pt x="32360" y="1005807"/>
                  <a:pt x="29661" y="1028304"/>
                  <a:pt x="21772" y="1055914"/>
                </a:cubicBezTo>
                <a:cubicBezTo>
                  <a:pt x="18620" y="1066947"/>
                  <a:pt x="14038" y="1077538"/>
                  <a:pt x="10886" y="1088571"/>
                </a:cubicBezTo>
                <a:cubicBezTo>
                  <a:pt x="6776" y="1102956"/>
                  <a:pt x="0" y="1132114"/>
                  <a:pt x="0" y="1132114"/>
                </a:cubicBez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169236" y="2111794"/>
            <a:ext cx="1349829" cy="400110"/>
          </a:xfrm>
          <a:prstGeom prst="rect">
            <a:avLst/>
          </a:prstGeom>
          <a:noFill/>
        </p:spPr>
        <p:txBody>
          <a:bodyPr wrap="square" rtlCol="0">
            <a:spAutoFit/>
          </a:bodyPr>
          <a:lstStyle/>
          <a:p>
            <a:pPr algn="ctr"/>
            <a:r>
              <a:rPr lang="en-GB" sz="2000" b="1" i="1" dirty="0" smtClean="0">
                <a:solidFill>
                  <a:schemeClr val="bg1"/>
                </a:solidFill>
                <a:latin typeface="Tw Cen MT" pitchFamily="34" charset="0"/>
              </a:rPr>
              <a:t>Smithfield</a:t>
            </a:r>
            <a:endParaRPr lang="en-GB" sz="2000" b="1" i="1" dirty="0">
              <a:solidFill>
                <a:schemeClr val="bg1"/>
              </a:solidFill>
              <a:latin typeface="Tw Cen MT" pitchFamily="34" charset="0"/>
            </a:endParaRPr>
          </a:p>
        </p:txBody>
      </p:sp>
      <p:sp>
        <p:nvSpPr>
          <p:cNvPr id="16" name="TextBox 15"/>
          <p:cNvSpPr txBox="1"/>
          <p:nvPr/>
        </p:nvSpPr>
        <p:spPr>
          <a:xfrm>
            <a:off x="6825342" y="5285717"/>
            <a:ext cx="1349829" cy="646331"/>
          </a:xfrm>
          <a:prstGeom prst="rect">
            <a:avLst/>
          </a:prstGeom>
          <a:noFill/>
        </p:spPr>
        <p:txBody>
          <a:bodyPr wrap="square" rtlCol="0">
            <a:spAutoFit/>
          </a:bodyPr>
          <a:lstStyle/>
          <a:p>
            <a:pPr algn="ctr"/>
            <a:r>
              <a:rPr lang="en-GB" i="1" dirty="0" smtClean="0">
                <a:solidFill>
                  <a:schemeClr val="bg1"/>
                </a:solidFill>
                <a:latin typeface="Tw Cen MT" pitchFamily="34" charset="0"/>
              </a:rPr>
              <a:t>Blackheath 3km</a:t>
            </a:r>
            <a:endParaRPr lang="en-GB" i="1" dirty="0">
              <a:solidFill>
                <a:schemeClr val="bg1"/>
              </a:solidFill>
              <a:latin typeface="Tw Cen MT" pitchFamily="34" charset="0"/>
            </a:endParaRPr>
          </a:p>
        </p:txBody>
      </p:sp>
      <p:cxnSp>
        <p:nvCxnSpPr>
          <p:cNvPr id="17" name="Straight Arrow Connector 16"/>
          <p:cNvCxnSpPr/>
          <p:nvPr/>
        </p:nvCxnSpPr>
        <p:spPr>
          <a:xfrm>
            <a:off x="7815929" y="5638800"/>
            <a:ext cx="446321" cy="323165"/>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10943" y="529994"/>
            <a:ext cx="3135085" cy="58477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London in 1381</a:t>
            </a:r>
            <a:endParaRPr lang="en-GB" sz="3200" b="1" dirty="0">
              <a:latin typeface="Tw Cen MT" pitchFamily="34" charset="0"/>
            </a:endParaRPr>
          </a:p>
        </p:txBody>
      </p:sp>
      <p:sp>
        <p:nvSpPr>
          <p:cNvPr id="19" name="TextBox 18"/>
          <p:cNvSpPr txBox="1"/>
          <p:nvPr/>
        </p:nvSpPr>
        <p:spPr>
          <a:xfrm>
            <a:off x="4637323" y="5772835"/>
            <a:ext cx="1069522" cy="646331"/>
          </a:xfrm>
          <a:prstGeom prst="rect">
            <a:avLst/>
          </a:prstGeom>
          <a:solidFill>
            <a:schemeClr val="bg2"/>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i="1" dirty="0" smtClean="0">
                <a:solidFill>
                  <a:schemeClr val="tx1"/>
                </a:solidFill>
                <a:latin typeface="Tw Cen MT" pitchFamily="34" charset="0"/>
              </a:rPr>
              <a:t>Kent      rebels</a:t>
            </a:r>
            <a:endParaRPr lang="en-GB" i="1" dirty="0">
              <a:solidFill>
                <a:schemeClr val="tx1"/>
              </a:solidFill>
              <a:latin typeface="Tw Cen MT" pitchFamily="34" charset="0"/>
            </a:endParaRPr>
          </a:p>
        </p:txBody>
      </p:sp>
      <p:sp>
        <p:nvSpPr>
          <p:cNvPr id="20" name="TextBox 19"/>
          <p:cNvSpPr txBox="1"/>
          <p:nvPr/>
        </p:nvSpPr>
        <p:spPr>
          <a:xfrm>
            <a:off x="6430735" y="176050"/>
            <a:ext cx="1069522" cy="646331"/>
          </a:xfrm>
          <a:prstGeom prst="rect">
            <a:avLst/>
          </a:prstGeom>
          <a:solidFill>
            <a:schemeClr val="bg2"/>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i="1" dirty="0" smtClean="0">
                <a:solidFill>
                  <a:schemeClr val="tx1"/>
                </a:solidFill>
                <a:latin typeface="Tw Cen MT" pitchFamily="34" charset="0"/>
              </a:rPr>
              <a:t>Essex rebels</a:t>
            </a:r>
            <a:endParaRPr lang="en-GB" i="1" dirty="0">
              <a:solidFill>
                <a:schemeClr val="tx1"/>
              </a:solidFill>
              <a:latin typeface="Tw Cen MT" pitchFamily="34" charset="0"/>
            </a:endParaRPr>
          </a:p>
        </p:txBody>
      </p:sp>
      <p:pic>
        <p:nvPicPr>
          <p:cNvPr id="21" name="Rounded Rectangle 16">
            <a:hlinkClick r:id="rId10" action="ppaction://hlinkfile"/>
          </p:cNvPr>
          <p:cNvPicPr preferRelativeResize="0">
            <a:picLocks/>
          </p:cNvPicPr>
          <p:nvPr/>
        </p:nvPicPr>
        <p:blipFill>
          <a:blip r:embed="rId11" cstate="print"/>
          <a:stretch>
            <a:fillRect/>
          </a:stretch>
        </p:blipFill>
        <p:spPr>
          <a:xfrm>
            <a:off x="2069527" y="6080073"/>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Rounded Rectangle 15">
            <a:hlinkClick r:id="rId12" action="ppaction://hlinkfile"/>
          </p:cNvPr>
          <p:cNvPicPr>
            <a:picLocks/>
          </p:cNvPicPr>
          <p:nvPr/>
        </p:nvPicPr>
        <p:blipFill>
          <a:blip r:embed="rId13" cstate="print"/>
          <a:stretch>
            <a:fillRect/>
          </a:stretch>
        </p:blipFill>
        <p:spPr>
          <a:xfrm>
            <a:off x="2976581" y="6080069"/>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4" name="Rectangle 23"/>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32</a:t>
            </a:r>
            <a:endParaRPr lang="en-US" sz="1400" b="1" dirty="0"/>
          </a:p>
        </p:txBody>
      </p:sp>
      <p:sp>
        <p:nvSpPr>
          <p:cNvPr id="25" name="TextBox 11"/>
          <p:cNvSpPr txBox="1">
            <a:spLocks noChangeArrowheads="1"/>
          </p:cNvSpPr>
          <p:nvPr/>
        </p:nvSpPr>
        <p:spPr bwMode="auto">
          <a:xfrm>
            <a:off x="4855030" y="6551613"/>
            <a:ext cx="367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The Middle Ages  1300-1453 Disease</a:t>
            </a:r>
            <a:r>
              <a:rPr lang="en-GB" sz="1200" b="1" i="1" dirty="0">
                <a:latin typeface="Tw Cen MT" pitchFamily="34" charset="0"/>
              </a:rPr>
              <a:t>, Rebellion and </a:t>
            </a:r>
            <a:r>
              <a:rPr lang="en-GB" sz="1200" b="1" i="1" dirty="0" smtClean="0">
                <a:latin typeface="Tw Cen MT" pitchFamily="34" charset="0"/>
              </a:rPr>
              <a:t>War</a:t>
            </a:r>
            <a:endParaRPr lang="en-US" sz="1200" b="1" i="1" dirty="0">
              <a:latin typeface="Tw Cen MT" pitchFamily="34" charset="0"/>
            </a:endParaRPr>
          </a:p>
        </p:txBody>
      </p:sp>
    </p:spTree>
    <p:extLst>
      <p:ext uri="{BB962C8B-B14F-4D97-AF65-F5344CB8AC3E}">
        <p14:creationId xmlns:p14="http://schemas.microsoft.com/office/powerpoint/2010/main" val="39079518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30" presetClass="entr" presetSubtype="0" fill="hold" grpId="0" nodeType="clickEffect">
                                  <p:stCondLst>
                                    <p:cond delay="0"/>
                                  </p:stCondLst>
                                  <p:childTnLst>
                                    <p:set>
                                      <p:cBhvr>
                                        <p:cTn id="11" dur="1" fill="hold">
                                          <p:stCondLst>
                                            <p:cond delay="0"/>
                                          </p:stCondLst>
                                        </p:cTn>
                                        <p:tgtEl>
                                          <p:spTgt spid="2">
                                            <p:graphicEl>
                                              <a:dgm id="{BFF12EF5-7542-403E-B7E2-B039CBD69168}"/>
                                            </p:graphicEl>
                                          </p:spTgt>
                                        </p:tgtEl>
                                        <p:attrNameLst>
                                          <p:attrName>style.visibility</p:attrName>
                                        </p:attrNameLst>
                                      </p:cBhvr>
                                      <p:to>
                                        <p:strVal val="visible"/>
                                      </p:to>
                                    </p:set>
                                    <p:animEffect transition="in" filter="fade">
                                      <p:cBhvr>
                                        <p:cTn id="12" dur="1200" decel="100000"/>
                                        <p:tgtEl>
                                          <p:spTgt spid="2">
                                            <p:graphicEl>
                                              <a:dgm id="{BFF12EF5-7542-403E-B7E2-B039CBD69168}"/>
                                            </p:graphicEl>
                                          </p:spTgt>
                                        </p:tgtEl>
                                      </p:cBhvr>
                                    </p:animEffect>
                                    <p:anim calcmode="lin" valueType="num">
                                      <p:cBhvr>
                                        <p:cTn id="13" dur="1200" decel="100000" fill="hold"/>
                                        <p:tgtEl>
                                          <p:spTgt spid="2">
                                            <p:graphicEl>
                                              <a:dgm id="{BFF12EF5-7542-403E-B7E2-B039CBD69168}"/>
                                            </p:graphicEl>
                                          </p:spTgt>
                                        </p:tgtEl>
                                        <p:attrNameLst>
                                          <p:attrName>style.rotation</p:attrName>
                                        </p:attrNameLst>
                                      </p:cBhvr>
                                      <p:tavLst>
                                        <p:tav tm="0">
                                          <p:val>
                                            <p:fltVal val="-90"/>
                                          </p:val>
                                        </p:tav>
                                        <p:tav tm="100000">
                                          <p:val>
                                            <p:fltVal val="0"/>
                                          </p:val>
                                        </p:tav>
                                      </p:tavLst>
                                    </p:anim>
                                    <p:anim calcmode="lin" valueType="num">
                                      <p:cBhvr>
                                        <p:cTn id="14" dur="1200" decel="100000" fill="hold"/>
                                        <p:tgtEl>
                                          <p:spTgt spid="2">
                                            <p:graphicEl>
                                              <a:dgm id="{BFF12EF5-7542-403E-B7E2-B039CBD69168}"/>
                                            </p:graphicEl>
                                          </p:spTgt>
                                        </p:tgtEl>
                                        <p:attrNameLst>
                                          <p:attrName>ppt_x</p:attrName>
                                        </p:attrNameLst>
                                      </p:cBhvr>
                                      <p:tavLst>
                                        <p:tav tm="0">
                                          <p:val>
                                            <p:strVal val="#ppt_x+0.4"/>
                                          </p:val>
                                        </p:tav>
                                        <p:tav tm="100000">
                                          <p:val>
                                            <p:strVal val="#ppt_x-0.05"/>
                                          </p:val>
                                        </p:tav>
                                      </p:tavLst>
                                    </p:anim>
                                    <p:anim calcmode="lin" valueType="num">
                                      <p:cBhvr>
                                        <p:cTn id="15" dur="1200" decel="100000" fill="hold"/>
                                        <p:tgtEl>
                                          <p:spTgt spid="2">
                                            <p:graphicEl>
                                              <a:dgm id="{BFF12EF5-7542-403E-B7E2-B039CBD69168}"/>
                                            </p:graphicEl>
                                          </p:spTgt>
                                        </p:tgtEl>
                                        <p:attrNameLst>
                                          <p:attrName>ppt_y</p:attrName>
                                        </p:attrNameLst>
                                      </p:cBhvr>
                                      <p:tavLst>
                                        <p:tav tm="0">
                                          <p:val>
                                            <p:strVal val="#ppt_y-0.4"/>
                                          </p:val>
                                        </p:tav>
                                        <p:tav tm="100000">
                                          <p:val>
                                            <p:strVal val="#ppt_y+0.1"/>
                                          </p:val>
                                        </p:tav>
                                      </p:tavLst>
                                    </p:anim>
                                    <p:anim calcmode="lin" valueType="num">
                                      <p:cBhvr>
                                        <p:cTn id="16" dur="300" accel="100000" fill="hold">
                                          <p:stCondLst>
                                            <p:cond delay="1200"/>
                                          </p:stCondLst>
                                        </p:cTn>
                                        <p:tgtEl>
                                          <p:spTgt spid="2">
                                            <p:graphicEl>
                                              <a:dgm id="{BFF12EF5-7542-403E-B7E2-B039CBD69168}"/>
                                            </p:graphicEl>
                                          </p:spTgt>
                                        </p:tgtEl>
                                        <p:attrNameLst>
                                          <p:attrName>ppt_x</p:attrName>
                                        </p:attrNameLst>
                                      </p:cBhvr>
                                      <p:tavLst>
                                        <p:tav tm="0">
                                          <p:val>
                                            <p:strVal val="#ppt_x-0.05"/>
                                          </p:val>
                                        </p:tav>
                                        <p:tav tm="100000">
                                          <p:val>
                                            <p:strVal val="#ppt_x"/>
                                          </p:val>
                                        </p:tav>
                                      </p:tavLst>
                                    </p:anim>
                                    <p:anim calcmode="lin" valueType="num">
                                      <p:cBhvr>
                                        <p:cTn id="17" dur="300" accel="100000" fill="hold">
                                          <p:stCondLst>
                                            <p:cond delay="1200"/>
                                          </p:stCondLst>
                                        </p:cTn>
                                        <p:tgtEl>
                                          <p:spTgt spid="2">
                                            <p:graphicEl>
                                              <a:dgm id="{BFF12EF5-7542-403E-B7E2-B039CBD69168}"/>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par>
                    <p:cTn id="18" fill="hold">
                      <p:stCondLst>
                        <p:cond delay="indefinite"/>
                      </p:stCondLst>
                      <p:childTnLst>
                        <p:par>
                          <p:cTn id="19" fill="hold">
                            <p:stCondLst>
                              <p:cond delay="0"/>
                            </p:stCondLst>
                            <p:childTnLst>
                              <p:par>
                                <p:cTn id="20" presetID="30" presetClass="entr" presetSubtype="0" fill="hold" grpId="0" nodeType="clickEffect">
                                  <p:stCondLst>
                                    <p:cond delay="0"/>
                                  </p:stCondLst>
                                  <p:childTnLst>
                                    <p:set>
                                      <p:cBhvr>
                                        <p:cTn id="21" dur="1" fill="hold">
                                          <p:stCondLst>
                                            <p:cond delay="0"/>
                                          </p:stCondLst>
                                        </p:cTn>
                                        <p:tgtEl>
                                          <p:spTgt spid="2">
                                            <p:graphicEl>
                                              <a:dgm id="{2FE401D7-A222-4FB7-9623-0171D50A4876}"/>
                                            </p:graphicEl>
                                          </p:spTgt>
                                        </p:tgtEl>
                                        <p:attrNameLst>
                                          <p:attrName>style.visibility</p:attrName>
                                        </p:attrNameLst>
                                      </p:cBhvr>
                                      <p:to>
                                        <p:strVal val="visible"/>
                                      </p:to>
                                    </p:set>
                                    <p:animEffect transition="in" filter="fade">
                                      <p:cBhvr>
                                        <p:cTn id="22" dur="1200" decel="100000"/>
                                        <p:tgtEl>
                                          <p:spTgt spid="2">
                                            <p:graphicEl>
                                              <a:dgm id="{2FE401D7-A222-4FB7-9623-0171D50A4876}"/>
                                            </p:graphicEl>
                                          </p:spTgt>
                                        </p:tgtEl>
                                      </p:cBhvr>
                                    </p:animEffect>
                                    <p:anim calcmode="lin" valueType="num">
                                      <p:cBhvr>
                                        <p:cTn id="23" dur="1200" decel="100000" fill="hold"/>
                                        <p:tgtEl>
                                          <p:spTgt spid="2">
                                            <p:graphicEl>
                                              <a:dgm id="{2FE401D7-A222-4FB7-9623-0171D50A4876}"/>
                                            </p:graphicEl>
                                          </p:spTgt>
                                        </p:tgtEl>
                                        <p:attrNameLst>
                                          <p:attrName>style.rotation</p:attrName>
                                        </p:attrNameLst>
                                      </p:cBhvr>
                                      <p:tavLst>
                                        <p:tav tm="0">
                                          <p:val>
                                            <p:fltVal val="-90"/>
                                          </p:val>
                                        </p:tav>
                                        <p:tav tm="100000">
                                          <p:val>
                                            <p:fltVal val="0"/>
                                          </p:val>
                                        </p:tav>
                                      </p:tavLst>
                                    </p:anim>
                                    <p:anim calcmode="lin" valueType="num">
                                      <p:cBhvr>
                                        <p:cTn id="24" dur="1200" decel="100000" fill="hold"/>
                                        <p:tgtEl>
                                          <p:spTgt spid="2">
                                            <p:graphicEl>
                                              <a:dgm id="{2FE401D7-A222-4FB7-9623-0171D50A4876}"/>
                                            </p:graphicEl>
                                          </p:spTgt>
                                        </p:tgtEl>
                                        <p:attrNameLst>
                                          <p:attrName>ppt_x</p:attrName>
                                        </p:attrNameLst>
                                      </p:cBhvr>
                                      <p:tavLst>
                                        <p:tav tm="0">
                                          <p:val>
                                            <p:strVal val="#ppt_x+0.4"/>
                                          </p:val>
                                        </p:tav>
                                        <p:tav tm="100000">
                                          <p:val>
                                            <p:strVal val="#ppt_x-0.05"/>
                                          </p:val>
                                        </p:tav>
                                      </p:tavLst>
                                    </p:anim>
                                    <p:anim calcmode="lin" valueType="num">
                                      <p:cBhvr>
                                        <p:cTn id="25" dur="1200" decel="100000" fill="hold"/>
                                        <p:tgtEl>
                                          <p:spTgt spid="2">
                                            <p:graphicEl>
                                              <a:dgm id="{2FE401D7-A222-4FB7-9623-0171D50A4876}"/>
                                            </p:graphicEl>
                                          </p:spTgt>
                                        </p:tgtEl>
                                        <p:attrNameLst>
                                          <p:attrName>ppt_y</p:attrName>
                                        </p:attrNameLst>
                                      </p:cBhvr>
                                      <p:tavLst>
                                        <p:tav tm="0">
                                          <p:val>
                                            <p:strVal val="#ppt_y-0.4"/>
                                          </p:val>
                                        </p:tav>
                                        <p:tav tm="100000">
                                          <p:val>
                                            <p:strVal val="#ppt_y+0.1"/>
                                          </p:val>
                                        </p:tav>
                                      </p:tavLst>
                                    </p:anim>
                                    <p:anim calcmode="lin" valueType="num">
                                      <p:cBhvr>
                                        <p:cTn id="26" dur="300" accel="100000" fill="hold">
                                          <p:stCondLst>
                                            <p:cond delay="1200"/>
                                          </p:stCondLst>
                                        </p:cTn>
                                        <p:tgtEl>
                                          <p:spTgt spid="2">
                                            <p:graphicEl>
                                              <a:dgm id="{2FE401D7-A222-4FB7-9623-0171D50A4876}"/>
                                            </p:graphicEl>
                                          </p:spTgt>
                                        </p:tgtEl>
                                        <p:attrNameLst>
                                          <p:attrName>ppt_x</p:attrName>
                                        </p:attrNameLst>
                                      </p:cBhvr>
                                      <p:tavLst>
                                        <p:tav tm="0">
                                          <p:val>
                                            <p:strVal val="#ppt_x-0.05"/>
                                          </p:val>
                                        </p:tav>
                                        <p:tav tm="100000">
                                          <p:val>
                                            <p:strVal val="#ppt_x"/>
                                          </p:val>
                                        </p:tav>
                                      </p:tavLst>
                                    </p:anim>
                                    <p:anim calcmode="lin" valueType="num">
                                      <p:cBhvr>
                                        <p:cTn id="27" dur="300" accel="100000" fill="hold">
                                          <p:stCondLst>
                                            <p:cond delay="1200"/>
                                          </p:stCondLst>
                                        </p:cTn>
                                        <p:tgtEl>
                                          <p:spTgt spid="2">
                                            <p:graphicEl>
                                              <a:dgm id="{2FE401D7-A222-4FB7-9623-0171D50A4876}"/>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3" name="arrow.wav"/>
                                        </p:tgtEl>
                                      </p:cMediaNode>
                                    </p:audio>
                                  </p:subTnLst>
                                </p:cTn>
                              </p:par>
                              <p:par>
                                <p:cTn id="28" presetID="30" presetClass="entr" presetSubtype="0" fill="hold" grpId="0" nodeType="withEffect">
                                  <p:stCondLst>
                                    <p:cond delay="0"/>
                                  </p:stCondLst>
                                  <p:childTnLst>
                                    <p:set>
                                      <p:cBhvr>
                                        <p:cTn id="29" dur="1" fill="hold">
                                          <p:stCondLst>
                                            <p:cond delay="0"/>
                                          </p:stCondLst>
                                        </p:cTn>
                                        <p:tgtEl>
                                          <p:spTgt spid="2">
                                            <p:graphicEl>
                                              <a:dgm id="{E1A5AC7E-7790-4248-BE32-6BE33FD7C596}"/>
                                            </p:graphicEl>
                                          </p:spTgt>
                                        </p:tgtEl>
                                        <p:attrNameLst>
                                          <p:attrName>style.visibility</p:attrName>
                                        </p:attrNameLst>
                                      </p:cBhvr>
                                      <p:to>
                                        <p:strVal val="visible"/>
                                      </p:to>
                                    </p:set>
                                    <p:animEffect transition="in" filter="fade">
                                      <p:cBhvr>
                                        <p:cTn id="30" dur="1200" decel="100000"/>
                                        <p:tgtEl>
                                          <p:spTgt spid="2">
                                            <p:graphicEl>
                                              <a:dgm id="{E1A5AC7E-7790-4248-BE32-6BE33FD7C596}"/>
                                            </p:graphicEl>
                                          </p:spTgt>
                                        </p:tgtEl>
                                      </p:cBhvr>
                                    </p:animEffect>
                                    <p:anim calcmode="lin" valueType="num">
                                      <p:cBhvr>
                                        <p:cTn id="31" dur="1200" decel="100000" fill="hold"/>
                                        <p:tgtEl>
                                          <p:spTgt spid="2">
                                            <p:graphicEl>
                                              <a:dgm id="{E1A5AC7E-7790-4248-BE32-6BE33FD7C596}"/>
                                            </p:graphicEl>
                                          </p:spTgt>
                                        </p:tgtEl>
                                        <p:attrNameLst>
                                          <p:attrName>style.rotation</p:attrName>
                                        </p:attrNameLst>
                                      </p:cBhvr>
                                      <p:tavLst>
                                        <p:tav tm="0">
                                          <p:val>
                                            <p:fltVal val="-90"/>
                                          </p:val>
                                        </p:tav>
                                        <p:tav tm="100000">
                                          <p:val>
                                            <p:fltVal val="0"/>
                                          </p:val>
                                        </p:tav>
                                      </p:tavLst>
                                    </p:anim>
                                    <p:anim calcmode="lin" valueType="num">
                                      <p:cBhvr>
                                        <p:cTn id="32" dur="1200" decel="100000" fill="hold"/>
                                        <p:tgtEl>
                                          <p:spTgt spid="2">
                                            <p:graphicEl>
                                              <a:dgm id="{E1A5AC7E-7790-4248-BE32-6BE33FD7C596}"/>
                                            </p:graphicEl>
                                          </p:spTgt>
                                        </p:tgtEl>
                                        <p:attrNameLst>
                                          <p:attrName>ppt_x</p:attrName>
                                        </p:attrNameLst>
                                      </p:cBhvr>
                                      <p:tavLst>
                                        <p:tav tm="0">
                                          <p:val>
                                            <p:strVal val="#ppt_x+0.4"/>
                                          </p:val>
                                        </p:tav>
                                        <p:tav tm="100000">
                                          <p:val>
                                            <p:strVal val="#ppt_x-0.05"/>
                                          </p:val>
                                        </p:tav>
                                      </p:tavLst>
                                    </p:anim>
                                    <p:anim calcmode="lin" valueType="num">
                                      <p:cBhvr>
                                        <p:cTn id="33" dur="1200" decel="100000" fill="hold"/>
                                        <p:tgtEl>
                                          <p:spTgt spid="2">
                                            <p:graphicEl>
                                              <a:dgm id="{E1A5AC7E-7790-4248-BE32-6BE33FD7C596}"/>
                                            </p:graphicEl>
                                          </p:spTgt>
                                        </p:tgtEl>
                                        <p:attrNameLst>
                                          <p:attrName>ppt_y</p:attrName>
                                        </p:attrNameLst>
                                      </p:cBhvr>
                                      <p:tavLst>
                                        <p:tav tm="0">
                                          <p:val>
                                            <p:strVal val="#ppt_y-0.4"/>
                                          </p:val>
                                        </p:tav>
                                        <p:tav tm="100000">
                                          <p:val>
                                            <p:strVal val="#ppt_y+0.1"/>
                                          </p:val>
                                        </p:tav>
                                      </p:tavLst>
                                    </p:anim>
                                    <p:anim calcmode="lin" valueType="num">
                                      <p:cBhvr>
                                        <p:cTn id="34" dur="300" accel="100000" fill="hold">
                                          <p:stCondLst>
                                            <p:cond delay="1200"/>
                                          </p:stCondLst>
                                        </p:cTn>
                                        <p:tgtEl>
                                          <p:spTgt spid="2">
                                            <p:graphicEl>
                                              <a:dgm id="{E1A5AC7E-7790-4248-BE32-6BE33FD7C596}"/>
                                            </p:graphicEl>
                                          </p:spTgt>
                                        </p:tgtEl>
                                        <p:attrNameLst>
                                          <p:attrName>ppt_x</p:attrName>
                                        </p:attrNameLst>
                                      </p:cBhvr>
                                      <p:tavLst>
                                        <p:tav tm="0">
                                          <p:val>
                                            <p:strVal val="#ppt_x-0.05"/>
                                          </p:val>
                                        </p:tav>
                                        <p:tav tm="100000">
                                          <p:val>
                                            <p:strVal val="#ppt_x"/>
                                          </p:val>
                                        </p:tav>
                                      </p:tavLst>
                                    </p:anim>
                                    <p:anim calcmode="lin" valueType="num">
                                      <p:cBhvr>
                                        <p:cTn id="35" dur="300" accel="100000" fill="hold">
                                          <p:stCondLst>
                                            <p:cond delay="1200"/>
                                          </p:stCondLst>
                                        </p:cTn>
                                        <p:tgtEl>
                                          <p:spTgt spid="2">
                                            <p:graphicEl>
                                              <a:dgm id="{E1A5AC7E-7790-4248-BE32-6BE33FD7C596}"/>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childTnLst>
                    </p:cTn>
                  </p:par>
                  <p:par>
                    <p:cTn id="36" fill="hold">
                      <p:stCondLst>
                        <p:cond delay="indefinite"/>
                      </p:stCondLst>
                      <p:childTnLst>
                        <p:par>
                          <p:cTn id="37" fill="hold">
                            <p:stCondLst>
                              <p:cond delay="0"/>
                            </p:stCondLst>
                            <p:childTnLst>
                              <p:par>
                                <p:cTn id="38" presetID="30" presetClass="entr" presetSubtype="0" fill="hold" grpId="0" nodeType="clickEffect">
                                  <p:stCondLst>
                                    <p:cond delay="0"/>
                                  </p:stCondLst>
                                  <p:childTnLst>
                                    <p:set>
                                      <p:cBhvr>
                                        <p:cTn id="39" dur="1" fill="hold">
                                          <p:stCondLst>
                                            <p:cond delay="0"/>
                                          </p:stCondLst>
                                        </p:cTn>
                                        <p:tgtEl>
                                          <p:spTgt spid="2">
                                            <p:graphicEl>
                                              <a:dgm id="{4E9F556F-437B-4FA6-9697-0170692AAF39}"/>
                                            </p:graphicEl>
                                          </p:spTgt>
                                        </p:tgtEl>
                                        <p:attrNameLst>
                                          <p:attrName>style.visibility</p:attrName>
                                        </p:attrNameLst>
                                      </p:cBhvr>
                                      <p:to>
                                        <p:strVal val="visible"/>
                                      </p:to>
                                    </p:set>
                                    <p:animEffect transition="in" filter="fade">
                                      <p:cBhvr>
                                        <p:cTn id="40" dur="1200" decel="100000"/>
                                        <p:tgtEl>
                                          <p:spTgt spid="2">
                                            <p:graphicEl>
                                              <a:dgm id="{4E9F556F-437B-4FA6-9697-0170692AAF39}"/>
                                            </p:graphicEl>
                                          </p:spTgt>
                                        </p:tgtEl>
                                      </p:cBhvr>
                                    </p:animEffect>
                                    <p:anim calcmode="lin" valueType="num">
                                      <p:cBhvr>
                                        <p:cTn id="41" dur="1200" decel="100000" fill="hold"/>
                                        <p:tgtEl>
                                          <p:spTgt spid="2">
                                            <p:graphicEl>
                                              <a:dgm id="{4E9F556F-437B-4FA6-9697-0170692AAF39}"/>
                                            </p:graphicEl>
                                          </p:spTgt>
                                        </p:tgtEl>
                                        <p:attrNameLst>
                                          <p:attrName>style.rotation</p:attrName>
                                        </p:attrNameLst>
                                      </p:cBhvr>
                                      <p:tavLst>
                                        <p:tav tm="0">
                                          <p:val>
                                            <p:fltVal val="-90"/>
                                          </p:val>
                                        </p:tav>
                                        <p:tav tm="100000">
                                          <p:val>
                                            <p:fltVal val="0"/>
                                          </p:val>
                                        </p:tav>
                                      </p:tavLst>
                                    </p:anim>
                                    <p:anim calcmode="lin" valueType="num">
                                      <p:cBhvr>
                                        <p:cTn id="42" dur="1200" decel="100000" fill="hold"/>
                                        <p:tgtEl>
                                          <p:spTgt spid="2">
                                            <p:graphicEl>
                                              <a:dgm id="{4E9F556F-437B-4FA6-9697-0170692AAF39}"/>
                                            </p:graphicEl>
                                          </p:spTgt>
                                        </p:tgtEl>
                                        <p:attrNameLst>
                                          <p:attrName>ppt_x</p:attrName>
                                        </p:attrNameLst>
                                      </p:cBhvr>
                                      <p:tavLst>
                                        <p:tav tm="0">
                                          <p:val>
                                            <p:strVal val="#ppt_x+0.4"/>
                                          </p:val>
                                        </p:tav>
                                        <p:tav tm="100000">
                                          <p:val>
                                            <p:strVal val="#ppt_x-0.05"/>
                                          </p:val>
                                        </p:tav>
                                      </p:tavLst>
                                    </p:anim>
                                    <p:anim calcmode="lin" valueType="num">
                                      <p:cBhvr>
                                        <p:cTn id="43" dur="1200" decel="100000" fill="hold"/>
                                        <p:tgtEl>
                                          <p:spTgt spid="2">
                                            <p:graphicEl>
                                              <a:dgm id="{4E9F556F-437B-4FA6-9697-0170692AAF39}"/>
                                            </p:graphicEl>
                                          </p:spTgt>
                                        </p:tgtEl>
                                        <p:attrNameLst>
                                          <p:attrName>ppt_y</p:attrName>
                                        </p:attrNameLst>
                                      </p:cBhvr>
                                      <p:tavLst>
                                        <p:tav tm="0">
                                          <p:val>
                                            <p:strVal val="#ppt_y-0.4"/>
                                          </p:val>
                                        </p:tav>
                                        <p:tav tm="100000">
                                          <p:val>
                                            <p:strVal val="#ppt_y+0.1"/>
                                          </p:val>
                                        </p:tav>
                                      </p:tavLst>
                                    </p:anim>
                                    <p:anim calcmode="lin" valueType="num">
                                      <p:cBhvr>
                                        <p:cTn id="44" dur="300" accel="100000" fill="hold">
                                          <p:stCondLst>
                                            <p:cond delay="1200"/>
                                          </p:stCondLst>
                                        </p:cTn>
                                        <p:tgtEl>
                                          <p:spTgt spid="2">
                                            <p:graphicEl>
                                              <a:dgm id="{4E9F556F-437B-4FA6-9697-0170692AAF39}"/>
                                            </p:graphicEl>
                                          </p:spTgt>
                                        </p:tgtEl>
                                        <p:attrNameLst>
                                          <p:attrName>ppt_x</p:attrName>
                                        </p:attrNameLst>
                                      </p:cBhvr>
                                      <p:tavLst>
                                        <p:tav tm="0">
                                          <p:val>
                                            <p:strVal val="#ppt_x-0.05"/>
                                          </p:val>
                                        </p:tav>
                                        <p:tav tm="100000">
                                          <p:val>
                                            <p:strVal val="#ppt_x"/>
                                          </p:val>
                                        </p:tav>
                                      </p:tavLst>
                                    </p:anim>
                                    <p:anim calcmode="lin" valueType="num">
                                      <p:cBhvr>
                                        <p:cTn id="45" dur="300" accel="100000" fill="hold">
                                          <p:stCondLst>
                                            <p:cond delay="1200"/>
                                          </p:stCondLst>
                                        </p:cTn>
                                        <p:tgtEl>
                                          <p:spTgt spid="2">
                                            <p:graphicEl>
                                              <a:dgm id="{4E9F556F-437B-4FA6-9697-0170692AAF39}"/>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3" name="arrow.wav"/>
                                        </p:tgtEl>
                                      </p:cMediaNode>
                                    </p:audio>
                                  </p:subTnLst>
                                </p:cTn>
                              </p:par>
                              <p:par>
                                <p:cTn id="46" presetID="30" presetClass="entr" presetSubtype="0" fill="hold" grpId="0" nodeType="withEffect">
                                  <p:stCondLst>
                                    <p:cond delay="0"/>
                                  </p:stCondLst>
                                  <p:childTnLst>
                                    <p:set>
                                      <p:cBhvr>
                                        <p:cTn id="47" dur="1" fill="hold">
                                          <p:stCondLst>
                                            <p:cond delay="0"/>
                                          </p:stCondLst>
                                        </p:cTn>
                                        <p:tgtEl>
                                          <p:spTgt spid="2">
                                            <p:graphicEl>
                                              <a:dgm id="{206D0DDB-3A01-48FB-99BC-DCDE22D90219}"/>
                                            </p:graphicEl>
                                          </p:spTgt>
                                        </p:tgtEl>
                                        <p:attrNameLst>
                                          <p:attrName>style.visibility</p:attrName>
                                        </p:attrNameLst>
                                      </p:cBhvr>
                                      <p:to>
                                        <p:strVal val="visible"/>
                                      </p:to>
                                    </p:set>
                                    <p:animEffect transition="in" filter="fade">
                                      <p:cBhvr>
                                        <p:cTn id="48" dur="1200" decel="100000"/>
                                        <p:tgtEl>
                                          <p:spTgt spid="2">
                                            <p:graphicEl>
                                              <a:dgm id="{206D0DDB-3A01-48FB-99BC-DCDE22D90219}"/>
                                            </p:graphicEl>
                                          </p:spTgt>
                                        </p:tgtEl>
                                      </p:cBhvr>
                                    </p:animEffect>
                                    <p:anim calcmode="lin" valueType="num">
                                      <p:cBhvr>
                                        <p:cTn id="49" dur="1200" decel="100000" fill="hold"/>
                                        <p:tgtEl>
                                          <p:spTgt spid="2">
                                            <p:graphicEl>
                                              <a:dgm id="{206D0DDB-3A01-48FB-99BC-DCDE22D90219}"/>
                                            </p:graphicEl>
                                          </p:spTgt>
                                        </p:tgtEl>
                                        <p:attrNameLst>
                                          <p:attrName>style.rotation</p:attrName>
                                        </p:attrNameLst>
                                      </p:cBhvr>
                                      <p:tavLst>
                                        <p:tav tm="0">
                                          <p:val>
                                            <p:fltVal val="-90"/>
                                          </p:val>
                                        </p:tav>
                                        <p:tav tm="100000">
                                          <p:val>
                                            <p:fltVal val="0"/>
                                          </p:val>
                                        </p:tav>
                                      </p:tavLst>
                                    </p:anim>
                                    <p:anim calcmode="lin" valueType="num">
                                      <p:cBhvr>
                                        <p:cTn id="50" dur="1200" decel="100000" fill="hold"/>
                                        <p:tgtEl>
                                          <p:spTgt spid="2">
                                            <p:graphicEl>
                                              <a:dgm id="{206D0DDB-3A01-48FB-99BC-DCDE22D90219}"/>
                                            </p:graphicEl>
                                          </p:spTgt>
                                        </p:tgtEl>
                                        <p:attrNameLst>
                                          <p:attrName>ppt_x</p:attrName>
                                        </p:attrNameLst>
                                      </p:cBhvr>
                                      <p:tavLst>
                                        <p:tav tm="0">
                                          <p:val>
                                            <p:strVal val="#ppt_x+0.4"/>
                                          </p:val>
                                        </p:tav>
                                        <p:tav tm="100000">
                                          <p:val>
                                            <p:strVal val="#ppt_x-0.05"/>
                                          </p:val>
                                        </p:tav>
                                      </p:tavLst>
                                    </p:anim>
                                    <p:anim calcmode="lin" valueType="num">
                                      <p:cBhvr>
                                        <p:cTn id="51" dur="1200" decel="100000" fill="hold"/>
                                        <p:tgtEl>
                                          <p:spTgt spid="2">
                                            <p:graphicEl>
                                              <a:dgm id="{206D0DDB-3A01-48FB-99BC-DCDE22D90219}"/>
                                            </p:graphicEl>
                                          </p:spTgt>
                                        </p:tgtEl>
                                        <p:attrNameLst>
                                          <p:attrName>ppt_y</p:attrName>
                                        </p:attrNameLst>
                                      </p:cBhvr>
                                      <p:tavLst>
                                        <p:tav tm="0">
                                          <p:val>
                                            <p:strVal val="#ppt_y-0.4"/>
                                          </p:val>
                                        </p:tav>
                                        <p:tav tm="100000">
                                          <p:val>
                                            <p:strVal val="#ppt_y+0.1"/>
                                          </p:val>
                                        </p:tav>
                                      </p:tavLst>
                                    </p:anim>
                                    <p:anim calcmode="lin" valueType="num">
                                      <p:cBhvr>
                                        <p:cTn id="52" dur="300" accel="100000" fill="hold">
                                          <p:stCondLst>
                                            <p:cond delay="1200"/>
                                          </p:stCondLst>
                                        </p:cTn>
                                        <p:tgtEl>
                                          <p:spTgt spid="2">
                                            <p:graphicEl>
                                              <a:dgm id="{206D0DDB-3A01-48FB-99BC-DCDE22D90219}"/>
                                            </p:graphicEl>
                                          </p:spTgt>
                                        </p:tgtEl>
                                        <p:attrNameLst>
                                          <p:attrName>ppt_x</p:attrName>
                                        </p:attrNameLst>
                                      </p:cBhvr>
                                      <p:tavLst>
                                        <p:tav tm="0">
                                          <p:val>
                                            <p:strVal val="#ppt_x-0.05"/>
                                          </p:val>
                                        </p:tav>
                                        <p:tav tm="100000">
                                          <p:val>
                                            <p:strVal val="#ppt_x"/>
                                          </p:val>
                                        </p:tav>
                                      </p:tavLst>
                                    </p:anim>
                                    <p:anim calcmode="lin" valueType="num">
                                      <p:cBhvr>
                                        <p:cTn id="53" dur="300" accel="100000" fill="hold">
                                          <p:stCondLst>
                                            <p:cond delay="1200"/>
                                          </p:stCondLst>
                                        </p:cTn>
                                        <p:tgtEl>
                                          <p:spTgt spid="2">
                                            <p:graphicEl>
                                              <a:dgm id="{206D0DDB-3A01-48FB-99BC-DCDE22D90219}"/>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childTnLst>
                    </p:cTn>
                  </p:par>
                  <p:par>
                    <p:cTn id="54" fill="hold">
                      <p:stCondLst>
                        <p:cond delay="indefinite"/>
                      </p:stCondLst>
                      <p:childTnLst>
                        <p:par>
                          <p:cTn id="55" fill="hold">
                            <p:stCondLst>
                              <p:cond delay="0"/>
                            </p:stCondLst>
                            <p:childTnLst>
                              <p:par>
                                <p:cTn id="56" presetID="30" presetClass="entr" presetSubtype="0" fill="hold" grpId="0" nodeType="clickEffect">
                                  <p:stCondLst>
                                    <p:cond delay="0"/>
                                  </p:stCondLst>
                                  <p:childTnLst>
                                    <p:set>
                                      <p:cBhvr>
                                        <p:cTn id="57" dur="1" fill="hold">
                                          <p:stCondLst>
                                            <p:cond delay="0"/>
                                          </p:stCondLst>
                                        </p:cTn>
                                        <p:tgtEl>
                                          <p:spTgt spid="2">
                                            <p:graphicEl>
                                              <a:dgm id="{F366B8F3-B43F-48E2-A87E-D30A8D91B1A3}"/>
                                            </p:graphicEl>
                                          </p:spTgt>
                                        </p:tgtEl>
                                        <p:attrNameLst>
                                          <p:attrName>style.visibility</p:attrName>
                                        </p:attrNameLst>
                                      </p:cBhvr>
                                      <p:to>
                                        <p:strVal val="visible"/>
                                      </p:to>
                                    </p:set>
                                    <p:animEffect transition="in" filter="fade">
                                      <p:cBhvr>
                                        <p:cTn id="58" dur="1200" decel="100000"/>
                                        <p:tgtEl>
                                          <p:spTgt spid="2">
                                            <p:graphicEl>
                                              <a:dgm id="{F366B8F3-B43F-48E2-A87E-D30A8D91B1A3}"/>
                                            </p:graphicEl>
                                          </p:spTgt>
                                        </p:tgtEl>
                                      </p:cBhvr>
                                    </p:animEffect>
                                    <p:anim calcmode="lin" valueType="num">
                                      <p:cBhvr>
                                        <p:cTn id="59" dur="1200" decel="100000" fill="hold"/>
                                        <p:tgtEl>
                                          <p:spTgt spid="2">
                                            <p:graphicEl>
                                              <a:dgm id="{F366B8F3-B43F-48E2-A87E-D30A8D91B1A3}"/>
                                            </p:graphicEl>
                                          </p:spTgt>
                                        </p:tgtEl>
                                        <p:attrNameLst>
                                          <p:attrName>style.rotation</p:attrName>
                                        </p:attrNameLst>
                                      </p:cBhvr>
                                      <p:tavLst>
                                        <p:tav tm="0">
                                          <p:val>
                                            <p:fltVal val="-90"/>
                                          </p:val>
                                        </p:tav>
                                        <p:tav tm="100000">
                                          <p:val>
                                            <p:fltVal val="0"/>
                                          </p:val>
                                        </p:tav>
                                      </p:tavLst>
                                    </p:anim>
                                    <p:anim calcmode="lin" valueType="num">
                                      <p:cBhvr>
                                        <p:cTn id="60" dur="1200" decel="100000" fill="hold"/>
                                        <p:tgtEl>
                                          <p:spTgt spid="2">
                                            <p:graphicEl>
                                              <a:dgm id="{F366B8F3-B43F-48E2-A87E-D30A8D91B1A3}"/>
                                            </p:graphicEl>
                                          </p:spTgt>
                                        </p:tgtEl>
                                        <p:attrNameLst>
                                          <p:attrName>ppt_x</p:attrName>
                                        </p:attrNameLst>
                                      </p:cBhvr>
                                      <p:tavLst>
                                        <p:tav tm="0">
                                          <p:val>
                                            <p:strVal val="#ppt_x+0.4"/>
                                          </p:val>
                                        </p:tav>
                                        <p:tav tm="100000">
                                          <p:val>
                                            <p:strVal val="#ppt_x-0.05"/>
                                          </p:val>
                                        </p:tav>
                                      </p:tavLst>
                                    </p:anim>
                                    <p:anim calcmode="lin" valueType="num">
                                      <p:cBhvr>
                                        <p:cTn id="61" dur="1200" decel="100000" fill="hold"/>
                                        <p:tgtEl>
                                          <p:spTgt spid="2">
                                            <p:graphicEl>
                                              <a:dgm id="{F366B8F3-B43F-48E2-A87E-D30A8D91B1A3}"/>
                                            </p:graphicEl>
                                          </p:spTgt>
                                        </p:tgtEl>
                                        <p:attrNameLst>
                                          <p:attrName>ppt_y</p:attrName>
                                        </p:attrNameLst>
                                      </p:cBhvr>
                                      <p:tavLst>
                                        <p:tav tm="0">
                                          <p:val>
                                            <p:strVal val="#ppt_y-0.4"/>
                                          </p:val>
                                        </p:tav>
                                        <p:tav tm="100000">
                                          <p:val>
                                            <p:strVal val="#ppt_y+0.1"/>
                                          </p:val>
                                        </p:tav>
                                      </p:tavLst>
                                    </p:anim>
                                    <p:anim calcmode="lin" valueType="num">
                                      <p:cBhvr>
                                        <p:cTn id="62" dur="300" accel="100000" fill="hold">
                                          <p:stCondLst>
                                            <p:cond delay="1200"/>
                                          </p:stCondLst>
                                        </p:cTn>
                                        <p:tgtEl>
                                          <p:spTgt spid="2">
                                            <p:graphicEl>
                                              <a:dgm id="{F366B8F3-B43F-48E2-A87E-D30A8D91B1A3}"/>
                                            </p:graphicEl>
                                          </p:spTgt>
                                        </p:tgtEl>
                                        <p:attrNameLst>
                                          <p:attrName>ppt_x</p:attrName>
                                        </p:attrNameLst>
                                      </p:cBhvr>
                                      <p:tavLst>
                                        <p:tav tm="0">
                                          <p:val>
                                            <p:strVal val="#ppt_x-0.05"/>
                                          </p:val>
                                        </p:tav>
                                        <p:tav tm="100000">
                                          <p:val>
                                            <p:strVal val="#ppt_x"/>
                                          </p:val>
                                        </p:tav>
                                      </p:tavLst>
                                    </p:anim>
                                    <p:anim calcmode="lin" valueType="num">
                                      <p:cBhvr>
                                        <p:cTn id="63" dur="300" accel="100000" fill="hold">
                                          <p:stCondLst>
                                            <p:cond delay="1200"/>
                                          </p:stCondLst>
                                        </p:cTn>
                                        <p:tgtEl>
                                          <p:spTgt spid="2">
                                            <p:graphicEl>
                                              <a:dgm id="{F366B8F3-B43F-48E2-A87E-D30A8D91B1A3}"/>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6"/>
                                            </p:cond>
                                          </p:stCondLst>
                                          <p:endCondLst>
                                            <p:cond evt="onStopAudio" delay="0">
                                              <p:tgtEl>
                                                <p:sldTgt/>
                                              </p:tgtEl>
                                            </p:cond>
                                          </p:endCondLst>
                                        </p:cTn>
                                        <p:tgtEl>
                                          <p:sndTgt r:embed="rId3" name="arrow.wav"/>
                                        </p:tgtEl>
                                      </p:cMediaNode>
                                    </p:audio>
                                  </p:subTnLst>
                                </p:cTn>
                              </p:par>
                              <p:par>
                                <p:cTn id="64" presetID="30" presetClass="entr" presetSubtype="0" fill="hold" grpId="0" nodeType="withEffect">
                                  <p:stCondLst>
                                    <p:cond delay="0"/>
                                  </p:stCondLst>
                                  <p:childTnLst>
                                    <p:set>
                                      <p:cBhvr>
                                        <p:cTn id="65" dur="1" fill="hold">
                                          <p:stCondLst>
                                            <p:cond delay="0"/>
                                          </p:stCondLst>
                                        </p:cTn>
                                        <p:tgtEl>
                                          <p:spTgt spid="2">
                                            <p:graphicEl>
                                              <a:dgm id="{76A2345C-D11A-44B6-97BF-55B97EFFB71A}"/>
                                            </p:graphicEl>
                                          </p:spTgt>
                                        </p:tgtEl>
                                        <p:attrNameLst>
                                          <p:attrName>style.visibility</p:attrName>
                                        </p:attrNameLst>
                                      </p:cBhvr>
                                      <p:to>
                                        <p:strVal val="visible"/>
                                      </p:to>
                                    </p:set>
                                    <p:animEffect transition="in" filter="fade">
                                      <p:cBhvr>
                                        <p:cTn id="66" dur="1200" decel="100000"/>
                                        <p:tgtEl>
                                          <p:spTgt spid="2">
                                            <p:graphicEl>
                                              <a:dgm id="{76A2345C-D11A-44B6-97BF-55B97EFFB71A}"/>
                                            </p:graphicEl>
                                          </p:spTgt>
                                        </p:tgtEl>
                                      </p:cBhvr>
                                    </p:animEffect>
                                    <p:anim calcmode="lin" valueType="num">
                                      <p:cBhvr>
                                        <p:cTn id="67" dur="1200" decel="100000" fill="hold"/>
                                        <p:tgtEl>
                                          <p:spTgt spid="2">
                                            <p:graphicEl>
                                              <a:dgm id="{76A2345C-D11A-44B6-97BF-55B97EFFB71A}"/>
                                            </p:graphicEl>
                                          </p:spTgt>
                                        </p:tgtEl>
                                        <p:attrNameLst>
                                          <p:attrName>style.rotation</p:attrName>
                                        </p:attrNameLst>
                                      </p:cBhvr>
                                      <p:tavLst>
                                        <p:tav tm="0">
                                          <p:val>
                                            <p:fltVal val="-90"/>
                                          </p:val>
                                        </p:tav>
                                        <p:tav tm="100000">
                                          <p:val>
                                            <p:fltVal val="0"/>
                                          </p:val>
                                        </p:tav>
                                      </p:tavLst>
                                    </p:anim>
                                    <p:anim calcmode="lin" valueType="num">
                                      <p:cBhvr>
                                        <p:cTn id="68" dur="1200" decel="100000" fill="hold"/>
                                        <p:tgtEl>
                                          <p:spTgt spid="2">
                                            <p:graphicEl>
                                              <a:dgm id="{76A2345C-D11A-44B6-97BF-55B97EFFB71A}"/>
                                            </p:graphicEl>
                                          </p:spTgt>
                                        </p:tgtEl>
                                        <p:attrNameLst>
                                          <p:attrName>ppt_x</p:attrName>
                                        </p:attrNameLst>
                                      </p:cBhvr>
                                      <p:tavLst>
                                        <p:tav tm="0">
                                          <p:val>
                                            <p:strVal val="#ppt_x+0.4"/>
                                          </p:val>
                                        </p:tav>
                                        <p:tav tm="100000">
                                          <p:val>
                                            <p:strVal val="#ppt_x-0.05"/>
                                          </p:val>
                                        </p:tav>
                                      </p:tavLst>
                                    </p:anim>
                                    <p:anim calcmode="lin" valueType="num">
                                      <p:cBhvr>
                                        <p:cTn id="69" dur="1200" decel="100000" fill="hold"/>
                                        <p:tgtEl>
                                          <p:spTgt spid="2">
                                            <p:graphicEl>
                                              <a:dgm id="{76A2345C-D11A-44B6-97BF-55B97EFFB71A}"/>
                                            </p:graphicEl>
                                          </p:spTgt>
                                        </p:tgtEl>
                                        <p:attrNameLst>
                                          <p:attrName>ppt_y</p:attrName>
                                        </p:attrNameLst>
                                      </p:cBhvr>
                                      <p:tavLst>
                                        <p:tav tm="0">
                                          <p:val>
                                            <p:strVal val="#ppt_y-0.4"/>
                                          </p:val>
                                        </p:tav>
                                        <p:tav tm="100000">
                                          <p:val>
                                            <p:strVal val="#ppt_y+0.1"/>
                                          </p:val>
                                        </p:tav>
                                      </p:tavLst>
                                    </p:anim>
                                    <p:anim calcmode="lin" valueType="num">
                                      <p:cBhvr>
                                        <p:cTn id="70" dur="300" accel="100000" fill="hold">
                                          <p:stCondLst>
                                            <p:cond delay="1200"/>
                                          </p:stCondLst>
                                        </p:cTn>
                                        <p:tgtEl>
                                          <p:spTgt spid="2">
                                            <p:graphicEl>
                                              <a:dgm id="{76A2345C-D11A-44B6-97BF-55B97EFFB71A}"/>
                                            </p:graphicEl>
                                          </p:spTgt>
                                        </p:tgtEl>
                                        <p:attrNameLst>
                                          <p:attrName>ppt_x</p:attrName>
                                        </p:attrNameLst>
                                      </p:cBhvr>
                                      <p:tavLst>
                                        <p:tav tm="0">
                                          <p:val>
                                            <p:strVal val="#ppt_x-0.05"/>
                                          </p:val>
                                        </p:tav>
                                        <p:tav tm="100000">
                                          <p:val>
                                            <p:strVal val="#ppt_x"/>
                                          </p:val>
                                        </p:tav>
                                      </p:tavLst>
                                    </p:anim>
                                    <p:anim calcmode="lin" valueType="num">
                                      <p:cBhvr>
                                        <p:cTn id="71" dur="300" accel="100000" fill="hold">
                                          <p:stCondLst>
                                            <p:cond delay="1200"/>
                                          </p:stCondLst>
                                        </p:cTn>
                                        <p:tgtEl>
                                          <p:spTgt spid="2">
                                            <p:graphicEl>
                                              <a:dgm id="{76A2345C-D11A-44B6-97BF-55B97EFFB71A}"/>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64"/>
                                            </p:cond>
                                          </p:stCondLst>
                                          <p:endCondLst>
                                            <p:cond evt="onStopAudio" delay="0">
                                              <p:tgtEl>
                                                <p:sldTgt/>
                                              </p:tgtEl>
                                            </p:cond>
                                          </p:endCondLst>
                                        </p:cTn>
                                        <p:tgtEl>
                                          <p:sndTgt r:embed="rId3" name="arrow.wav"/>
                                        </p:tgtEl>
                                      </p:cMediaNode>
                                    </p:audio>
                                  </p:subTnLst>
                                </p:cTn>
                              </p:par>
                            </p:childTnLst>
                          </p:cTn>
                        </p:par>
                      </p:childTnLst>
                    </p:cTn>
                  </p:par>
                  <p:par>
                    <p:cTn id="72" fill="hold">
                      <p:stCondLst>
                        <p:cond delay="indefinite"/>
                      </p:stCondLst>
                      <p:childTnLst>
                        <p:par>
                          <p:cTn id="73" fill="hold">
                            <p:stCondLst>
                              <p:cond delay="0"/>
                            </p:stCondLst>
                            <p:childTnLst>
                              <p:par>
                                <p:cTn id="74" presetID="30" presetClass="entr" presetSubtype="0" fill="hold" grpId="0" nodeType="clickEffect">
                                  <p:stCondLst>
                                    <p:cond delay="0"/>
                                  </p:stCondLst>
                                  <p:childTnLst>
                                    <p:set>
                                      <p:cBhvr>
                                        <p:cTn id="75" dur="1" fill="hold">
                                          <p:stCondLst>
                                            <p:cond delay="0"/>
                                          </p:stCondLst>
                                        </p:cTn>
                                        <p:tgtEl>
                                          <p:spTgt spid="2">
                                            <p:graphicEl>
                                              <a:dgm id="{F0C5F9E5-8B9F-4AE0-9817-858472E795A7}"/>
                                            </p:graphicEl>
                                          </p:spTgt>
                                        </p:tgtEl>
                                        <p:attrNameLst>
                                          <p:attrName>style.visibility</p:attrName>
                                        </p:attrNameLst>
                                      </p:cBhvr>
                                      <p:to>
                                        <p:strVal val="visible"/>
                                      </p:to>
                                    </p:set>
                                    <p:animEffect transition="in" filter="fade">
                                      <p:cBhvr>
                                        <p:cTn id="76" dur="1200" decel="100000"/>
                                        <p:tgtEl>
                                          <p:spTgt spid="2">
                                            <p:graphicEl>
                                              <a:dgm id="{F0C5F9E5-8B9F-4AE0-9817-858472E795A7}"/>
                                            </p:graphicEl>
                                          </p:spTgt>
                                        </p:tgtEl>
                                      </p:cBhvr>
                                    </p:animEffect>
                                    <p:anim calcmode="lin" valueType="num">
                                      <p:cBhvr>
                                        <p:cTn id="77" dur="1200" decel="100000" fill="hold"/>
                                        <p:tgtEl>
                                          <p:spTgt spid="2">
                                            <p:graphicEl>
                                              <a:dgm id="{F0C5F9E5-8B9F-4AE0-9817-858472E795A7}"/>
                                            </p:graphicEl>
                                          </p:spTgt>
                                        </p:tgtEl>
                                        <p:attrNameLst>
                                          <p:attrName>style.rotation</p:attrName>
                                        </p:attrNameLst>
                                      </p:cBhvr>
                                      <p:tavLst>
                                        <p:tav tm="0">
                                          <p:val>
                                            <p:fltVal val="-90"/>
                                          </p:val>
                                        </p:tav>
                                        <p:tav tm="100000">
                                          <p:val>
                                            <p:fltVal val="0"/>
                                          </p:val>
                                        </p:tav>
                                      </p:tavLst>
                                    </p:anim>
                                    <p:anim calcmode="lin" valueType="num">
                                      <p:cBhvr>
                                        <p:cTn id="78" dur="1200" decel="100000" fill="hold"/>
                                        <p:tgtEl>
                                          <p:spTgt spid="2">
                                            <p:graphicEl>
                                              <a:dgm id="{F0C5F9E5-8B9F-4AE0-9817-858472E795A7}"/>
                                            </p:graphicEl>
                                          </p:spTgt>
                                        </p:tgtEl>
                                        <p:attrNameLst>
                                          <p:attrName>ppt_x</p:attrName>
                                        </p:attrNameLst>
                                      </p:cBhvr>
                                      <p:tavLst>
                                        <p:tav tm="0">
                                          <p:val>
                                            <p:strVal val="#ppt_x+0.4"/>
                                          </p:val>
                                        </p:tav>
                                        <p:tav tm="100000">
                                          <p:val>
                                            <p:strVal val="#ppt_x-0.05"/>
                                          </p:val>
                                        </p:tav>
                                      </p:tavLst>
                                    </p:anim>
                                    <p:anim calcmode="lin" valueType="num">
                                      <p:cBhvr>
                                        <p:cTn id="79" dur="1200" decel="100000" fill="hold"/>
                                        <p:tgtEl>
                                          <p:spTgt spid="2">
                                            <p:graphicEl>
                                              <a:dgm id="{F0C5F9E5-8B9F-4AE0-9817-858472E795A7}"/>
                                            </p:graphicEl>
                                          </p:spTgt>
                                        </p:tgtEl>
                                        <p:attrNameLst>
                                          <p:attrName>ppt_y</p:attrName>
                                        </p:attrNameLst>
                                      </p:cBhvr>
                                      <p:tavLst>
                                        <p:tav tm="0">
                                          <p:val>
                                            <p:strVal val="#ppt_y-0.4"/>
                                          </p:val>
                                        </p:tav>
                                        <p:tav tm="100000">
                                          <p:val>
                                            <p:strVal val="#ppt_y+0.1"/>
                                          </p:val>
                                        </p:tav>
                                      </p:tavLst>
                                    </p:anim>
                                    <p:anim calcmode="lin" valueType="num">
                                      <p:cBhvr>
                                        <p:cTn id="80" dur="300" accel="100000" fill="hold">
                                          <p:stCondLst>
                                            <p:cond delay="1200"/>
                                          </p:stCondLst>
                                        </p:cTn>
                                        <p:tgtEl>
                                          <p:spTgt spid="2">
                                            <p:graphicEl>
                                              <a:dgm id="{F0C5F9E5-8B9F-4AE0-9817-858472E795A7}"/>
                                            </p:graphicEl>
                                          </p:spTgt>
                                        </p:tgtEl>
                                        <p:attrNameLst>
                                          <p:attrName>ppt_x</p:attrName>
                                        </p:attrNameLst>
                                      </p:cBhvr>
                                      <p:tavLst>
                                        <p:tav tm="0">
                                          <p:val>
                                            <p:strVal val="#ppt_x-0.05"/>
                                          </p:val>
                                        </p:tav>
                                        <p:tav tm="100000">
                                          <p:val>
                                            <p:strVal val="#ppt_x"/>
                                          </p:val>
                                        </p:tav>
                                      </p:tavLst>
                                    </p:anim>
                                    <p:anim calcmode="lin" valueType="num">
                                      <p:cBhvr>
                                        <p:cTn id="81" dur="300" accel="100000" fill="hold">
                                          <p:stCondLst>
                                            <p:cond delay="1200"/>
                                          </p:stCondLst>
                                        </p:cTn>
                                        <p:tgtEl>
                                          <p:spTgt spid="2">
                                            <p:graphicEl>
                                              <a:dgm id="{F0C5F9E5-8B9F-4AE0-9817-858472E795A7}"/>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74"/>
                                            </p:cond>
                                          </p:stCondLst>
                                          <p:endCondLst>
                                            <p:cond evt="onStopAudio" delay="0">
                                              <p:tgtEl>
                                                <p:sldTgt/>
                                              </p:tgtEl>
                                            </p:cond>
                                          </p:endCondLst>
                                        </p:cTn>
                                        <p:tgtEl>
                                          <p:sndTgt r:embed="rId3" name="arrow.wav"/>
                                        </p:tgtEl>
                                      </p:cMediaNode>
                                    </p:audio>
                                  </p:subTnLst>
                                </p:cTn>
                              </p:par>
                              <p:par>
                                <p:cTn id="82" presetID="30" presetClass="entr" presetSubtype="0" fill="hold" grpId="0" nodeType="withEffect">
                                  <p:stCondLst>
                                    <p:cond delay="0"/>
                                  </p:stCondLst>
                                  <p:childTnLst>
                                    <p:set>
                                      <p:cBhvr>
                                        <p:cTn id="83" dur="1" fill="hold">
                                          <p:stCondLst>
                                            <p:cond delay="0"/>
                                          </p:stCondLst>
                                        </p:cTn>
                                        <p:tgtEl>
                                          <p:spTgt spid="2">
                                            <p:graphicEl>
                                              <a:dgm id="{151AC659-A580-4455-B6AC-096A7710DA8E}"/>
                                            </p:graphicEl>
                                          </p:spTgt>
                                        </p:tgtEl>
                                        <p:attrNameLst>
                                          <p:attrName>style.visibility</p:attrName>
                                        </p:attrNameLst>
                                      </p:cBhvr>
                                      <p:to>
                                        <p:strVal val="visible"/>
                                      </p:to>
                                    </p:set>
                                    <p:animEffect transition="in" filter="fade">
                                      <p:cBhvr>
                                        <p:cTn id="84" dur="1200" decel="100000"/>
                                        <p:tgtEl>
                                          <p:spTgt spid="2">
                                            <p:graphicEl>
                                              <a:dgm id="{151AC659-A580-4455-B6AC-096A7710DA8E}"/>
                                            </p:graphicEl>
                                          </p:spTgt>
                                        </p:tgtEl>
                                      </p:cBhvr>
                                    </p:animEffect>
                                    <p:anim calcmode="lin" valueType="num">
                                      <p:cBhvr>
                                        <p:cTn id="85" dur="1200" decel="100000" fill="hold"/>
                                        <p:tgtEl>
                                          <p:spTgt spid="2">
                                            <p:graphicEl>
                                              <a:dgm id="{151AC659-A580-4455-B6AC-096A7710DA8E}"/>
                                            </p:graphicEl>
                                          </p:spTgt>
                                        </p:tgtEl>
                                        <p:attrNameLst>
                                          <p:attrName>style.rotation</p:attrName>
                                        </p:attrNameLst>
                                      </p:cBhvr>
                                      <p:tavLst>
                                        <p:tav tm="0">
                                          <p:val>
                                            <p:fltVal val="-90"/>
                                          </p:val>
                                        </p:tav>
                                        <p:tav tm="100000">
                                          <p:val>
                                            <p:fltVal val="0"/>
                                          </p:val>
                                        </p:tav>
                                      </p:tavLst>
                                    </p:anim>
                                    <p:anim calcmode="lin" valueType="num">
                                      <p:cBhvr>
                                        <p:cTn id="86" dur="1200" decel="100000" fill="hold"/>
                                        <p:tgtEl>
                                          <p:spTgt spid="2">
                                            <p:graphicEl>
                                              <a:dgm id="{151AC659-A580-4455-B6AC-096A7710DA8E}"/>
                                            </p:graphicEl>
                                          </p:spTgt>
                                        </p:tgtEl>
                                        <p:attrNameLst>
                                          <p:attrName>ppt_x</p:attrName>
                                        </p:attrNameLst>
                                      </p:cBhvr>
                                      <p:tavLst>
                                        <p:tav tm="0">
                                          <p:val>
                                            <p:strVal val="#ppt_x+0.4"/>
                                          </p:val>
                                        </p:tav>
                                        <p:tav tm="100000">
                                          <p:val>
                                            <p:strVal val="#ppt_x-0.05"/>
                                          </p:val>
                                        </p:tav>
                                      </p:tavLst>
                                    </p:anim>
                                    <p:anim calcmode="lin" valueType="num">
                                      <p:cBhvr>
                                        <p:cTn id="87" dur="1200" decel="100000" fill="hold"/>
                                        <p:tgtEl>
                                          <p:spTgt spid="2">
                                            <p:graphicEl>
                                              <a:dgm id="{151AC659-A580-4455-B6AC-096A7710DA8E}"/>
                                            </p:graphicEl>
                                          </p:spTgt>
                                        </p:tgtEl>
                                        <p:attrNameLst>
                                          <p:attrName>ppt_y</p:attrName>
                                        </p:attrNameLst>
                                      </p:cBhvr>
                                      <p:tavLst>
                                        <p:tav tm="0">
                                          <p:val>
                                            <p:strVal val="#ppt_y-0.4"/>
                                          </p:val>
                                        </p:tav>
                                        <p:tav tm="100000">
                                          <p:val>
                                            <p:strVal val="#ppt_y+0.1"/>
                                          </p:val>
                                        </p:tav>
                                      </p:tavLst>
                                    </p:anim>
                                    <p:anim calcmode="lin" valueType="num">
                                      <p:cBhvr>
                                        <p:cTn id="88" dur="300" accel="100000" fill="hold">
                                          <p:stCondLst>
                                            <p:cond delay="1200"/>
                                          </p:stCondLst>
                                        </p:cTn>
                                        <p:tgtEl>
                                          <p:spTgt spid="2">
                                            <p:graphicEl>
                                              <a:dgm id="{151AC659-A580-4455-B6AC-096A7710DA8E}"/>
                                            </p:graphicEl>
                                          </p:spTgt>
                                        </p:tgtEl>
                                        <p:attrNameLst>
                                          <p:attrName>ppt_x</p:attrName>
                                        </p:attrNameLst>
                                      </p:cBhvr>
                                      <p:tavLst>
                                        <p:tav tm="0">
                                          <p:val>
                                            <p:strVal val="#ppt_x-0.05"/>
                                          </p:val>
                                        </p:tav>
                                        <p:tav tm="100000">
                                          <p:val>
                                            <p:strVal val="#ppt_x"/>
                                          </p:val>
                                        </p:tav>
                                      </p:tavLst>
                                    </p:anim>
                                    <p:anim calcmode="lin" valueType="num">
                                      <p:cBhvr>
                                        <p:cTn id="89" dur="300" accel="100000" fill="hold">
                                          <p:stCondLst>
                                            <p:cond delay="1200"/>
                                          </p:stCondLst>
                                        </p:cTn>
                                        <p:tgtEl>
                                          <p:spTgt spid="2">
                                            <p:graphicEl>
                                              <a:dgm id="{151AC659-A580-4455-B6AC-096A7710DA8E}"/>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82"/>
                                            </p:cond>
                                          </p:stCondLst>
                                          <p:endCondLst>
                                            <p:cond evt="onStopAudio" delay="0">
                                              <p:tgtEl>
                                                <p:sldTgt/>
                                              </p:tgtEl>
                                            </p:cond>
                                          </p:endCondLst>
                                        </p:cTn>
                                        <p:tgtEl>
                                          <p:sndTgt r:embed="rId3" name="arrow.wav"/>
                                        </p:tgtEl>
                                      </p:cMediaNode>
                                    </p:audio>
                                  </p:subTnLst>
                                </p:cTn>
                              </p:par>
                            </p:childTnLst>
                          </p:cTn>
                        </p:par>
                      </p:childTnLst>
                    </p:cTn>
                  </p:par>
                  <p:par>
                    <p:cTn id="90" fill="hold">
                      <p:stCondLst>
                        <p:cond delay="indefinite"/>
                      </p:stCondLst>
                      <p:childTnLst>
                        <p:par>
                          <p:cTn id="91" fill="hold">
                            <p:stCondLst>
                              <p:cond delay="0"/>
                            </p:stCondLst>
                            <p:childTnLst>
                              <p:par>
                                <p:cTn id="92" presetID="30" presetClass="entr" presetSubtype="0" fill="hold" grpId="0" nodeType="clickEffect">
                                  <p:stCondLst>
                                    <p:cond delay="0"/>
                                  </p:stCondLst>
                                  <p:childTnLst>
                                    <p:set>
                                      <p:cBhvr>
                                        <p:cTn id="93" dur="1" fill="hold">
                                          <p:stCondLst>
                                            <p:cond delay="0"/>
                                          </p:stCondLst>
                                        </p:cTn>
                                        <p:tgtEl>
                                          <p:spTgt spid="2">
                                            <p:graphicEl>
                                              <a:dgm id="{1959A775-B4E7-4018-9708-A6685DAFEE57}"/>
                                            </p:graphicEl>
                                          </p:spTgt>
                                        </p:tgtEl>
                                        <p:attrNameLst>
                                          <p:attrName>style.visibility</p:attrName>
                                        </p:attrNameLst>
                                      </p:cBhvr>
                                      <p:to>
                                        <p:strVal val="visible"/>
                                      </p:to>
                                    </p:set>
                                    <p:animEffect transition="in" filter="fade">
                                      <p:cBhvr>
                                        <p:cTn id="94" dur="1200" decel="100000"/>
                                        <p:tgtEl>
                                          <p:spTgt spid="2">
                                            <p:graphicEl>
                                              <a:dgm id="{1959A775-B4E7-4018-9708-A6685DAFEE57}"/>
                                            </p:graphicEl>
                                          </p:spTgt>
                                        </p:tgtEl>
                                      </p:cBhvr>
                                    </p:animEffect>
                                    <p:anim calcmode="lin" valueType="num">
                                      <p:cBhvr>
                                        <p:cTn id="95" dur="1200" decel="100000" fill="hold"/>
                                        <p:tgtEl>
                                          <p:spTgt spid="2">
                                            <p:graphicEl>
                                              <a:dgm id="{1959A775-B4E7-4018-9708-A6685DAFEE57}"/>
                                            </p:graphicEl>
                                          </p:spTgt>
                                        </p:tgtEl>
                                        <p:attrNameLst>
                                          <p:attrName>style.rotation</p:attrName>
                                        </p:attrNameLst>
                                      </p:cBhvr>
                                      <p:tavLst>
                                        <p:tav tm="0">
                                          <p:val>
                                            <p:fltVal val="-90"/>
                                          </p:val>
                                        </p:tav>
                                        <p:tav tm="100000">
                                          <p:val>
                                            <p:fltVal val="0"/>
                                          </p:val>
                                        </p:tav>
                                      </p:tavLst>
                                    </p:anim>
                                    <p:anim calcmode="lin" valueType="num">
                                      <p:cBhvr>
                                        <p:cTn id="96" dur="1200" decel="100000" fill="hold"/>
                                        <p:tgtEl>
                                          <p:spTgt spid="2">
                                            <p:graphicEl>
                                              <a:dgm id="{1959A775-B4E7-4018-9708-A6685DAFEE57}"/>
                                            </p:graphicEl>
                                          </p:spTgt>
                                        </p:tgtEl>
                                        <p:attrNameLst>
                                          <p:attrName>ppt_x</p:attrName>
                                        </p:attrNameLst>
                                      </p:cBhvr>
                                      <p:tavLst>
                                        <p:tav tm="0">
                                          <p:val>
                                            <p:strVal val="#ppt_x+0.4"/>
                                          </p:val>
                                        </p:tav>
                                        <p:tav tm="100000">
                                          <p:val>
                                            <p:strVal val="#ppt_x-0.05"/>
                                          </p:val>
                                        </p:tav>
                                      </p:tavLst>
                                    </p:anim>
                                    <p:anim calcmode="lin" valueType="num">
                                      <p:cBhvr>
                                        <p:cTn id="97" dur="1200" decel="100000" fill="hold"/>
                                        <p:tgtEl>
                                          <p:spTgt spid="2">
                                            <p:graphicEl>
                                              <a:dgm id="{1959A775-B4E7-4018-9708-A6685DAFEE57}"/>
                                            </p:graphicEl>
                                          </p:spTgt>
                                        </p:tgtEl>
                                        <p:attrNameLst>
                                          <p:attrName>ppt_y</p:attrName>
                                        </p:attrNameLst>
                                      </p:cBhvr>
                                      <p:tavLst>
                                        <p:tav tm="0">
                                          <p:val>
                                            <p:strVal val="#ppt_y-0.4"/>
                                          </p:val>
                                        </p:tav>
                                        <p:tav tm="100000">
                                          <p:val>
                                            <p:strVal val="#ppt_y+0.1"/>
                                          </p:val>
                                        </p:tav>
                                      </p:tavLst>
                                    </p:anim>
                                    <p:anim calcmode="lin" valueType="num">
                                      <p:cBhvr>
                                        <p:cTn id="98" dur="300" accel="100000" fill="hold">
                                          <p:stCondLst>
                                            <p:cond delay="1200"/>
                                          </p:stCondLst>
                                        </p:cTn>
                                        <p:tgtEl>
                                          <p:spTgt spid="2">
                                            <p:graphicEl>
                                              <a:dgm id="{1959A775-B4E7-4018-9708-A6685DAFEE57}"/>
                                            </p:graphicEl>
                                          </p:spTgt>
                                        </p:tgtEl>
                                        <p:attrNameLst>
                                          <p:attrName>ppt_x</p:attrName>
                                        </p:attrNameLst>
                                      </p:cBhvr>
                                      <p:tavLst>
                                        <p:tav tm="0">
                                          <p:val>
                                            <p:strVal val="#ppt_x-0.05"/>
                                          </p:val>
                                        </p:tav>
                                        <p:tav tm="100000">
                                          <p:val>
                                            <p:strVal val="#ppt_x"/>
                                          </p:val>
                                        </p:tav>
                                      </p:tavLst>
                                    </p:anim>
                                    <p:anim calcmode="lin" valueType="num">
                                      <p:cBhvr>
                                        <p:cTn id="99" dur="300" accel="100000" fill="hold">
                                          <p:stCondLst>
                                            <p:cond delay="1200"/>
                                          </p:stCondLst>
                                        </p:cTn>
                                        <p:tgtEl>
                                          <p:spTgt spid="2">
                                            <p:graphicEl>
                                              <a:dgm id="{1959A775-B4E7-4018-9708-A6685DAFEE57}"/>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92"/>
                                            </p:cond>
                                          </p:stCondLst>
                                          <p:endCondLst>
                                            <p:cond evt="onStopAudio" delay="0">
                                              <p:tgtEl>
                                                <p:sldTgt/>
                                              </p:tgtEl>
                                            </p:cond>
                                          </p:endCondLst>
                                        </p:cTn>
                                        <p:tgtEl>
                                          <p:sndTgt r:embed="rId3" name="arrow.wav"/>
                                        </p:tgtEl>
                                      </p:cMediaNode>
                                    </p:audio>
                                  </p:subTnLst>
                                </p:cTn>
                              </p:par>
                              <p:par>
                                <p:cTn id="100" presetID="30" presetClass="entr" presetSubtype="0" fill="hold" grpId="0" nodeType="withEffect">
                                  <p:stCondLst>
                                    <p:cond delay="0"/>
                                  </p:stCondLst>
                                  <p:childTnLst>
                                    <p:set>
                                      <p:cBhvr>
                                        <p:cTn id="101" dur="1" fill="hold">
                                          <p:stCondLst>
                                            <p:cond delay="0"/>
                                          </p:stCondLst>
                                        </p:cTn>
                                        <p:tgtEl>
                                          <p:spTgt spid="2">
                                            <p:graphicEl>
                                              <a:dgm id="{DB87FDC0-5BCF-4196-B210-6974548C8E4A}"/>
                                            </p:graphicEl>
                                          </p:spTgt>
                                        </p:tgtEl>
                                        <p:attrNameLst>
                                          <p:attrName>style.visibility</p:attrName>
                                        </p:attrNameLst>
                                      </p:cBhvr>
                                      <p:to>
                                        <p:strVal val="visible"/>
                                      </p:to>
                                    </p:set>
                                    <p:animEffect transition="in" filter="fade">
                                      <p:cBhvr>
                                        <p:cTn id="102" dur="1200" decel="100000"/>
                                        <p:tgtEl>
                                          <p:spTgt spid="2">
                                            <p:graphicEl>
                                              <a:dgm id="{DB87FDC0-5BCF-4196-B210-6974548C8E4A}"/>
                                            </p:graphicEl>
                                          </p:spTgt>
                                        </p:tgtEl>
                                      </p:cBhvr>
                                    </p:animEffect>
                                    <p:anim calcmode="lin" valueType="num">
                                      <p:cBhvr>
                                        <p:cTn id="103" dur="1200" decel="100000" fill="hold"/>
                                        <p:tgtEl>
                                          <p:spTgt spid="2">
                                            <p:graphicEl>
                                              <a:dgm id="{DB87FDC0-5BCF-4196-B210-6974548C8E4A}"/>
                                            </p:graphicEl>
                                          </p:spTgt>
                                        </p:tgtEl>
                                        <p:attrNameLst>
                                          <p:attrName>style.rotation</p:attrName>
                                        </p:attrNameLst>
                                      </p:cBhvr>
                                      <p:tavLst>
                                        <p:tav tm="0">
                                          <p:val>
                                            <p:fltVal val="-90"/>
                                          </p:val>
                                        </p:tav>
                                        <p:tav tm="100000">
                                          <p:val>
                                            <p:fltVal val="0"/>
                                          </p:val>
                                        </p:tav>
                                      </p:tavLst>
                                    </p:anim>
                                    <p:anim calcmode="lin" valueType="num">
                                      <p:cBhvr>
                                        <p:cTn id="104" dur="1200" decel="100000" fill="hold"/>
                                        <p:tgtEl>
                                          <p:spTgt spid="2">
                                            <p:graphicEl>
                                              <a:dgm id="{DB87FDC0-5BCF-4196-B210-6974548C8E4A}"/>
                                            </p:graphicEl>
                                          </p:spTgt>
                                        </p:tgtEl>
                                        <p:attrNameLst>
                                          <p:attrName>ppt_x</p:attrName>
                                        </p:attrNameLst>
                                      </p:cBhvr>
                                      <p:tavLst>
                                        <p:tav tm="0">
                                          <p:val>
                                            <p:strVal val="#ppt_x+0.4"/>
                                          </p:val>
                                        </p:tav>
                                        <p:tav tm="100000">
                                          <p:val>
                                            <p:strVal val="#ppt_x-0.05"/>
                                          </p:val>
                                        </p:tav>
                                      </p:tavLst>
                                    </p:anim>
                                    <p:anim calcmode="lin" valueType="num">
                                      <p:cBhvr>
                                        <p:cTn id="105" dur="1200" decel="100000" fill="hold"/>
                                        <p:tgtEl>
                                          <p:spTgt spid="2">
                                            <p:graphicEl>
                                              <a:dgm id="{DB87FDC0-5BCF-4196-B210-6974548C8E4A}"/>
                                            </p:graphicEl>
                                          </p:spTgt>
                                        </p:tgtEl>
                                        <p:attrNameLst>
                                          <p:attrName>ppt_y</p:attrName>
                                        </p:attrNameLst>
                                      </p:cBhvr>
                                      <p:tavLst>
                                        <p:tav tm="0">
                                          <p:val>
                                            <p:strVal val="#ppt_y-0.4"/>
                                          </p:val>
                                        </p:tav>
                                        <p:tav tm="100000">
                                          <p:val>
                                            <p:strVal val="#ppt_y+0.1"/>
                                          </p:val>
                                        </p:tav>
                                      </p:tavLst>
                                    </p:anim>
                                    <p:anim calcmode="lin" valueType="num">
                                      <p:cBhvr>
                                        <p:cTn id="106" dur="300" accel="100000" fill="hold">
                                          <p:stCondLst>
                                            <p:cond delay="1200"/>
                                          </p:stCondLst>
                                        </p:cTn>
                                        <p:tgtEl>
                                          <p:spTgt spid="2">
                                            <p:graphicEl>
                                              <a:dgm id="{DB87FDC0-5BCF-4196-B210-6974548C8E4A}"/>
                                            </p:graphicEl>
                                          </p:spTgt>
                                        </p:tgtEl>
                                        <p:attrNameLst>
                                          <p:attrName>ppt_x</p:attrName>
                                        </p:attrNameLst>
                                      </p:cBhvr>
                                      <p:tavLst>
                                        <p:tav tm="0">
                                          <p:val>
                                            <p:strVal val="#ppt_x-0.05"/>
                                          </p:val>
                                        </p:tav>
                                        <p:tav tm="100000">
                                          <p:val>
                                            <p:strVal val="#ppt_x"/>
                                          </p:val>
                                        </p:tav>
                                      </p:tavLst>
                                    </p:anim>
                                    <p:anim calcmode="lin" valueType="num">
                                      <p:cBhvr>
                                        <p:cTn id="107" dur="300" accel="100000" fill="hold">
                                          <p:stCondLst>
                                            <p:cond delay="1200"/>
                                          </p:stCondLst>
                                        </p:cTn>
                                        <p:tgtEl>
                                          <p:spTgt spid="2">
                                            <p:graphicEl>
                                              <a:dgm id="{DB87FDC0-5BCF-4196-B210-6974548C8E4A}"/>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00"/>
                                            </p:cond>
                                          </p:stCondLst>
                                          <p:endCondLst>
                                            <p:cond evt="onStopAudio" delay="0">
                                              <p:tgtEl>
                                                <p:sldTgt/>
                                              </p:tgtEl>
                                            </p:cond>
                                          </p:endCondLst>
                                        </p:cTn>
                                        <p:tgtEl>
                                          <p:sndTgt r:embed="rId3" name="arrow.wav"/>
                                        </p:tgtEl>
                                      </p:cMediaNode>
                                    </p:audio>
                                  </p:subTnLst>
                                </p:cTn>
                              </p:par>
                            </p:childTnLst>
                          </p:cTn>
                        </p:par>
                      </p:childTnLst>
                    </p:cTn>
                  </p:par>
                  <p:par>
                    <p:cTn id="108" fill="hold">
                      <p:stCondLst>
                        <p:cond delay="indefinite"/>
                      </p:stCondLst>
                      <p:childTnLst>
                        <p:par>
                          <p:cTn id="109" fill="hold">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2">
                                            <p:graphicEl>
                                              <a:dgm id="{1C5E5A1C-3860-4A89-A5D9-8A01CEBAFEEC}"/>
                                            </p:graphicEl>
                                          </p:spTgt>
                                        </p:tgtEl>
                                        <p:attrNameLst>
                                          <p:attrName>style.visibility</p:attrName>
                                        </p:attrNameLst>
                                      </p:cBhvr>
                                      <p:to>
                                        <p:strVal val="visible"/>
                                      </p:to>
                                    </p:set>
                                    <p:animEffect transition="in" filter="fade">
                                      <p:cBhvr>
                                        <p:cTn id="112" dur="1200" decel="100000"/>
                                        <p:tgtEl>
                                          <p:spTgt spid="2">
                                            <p:graphicEl>
                                              <a:dgm id="{1C5E5A1C-3860-4A89-A5D9-8A01CEBAFEEC}"/>
                                            </p:graphicEl>
                                          </p:spTgt>
                                        </p:tgtEl>
                                      </p:cBhvr>
                                    </p:animEffect>
                                    <p:anim calcmode="lin" valueType="num">
                                      <p:cBhvr>
                                        <p:cTn id="113" dur="1200" decel="100000" fill="hold"/>
                                        <p:tgtEl>
                                          <p:spTgt spid="2">
                                            <p:graphicEl>
                                              <a:dgm id="{1C5E5A1C-3860-4A89-A5D9-8A01CEBAFEEC}"/>
                                            </p:graphicEl>
                                          </p:spTgt>
                                        </p:tgtEl>
                                        <p:attrNameLst>
                                          <p:attrName>style.rotation</p:attrName>
                                        </p:attrNameLst>
                                      </p:cBhvr>
                                      <p:tavLst>
                                        <p:tav tm="0">
                                          <p:val>
                                            <p:fltVal val="-90"/>
                                          </p:val>
                                        </p:tav>
                                        <p:tav tm="100000">
                                          <p:val>
                                            <p:fltVal val="0"/>
                                          </p:val>
                                        </p:tav>
                                      </p:tavLst>
                                    </p:anim>
                                    <p:anim calcmode="lin" valueType="num">
                                      <p:cBhvr>
                                        <p:cTn id="114" dur="1200" decel="100000" fill="hold"/>
                                        <p:tgtEl>
                                          <p:spTgt spid="2">
                                            <p:graphicEl>
                                              <a:dgm id="{1C5E5A1C-3860-4A89-A5D9-8A01CEBAFEEC}"/>
                                            </p:graphicEl>
                                          </p:spTgt>
                                        </p:tgtEl>
                                        <p:attrNameLst>
                                          <p:attrName>ppt_x</p:attrName>
                                        </p:attrNameLst>
                                      </p:cBhvr>
                                      <p:tavLst>
                                        <p:tav tm="0">
                                          <p:val>
                                            <p:strVal val="#ppt_x+0.4"/>
                                          </p:val>
                                        </p:tav>
                                        <p:tav tm="100000">
                                          <p:val>
                                            <p:strVal val="#ppt_x-0.05"/>
                                          </p:val>
                                        </p:tav>
                                      </p:tavLst>
                                    </p:anim>
                                    <p:anim calcmode="lin" valueType="num">
                                      <p:cBhvr>
                                        <p:cTn id="115" dur="1200" decel="100000" fill="hold"/>
                                        <p:tgtEl>
                                          <p:spTgt spid="2">
                                            <p:graphicEl>
                                              <a:dgm id="{1C5E5A1C-3860-4A89-A5D9-8A01CEBAFEEC}"/>
                                            </p:graphicEl>
                                          </p:spTgt>
                                        </p:tgtEl>
                                        <p:attrNameLst>
                                          <p:attrName>ppt_y</p:attrName>
                                        </p:attrNameLst>
                                      </p:cBhvr>
                                      <p:tavLst>
                                        <p:tav tm="0">
                                          <p:val>
                                            <p:strVal val="#ppt_y-0.4"/>
                                          </p:val>
                                        </p:tav>
                                        <p:tav tm="100000">
                                          <p:val>
                                            <p:strVal val="#ppt_y+0.1"/>
                                          </p:val>
                                        </p:tav>
                                      </p:tavLst>
                                    </p:anim>
                                    <p:anim calcmode="lin" valueType="num">
                                      <p:cBhvr>
                                        <p:cTn id="116" dur="300" accel="100000" fill="hold">
                                          <p:stCondLst>
                                            <p:cond delay="1200"/>
                                          </p:stCondLst>
                                        </p:cTn>
                                        <p:tgtEl>
                                          <p:spTgt spid="2">
                                            <p:graphicEl>
                                              <a:dgm id="{1C5E5A1C-3860-4A89-A5D9-8A01CEBAFEEC}"/>
                                            </p:graphicEl>
                                          </p:spTgt>
                                        </p:tgtEl>
                                        <p:attrNameLst>
                                          <p:attrName>ppt_x</p:attrName>
                                        </p:attrNameLst>
                                      </p:cBhvr>
                                      <p:tavLst>
                                        <p:tav tm="0">
                                          <p:val>
                                            <p:strVal val="#ppt_x-0.05"/>
                                          </p:val>
                                        </p:tav>
                                        <p:tav tm="100000">
                                          <p:val>
                                            <p:strVal val="#ppt_x"/>
                                          </p:val>
                                        </p:tav>
                                      </p:tavLst>
                                    </p:anim>
                                    <p:anim calcmode="lin" valueType="num">
                                      <p:cBhvr>
                                        <p:cTn id="117" dur="300" accel="100000" fill="hold">
                                          <p:stCondLst>
                                            <p:cond delay="1200"/>
                                          </p:stCondLst>
                                        </p:cTn>
                                        <p:tgtEl>
                                          <p:spTgt spid="2">
                                            <p:graphicEl>
                                              <a:dgm id="{1C5E5A1C-3860-4A89-A5D9-8A01CEBAFEEC}"/>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10"/>
                                            </p:cond>
                                          </p:stCondLst>
                                          <p:endCondLst>
                                            <p:cond evt="onStopAudio" delay="0">
                                              <p:tgtEl>
                                                <p:sldTgt/>
                                              </p:tgtEl>
                                            </p:cond>
                                          </p:endCondLst>
                                        </p:cTn>
                                        <p:tgtEl>
                                          <p:sndTgt r:embed="rId3" name="arrow.wav"/>
                                        </p:tgtEl>
                                      </p:cMediaNode>
                                    </p:audio>
                                  </p:subTnLst>
                                </p:cTn>
                              </p:par>
                              <p:par>
                                <p:cTn id="118" presetID="30" presetClass="entr" presetSubtype="0" fill="hold" grpId="0" nodeType="withEffect">
                                  <p:stCondLst>
                                    <p:cond delay="0"/>
                                  </p:stCondLst>
                                  <p:childTnLst>
                                    <p:set>
                                      <p:cBhvr>
                                        <p:cTn id="119" dur="1" fill="hold">
                                          <p:stCondLst>
                                            <p:cond delay="0"/>
                                          </p:stCondLst>
                                        </p:cTn>
                                        <p:tgtEl>
                                          <p:spTgt spid="2">
                                            <p:graphicEl>
                                              <a:dgm id="{A8C33719-8FCD-42DF-BA0A-DFE4E0FCE7B7}"/>
                                            </p:graphicEl>
                                          </p:spTgt>
                                        </p:tgtEl>
                                        <p:attrNameLst>
                                          <p:attrName>style.visibility</p:attrName>
                                        </p:attrNameLst>
                                      </p:cBhvr>
                                      <p:to>
                                        <p:strVal val="visible"/>
                                      </p:to>
                                    </p:set>
                                    <p:animEffect transition="in" filter="fade">
                                      <p:cBhvr>
                                        <p:cTn id="120" dur="1200" decel="100000"/>
                                        <p:tgtEl>
                                          <p:spTgt spid="2">
                                            <p:graphicEl>
                                              <a:dgm id="{A8C33719-8FCD-42DF-BA0A-DFE4E0FCE7B7}"/>
                                            </p:graphicEl>
                                          </p:spTgt>
                                        </p:tgtEl>
                                      </p:cBhvr>
                                    </p:animEffect>
                                    <p:anim calcmode="lin" valueType="num">
                                      <p:cBhvr>
                                        <p:cTn id="121" dur="1200" decel="100000" fill="hold"/>
                                        <p:tgtEl>
                                          <p:spTgt spid="2">
                                            <p:graphicEl>
                                              <a:dgm id="{A8C33719-8FCD-42DF-BA0A-DFE4E0FCE7B7}"/>
                                            </p:graphicEl>
                                          </p:spTgt>
                                        </p:tgtEl>
                                        <p:attrNameLst>
                                          <p:attrName>style.rotation</p:attrName>
                                        </p:attrNameLst>
                                      </p:cBhvr>
                                      <p:tavLst>
                                        <p:tav tm="0">
                                          <p:val>
                                            <p:fltVal val="-90"/>
                                          </p:val>
                                        </p:tav>
                                        <p:tav tm="100000">
                                          <p:val>
                                            <p:fltVal val="0"/>
                                          </p:val>
                                        </p:tav>
                                      </p:tavLst>
                                    </p:anim>
                                    <p:anim calcmode="lin" valueType="num">
                                      <p:cBhvr>
                                        <p:cTn id="122" dur="1200" decel="100000" fill="hold"/>
                                        <p:tgtEl>
                                          <p:spTgt spid="2">
                                            <p:graphicEl>
                                              <a:dgm id="{A8C33719-8FCD-42DF-BA0A-DFE4E0FCE7B7}"/>
                                            </p:graphicEl>
                                          </p:spTgt>
                                        </p:tgtEl>
                                        <p:attrNameLst>
                                          <p:attrName>ppt_x</p:attrName>
                                        </p:attrNameLst>
                                      </p:cBhvr>
                                      <p:tavLst>
                                        <p:tav tm="0">
                                          <p:val>
                                            <p:strVal val="#ppt_x+0.4"/>
                                          </p:val>
                                        </p:tav>
                                        <p:tav tm="100000">
                                          <p:val>
                                            <p:strVal val="#ppt_x-0.05"/>
                                          </p:val>
                                        </p:tav>
                                      </p:tavLst>
                                    </p:anim>
                                    <p:anim calcmode="lin" valueType="num">
                                      <p:cBhvr>
                                        <p:cTn id="123" dur="1200" decel="100000" fill="hold"/>
                                        <p:tgtEl>
                                          <p:spTgt spid="2">
                                            <p:graphicEl>
                                              <a:dgm id="{A8C33719-8FCD-42DF-BA0A-DFE4E0FCE7B7}"/>
                                            </p:graphicEl>
                                          </p:spTgt>
                                        </p:tgtEl>
                                        <p:attrNameLst>
                                          <p:attrName>ppt_y</p:attrName>
                                        </p:attrNameLst>
                                      </p:cBhvr>
                                      <p:tavLst>
                                        <p:tav tm="0">
                                          <p:val>
                                            <p:strVal val="#ppt_y-0.4"/>
                                          </p:val>
                                        </p:tav>
                                        <p:tav tm="100000">
                                          <p:val>
                                            <p:strVal val="#ppt_y+0.1"/>
                                          </p:val>
                                        </p:tav>
                                      </p:tavLst>
                                    </p:anim>
                                    <p:anim calcmode="lin" valueType="num">
                                      <p:cBhvr>
                                        <p:cTn id="124" dur="300" accel="100000" fill="hold">
                                          <p:stCondLst>
                                            <p:cond delay="1200"/>
                                          </p:stCondLst>
                                        </p:cTn>
                                        <p:tgtEl>
                                          <p:spTgt spid="2">
                                            <p:graphicEl>
                                              <a:dgm id="{A8C33719-8FCD-42DF-BA0A-DFE4E0FCE7B7}"/>
                                            </p:graphicEl>
                                          </p:spTgt>
                                        </p:tgtEl>
                                        <p:attrNameLst>
                                          <p:attrName>ppt_x</p:attrName>
                                        </p:attrNameLst>
                                      </p:cBhvr>
                                      <p:tavLst>
                                        <p:tav tm="0">
                                          <p:val>
                                            <p:strVal val="#ppt_x-0.05"/>
                                          </p:val>
                                        </p:tav>
                                        <p:tav tm="100000">
                                          <p:val>
                                            <p:strVal val="#ppt_x"/>
                                          </p:val>
                                        </p:tav>
                                      </p:tavLst>
                                    </p:anim>
                                    <p:anim calcmode="lin" valueType="num">
                                      <p:cBhvr>
                                        <p:cTn id="125" dur="300" accel="100000" fill="hold">
                                          <p:stCondLst>
                                            <p:cond delay="1200"/>
                                          </p:stCondLst>
                                        </p:cTn>
                                        <p:tgtEl>
                                          <p:spTgt spid="2">
                                            <p:graphicEl>
                                              <a:dgm id="{A8C33719-8FCD-42DF-BA0A-DFE4E0FCE7B7}"/>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18"/>
                                            </p:cond>
                                          </p:stCondLst>
                                          <p:endCondLst>
                                            <p:cond evt="onStopAudio" delay="0">
                                              <p:tgtEl>
                                                <p:sldTgt/>
                                              </p:tgtEl>
                                            </p:cond>
                                          </p:endCondLst>
                                        </p:cTn>
                                        <p:tgtEl>
                                          <p:sndTgt r:embed="rId3" name="arrow.wav"/>
                                        </p:tgtEl>
                                      </p:cMediaNode>
                                    </p:audio>
                                  </p:subTnLst>
                                </p:cTn>
                              </p:par>
                            </p:childTnLst>
                          </p:cTn>
                        </p:par>
                      </p:childTnLst>
                    </p:cTn>
                  </p:par>
                  <p:par>
                    <p:cTn id="126" fill="hold">
                      <p:stCondLst>
                        <p:cond delay="indefinite"/>
                      </p:stCondLst>
                      <p:childTnLst>
                        <p:par>
                          <p:cTn id="127" fill="hold">
                            <p:stCondLst>
                              <p:cond delay="0"/>
                            </p:stCondLst>
                            <p:childTnLst>
                              <p:par>
                                <p:cTn id="128" presetID="30" presetClass="entr" presetSubtype="0" fill="hold" grpId="0" nodeType="clickEffect">
                                  <p:stCondLst>
                                    <p:cond delay="0"/>
                                  </p:stCondLst>
                                  <p:childTnLst>
                                    <p:set>
                                      <p:cBhvr>
                                        <p:cTn id="129" dur="1" fill="hold">
                                          <p:stCondLst>
                                            <p:cond delay="0"/>
                                          </p:stCondLst>
                                        </p:cTn>
                                        <p:tgtEl>
                                          <p:spTgt spid="2">
                                            <p:graphicEl>
                                              <a:dgm id="{FC135C3F-5FE6-42F6-AE0E-11C2055607B2}"/>
                                            </p:graphicEl>
                                          </p:spTgt>
                                        </p:tgtEl>
                                        <p:attrNameLst>
                                          <p:attrName>style.visibility</p:attrName>
                                        </p:attrNameLst>
                                      </p:cBhvr>
                                      <p:to>
                                        <p:strVal val="visible"/>
                                      </p:to>
                                    </p:set>
                                    <p:animEffect transition="in" filter="fade">
                                      <p:cBhvr>
                                        <p:cTn id="130" dur="1200" decel="100000"/>
                                        <p:tgtEl>
                                          <p:spTgt spid="2">
                                            <p:graphicEl>
                                              <a:dgm id="{FC135C3F-5FE6-42F6-AE0E-11C2055607B2}"/>
                                            </p:graphicEl>
                                          </p:spTgt>
                                        </p:tgtEl>
                                      </p:cBhvr>
                                    </p:animEffect>
                                    <p:anim calcmode="lin" valueType="num">
                                      <p:cBhvr>
                                        <p:cTn id="131" dur="1200" decel="100000" fill="hold"/>
                                        <p:tgtEl>
                                          <p:spTgt spid="2">
                                            <p:graphicEl>
                                              <a:dgm id="{FC135C3F-5FE6-42F6-AE0E-11C2055607B2}"/>
                                            </p:graphicEl>
                                          </p:spTgt>
                                        </p:tgtEl>
                                        <p:attrNameLst>
                                          <p:attrName>style.rotation</p:attrName>
                                        </p:attrNameLst>
                                      </p:cBhvr>
                                      <p:tavLst>
                                        <p:tav tm="0">
                                          <p:val>
                                            <p:fltVal val="-90"/>
                                          </p:val>
                                        </p:tav>
                                        <p:tav tm="100000">
                                          <p:val>
                                            <p:fltVal val="0"/>
                                          </p:val>
                                        </p:tav>
                                      </p:tavLst>
                                    </p:anim>
                                    <p:anim calcmode="lin" valueType="num">
                                      <p:cBhvr>
                                        <p:cTn id="132" dur="1200" decel="100000" fill="hold"/>
                                        <p:tgtEl>
                                          <p:spTgt spid="2">
                                            <p:graphicEl>
                                              <a:dgm id="{FC135C3F-5FE6-42F6-AE0E-11C2055607B2}"/>
                                            </p:graphicEl>
                                          </p:spTgt>
                                        </p:tgtEl>
                                        <p:attrNameLst>
                                          <p:attrName>ppt_x</p:attrName>
                                        </p:attrNameLst>
                                      </p:cBhvr>
                                      <p:tavLst>
                                        <p:tav tm="0">
                                          <p:val>
                                            <p:strVal val="#ppt_x+0.4"/>
                                          </p:val>
                                        </p:tav>
                                        <p:tav tm="100000">
                                          <p:val>
                                            <p:strVal val="#ppt_x-0.05"/>
                                          </p:val>
                                        </p:tav>
                                      </p:tavLst>
                                    </p:anim>
                                    <p:anim calcmode="lin" valueType="num">
                                      <p:cBhvr>
                                        <p:cTn id="133" dur="1200" decel="100000" fill="hold"/>
                                        <p:tgtEl>
                                          <p:spTgt spid="2">
                                            <p:graphicEl>
                                              <a:dgm id="{FC135C3F-5FE6-42F6-AE0E-11C2055607B2}"/>
                                            </p:graphicEl>
                                          </p:spTgt>
                                        </p:tgtEl>
                                        <p:attrNameLst>
                                          <p:attrName>ppt_y</p:attrName>
                                        </p:attrNameLst>
                                      </p:cBhvr>
                                      <p:tavLst>
                                        <p:tav tm="0">
                                          <p:val>
                                            <p:strVal val="#ppt_y-0.4"/>
                                          </p:val>
                                        </p:tav>
                                        <p:tav tm="100000">
                                          <p:val>
                                            <p:strVal val="#ppt_y+0.1"/>
                                          </p:val>
                                        </p:tav>
                                      </p:tavLst>
                                    </p:anim>
                                    <p:anim calcmode="lin" valueType="num">
                                      <p:cBhvr>
                                        <p:cTn id="134" dur="300" accel="100000" fill="hold">
                                          <p:stCondLst>
                                            <p:cond delay="1200"/>
                                          </p:stCondLst>
                                        </p:cTn>
                                        <p:tgtEl>
                                          <p:spTgt spid="2">
                                            <p:graphicEl>
                                              <a:dgm id="{FC135C3F-5FE6-42F6-AE0E-11C2055607B2}"/>
                                            </p:graphicEl>
                                          </p:spTgt>
                                        </p:tgtEl>
                                        <p:attrNameLst>
                                          <p:attrName>ppt_x</p:attrName>
                                        </p:attrNameLst>
                                      </p:cBhvr>
                                      <p:tavLst>
                                        <p:tav tm="0">
                                          <p:val>
                                            <p:strVal val="#ppt_x-0.05"/>
                                          </p:val>
                                        </p:tav>
                                        <p:tav tm="100000">
                                          <p:val>
                                            <p:strVal val="#ppt_x"/>
                                          </p:val>
                                        </p:tav>
                                      </p:tavLst>
                                    </p:anim>
                                    <p:anim calcmode="lin" valueType="num">
                                      <p:cBhvr>
                                        <p:cTn id="135" dur="300" accel="100000" fill="hold">
                                          <p:stCondLst>
                                            <p:cond delay="1200"/>
                                          </p:stCondLst>
                                        </p:cTn>
                                        <p:tgtEl>
                                          <p:spTgt spid="2">
                                            <p:graphicEl>
                                              <a:dgm id="{FC135C3F-5FE6-42F6-AE0E-11C2055607B2}"/>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28"/>
                                            </p:cond>
                                          </p:stCondLst>
                                          <p:endCondLst>
                                            <p:cond evt="onStopAudio" delay="0">
                                              <p:tgtEl>
                                                <p:sldTgt/>
                                              </p:tgtEl>
                                            </p:cond>
                                          </p:endCondLst>
                                        </p:cTn>
                                        <p:tgtEl>
                                          <p:sndTgt r:embed="rId3" name="arrow.wav"/>
                                        </p:tgtEl>
                                      </p:cMediaNode>
                                    </p:audio>
                                  </p:subTnLst>
                                </p:cTn>
                              </p:par>
                              <p:par>
                                <p:cTn id="136" presetID="30" presetClass="entr" presetSubtype="0" fill="hold" grpId="0" nodeType="withEffect">
                                  <p:stCondLst>
                                    <p:cond delay="0"/>
                                  </p:stCondLst>
                                  <p:childTnLst>
                                    <p:set>
                                      <p:cBhvr>
                                        <p:cTn id="137" dur="1" fill="hold">
                                          <p:stCondLst>
                                            <p:cond delay="0"/>
                                          </p:stCondLst>
                                        </p:cTn>
                                        <p:tgtEl>
                                          <p:spTgt spid="2">
                                            <p:graphicEl>
                                              <a:dgm id="{EED9610E-8A13-454E-8478-6B2E0A294233}"/>
                                            </p:graphicEl>
                                          </p:spTgt>
                                        </p:tgtEl>
                                        <p:attrNameLst>
                                          <p:attrName>style.visibility</p:attrName>
                                        </p:attrNameLst>
                                      </p:cBhvr>
                                      <p:to>
                                        <p:strVal val="visible"/>
                                      </p:to>
                                    </p:set>
                                    <p:animEffect transition="in" filter="fade">
                                      <p:cBhvr>
                                        <p:cTn id="138" dur="1200" decel="100000"/>
                                        <p:tgtEl>
                                          <p:spTgt spid="2">
                                            <p:graphicEl>
                                              <a:dgm id="{EED9610E-8A13-454E-8478-6B2E0A294233}"/>
                                            </p:graphicEl>
                                          </p:spTgt>
                                        </p:tgtEl>
                                      </p:cBhvr>
                                    </p:animEffect>
                                    <p:anim calcmode="lin" valueType="num">
                                      <p:cBhvr>
                                        <p:cTn id="139" dur="1200" decel="100000" fill="hold"/>
                                        <p:tgtEl>
                                          <p:spTgt spid="2">
                                            <p:graphicEl>
                                              <a:dgm id="{EED9610E-8A13-454E-8478-6B2E0A294233}"/>
                                            </p:graphicEl>
                                          </p:spTgt>
                                        </p:tgtEl>
                                        <p:attrNameLst>
                                          <p:attrName>style.rotation</p:attrName>
                                        </p:attrNameLst>
                                      </p:cBhvr>
                                      <p:tavLst>
                                        <p:tav tm="0">
                                          <p:val>
                                            <p:fltVal val="-90"/>
                                          </p:val>
                                        </p:tav>
                                        <p:tav tm="100000">
                                          <p:val>
                                            <p:fltVal val="0"/>
                                          </p:val>
                                        </p:tav>
                                      </p:tavLst>
                                    </p:anim>
                                    <p:anim calcmode="lin" valueType="num">
                                      <p:cBhvr>
                                        <p:cTn id="140" dur="1200" decel="100000" fill="hold"/>
                                        <p:tgtEl>
                                          <p:spTgt spid="2">
                                            <p:graphicEl>
                                              <a:dgm id="{EED9610E-8A13-454E-8478-6B2E0A294233}"/>
                                            </p:graphicEl>
                                          </p:spTgt>
                                        </p:tgtEl>
                                        <p:attrNameLst>
                                          <p:attrName>ppt_x</p:attrName>
                                        </p:attrNameLst>
                                      </p:cBhvr>
                                      <p:tavLst>
                                        <p:tav tm="0">
                                          <p:val>
                                            <p:strVal val="#ppt_x+0.4"/>
                                          </p:val>
                                        </p:tav>
                                        <p:tav tm="100000">
                                          <p:val>
                                            <p:strVal val="#ppt_x-0.05"/>
                                          </p:val>
                                        </p:tav>
                                      </p:tavLst>
                                    </p:anim>
                                    <p:anim calcmode="lin" valueType="num">
                                      <p:cBhvr>
                                        <p:cTn id="141" dur="1200" decel="100000" fill="hold"/>
                                        <p:tgtEl>
                                          <p:spTgt spid="2">
                                            <p:graphicEl>
                                              <a:dgm id="{EED9610E-8A13-454E-8478-6B2E0A294233}"/>
                                            </p:graphicEl>
                                          </p:spTgt>
                                        </p:tgtEl>
                                        <p:attrNameLst>
                                          <p:attrName>ppt_y</p:attrName>
                                        </p:attrNameLst>
                                      </p:cBhvr>
                                      <p:tavLst>
                                        <p:tav tm="0">
                                          <p:val>
                                            <p:strVal val="#ppt_y-0.4"/>
                                          </p:val>
                                        </p:tav>
                                        <p:tav tm="100000">
                                          <p:val>
                                            <p:strVal val="#ppt_y+0.1"/>
                                          </p:val>
                                        </p:tav>
                                      </p:tavLst>
                                    </p:anim>
                                    <p:anim calcmode="lin" valueType="num">
                                      <p:cBhvr>
                                        <p:cTn id="142" dur="300" accel="100000" fill="hold">
                                          <p:stCondLst>
                                            <p:cond delay="1200"/>
                                          </p:stCondLst>
                                        </p:cTn>
                                        <p:tgtEl>
                                          <p:spTgt spid="2">
                                            <p:graphicEl>
                                              <a:dgm id="{EED9610E-8A13-454E-8478-6B2E0A294233}"/>
                                            </p:graphicEl>
                                          </p:spTgt>
                                        </p:tgtEl>
                                        <p:attrNameLst>
                                          <p:attrName>ppt_x</p:attrName>
                                        </p:attrNameLst>
                                      </p:cBhvr>
                                      <p:tavLst>
                                        <p:tav tm="0">
                                          <p:val>
                                            <p:strVal val="#ppt_x-0.05"/>
                                          </p:val>
                                        </p:tav>
                                        <p:tav tm="100000">
                                          <p:val>
                                            <p:strVal val="#ppt_x"/>
                                          </p:val>
                                        </p:tav>
                                      </p:tavLst>
                                    </p:anim>
                                    <p:anim calcmode="lin" valueType="num">
                                      <p:cBhvr>
                                        <p:cTn id="143" dur="300" accel="100000" fill="hold">
                                          <p:stCondLst>
                                            <p:cond delay="1200"/>
                                          </p:stCondLst>
                                        </p:cTn>
                                        <p:tgtEl>
                                          <p:spTgt spid="2">
                                            <p:graphicEl>
                                              <a:dgm id="{EED9610E-8A13-454E-8478-6B2E0A294233}"/>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6"/>
                                            </p:cond>
                                          </p:stCondLst>
                                          <p:endCondLst>
                                            <p:cond evt="onStopAudio" delay="0">
                                              <p:tgtEl>
                                                <p:sldTgt/>
                                              </p:tgtEl>
                                            </p:cond>
                                          </p:endCondLst>
                                        </p:cTn>
                                        <p:tgtEl>
                                          <p:sndTgt r:embed="rId3" name="arrow.wav"/>
                                        </p:tgtEl>
                                      </p:cMediaNode>
                                    </p:audio>
                                  </p:subTnLst>
                                </p:cTn>
                              </p:par>
                            </p:childTnLst>
                          </p:cTn>
                        </p:par>
                      </p:childTnLst>
                    </p:cTn>
                  </p:par>
                  <p:par>
                    <p:cTn id="144" fill="hold">
                      <p:stCondLst>
                        <p:cond delay="indefinite"/>
                      </p:stCondLst>
                      <p:childTnLst>
                        <p:par>
                          <p:cTn id="145" fill="hold">
                            <p:stCondLst>
                              <p:cond delay="0"/>
                            </p:stCondLst>
                            <p:childTnLst>
                              <p:par>
                                <p:cTn id="146" presetID="30" presetClass="entr" presetSubtype="0" fill="hold" grpId="0" nodeType="clickEffect">
                                  <p:stCondLst>
                                    <p:cond delay="0"/>
                                  </p:stCondLst>
                                  <p:childTnLst>
                                    <p:set>
                                      <p:cBhvr>
                                        <p:cTn id="147" dur="1" fill="hold">
                                          <p:stCondLst>
                                            <p:cond delay="0"/>
                                          </p:stCondLst>
                                        </p:cTn>
                                        <p:tgtEl>
                                          <p:spTgt spid="2">
                                            <p:graphicEl>
                                              <a:dgm id="{525311D8-0D95-4C25-9792-B71C743D846B}"/>
                                            </p:graphicEl>
                                          </p:spTgt>
                                        </p:tgtEl>
                                        <p:attrNameLst>
                                          <p:attrName>style.visibility</p:attrName>
                                        </p:attrNameLst>
                                      </p:cBhvr>
                                      <p:to>
                                        <p:strVal val="visible"/>
                                      </p:to>
                                    </p:set>
                                    <p:animEffect transition="in" filter="fade">
                                      <p:cBhvr>
                                        <p:cTn id="148" dur="1200" decel="100000"/>
                                        <p:tgtEl>
                                          <p:spTgt spid="2">
                                            <p:graphicEl>
                                              <a:dgm id="{525311D8-0D95-4C25-9792-B71C743D846B}"/>
                                            </p:graphicEl>
                                          </p:spTgt>
                                        </p:tgtEl>
                                      </p:cBhvr>
                                    </p:animEffect>
                                    <p:anim calcmode="lin" valueType="num">
                                      <p:cBhvr>
                                        <p:cTn id="149" dur="1200" decel="100000" fill="hold"/>
                                        <p:tgtEl>
                                          <p:spTgt spid="2">
                                            <p:graphicEl>
                                              <a:dgm id="{525311D8-0D95-4C25-9792-B71C743D846B}"/>
                                            </p:graphicEl>
                                          </p:spTgt>
                                        </p:tgtEl>
                                        <p:attrNameLst>
                                          <p:attrName>style.rotation</p:attrName>
                                        </p:attrNameLst>
                                      </p:cBhvr>
                                      <p:tavLst>
                                        <p:tav tm="0">
                                          <p:val>
                                            <p:fltVal val="-90"/>
                                          </p:val>
                                        </p:tav>
                                        <p:tav tm="100000">
                                          <p:val>
                                            <p:fltVal val="0"/>
                                          </p:val>
                                        </p:tav>
                                      </p:tavLst>
                                    </p:anim>
                                    <p:anim calcmode="lin" valueType="num">
                                      <p:cBhvr>
                                        <p:cTn id="150" dur="1200" decel="100000" fill="hold"/>
                                        <p:tgtEl>
                                          <p:spTgt spid="2">
                                            <p:graphicEl>
                                              <a:dgm id="{525311D8-0D95-4C25-9792-B71C743D846B}"/>
                                            </p:graphicEl>
                                          </p:spTgt>
                                        </p:tgtEl>
                                        <p:attrNameLst>
                                          <p:attrName>ppt_x</p:attrName>
                                        </p:attrNameLst>
                                      </p:cBhvr>
                                      <p:tavLst>
                                        <p:tav tm="0">
                                          <p:val>
                                            <p:strVal val="#ppt_x+0.4"/>
                                          </p:val>
                                        </p:tav>
                                        <p:tav tm="100000">
                                          <p:val>
                                            <p:strVal val="#ppt_x-0.05"/>
                                          </p:val>
                                        </p:tav>
                                      </p:tavLst>
                                    </p:anim>
                                    <p:anim calcmode="lin" valueType="num">
                                      <p:cBhvr>
                                        <p:cTn id="151" dur="1200" decel="100000" fill="hold"/>
                                        <p:tgtEl>
                                          <p:spTgt spid="2">
                                            <p:graphicEl>
                                              <a:dgm id="{525311D8-0D95-4C25-9792-B71C743D846B}"/>
                                            </p:graphicEl>
                                          </p:spTgt>
                                        </p:tgtEl>
                                        <p:attrNameLst>
                                          <p:attrName>ppt_y</p:attrName>
                                        </p:attrNameLst>
                                      </p:cBhvr>
                                      <p:tavLst>
                                        <p:tav tm="0">
                                          <p:val>
                                            <p:strVal val="#ppt_y-0.4"/>
                                          </p:val>
                                        </p:tav>
                                        <p:tav tm="100000">
                                          <p:val>
                                            <p:strVal val="#ppt_y+0.1"/>
                                          </p:val>
                                        </p:tav>
                                      </p:tavLst>
                                    </p:anim>
                                    <p:anim calcmode="lin" valueType="num">
                                      <p:cBhvr>
                                        <p:cTn id="152" dur="300" accel="100000" fill="hold">
                                          <p:stCondLst>
                                            <p:cond delay="1200"/>
                                          </p:stCondLst>
                                        </p:cTn>
                                        <p:tgtEl>
                                          <p:spTgt spid="2">
                                            <p:graphicEl>
                                              <a:dgm id="{525311D8-0D95-4C25-9792-B71C743D846B}"/>
                                            </p:graphicEl>
                                          </p:spTgt>
                                        </p:tgtEl>
                                        <p:attrNameLst>
                                          <p:attrName>ppt_x</p:attrName>
                                        </p:attrNameLst>
                                      </p:cBhvr>
                                      <p:tavLst>
                                        <p:tav tm="0">
                                          <p:val>
                                            <p:strVal val="#ppt_x-0.05"/>
                                          </p:val>
                                        </p:tav>
                                        <p:tav tm="100000">
                                          <p:val>
                                            <p:strVal val="#ppt_x"/>
                                          </p:val>
                                        </p:tav>
                                      </p:tavLst>
                                    </p:anim>
                                    <p:anim calcmode="lin" valueType="num">
                                      <p:cBhvr>
                                        <p:cTn id="153" dur="300" accel="100000" fill="hold">
                                          <p:stCondLst>
                                            <p:cond delay="1200"/>
                                          </p:stCondLst>
                                        </p:cTn>
                                        <p:tgtEl>
                                          <p:spTgt spid="2">
                                            <p:graphicEl>
                                              <a:dgm id="{525311D8-0D95-4C25-9792-B71C743D846B}"/>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46"/>
                                            </p:cond>
                                          </p:stCondLst>
                                          <p:endCondLst>
                                            <p:cond evt="onStopAudio" delay="0">
                                              <p:tgtEl>
                                                <p:sldTgt/>
                                              </p:tgtEl>
                                            </p:cond>
                                          </p:endCondLst>
                                        </p:cTn>
                                        <p:tgtEl>
                                          <p:sndTgt r:embed="rId3" name="arrow.wav"/>
                                        </p:tgtEl>
                                      </p:cMediaNode>
                                    </p:audio>
                                  </p:subTnLst>
                                </p:cTn>
                              </p:par>
                              <p:par>
                                <p:cTn id="154" presetID="30" presetClass="entr" presetSubtype="0" fill="hold" grpId="0" nodeType="withEffect">
                                  <p:stCondLst>
                                    <p:cond delay="0"/>
                                  </p:stCondLst>
                                  <p:childTnLst>
                                    <p:set>
                                      <p:cBhvr>
                                        <p:cTn id="155" dur="1" fill="hold">
                                          <p:stCondLst>
                                            <p:cond delay="0"/>
                                          </p:stCondLst>
                                        </p:cTn>
                                        <p:tgtEl>
                                          <p:spTgt spid="2">
                                            <p:graphicEl>
                                              <a:dgm id="{3051093E-C5D7-4A9A-B3B7-C0ADF6B0D819}"/>
                                            </p:graphicEl>
                                          </p:spTgt>
                                        </p:tgtEl>
                                        <p:attrNameLst>
                                          <p:attrName>style.visibility</p:attrName>
                                        </p:attrNameLst>
                                      </p:cBhvr>
                                      <p:to>
                                        <p:strVal val="visible"/>
                                      </p:to>
                                    </p:set>
                                    <p:animEffect transition="in" filter="fade">
                                      <p:cBhvr>
                                        <p:cTn id="156" dur="1200" decel="100000"/>
                                        <p:tgtEl>
                                          <p:spTgt spid="2">
                                            <p:graphicEl>
                                              <a:dgm id="{3051093E-C5D7-4A9A-B3B7-C0ADF6B0D819}"/>
                                            </p:graphicEl>
                                          </p:spTgt>
                                        </p:tgtEl>
                                      </p:cBhvr>
                                    </p:animEffect>
                                    <p:anim calcmode="lin" valueType="num">
                                      <p:cBhvr>
                                        <p:cTn id="157" dur="1200" decel="100000" fill="hold"/>
                                        <p:tgtEl>
                                          <p:spTgt spid="2">
                                            <p:graphicEl>
                                              <a:dgm id="{3051093E-C5D7-4A9A-B3B7-C0ADF6B0D819}"/>
                                            </p:graphicEl>
                                          </p:spTgt>
                                        </p:tgtEl>
                                        <p:attrNameLst>
                                          <p:attrName>style.rotation</p:attrName>
                                        </p:attrNameLst>
                                      </p:cBhvr>
                                      <p:tavLst>
                                        <p:tav tm="0">
                                          <p:val>
                                            <p:fltVal val="-90"/>
                                          </p:val>
                                        </p:tav>
                                        <p:tav tm="100000">
                                          <p:val>
                                            <p:fltVal val="0"/>
                                          </p:val>
                                        </p:tav>
                                      </p:tavLst>
                                    </p:anim>
                                    <p:anim calcmode="lin" valueType="num">
                                      <p:cBhvr>
                                        <p:cTn id="158" dur="1200" decel="100000" fill="hold"/>
                                        <p:tgtEl>
                                          <p:spTgt spid="2">
                                            <p:graphicEl>
                                              <a:dgm id="{3051093E-C5D7-4A9A-B3B7-C0ADF6B0D819}"/>
                                            </p:graphicEl>
                                          </p:spTgt>
                                        </p:tgtEl>
                                        <p:attrNameLst>
                                          <p:attrName>ppt_x</p:attrName>
                                        </p:attrNameLst>
                                      </p:cBhvr>
                                      <p:tavLst>
                                        <p:tav tm="0">
                                          <p:val>
                                            <p:strVal val="#ppt_x+0.4"/>
                                          </p:val>
                                        </p:tav>
                                        <p:tav tm="100000">
                                          <p:val>
                                            <p:strVal val="#ppt_x-0.05"/>
                                          </p:val>
                                        </p:tav>
                                      </p:tavLst>
                                    </p:anim>
                                    <p:anim calcmode="lin" valueType="num">
                                      <p:cBhvr>
                                        <p:cTn id="159" dur="1200" decel="100000" fill="hold"/>
                                        <p:tgtEl>
                                          <p:spTgt spid="2">
                                            <p:graphicEl>
                                              <a:dgm id="{3051093E-C5D7-4A9A-B3B7-C0ADF6B0D819}"/>
                                            </p:graphicEl>
                                          </p:spTgt>
                                        </p:tgtEl>
                                        <p:attrNameLst>
                                          <p:attrName>ppt_y</p:attrName>
                                        </p:attrNameLst>
                                      </p:cBhvr>
                                      <p:tavLst>
                                        <p:tav tm="0">
                                          <p:val>
                                            <p:strVal val="#ppt_y-0.4"/>
                                          </p:val>
                                        </p:tav>
                                        <p:tav tm="100000">
                                          <p:val>
                                            <p:strVal val="#ppt_y+0.1"/>
                                          </p:val>
                                        </p:tav>
                                      </p:tavLst>
                                    </p:anim>
                                    <p:anim calcmode="lin" valueType="num">
                                      <p:cBhvr>
                                        <p:cTn id="160" dur="300" accel="100000" fill="hold">
                                          <p:stCondLst>
                                            <p:cond delay="1200"/>
                                          </p:stCondLst>
                                        </p:cTn>
                                        <p:tgtEl>
                                          <p:spTgt spid="2">
                                            <p:graphicEl>
                                              <a:dgm id="{3051093E-C5D7-4A9A-B3B7-C0ADF6B0D819}"/>
                                            </p:graphicEl>
                                          </p:spTgt>
                                        </p:tgtEl>
                                        <p:attrNameLst>
                                          <p:attrName>ppt_x</p:attrName>
                                        </p:attrNameLst>
                                      </p:cBhvr>
                                      <p:tavLst>
                                        <p:tav tm="0">
                                          <p:val>
                                            <p:strVal val="#ppt_x-0.05"/>
                                          </p:val>
                                        </p:tav>
                                        <p:tav tm="100000">
                                          <p:val>
                                            <p:strVal val="#ppt_x"/>
                                          </p:val>
                                        </p:tav>
                                      </p:tavLst>
                                    </p:anim>
                                    <p:anim calcmode="lin" valueType="num">
                                      <p:cBhvr>
                                        <p:cTn id="161" dur="300" accel="100000" fill="hold">
                                          <p:stCondLst>
                                            <p:cond delay="1200"/>
                                          </p:stCondLst>
                                        </p:cTn>
                                        <p:tgtEl>
                                          <p:spTgt spid="2">
                                            <p:graphicEl>
                                              <a:dgm id="{3051093E-C5D7-4A9A-B3B7-C0ADF6B0D819}"/>
                                            </p:graphic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54"/>
                                            </p:cond>
                                          </p:stCondLst>
                                          <p:endCondLst>
                                            <p:cond evt="onStopAudio" delay="0">
                                              <p:tgtEl>
                                                <p:sldTgt/>
                                              </p:tgtEl>
                                            </p:cond>
                                          </p:endCondLst>
                                        </p:cTn>
                                        <p:tgtEl>
                                          <p:sndTgt r:embed="rId3" name="arrow.wav"/>
                                        </p:tgtEl>
                                      </p:cMediaNode>
                                    </p:audio>
                                  </p:sub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nodeType="clickEffect">
                                  <p:stCondLst>
                                    <p:cond delay="0"/>
                                  </p:stCondLst>
                                  <p:childTnLst>
                                    <p:set>
                                      <p:cBhvr>
                                        <p:cTn id="165" dur="1" fill="hold">
                                          <p:stCondLst>
                                            <p:cond delay="0"/>
                                          </p:stCondLst>
                                        </p:cTn>
                                        <p:tgtEl>
                                          <p:spTgt spid="22"/>
                                        </p:tgtEl>
                                        <p:attrNameLst>
                                          <p:attrName>style.visibility</p:attrName>
                                        </p:attrNameLst>
                                      </p:cBhvr>
                                      <p:to>
                                        <p:strVal val="visible"/>
                                      </p:to>
                                    </p:set>
                                    <p:animEffect transition="in" filter="wipe(left)">
                                      <p:cBhvr>
                                        <p:cTn id="166" dur="2250"/>
                                        <p:tgtEl>
                                          <p:spTgt spid="22"/>
                                        </p:tgtEl>
                                      </p:cBhvr>
                                    </p:animEffect>
                                  </p:childTnLst>
                                </p:cTn>
                              </p:par>
                            </p:childTnLst>
                          </p:cTn>
                        </p:par>
                      </p:childTnLst>
                    </p:cTn>
                  </p:par>
                  <p:par>
                    <p:cTn id="167" fill="hold">
                      <p:stCondLst>
                        <p:cond delay="indefinite"/>
                      </p:stCondLst>
                      <p:childTnLst>
                        <p:par>
                          <p:cTn id="168" fill="hold">
                            <p:stCondLst>
                              <p:cond delay="0"/>
                            </p:stCondLst>
                            <p:childTnLst>
                              <p:par>
                                <p:cTn id="169" presetID="53" presetClass="entr" presetSubtype="16" fill="hold" grpId="0" nodeType="clickEffect">
                                  <p:stCondLst>
                                    <p:cond delay="0"/>
                                  </p:stCondLst>
                                  <p:childTnLst>
                                    <p:set>
                                      <p:cBhvr>
                                        <p:cTn id="170" dur="1" fill="hold">
                                          <p:stCondLst>
                                            <p:cond delay="0"/>
                                          </p:stCondLst>
                                        </p:cTn>
                                        <p:tgtEl>
                                          <p:spTgt spid="18"/>
                                        </p:tgtEl>
                                        <p:attrNameLst>
                                          <p:attrName>style.visibility</p:attrName>
                                        </p:attrNameLst>
                                      </p:cBhvr>
                                      <p:to>
                                        <p:strVal val="visible"/>
                                      </p:to>
                                    </p:set>
                                    <p:anim calcmode="lin" valueType="num">
                                      <p:cBhvr>
                                        <p:cTn id="171" dur="1250" fill="hold"/>
                                        <p:tgtEl>
                                          <p:spTgt spid="18"/>
                                        </p:tgtEl>
                                        <p:attrNameLst>
                                          <p:attrName>ppt_w</p:attrName>
                                        </p:attrNameLst>
                                      </p:cBhvr>
                                      <p:tavLst>
                                        <p:tav tm="0">
                                          <p:val>
                                            <p:fltVal val="0"/>
                                          </p:val>
                                        </p:tav>
                                        <p:tav tm="100000">
                                          <p:val>
                                            <p:strVal val="#ppt_w"/>
                                          </p:val>
                                        </p:tav>
                                      </p:tavLst>
                                    </p:anim>
                                    <p:anim calcmode="lin" valueType="num">
                                      <p:cBhvr>
                                        <p:cTn id="172" dur="1250" fill="hold"/>
                                        <p:tgtEl>
                                          <p:spTgt spid="18"/>
                                        </p:tgtEl>
                                        <p:attrNameLst>
                                          <p:attrName>ppt_h</p:attrName>
                                        </p:attrNameLst>
                                      </p:cBhvr>
                                      <p:tavLst>
                                        <p:tav tm="0">
                                          <p:val>
                                            <p:fltVal val="0"/>
                                          </p:val>
                                        </p:tav>
                                        <p:tav tm="100000">
                                          <p:val>
                                            <p:strVal val="#ppt_h"/>
                                          </p:val>
                                        </p:tav>
                                      </p:tavLst>
                                    </p:anim>
                                    <p:animEffect transition="in" filter="fade">
                                      <p:cBhvr>
                                        <p:cTn id="173" dur="1250"/>
                                        <p:tgtEl>
                                          <p:spTgt spid="18"/>
                                        </p:tgtEl>
                                      </p:cBhvr>
                                    </p:animEffect>
                                  </p:childTnLst>
                                  <p:subTnLst>
                                    <p:audio>
                                      <p:cMediaNode>
                                        <p:cTn display="0" masterRel="sameClick">
                                          <p:stCondLst>
                                            <p:cond evt="begin" delay="0">
                                              <p:tn val="169"/>
                                            </p:cond>
                                          </p:stCondLst>
                                          <p:endCondLst>
                                            <p:cond evt="onStopAudio" delay="0">
                                              <p:tgtEl>
                                                <p:sldTgt/>
                                              </p:tgtEl>
                                            </p:cond>
                                          </p:endCondLst>
                                        </p:cTn>
                                        <p:tgtEl>
                                          <p:sndTgt r:embed="rId3" name="arrow.wav"/>
                                        </p:tgtEl>
                                      </p:cMediaNode>
                                    </p:audio>
                                  </p:subTnLst>
                                </p:cTn>
                              </p:par>
                            </p:childTnLst>
                          </p:cTn>
                        </p:par>
                      </p:childTnLst>
                    </p:cTn>
                  </p:par>
                  <p:par>
                    <p:cTn id="174" fill="hold">
                      <p:stCondLst>
                        <p:cond delay="indefinite"/>
                      </p:stCondLst>
                      <p:childTnLst>
                        <p:par>
                          <p:cTn id="175" fill="hold">
                            <p:stCondLst>
                              <p:cond delay="0"/>
                            </p:stCondLst>
                            <p:childTnLst>
                              <p:par>
                                <p:cTn id="176" presetID="31" presetClass="entr" presetSubtype="0" fill="hold" grpId="0" nodeType="clickEffect">
                                  <p:stCondLst>
                                    <p:cond delay="0"/>
                                  </p:stCondLst>
                                  <p:childTnLst>
                                    <p:set>
                                      <p:cBhvr>
                                        <p:cTn id="177" dur="1" fill="hold">
                                          <p:stCondLst>
                                            <p:cond delay="0"/>
                                          </p:stCondLst>
                                        </p:cTn>
                                        <p:tgtEl>
                                          <p:spTgt spid="16"/>
                                        </p:tgtEl>
                                        <p:attrNameLst>
                                          <p:attrName>style.visibility</p:attrName>
                                        </p:attrNameLst>
                                      </p:cBhvr>
                                      <p:to>
                                        <p:strVal val="visible"/>
                                      </p:to>
                                    </p:set>
                                    <p:anim calcmode="lin" valueType="num">
                                      <p:cBhvr>
                                        <p:cTn id="178" dur="1000" fill="hold"/>
                                        <p:tgtEl>
                                          <p:spTgt spid="16"/>
                                        </p:tgtEl>
                                        <p:attrNameLst>
                                          <p:attrName>ppt_w</p:attrName>
                                        </p:attrNameLst>
                                      </p:cBhvr>
                                      <p:tavLst>
                                        <p:tav tm="0">
                                          <p:val>
                                            <p:fltVal val="0"/>
                                          </p:val>
                                        </p:tav>
                                        <p:tav tm="100000">
                                          <p:val>
                                            <p:strVal val="#ppt_w"/>
                                          </p:val>
                                        </p:tav>
                                      </p:tavLst>
                                    </p:anim>
                                    <p:anim calcmode="lin" valueType="num">
                                      <p:cBhvr>
                                        <p:cTn id="179" dur="1000" fill="hold"/>
                                        <p:tgtEl>
                                          <p:spTgt spid="16"/>
                                        </p:tgtEl>
                                        <p:attrNameLst>
                                          <p:attrName>ppt_h</p:attrName>
                                        </p:attrNameLst>
                                      </p:cBhvr>
                                      <p:tavLst>
                                        <p:tav tm="0">
                                          <p:val>
                                            <p:fltVal val="0"/>
                                          </p:val>
                                        </p:tav>
                                        <p:tav tm="100000">
                                          <p:val>
                                            <p:strVal val="#ppt_h"/>
                                          </p:val>
                                        </p:tav>
                                      </p:tavLst>
                                    </p:anim>
                                    <p:anim calcmode="lin" valueType="num">
                                      <p:cBhvr>
                                        <p:cTn id="180" dur="1000" fill="hold"/>
                                        <p:tgtEl>
                                          <p:spTgt spid="16"/>
                                        </p:tgtEl>
                                        <p:attrNameLst>
                                          <p:attrName>style.rotation</p:attrName>
                                        </p:attrNameLst>
                                      </p:cBhvr>
                                      <p:tavLst>
                                        <p:tav tm="0">
                                          <p:val>
                                            <p:fltVal val="90"/>
                                          </p:val>
                                        </p:tav>
                                        <p:tav tm="100000">
                                          <p:val>
                                            <p:fltVal val="0"/>
                                          </p:val>
                                        </p:tav>
                                      </p:tavLst>
                                    </p:anim>
                                    <p:animEffect transition="in" filter="fade">
                                      <p:cBhvr>
                                        <p:cTn id="181" dur="1000"/>
                                        <p:tgtEl>
                                          <p:spTgt spid="16"/>
                                        </p:tgtEl>
                                      </p:cBhvr>
                                    </p:animEffect>
                                  </p:childTnLst>
                                  <p:subTnLst>
                                    <p:audio>
                                      <p:cMediaNode>
                                        <p:cTn display="0" masterRel="sameClick">
                                          <p:stCondLst>
                                            <p:cond evt="begin" delay="0">
                                              <p:tn val="176"/>
                                            </p:cond>
                                          </p:stCondLst>
                                          <p:endCondLst>
                                            <p:cond evt="onStopAudio" delay="0">
                                              <p:tgtEl>
                                                <p:sldTgt/>
                                              </p:tgtEl>
                                            </p:cond>
                                          </p:endCondLst>
                                        </p:cTn>
                                        <p:tgtEl>
                                          <p:sndTgt r:embed="rId3" name="arrow.wav"/>
                                        </p:tgtEl>
                                      </p:cMediaNode>
                                    </p:audio>
                                  </p:subTnLst>
                                </p:cTn>
                              </p:par>
                              <p:par>
                                <p:cTn id="182" presetID="22" presetClass="entr" presetSubtype="1" fill="hold" nodeType="withEffect">
                                  <p:stCondLst>
                                    <p:cond delay="0"/>
                                  </p:stCondLst>
                                  <p:childTnLst>
                                    <p:set>
                                      <p:cBhvr>
                                        <p:cTn id="183" dur="1" fill="hold">
                                          <p:stCondLst>
                                            <p:cond delay="0"/>
                                          </p:stCondLst>
                                        </p:cTn>
                                        <p:tgtEl>
                                          <p:spTgt spid="17"/>
                                        </p:tgtEl>
                                        <p:attrNameLst>
                                          <p:attrName>style.visibility</p:attrName>
                                        </p:attrNameLst>
                                      </p:cBhvr>
                                      <p:to>
                                        <p:strVal val="visible"/>
                                      </p:to>
                                    </p:set>
                                    <p:animEffect transition="in" filter="wipe(up)">
                                      <p:cBhvr>
                                        <p:cTn id="184" dur="500"/>
                                        <p:tgtEl>
                                          <p:spTgt spid="17"/>
                                        </p:tgtEl>
                                      </p:cBhvr>
                                    </p:animEffect>
                                  </p:childTnLst>
                                </p:cTn>
                              </p:par>
                            </p:childTnLst>
                          </p:cTn>
                        </p:par>
                      </p:childTnLst>
                    </p:cTn>
                  </p:par>
                  <p:par>
                    <p:cTn id="185" fill="hold">
                      <p:stCondLst>
                        <p:cond delay="indefinite"/>
                      </p:stCondLst>
                      <p:childTnLst>
                        <p:par>
                          <p:cTn id="186" fill="hold">
                            <p:stCondLst>
                              <p:cond delay="0"/>
                            </p:stCondLst>
                            <p:childTnLst>
                              <p:par>
                                <p:cTn id="187" presetID="31" presetClass="entr" presetSubtype="0" fill="hold" grpId="0" nodeType="clickEffect">
                                  <p:stCondLst>
                                    <p:cond delay="0"/>
                                  </p:stCondLst>
                                  <p:childTnLst>
                                    <p:set>
                                      <p:cBhvr>
                                        <p:cTn id="188" dur="1" fill="hold">
                                          <p:stCondLst>
                                            <p:cond delay="0"/>
                                          </p:stCondLst>
                                        </p:cTn>
                                        <p:tgtEl>
                                          <p:spTgt spid="20"/>
                                        </p:tgtEl>
                                        <p:attrNameLst>
                                          <p:attrName>style.visibility</p:attrName>
                                        </p:attrNameLst>
                                      </p:cBhvr>
                                      <p:to>
                                        <p:strVal val="visible"/>
                                      </p:to>
                                    </p:set>
                                    <p:anim calcmode="lin" valueType="num">
                                      <p:cBhvr>
                                        <p:cTn id="189" dur="1000" fill="hold"/>
                                        <p:tgtEl>
                                          <p:spTgt spid="20"/>
                                        </p:tgtEl>
                                        <p:attrNameLst>
                                          <p:attrName>ppt_w</p:attrName>
                                        </p:attrNameLst>
                                      </p:cBhvr>
                                      <p:tavLst>
                                        <p:tav tm="0">
                                          <p:val>
                                            <p:fltVal val="0"/>
                                          </p:val>
                                        </p:tav>
                                        <p:tav tm="100000">
                                          <p:val>
                                            <p:strVal val="#ppt_w"/>
                                          </p:val>
                                        </p:tav>
                                      </p:tavLst>
                                    </p:anim>
                                    <p:anim calcmode="lin" valueType="num">
                                      <p:cBhvr>
                                        <p:cTn id="190" dur="1000" fill="hold"/>
                                        <p:tgtEl>
                                          <p:spTgt spid="20"/>
                                        </p:tgtEl>
                                        <p:attrNameLst>
                                          <p:attrName>ppt_h</p:attrName>
                                        </p:attrNameLst>
                                      </p:cBhvr>
                                      <p:tavLst>
                                        <p:tav tm="0">
                                          <p:val>
                                            <p:fltVal val="0"/>
                                          </p:val>
                                        </p:tav>
                                        <p:tav tm="100000">
                                          <p:val>
                                            <p:strVal val="#ppt_h"/>
                                          </p:val>
                                        </p:tav>
                                      </p:tavLst>
                                    </p:anim>
                                    <p:anim calcmode="lin" valueType="num">
                                      <p:cBhvr>
                                        <p:cTn id="191" dur="1000" fill="hold"/>
                                        <p:tgtEl>
                                          <p:spTgt spid="20"/>
                                        </p:tgtEl>
                                        <p:attrNameLst>
                                          <p:attrName>style.rotation</p:attrName>
                                        </p:attrNameLst>
                                      </p:cBhvr>
                                      <p:tavLst>
                                        <p:tav tm="0">
                                          <p:val>
                                            <p:fltVal val="90"/>
                                          </p:val>
                                        </p:tav>
                                        <p:tav tm="100000">
                                          <p:val>
                                            <p:fltVal val="0"/>
                                          </p:val>
                                        </p:tav>
                                      </p:tavLst>
                                    </p:anim>
                                    <p:animEffect transition="in" filter="fade">
                                      <p:cBhvr>
                                        <p:cTn id="192" dur="1000"/>
                                        <p:tgtEl>
                                          <p:spTgt spid="20"/>
                                        </p:tgtEl>
                                      </p:cBhvr>
                                    </p:animEffect>
                                  </p:childTnLst>
                                  <p:subTnLst>
                                    <p:audio>
                                      <p:cMediaNode>
                                        <p:cTn display="0" masterRel="sameClick">
                                          <p:stCondLst>
                                            <p:cond evt="begin" delay="0">
                                              <p:tn val="187"/>
                                            </p:cond>
                                          </p:stCondLst>
                                          <p:endCondLst>
                                            <p:cond evt="onStopAudio" delay="0">
                                              <p:tgtEl>
                                                <p:sldTgt/>
                                              </p:tgtEl>
                                            </p:cond>
                                          </p:endCondLst>
                                        </p:cTn>
                                        <p:tgtEl>
                                          <p:sndTgt r:embed="rId3" name="arrow.wav"/>
                                        </p:tgtEl>
                                      </p:cMediaNode>
                                    </p:audio>
                                  </p:subTnLst>
                                </p:cTn>
                              </p:par>
                              <p:par>
                                <p:cTn id="193" presetID="22" presetClass="entr" presetSubtype="1" fill="hold" grpId="0" nodeType="withEffect">
                                  <p:stCondLst>
                                    <p:cond delay="0"/>
                                  </p:stCondLst>
                                  <p:childTnLst>
                                    <p:set>
                                      <p:cBhvr>
                                        <p:cTn id="194" dur="1" fill="hold">
                                          <p:stCondLst>
                                            <p:cond delay="0"/>
                                          </p:stCondLst>
                                        </p:cTn>
                                        <p:tgtEl>
                                          <p:spTgt spid="5"/>
                                        </p:tgtEl>
                                        <p:attrNameLst>
                                          <p:attrName>style.visibility</p:attrName>
                                        </p:attrNameLst>
                                      </p:cBhvr>
                                      <p:to>
                                        <p:strVal val="visible"/>
                                      </p:to>
                                    </p:set>
                                    <p:animEffect transition="in" filter="wipe(up)">
                                      <p:cBhvr>
                                        <p:cTn id="195" dur="500"/>
                                        <p:tgtEl>
                                          <p:spTgt spid="5"/>
                                        </p:tgtEl>
                                      </p:cBhvr>
                                    </p:animEffect>
                                  </p:childTnLst>
                                </p:cTn>
                              </p:par>
                            </p:childTnLst>
                          </p:cTn>
                        </p:par>
                      </p:childTnLst>
                    </p:cTn>
                  </p:par>
                  <p:par>
                    <p:cTn id="196" fill="hold">
                      <p:stCondLst>
                        <p:cond delay="indefinite"/>
                      </p:stCondLst>
                      <p:childTnLst>
                        <p:par>
                          <p:cTn id="197" fill="hold">
                            <p:stCondLst>
                              <p:cond delay="0"/>
                            </p:stCondLst>
                            <p:childTnLst>
                              <p:par>
                                <p:cTn id="198" presetID="31" presetClass="entr" presetSubtype="0" fill="hold" grpId="0" nodeType="clickEffect">
                                  <p:stCondLst>
                                    <p:cond delay="0"/>
                                  </p:stCondLst>
                                  <p:childTnLst>
                                    <p:set>
                                      <p:cBhvr>
                                        <p:cTn id="199" dur="1" fill="hold">
                                          <p:stCondLst>
                                            <p:cond delay="0"/>
                                          </p:stCondLst>
                                        </p:cTn>
                                        <p:tgtEl>
                                          <p:spTgt spid="19"/>
                                        </p:tgtEl>
                                        <p:attrNameLst>
                                          <p:attrName>style.visibility</p:attrName>
                                        </p:attrNameLst>
                                      </p:cBhvr>
                                      <p:to>
                                        <p:strVal val="visible"/>
                                      </p:to>
                                    </p:set>
                                    <p:anim calcmode="lin" valueType="num">
                                      <p:cBhvr>
                                        <p:cTn id="200" dur="1000" fill="hold"/>
                                        <p:tgtEl>
                                          <p:spTgt spid="19"/>
                                        </p:tgtEl>
                                        <p:attrNameLst>
                                          <p:attrName>ppt_w</p:attrName>
                                        </p:attrNameLst>
                                      </p:cBhvr>
                                      <p:tavLst>
                                        <p:tav tm="0">
                                          <p:val>
                                            <p:fltVal val="0"/>
                                          </p:val>
                                        </p:tav>
                                        <p:tav tm="100000">
                                          <p:val>
                                            <p:strVal val="#ppt_w"/>
                                          </p:val>
                                        </p:tav>
                                      </p:tavLst>
                                    </p:anim>
                                    <p:anim calcmode="lin" valueType="num">
                                      <p:cBhvr>
                                        <p:cTn id="201" dur="1000" fill="hold"/>
                                        <p:tgtEl>
                                          <p:spTgt spid="19"/>
                                        </p:tgtEl>
                                        <p:attrNameLst>
                                          <p:attrName>ppt_h</p:attrName>
                                        </p:attrNameLst>
                                      </p:cBhvr>
                                      <p:tavLst>
                                        <p:tav tm="0">
                                          <p:val>
                                            <p:fltVal val="0"/>
                                          </p:val>
                                        </p:tav>
                                        <p:tav tm="100000">
                                          <p:val>
                                            <p:strVal val="#ppt_h"/>
                                          </p:val>
                                        </p:tav>
                                      </p:tavLst>
                                    </p:anim>
                                    <p:anim calcmode="lin" valueType="num">
                                      <p:cBhvr>
                                        <p:cTn id="202" dur="1000" fill="hold"/>
                                        <p:tgtEl>
                                          <p:spTgt spid="19"/>
                                        </p:tgtEl>
                                        <p:attrNameLst>
                                          <p:attrName>style.rotation</p:attrName>
                                        </p:attrNameLst>
                                      </p:cBhvr>
                                      <p:tavLst>
                                        <p:tav tm="0">
                                          <p:val>
                                            <p:fltVal val="90"/>
                                          </p:val>
                                        </p:tav>
                                        <p:tav tm="100000">
                                          <p:val>
                                            <p:fltVal val="0"/>
                                          </p:val>
                                        </p:tav>
                                      </p:tavLst>
                                    </p:anim>
                                    <p:animEffect transition="in" filter="fade">
                                      <p:cBhvr>
                                        <p:cTn id="203" dur="1000"/>
                                        <p:tgtEl>
                                          <p:spTgt spid="19"/>
                                        </p:tgtEl>
                                      </p:cBhvr>
                                    </p:animEffect>
                                  </p:childTnLst>
                                  <p:subTnLst>
                                    <p:audio>
                                      <p:cMediaNode>
                                        <p:cTn display="0" masterRel="sameClick">
                                          <p:stCondLst>
                                            <p:cond evt="begin" delay="0">
                                              <p:tn val="198"/>
                                            </p:cond>
                                          </p:stCondLst>
                                          <p:endCondLst>
                                            <p:cond evt="onStopAudio" delay="0">
                                              <p:tgtEl>
                                                <p:sldTgt/>
                                              </p:tgtEl>
                                            </p:cond>
                                          </p:endCondLst>
                                        </p:cTn>
                                        <p:tgtEl>
                                          <p:sndTgt r:embed="rId3" name="arrow.wav"/>
                                        </p:tgtEl>
                                      </p:cMediaNode>
                                    </p:audio>
                                  </p:subTnLst>
                                </p:cTn>
                              </p:par>
                              <p:par>
                                <p:cTn id="204" presetID="22" presetClass="entr" presetSubtype="4" fill="hold" grpId="0" nodeType="withEffect">
                                  <p:stCondLst>
                                    <p:cond delay="0"/>
                                  </p:stCondLst>
                                  <p:childTnLst>
                                    <p:set>
                                      <p:cBhvr>
                                        <p:cTn id="205" dur="1" fill="hold">
                                          <p:stCondLst>
                                            <p:cond delay="0"/>
                                          </p:stCondLst>
                                        </p:cTn>
                                        <p:tgtEl>
                                          <p:spTgt spid="3"/>
                                        </p:tgtEl>
                                        <p:attrNameLst>
                                          <p:attrName>style.visibility</p:attrName>
                                        </p:attrNameLst>
                                      </p:cBhvr>
                                      <p:to>
                                        <p:strVal val="visible"/>
                                      </p:to>
                                    </p:set>
                                    <p:animEffect transition="in" filter="wipe(down)">
                                      <p:cBhvr>
                                        <p:cTn id="206" dur="500"/>
                                        <p:tgtEl>
                                          <p:spTgt spid="3"/>
                                        </p:tgtEl>
                                      </p:cBhvr>
                                    </p:animEffect>
                                  </p:childTnLst>
                                </p:cTn>
                              </p:par>
                            </p:childTnLst>
                          </p:cTn>
                        </p:par>
                      </p:childTnLst>
                    </p:cTn>
                  </p:par>
                  <p:par>
                    <p:cTn id="207" fill="hold">
                      <p:stCondLst>
                        <p:cond delay="indefinite"/>
                      </p:stCondLst>
                      <p:childTnLst>
                        <p:par>
                          <p:cTn id="208" fill="hold">
                            <p:stCondLst>
                              <p:cond delay="0"/>
                            </p:stCondLst>
                            <p:childTnLst>
                              <p:par>
                                <p:cTn id="209" presetID="30" presetClass="entr" presetSubtype="0" fill="hold" grpId="0" nodeType="clickEffect">
                                  <p:stCondLst>
                                    <p:cond delay="0"/>
                                  </p:stCondLst>
                                  <p:childTnLst>
                                    <p:set>
                                      <p:cBhvr>
                                        <p:cTn id="210" dur="1" fill="hold">
                                          <p:stCondLst>
                                            <p:cond delay="0"/>
                                          </p:stCondLst>
                                        </p:cTn>
                                        <p:tgtEl>
                                          <p:spTgt spid="10"/>
                                        </p:tgtEl>
                                        <p:attrNameLst>
                                          <p:attrName>style.visibility</p:attrName>
                                        </p:attrNameLst>
                                      </p:cBhvr>
                                      <p:to>
                                        <p:strVal val="visible"/>
                                      </p:to>
                                    </p:set>
                                    <p:animEffect transition="in" filter="fade">
                                      <p:cBhvr>
                                        <p:cTn id="211" dur="1200" decel="100000"/>
                                        <p:tgtEl>
                                          <p:spTgt spid="10"/>
                                        </p:tgtEl>
                                      </p:cBhvr>
                                    </p:animEffect>
                                    <p:anim calcmode="lin" valueType="num">
                                      <p:cBhvr>
                                        <p:cTn id="212" dur="1200" decel="100000" fill="hold"/>
                                        <p:tgtEl>
                                          <p:spTgt spid="10"/>
                                        </p:tgtEl>
                                        <p:attrNameLst>
                                          <p:attrName>style.rotation</p:attrName>
                                        </p:attrNameLst>
                                      </p:cBhvr>
                                      <p:tavLst>
                                        <p:tav tm="0">
                                          <p:val>
                                            <p:fltVal val="-90"/>
                                          </p:val>
                                        </p:tav>
                                        <p:tav tm="100000">
                                          <p:val>
                                            <p:fltVal val="0"/>
                                          </p:val>
                                        </p:tav>
                                      </p:tavLst>
                                    </p:anim>
                                    <p:anim calcmode="lin" valueType="num">
                                      <p:cBhvr>
                                        <p:cTn id="213" dur="1200" decel="100000" fill="hold"/>
                                        <p:tgtEl>
                                          <p:spTgt spid="10"/>
                                        </p:tgtEl>
                                        <p:attrNameLst>
                                          <p:attrName>ppt_x</p:attrName>
                                        </p:attrNameLst>
                                      </p:cBhvr>
                                      <p:tavLst>
                                        <p:tav tm="0">
                                          <p:val>
                                            <p:strVal val="#ppt_x+0.4"/>
                                          </p:val>
                                        </p:tav>
                                        <p:tav tm="100000">
                                          <p:val>
                                            <p:strVal val="#ppt_x-0.05"/>
                                          </p:val>
                                        </p:tav>
                                      </p:tavLst>
                                    </p:anim>
                                    <p:anim calcmode="lin" valueType="num">
                                      <p:cBhvr>
                                        <p:cTn id="214" dur="1200" decel="100000" fill="hold"/>
                                        <p:tgtEl>
                                          <p:spTgt spid="10"/>
                                        </p:tgtEl>
                                        <p:attrNameLst>
                                          <p:attrName>ppt_y</p:attrName>
                                        </p:attrNameLst>
                                      </p:cBhvr>
                                      <p:tavLst>
                                        <p:tav tm="0">
                                          <p:val>
                                            <p:strVal val="#ppt_y-0.4"/>
                                          </p:val>
                                        </p:tav>
                                        <p:tav tm="100000">
                                          <p:val>
                                            <p:strVal val="#ppt_y+0.1"/>
                                          </p:val>
                                        </p:tav>
                                      </p:tavLst>
                                    </p:anim>
                                    <p:anim calcmode="lin" valueType="num">
                                      <p:cBhvr>
                                        <p:cTn id="215" dur="300" accel="100000" fill="hold">
                                          <p:stCondLst>
                                            <p:cond delay="1200"/>
                                          </p:stCondLst>
                                        </p:cTn>
                                        <p:tgtEl>
                                          <p:spTgt spid="10"/>
                                        </p:tgtEl>
                                        <p:attrNameLst>
                                          <p:attrName>ppt_x</p:attrName>
                                        </p:attrNameLst>
                                      </p:cBhvr>
                                      <p:tavLst>
                                        <p:tav tm="0">
                                          <p:val>
                                            <p:strVal val="#ppt_x-0.05"/>
                                          </p:val>
                                        </p:tav>
                                        <p:tav tm="100000">
                                          <p:val>
                                            <p:strVal val="#ppt_x"/>
                                          </p:val>
                                        </p:tav>
                                      </p:tavLst>
                                    </p:anim>
                                    <p:anim calcmode="lin" valueType="num">
                                      <p:cBhvr>
                                        <p:cTn id="216" dur="300" accel="100000" fill="hold">
                                          <p:stCondLst>
                                            <p:cond delay="1200"/>
                                          </p:stCondLst>
                                        </p:cTn>
                                        <p:tgtEl>
                                          <p:spTgt spid="10"/>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09"/>
                                            </p:cond>
                                          </p:stCondLst>
                                          <p:endCondLst>
                                            <p:cond evt="onStopAudio" delay="0">
                                              <p:tgtEl>
                                                <p:sldTgt/>
                                              </p:tgtEl>
                                            </p:cond>
                                          </p:endCondLst>
                                        </p:cTn>
                                        <p:tgtEl>
                                          <p:sndTgt r:embed="rId3" name="arrow.wav"/>
                                        </p:tgtEl>
                                      </p:cMediaNode>
                                    </p:audio>
                                  </p:subTnLst>
                                </p:cTn>
                              </p:par>
                            </p:childTnLst>
                          </p:cTn>
                        </p:par>
                      </p:childTnLst>
                    </p:cTn>
                  </p:par>
                  <p:par>
                    <p:cTn id="217" fill="hold">
                      <p:stCondLst>
                        <p:cond delay="indefinite"/>
                      </p:stCondLst>
                      <p:childTnLst>
                        <p:par>
                          <p:cTn id="218" fill="hold">
                            <p:stCondLst>
                              <p:cond delay="0"/>
                            </p:stCondLst>
                            <p:childTnLst>
                              <p:par>
                                <p:cTn id="219" presetID="30" presetClass="entr" presetSubtype="0" fill="hold" grpId="0" nodeType="clickEffect">
                                  <p:stCondLst>
                                    <p:cond delay="0"/>
                                  </p:stCondLst>
                                  <p:childTnLst>
                                    <p:set>
                                      <p:cBhvr>
                                        <p:cTn id="220" dur="1" fill="hold">
                                          <p:stCondLst>
                                            <p:cond delay="0"/>
                                          </p:stCondLst>
                                        </p:cTn>
                                        <p:tgtEl>
                                          <p:spTgt spid="12"/>
                                        </p:tgtEl>
                                        <p:attrNameLst>
                                          <p:attrName>style.visibility</p:attrName>
                                        </p:attrNameLst>
                                      </p:cBhvr>
                                      <p:to>
                                        <p:strVal val="visible"/>
                                      </p:to>
                                    </p:set>
                                    <p:animEffect transition="in" filter="fade">
                                      <p:cBhvr>
                                        <p:cTn id="221" dur="1200" decel="100000"/>
                                        <p:tgtEl>
                                          <p:spTgt spid="12"/>
                                        </p:tgtEl>
                                      </p:cBhvr>
                                    </p:animEffect>
                                    <p:anim calcmode="lin" valueType="num">
                                      <p:cBhvr>
                                        <p:cTn id="222" dur="1200" decel="100000" fill="hold"/>
                                        <p:tgtEl>
                                          <p:spTgt spid="12"/>
                                        </p:tgtEl>
                                        <p:attrNameLst>
                                          <p:attrName>style.rotation</p:attrName>
                                        </p:attrNameLst>
                                      </p:cBhvr>
                                      <p:tavLst>
                                        <p:tav tm="0">
                                          <p:val>
                                            <p:fltVal val="-90"/>
                                          </p:val>
                                        </p:tav>
                                        <p:tav tm="100000">
                                          <p:val>
                                            <p:fltVal val="0"/>
                                          </p:val>
                                        </p:tav>
                                      </p:tavLst>
                                    </p:anim>
                                    <p:anim calcmode="lin" valueType="num">
                                      <p:cBhvr>
                                        <p:cTn id="223" dur="1200" decel="100000" fill="hold"/>
                                        <p:tgtEl>
                                          <p:spTgt spid="12"/>
                                        </p:tgtEl>
                                        <p:attrNameLst>
                                          <p:attrName>ppt_x</p:attrName>
                                        </p:attrNameLst>
                                      </p:cBhvr>
                                      <p:tavLst>
                                        <p:tav tm="0">
                                          <p:val>
                                            <p:strVal val="#ppt_x+0.4"/>
                                          </p:val>
                                        </p:tav>
                                        <p:tav tm="100000">
                                          <p:val>
                                            <p:strVal val="#ppt_x-0.05"/>
                                          </p:val>
                                        </p:tav>
                                      </p:tavLst>
                                    </p:anim>
                                    <p:anim calcmode="lin" valueType="num">
                                      <p:cBhvr>
                                        <p:cTn id="224" dur="1200" decel="100000" fill="hold"/>
                                        <p:tgtEl>
                                          <p:spTgt spid="12"/>
                                        </p:tgtEl>
                                        <p:attrNameLst>
                                          <p:attrName>ppt_y</p:attrName>
                                        </p:attrNameLst>
                                      </p:cBhvr>
                                      <p:tavLst>
                                        <p:tav tm="0">
                                          <p:val>
                                            <p:strVal val="#ppt_y-0.4"/>
                                          </p:val>
                                        </p:tav>
                                        <p:tav tm="100000">
                                          <p:val>
                                            <p:strVal val="#ppt_y+0.1"/>
                                          </p:val>
                                        </p:tav>
                                      </p:tavLst>
                                    </p:anim>
                                    <p:anim calcmode="lin" valueType="num">
                                      <p:cBhvr>
                                        <p:cTn id="225" dur="300" accel="100000" fill="hold">
                                          <p:stCondLst>
                                            <p:cond delay="1200"/>
                                          </p:stCondLst>
                                        </p:cTn>
                                        <p:tgtEl>
                                          <p:spTgt spid="12"/>
                                        </p:tgtEl>
                                        <p:attrNameLst>
                                          <p:attrName>ppt_x</p:attrName>
                                        </p:attrNameLst>
                                      </p:cBhvr>
                                      <p:tavLst>
                                        <p:tav tm="0">
                                          <p:val>
                                            <p:strVal val="#ppt_x-0.05"/>
                                          </p:val>
                                        </p:tav>
                                        <p:tav tm="100000">
                                          <p:val>
                                            <p:strVal val="#ppt_x"/>
                                          </p:val>
                                        </p:tav>
                                      </p:tavLst>
                                    </p:anim>
                                    <p:anim calcmode="lin" valueType="num">
                                      <p:cBhvr>
                                        <p:cTn id="226" dur="300" accel="100000" fill="hold">
                                          <p:stCondLst>
                                            <p:cond delay="1200"/>
                                          </p:stCondLst>
                                        </p:cTn>
                                        <p:tgtEl>
                                          <p:spTgt spid="1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19"/>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7" grpId="0"/>
      <p:bldP spid="3" grpId="0" animBg="1"/>
      <p:bldP spid="10" grpId="0"/>
      <p:bldP spid="5" grpId="0" animBg="1"/>
      <p:bldP spid="12" grpId="0"/>
      <p:bldP spid="16" grpId="0"/>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672943" cy="6858000"/>
          </a:xfrm>
          <a:prstGeom prst="rect">
            <a:avLst/>
          </a:prstGeom>
        </p:spPr>
      </p:pic>
      <p:sp>
        <p:nvSpPr>
          <p:cNvPr id="5" name="TextBox 4"/>
          <p:cNvSpPr txBox="1"/>
          <p:nvPr/>
        </p:nvSpPr>
        <p:spPr>
          <a:xfrm>
            <a:off x="5061857" y="141515"/>
            <a:ext cx="3897086" cy="52322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b="1" dirty="0" smtClean="0">
                <a:latin typeface="Tw Cen MT" pitchFamily="34" charset="0"/>
              </a:rPr>
              <a:t>English lands in France</a:t>
            </a:r>
            <a:endParaRPr lang="en-GB" sz="2800" b="1" dirty="0">
              <a:latin typeface="Tw Cen MT" pitchFamily="34" charset="0"/>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
            <a:ext cx="3336471" cy="124131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5267" y="1082551"/>
            <a:ext cx="1756806" cy="135061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7788" y="1069683"/>
            <a:ext cx="4198898" cy="5005785"/>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52356" y="868258"/>
            <a:ext cx="3516087" cy="3420713"/>
          </a:xfrm>
          <a:prstGeom prst="rect">
            <a:avLst/>
          </a:prstGeom>
        </p:spPr>
      </p:pic>
      <p:sp>
        <p:nvSpPr>
          <p:cNvPr id="12" name="TextBox 11"/>
          <p:cNvSpPr txBox="1"/>
          <p:nvPr/>
        </p:nvSpPr>
        <p:spPr>
          <a:xfrm>
            <a:off x="4947557" y="4288971"/>
            <a:ext cx="4125685" cy="1938992"/>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a:latin typeface="Tw Cen MT" pitchFamily="34" charset="0"/>
              </a:rPr>
              <a:t>William the Conqueror was already </a:t>
            </a:r>
            <a:r>
              <a:rPr lang="en-GB" sz="2400" dirty="0" smtClean="0">
                <a:latin typeface="Tw Cen MT" pitchFamily="34" charset="0"/>
              </a:rPr>
              <a:t>Duke </a:t>
            </a:r>
            <a:r>
              <a:rPr lang="en-GB" sz="2400" dirty="0">
                <a:latin typeface="Tw Cen MT" pitchFamily="34" charset="0"/>
              </a:rPr>
              <a:t>of Normandy when he became king of </a:t>
            </a:r>
            <a:r>
              <a:rPr lang="en-GB" sz="2400" dirty="0" smtClean="0">
                <a:latin typeface="Tw Cen MT" pitchFamily="34" charset="0"/>
              </a:rPr>
              <a:t>England</a:t>
            </a:r>
            <a:r>
              <a:rPr lang="en-GB" sz="2400" dirty="0">
                <a:latin typeface="Tw Cen MT" pitchFamily="34" charset="0"/>
              </a:rPr>
              <a:t> </a:t>
            </a:r>
            <a:r>
              <a:rPr lang="en-GB" sz="2400" dirty="0" smtClean="0">
                <a:latin typeface="Tw Cen MT" pitchFamily="34" charset="0"/>
              </a:rPr>
              <a:t>in 1066. He ruled over England and Normandy.</a:t>
            </a:r>
            <a:endParaRPr lang="en-GB" sz="2400" dirty="0">
              <a:latin typeface="Tw Cen MT" pitchFamily="34" charset="0"/>
            </a:endParaRPr>
          </a:p>
        </p:txBody>
      </p:sp>
      <p:sp>
        <p:nvSpPr>
          <p:cNvPr id="13" name="TextBox 12"/>
          <p:cNvSpPr txBox="1"/>
          <p:nvPr/>
        </p:nvSpPr>
        <p:spPr>
          <a:xfrm>
            <a:off x="1306287" y="120097"/>
            <a:ext cx="1578428" cy="461665"/>
          </a:xfrm>
          <a:prstGeom prst="rect">
            <a:avLst/>
          </a:prstGeom>
          <a:noFill/>
        </p:spPr>
        <p:txBody>
          <a:bodyPr wrap="square" rtlCol="0">
            <a:spAutoFit/>
          </a:bodyPr>
          <a:lstStyle/>
          <a:p>
            <a:pPr algn="ctr"/>
            <a:r>
              <a:rPr lang="en-GB" sz="2400" b="1" dirty="0" smtClean="0">
                <a:latin typeface="Tw Cen MT" pitchFamily="34" charset="0"/>
              </a:rPr>
              <a:t>England</a:t>
            </a:r>
            <a:endParaRPr lang="en-GB" sz="2400" b="1" dirty="0">
              <a:latin typeface="Tw Cen MT" pitchFamily="34" charset="0"/>
            </a:endParaRPr>
          </a:p>
        </p:txBody>
      </p:sp>
      <p:pic>
        <p:nvPicPr>
          <p:cNvPr id="32" name="Picture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52356" y="846482"/>
            <a:ext cx="3516087" cy="3420713"/>
          </a:xfrm>
          <a:prstGeom prst="rect">
            <a:avLst/>
          </a:prstGeom>
        </p:spPr>
      </p:pic>
      <p:sp>
        <p:nvSpPr>
          <p:cNvPr id="33" name="TextBox 32"/>
          <p:cNvSpPr txBox="1"/>
          <p:nvPr/>
        </p:nvSpPr>
        <p:spPr>
          <a:xfrm>
            <a:off x="4958439" y="4267195"/>
            <a:ext cx="4125685" cy="2308324"/>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a:latin typeface="Tw Cen MT" pitchFamily="34" charset="0"/>
              </a:rPr>
              <a:t>Henry II became king of England in </a:t>
            </a:r>
            <a:r>
              <a:rPr lang="en-GB" sz="2400" dirty="0" smtClean="0">
                <a:latin typeface="Tw Cen MT" pitchFamily="34" charset="0"/>
              </a:rPr>
              <a:t>1154. He was already Duke of Anjou and his </a:t>
            </a:r>
            <a:r>
              <a:rPr lang="en-GB" sz="2400" dirty="0">
                <a:latin typeface="Tw Cen MT" pitchFamily="34" charset="0"/>
              </a:rPr>
              <a:t>marriage to Eleanor of Aquitaine brought more French lands.</a:t>
            </a:r>
          </a:p>
        </p:txBody>
      </p:sp>
      <p:sp>
        <p:nvSpPr>
          <p:cNvPr id="31" name="TextBox 30"/>
          <p:cNvSpPr txBox="1"/>
          <p:nvPr/>
        </p:nvSpPr>
        <p:spPr>
          <a:xfrm>
            <a:off x="1697030" y="1611439"/>
            <a:ext cx="1578428" cy="400110"/>
          </a:xfrm>
          <a:prstGeom prst="rect">
            <a:avLst/>
          </a:prstGeom>
          <a:noFill/>
        </p:spPr>
        <p:txBody>
          <a:bodyPr wrap="square" rtlCol="0">
            <a:spAutoFit/>
          </a:bodyPr>
          <a:lstStyle/>
          <a:p>
            <a:pPr algn="ctr"/>
            <a:r>
              <a:rPr lang="en-GB" sz="2000" b="1" dirty="0" smtClean="0">
                <a:latin typeface="Tw Cen MT" pitchFamily="34" charset="0"/>
              </a:rPr>
              <a:t>Normandy</a:t>
            </a:r>
            <a:endParaRPr lang="en-GB" sz="2000" b="1" dirty="0">
              <a:latin typeface="Tw Cen MT" pitchFamily="34" charset="0"/>
            </a:endParaRPr>
          </a:p>
        </p:txBody>
      </p:sp>
      <p:sp>
        <p:nvSpPr>
          <p:cNvPr id="34" name="TextBox 33"/>
          <p:cNvSpPr txBox="1"/>
          <p:nvPr/>
        </p:nvSpPr>
        <p:spPr>
          <a:xfrm>
            <a:off x="662888" y="2199267"/>
            <a:ext cx="1578428" cy="400110"/>
          </a:xfrm>
          <a:prstGeom prst="rect">
            <a:avLst/>
          </a:prstGeom>
          <a:noFill/>
        </p:spPr>
        <p:txBody>
          <a:bodyPr wrap="square" rtlCol="0">
            <a:spAutoFit/>
          </a:bodyPr>
          <a:lstStyle/>
          <a:p>
            <a:pPr algn="ctr"/>
            <a:r>
              <a:rPr lang="en-GB" sz="2000" b="1" dirty="0" smtClean="0">
                <a:latin typeface="Tw Cen MT" pitchFamily="34" charset="0"/>
              </a:rPr>
              <a:t>Brittany</a:t>
            </a:r>
            <a:endParaRPr lang="en-GB" sz="2000" b="1" dirty="0">
              <a:latin typeface="Tw Cen MT" pitchFamily="34" charset="0"/>
            </a:endParaRPr>
          </a:p>
        </p:txBody>
      </p:sp>
      <p:sp>
        <p:nvSpPr>
          <p:cNvPr id="36" name="TextBox 35"/>
          <p:cNvSpPr txBox="1"/>
          <p:nvPr/>
        </p:nvSpPr>
        <p:spPr>
          <a:xfrm>
            <a:off x="2095501" y="3028890"/>
            <a:ext cx="1578428" cy="400110"/>
          </a:xfrm>
          <a:prstGeom prst="rect">
            <a:avLst/>
          </a:prstGeom>
          <a:noFill/>
        </p:spPr>
        <p:txBody>
          <a:bodyPr wrap="square" rtlCol="0">
            <a:spAutoFit/>
          </a:bodyPr>
          <a:lstStyle/>
          <a:p>
            <a:pPr algn="ctr"/>
            <a:r>
              <a:rPr lang="en-GB" sz="2000" b="1" dirty="0" smtClean="0">
                <a:latin typeface="Tw Cen MT" pitchFamily="34" charset="0"/>
              </a:rPr>
              <a:t>Anjou</a:t>
            </a:r>
            <a:endParaRPr lang="en-GB" sz="2000" b="1" dirty="0">
              <a:latin typeface="Tw Cen MT" pitchFamily="34" charset="0"/>
            </a:endParaRPr>
          </a:p>
        </p:txBody>
      </p:sp>
      <p:sp>
        <p:nvSpPr>
          <p:cNvPr id="14" name="TextBox 13"/>
          <p:cNvSpPr txBox="1"/>
          <p:nvPr/>
        </p:nvSpPr>
        <p:spPr>
          <a:xfrm>
            <a:off x="3463468" y="1937657"/>
            <a:ext cx="1785257" cy="523220"/>
          </a:xfrm>
          <a:prstGeom prst="rect">
            <a:avLst/>
          </a:prstGeom>
          <a:noFill/>
        </p:spPr>
        <p:txBody>
          <a:bodyPr wrap="square" rtlCol="0">
            <a:spAutoFit/>
          </a:bodyPr>
          <a:lstStyle/>
          <a:p>
            <a:pPr algn="ctr"/>
            <a:r>
              <a:rPr lang="en-GB" sz="2800" b="1" dirty="0" smtClean="0">
                <a:latin typeface="Tw Cen MT" pitchFamily="34" charset="0"/>
              </a:rPr>
              <a:t>France</a:t>
            </a:r>
            <a:endParaRPr lang="en-GB" sz="2800" b="1" dirty="0">
              <a:latin typeface="Tw Cen MT" pitchFamily="34" charset="0"/>
            </a:endParaRPr>
          </a:p>
        </p:txBody>
      </p:sp>
      <p:pic>
        <p:nvPicPr>
          <p:cNvPr id="37" name="Picture 3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52355" y="846478"/>
            <a:ext cx="3516087" cy="3420713"/>
          </a:xfrm>
          <a:prstGeom prst="rect">
            <a:avLst/>
          </a:prstGeom>
        </p:spPr>
      </p:pic>
      <p:sp>
        <p:nvSpPr>
          <p:cNvPr id="38" name="TextBox 37"/>
          <p:cNvSpPr txBox="1"/>
          <p:nvPr/>
        </p:nvSpPr>
        <p:spPr>
          <a:xfrm>
            <a:off x="4969321" y="4267191"/>
            <a:ext cx="4125685" cy="2308324"/>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smtClean="0">
                <a:latin typeface="Tw Cen MT" pitchFamily="34" charset="0"/>
              </a:rPr>
              <a:t>Kings </a:t>
            </a:r>
            <a:r>
              <a:rPr lang="en-GB" sz="2400" dirty="0">
                <a:latin typeface="Tw Cen MT" pitchFamily="34" charset="0"/>
              </a:rPr>
              <a:t>who followed </a:t>
            </a:r>
            <a:r>
              <a:rPr lang="en-GB" sz="2400" dirty="0" smtClean="0">
                <a:latin typeface="Tw Cen MT" pitchFamily="34" charset="0"/>
              </a:rPr>
              <a:t>Henry II </a:t>
            </a:r>
            <a:r>
              <a:rPr lang="en-GB" sz="2400" dirty="0">
                <a:latin typeface="Tw Cen MT" pitchFamily="34" charset="0"/>
              </a:rPr>
              <a:t>found the land they owned in France too large and difficult to control</a:t>
            </a:r>
            <a:r>
              <a:rPr lang="en-GB" sz="2400" dirty="0" smtClean="0">
                <a:latin typeface="Tw Cen MT" pitchFamily="34" charset="0"/>
              </a:rPr>
              <a:t>.  King </a:t>
            </a:r>
            <a:r>
              <a:rPr lang="en-GB" sz="2400" dirty="0">
                <a:latin typeface="Tw Cen MT" pitchFamily="34" charset="0"/>
              </a:rPr>
              <a:t>John lost </a:t>
            </a:r>
            <a:r>
              <a:rPr lang="en-GB" sz="2400" dirty="0" smtClean="0">
                <a:latin typeface="Tw Cen MT" pitchFamily="34" charset="0"/>
              </a:rPr>
              <a:t>Normandy, Brittany </a:t>
            </a:r>
            <a:r>
              <a:rPr lang="en-GB" sz="2400" dirty="0">
                <a:latin typeface="Tw Cen MT" pitchFamily="34" charset="0"/>
              </a:rPr>
              <a:t>and Anjou to France in 1204</a:t>
            </a:r>
            <a:r>
              <a:rPr lang="en-GB" sz="2400" dirty="0" smtClean="0">
                <a:latin typeface="Tw Cen MT" pitchFamily="34" charset="0"/>
              </a:rPr>
              <a:t>.</a:t>
            </a:r>
            <a:endParaRPr lang="en-GB" sz="2400" dirty="0">
              <a:latin typeface="Tw Cen MT" pitchFamily="34" charset="0"/>
            </a:endParaRPr>
          </a:p>
        </p:txBody>
      </p:sp>
      <p:sp>
        <p:nvSpPr>
          <p:cNvPr id="39" name="TextBox 38"/>
          <p:cNvSpPr txBox="1"/>
          <p:nvPr/>
        </p:nvSpPr>
        <p:spPr>
          <a:xfrm rot="20828574">
            <a:off x="726003" y="924057"/>
            <a:ext cx="2120501" cy="400110"/>
          </a:xfrm>
          <a:prstGeom prst="rect">
            <a:avLst/>
          </a:prstGeom>
          <a:noFill/>
        </p:spPr>
        <p:txBody>
          <a:bodyPr wrap="square" rtlCol="0">
            <a:spAutoFit/>
          </a:bodyPr>
          <a:lstStyle/>
          <a:p>
            <a:pPr algn="ctr"/>
            <a:r>
              <a:rPr lang="en-GB" sz="2000" b="1" dirty="0" smtClean="0">
                <a:solidFill>
                  <a:srgbClr val="00B0F0"/>
                </a:solidFill>
                <a:latin typeface="Tw Cen MT" pitchFamily="34" charset="0"/>
              </a:rPr>
              <a:t>English Channel</a:t>
            </a:r>
            <a:endParaRPr lang="en-GB" sz="2000" b="1" dirty="0">
              <a:solidFill>
                <a:srgbClr val="00B0F0"/>
              </a:solidFill>
              <a:latin typeface="Tw Cen MT" pitchFamily="34" charset="0"/>
            </a:endParaRPr>
          </a:p>
        </p:txBody>
      </p:sp>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90008" y="3886200"/>
            <a:ext cx="1869622" cy="2188030"/>
          </a:xfrm>
          <a:prstGeom prst="rect">
            <a:avLst/>
          </a:prstGeom>
        </p:spPr>
      </p:pic>
      <p:sp>
        <p:nvSpPr>
          <p:cNvPr id="35" name="TextBox 34"/>
          <p:cNvSpPr txBox="1"/>
          <p:nvPr/>
        </p:nvSpPr>
        <p:spPr>
          <a:xfrm>
            <a:off x="1777530" y="4513343"/>
            <a:ext cx="1578428" cy="400110"/>
          </a:xfrm>
          <a:prstGeom prst="rect">
            <a:avLst/>
          </a:prstGeom>
          <a:noFill/>
        </p:spPr>
        <p:txBody>
          <a:bodyPr wrap="square" rtlCol="0">
            <a:spAutoFit/>
          </a:bodyPr>
          <a:lstStyle/>
          <a:p>
            <a:pPr algn="ctr"/>
            <a:r>
              <a:rPr lang="en-GB" sz="2000" b="1" dirty="0" smtClean="0">
                <a:latin typeface="Tw Cen MT" pitchFamily="34" charset="0"/>
              </a:rPr>
              <a:t>Aquitaine</a:t>
            </a:r>
            <a:endParaRPr lang="en-GB" sz="2000" b="1" dirty="0">
              <a:latin typeface="Tw Cen MT" pitchFamily="34" charset="0"/>
            </a:endParaRPr>
          </a:p>
        </p:txBody>
      </p:sp>
      <p:pic>
        <p:nvPicPr>
          <p:cNvPr id="40" name="Picture 3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48725" y="846478"/>
            <a:ext cx="3519717" cy="3420713"/>
          </a:xfrm>
          <a:prstGeom prst="rect">
            <a:avLst/>
          </a:prstGeom>
        </p:spPr>
      </p:pic>
      <p:sp>
        <p:nvSpPr>
          <p:cNvPr id="41" name="TextBox 40"/>
          <p:cNvSpPr txBox="1"/>
          <p:nvPr/>
        </p:nvSpPr>
        <p:spPr>
          <a:xfrm>
            <a:off x="4969321" y="4267191"/>
            <a:ext cx="4125685" cy="2308324"/>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smtClean="0">
                <a:latin typeface="Tw Cen MT" pitchFamily="34" charset="0"/>
              </a:rPr>
              <a:t>At the start of Edward III’s reign, the land England controlled in France included Aquitaine and Calais. While England was at war with Scotland, the French seized Aquitaine.</a:t>
            </a:r>
            <a:endParaRPr lang="en-GB" sz="2400" dirty="0">
              <a:latin typeface="Tw Cen MT" pitchFamily="34" charset="0"/>
            </a:endParaRPr>
          </a:p>
        </p:txBody>
      </p:sp>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43258" y="537312"/>
            <a:ext cx="413794" cy="315516"/>
          </a:xfrm>
          <a:prstGeom prst="rect">
            <a:avLst/>
          </a:prstGeom>
        </p:spPr>
      </p:pic>
      <p:sp>
        <p:nvSpPr>
          <p:cNvPr id="42" name="TextBox 41"/>
          <p:cNvSpPr txBox="1"/>
          <p:nvPr/>
        </p:nvSpPr>
        <p:spPr>
          <a:xfrm>
            <a:off x="2884715" y="523165"/>
            <a:ext cx="1578428" cy="400110"/>
          </a:xfrm>
          <a:prstGeom prst="rect">
            <a:avLst/>
          </a:prstGeom>
          <a:noFill/>
        </p:spPr>
        <p:txBody>
          <a:bodyPr wrap="square" rtlCol="0">
            <a:spAutoFit/>
          </a:bodyPr>
          <a:lstStyle/>
          <a:p>
            <a:pPr algn="ctr"/>
            <a:r>
              <a:rPr lang="en-GB" sz="2000" b="1" dirty="0" smtClean="0">
                <a:latin typeface="Tw Cen MT" pitchFamily="34" charset="0"/>
              </a:rPr>
              <a:t>Calais</a:t>
            </a:r>
            <a:endParaRPr lang="en-GB" sz="2000" b="1" dirty="0">
              <a:latin typeface="Tw Cen MT" pitchFamily="34" charset="0"/>
            </a:endParaRPr>
          </a:p>
        </p:txBody>
      </p:sp>
      <p:grpSp>
        <p:nvGrpSpPr>
          <p:cNvPr id="46" name="Group 45"/>
          <p:cNvGrpSpPr/>
          <p:nvPr/>
        </p:nvGrpSpPr>
        <p:grpSpPr>
          <a:xfrm>
            <a:off x="1938093" y="5897762"/>
            <a:ext cx="2810329" cy="859483"/>
            <a:chOff x="863600" y="-1519883"/>
            <a:chExt cx="2810329" cy="859483"/>
          </a:xfrm>
        </p:grpSpPr>
        <p:sp>
          <p:nvSpPr>
            <p:cNvPr id="45" name="Rectangle 44"/>
            <p:cNvSpPr/>
            <p:nvPr/>
          </p:nvSpPr>
          <p:spPr>
            <a:xfrm>
              <a:off x="863600" y="-1498600"/>
              <a:ext cx="2810329" cy="8382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
          <p:nvSpPr>
            <p:cNvPr id="43" name="Rectangle 42"/>
            <p:cNvSpPr/>
            <p:nvPr/>
          </p:nvSpPr>
          <p:spPr>
            <a:xfrm>
              <a:off x="977900" y="-1308100"/>
              <a:ext cx="328387" cy="317500"/>
            </a:xfrm>
            <a:prstGeom prst="rect">
              <a:avLst/>
            </a:prstGeom>
            <a:solidFill>
              <a:srgbClr val="F50B4E"/>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GB"/>
            </a:p>
          </p:txBody>
        </p:sp>
        <p:sp>
          <p:nvSpPr>
            <p:cNvPr id="44" name="TextBox 43"/>
            <p:cNvSpPr txBox="1"/>
            <p:nvPr/>
          </p:nvSpPr>
          <p:spPr>
            <a:xfrm>
              <a:off x="1328739" y="-1519883"/>
              <a:ext cx="2345190" cy="830997"/>
            </a:xfrm>
            <a:prstGeom prst="rect">
              <a:avLst/>
            </a:prstGeom>
            <a:noFill/>
          </p:spPr>
          <p:txBody>
            <a:bodyPr wrap="square" rtlCol="0">
              <a:spAutoFit/>
            </a:bodyPr>
            <a:lstStyle/>
            <a:p>
              <a:r>
                <a:rPr lang="en-GB" sz="2400" i="1" dirty="0" smtClean="0">
                  <a:latin typeface="Tw Cen MT" pitchFamily="34" charset="0"/>
                </a:rPr>
                <a:t>Land controlled by England</a:t>
              </a:r>
              <a:endParaRPr lang="en-GB" sz="2400" i="1" dirty="0">
                <a:latin typeface="Tw Cen MT" pitchFamily="34" charset="0"/>
              </a:endParaRPr>
            </a:p>
          </p:txBody>
        </p:sp>
      </p:grpSp>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0"/>
            <a:ext cx="4506685" cy="6858000"/>
          </a:xfrm>
          <a:prstGeom prst="rect">
            <a:avLst/>
          </a:prstGeom>
        </p:spPr>
      </p:pic>
      <p:pic>
        <p:nvPicPr>
          <p:cNvPr id="9" name="Picture 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06686" y="19946"/>
            <a:ext cx="4637314" cy="6838053"/>
          </a:xfrm>
          <a:prstGeom prst="rect">
            <a:avLst/>
          </a:prstGeom>
        </p:spPr>
      </p:pic>
      <p:sp>
        <p:nvSpPr>
          <p:cNvPr id="2" name="TextBox 1"/>
          <p:cNvSpPr txBox="1"/>
          <p:nvPr/>
        </p:nvSpPr>
        <p:spPr>
          <a:xfrm>
            <a:off x="1079501" y="997508"/>
            <a:ext cx="6921499" cy="4031873"/>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Who should be the next king of France?</a:t>
            </a:r>
          </a:p>
          <a:p>
            <a:pPr algn="ctr"/>
            <a:r>
              <a:rPr lang="en-GB" sz="3200" dirty="0" smtClean="0">
                <a:latin typeface="Tw Cen MT" pitchFamily="34" charset="0"/>
              </a:rPr>
              <a:t>In </a:t>
            </a:r>
            <a:r>
              <a:rPr lang="cs-CZ" sz="3200" dirty="0" smtClean="0">
                <a:latin typeface="Tw Cen MT" pitchFamily="34" charset="0"/>
              </a:rPr>
              <a:t>1328</a:t>
            </a:r>
            <a:r>
              <a:rPr lang="en-GB" sz="3200" dirty="0" smtClean="0">
                <a:latin typeface="Tw Cen MT" pitchFamily="34" charset="0"/>
              </a:rPr>
              <a:t>,</a:t>
            </a:r>
            <a:r>
              <a:rPr lang="cs-CZ" sz="3200" dirty="0" smtClean="0">
                <a:latin typeface="Tw Cen MT" pitchFamily="34" charset="0"/>
              </a:rPr>
              <a:t> </a:t>
            </a:r>
            <a:r>
              <a:rPr lang="en-GB" sz="3200" dirty="0" smtClean="0">
                <a:latin typeface="Tw Cen MT" pitchFamily="34" charset="0"/>
              </a:rPr>
              <a:t> King of France </a:t>
            </a:r>
            <a:r>
              <a:rPr lang="cs-CZ" sz="3200" dirty="0" smtClean="0">
                <a:latin typeface="Tw Cen MT" pitchFamily="34" charset="0"/>
              </a:rPr>
              <a:t>Charles IV</a:t>
            </a:r>
            <a:r>
              <a:rPr lang="en-GB" sz="3200" dirty="0" smtClean="0">
                <a:latin typeface="Tw Cen MT" pitchFamily="34" charset="0"/>
              </a:rPr>
              <a:t> </a:t>
            </a:r>
            <a:r>
              <a:rPr lang="cs-CZ" sz="3200" dirty="0" smtClean="0">
                <a:latin typeface="Tw Cen MT" pitchFamily="34" charset="0"/>
              </a:rPr>
              <a:t>die</a:t>
            </a:r>
            <a:r>
              <a:rPr lang="en-GB" sz="3200" dirty="0">
                <a:latin typeface="Tw Cen MT" pitchFamily="34" charset="0"/>
              </a:rPr>
              <a:t>d</a:t>
            </a:r>
            <a:r>
              <a:rPr lang="en-GB" sz="3200" dirty="0" smtClean="0">
                <a:latin typeface="Tw Cen MT" pitchFamily="34" charset="0"/>
              </a:rPr>
              <a:t> without </a:t>
            </a:r>
            <a:r>
              <a:rPr lang="en-GB" sz="3200" dirty="0" smtClean="0">
                <a:latin typeface="Tw Cen MT" pitchFamily="34" charset="0"/>
                <a:hlinkClick r:id="" action="ppaction://noaction"/>
              </a:rPr>
              <a:t>heirs</a:t>
            </a:r>
            <a:r>
              <a:rPr lang="en-GB" sz="3200" dirty="0" smtClean="0">
                <a:latin typeface="Tw Cen MT" pitchFamily="34" charset="0"/>
              </a:rPr>
              <a:t>.</a:t>
            </a:r>
            <a:r>
              <a:rPr lang="en-GB" sz="3200" dirty="0">
                <a:latin typeface="Tw Cen MT" pitchFamily="34" charset="0"/>
              </a:rPr>
              <a:t> Edward </a:t>
            </a:r>
            <a:r>
              <a:rPr lang="en-GB" sz="3200" dirty="0" smtClean="0">
                <a:latin typeface="Tw Cen MT" pitchFamily="34" charset="0"/>
              </a:rPr>
              <a:t>III of England had </a:t>
            </a:r>
            <a:r>
              <a:rPr lang="en-GB" sz="3200" dirty="0">
                <a:latin typeface="Tw Cen MT" pitchFamily="34" charset="0"/>
              </a:rPr>
              <a:t>a claim to the throne of France, through his </a:t>
            </a:r>
            <a:r>
              <a:rPr lang="en-GB" sz="3200" dirty="0" smtClean="0">
                <a:latin typeface="Tw Cen MT" pitchFamily="34" charset="0"/>
              </a:rPr>
              <a:t>mother</a:t>
            </a:r>
            <a:r>
              <a:rPr lang="en-GB" sz="3200" dirty="0">
                <a:latin typeface="Tw Cen MT" pitchFamily="34" charset="0"/>
              </a:rPr>
              <a:t> </a:t>
            </a:r>
            <a:r>
              <a:rPr lang="en-GB" sz="3200" dirty="0" smtClean="0">
                <a:latin typeface="Tw Cen MT" pitchFamily="34" charset="0"/>
              </a:rPr>
              <a:t>and said he should be the next king of France but the French chose </a:t>
            </a:r>
            <a:r>
              <a:rPr lang="cs-CZ" sz="3200" dirty="0" smtClean="0">
                <a:latin typeface="Tw Cen MT" pitchFamily="34" charset="0"/>
              </a:rPr>
              <a:t>Philip VI</a:t>
            </a:r>
            <a:r>
              <a:rPr lang="en-GB" sz="3200" dirty="0" smtClean="0">
                <a:latin typeface="Tw Cen MT" pitchFamily="34" charset="0"/>
              </a:rPr>
              <a:t>.</a:t>
            </a:r>
            <a:r>
              <a:rPr lang="en-GB" sz="3200" dirty="0">
                <a:latin typeface="Tw Cen MT" pitchFamily="34" charset="0"/>
              </a:rPr>
              <a:t> Edward declared war on </a:t>
            </a:r>
            <a:r>
              <a:rPr lang="en-GB" sz="3200" dirty="0" smtClean="0">
                <a:latin typeface="Tw Cen MT" pitchFamily="34" charset="0"/>
              </a:rPr>
              <a:t>France. This was the start of the Hundred Years' War.</a:t>
            </a:r>
            <a:endParaRPr lang="en-GB" sz="3200" dirty="0">
              <a:latin typeface="Tw Cen MT" pitchFamily="34" charset="0"/>
            </a:endParaRPr>
          </a:p>
        </p:txBody>
      </p:sp>
      <p:sp>
        <p:nvSpPr>
          <p:cNvPr id="10" name="TextBox 9"/>
          <p:cNvSpPr txBox="1"/>
          <p:nvPr/>
        </p:nvSpPr>
        <p:spPr>
          <a:xfrm>
            <a:off x="584654" y="6136220"/>
            <a:ext cx="3337377" cy="523220"/>
          </a:xfrm>
          <a:prstGeom prst="rect">
            <a:avLst/>
          </a:prstGeom>
          <a:solidFill>
            <a:schemeClr val="bg2"/>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GB" sz="2800" dirty="0" smtClean="0">
                <a:latin typeface="Tw Cen MT" pitchFamily="34" charset="0"/>
              </a:rPr>
              <a:t>Edward III of England</a:t>
            </a:r>
            <a:endParaRPr lang="en-GB" sz="2800" dirty="0">
              <a:latin typeface="Tw Cen MT" pitchFamily="34" charset="0"/>
            </a:endParaRPr>
          </a:p>
        </p:txBody>
      </p:sp>
      <p:sp>
        <p:nvSpPr>
          <p:cNvPr id="48" name="TextBox 47"/>
          <p:cNvSpPr txBox="1"/>
          <p:nvPr/>
        </p:nvSpPr>
        <p:spPr>
          <a:xfrm>
            <a:off x="5156654" y="6136220"/>
            <a:ext cx="3337377" cy="523220"/>
          </a:xfrm>
          <a:prstGeom prst="rect">
            <a:avLst/>
          </a:prstGeom>
          <a:solidFill>
            <a:schemeClr val="bg2"/>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GB" sz="2800" dirty="0" smtClean="0">
                <a:latin typeface="Tw Cen MT" pitchFamily="34" charset="0"/>
              </a:rPr>
              <a:t>Philip VI of France</a:t>
            </a:r>
            <a:endParaRPr lang="en-GB" sz="2800" dirty="0">
              <a:latin typeface="Tw Cen MT" pitchFamily="34" charset="0"/>
            </a:endParaRPr>
          </a:p>
        </p:txBody>
      </p:sp>
      <p:sp>
        <p:nvSpPr>
          <p:cNvPr id="47" name="Rectangle 46"/>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38</a:t>
            </a:r>
            <a:endParaRPr lang="en-US" sz="1400" b="1" dirty="0"/>
          </a:p>
        </p:txBody>
      </p:sp>
      <p:pic>
        <p:nvPicPr>
          <p:cNvPr id="17" name="Whoshouldbe.wma">
            <a:hlinkClick r:id="" action="ppaction://media"/>
          </p:cNvPr>
          <p:cNvPicPr>
            <a:picLocks noChangeAspect="1"/>
          </p:cNvPicPr>
          <p:nvPr>
            <a:audioFile r:link="rId1"/>
            <p:extLst>
              <p:ext uri="{DAA4B4D4-6D71-4841-9C94-3DE7FCFB9230}">
                <p14:media xmlns:p14="http://schemas.microsoft.com/office/powerpoint/2010/main" r:embed="rId2">
                  <p14:trim st="336.7652"/>
                  <p14:fade in="500" out="1250"/>
                </p14:media>
              </p:ext>
            </p:extLst>
          </p:nvPr>
        </p:nvPicPr>
        <p:blipFill>
          <a:blip r:embed="rId16"/>
          <a:stretch>
            <a:fillRect/>
          </a:stretch>
        </p:blipFill>
        <p:spPr>
          <a:xfrm>
            <a:off x="762899" y="920905"/>
            <a:ext cx="1478417" cy="1478417"/>
          </a:xfrm>
          <a:prstGeom prst="rect">
            <a:avLst/>
          </a:prstGeom>
        </p:spPr>
      </p:pic>
      <p:sp>
        <p:nvSpPr>
          <p:cNvPr id="49" name="TextBox 48"/>
          <p:cNvSpPr txBox="1"/>
          <p:nvPr/>
        </p:nvSpPr>
        <p:spPr>
          <a:xfrm>
            <a:off x="1045936" y="1267601"/>
            <a:ext cx="6921499" cy="4031873"/>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English lands </a:t>
            </a:r>
            <a:r>
              <a:rPr lang="en-GB" sz="3200" b="1" dirty="0">
                <a:latin typeface="Tw Cen MT" pitchFamily="34" charset="0"/>
              </a:rPr>
              <a:t>i</a:t>
            </a:r>
            <a:r>
              <a:rPr lang="en-GB" sz="3200" b="1" dirty="0" smtClean="0">
                <a:latin typeface="Tw Cen MT" pitchFamily="34" charset="0"/>
              </a:rPr>
              <a:t>n France</a:t>
            </a:r>
          </a:p>
          <a:p>
            <a:pPr algn="ctr"/>
            <a:r>
              <a:rPr lang="en-GB" sz="2800" dirty="0" smtClean="0">
                <a:latin typeface="Tw Cen MT" pitchFamily="34" charset="0"/>
              </a:rPr>
              <a:t>Conflict </a:t>
            </a:r>
            <a:r>
              <a:rPr lang="en-GB" sz="2800" dirty="0">
                <a:latin typeface="Tw Cen MT" pitchFamily="34" charset="0"/>
              </a:rPr>
              <a:t>between England and France over land dated </a:t>
            </a:r>
            <a:r>
              <a:rPr lang="en-GB" sz="2800" dirty="0" smtClean="0">
                <a:latin typeface="Tw Cen MT" pitchFamily="34" charset="0"/>
              </a:rPr>
              <a:t>back to </a:t>
            </a:r>
            <a:r>
              <a:rPr lang="en-GB" sz="2800" dirty="0">
                <a:latin typeface="Tw Cen MT" pitchFamily="34" charset="0"/>
              </a:rPr>
              <a:t>1066 when William, Duke of Normandy, conquered England. His descendants in England </a:t>
            </a:r>
            <a:r>
              <a:rPr lang="en-GB" sz="2800" dirty="0" smtClean="0">
                <a:latin typeface="Tw Cen MT" pitchFamily="34" charset="0"/>
              </a:rPr>
              <a:t>gained </a:t>
            </a:r>
            <a:r>
              <a:rPr lang="en-GB" sz="2800" dirty="0">
                <a:latin typeface="Tw Cen MT" pitchFamily="34" charset="0"/>
              </a:rPr>
              <a:t>further lands in France by the reign of Henry II. </a:t>
            </a:r>
            <a:r>
              <a:rPr lang="en-US" sz="2800" dirty="0">
                <a:latin typeface="Tw Cen MT" pitchFamily="34" charset="0"/>
              </a:rPr>
              <a:t>The English and French royal families had also married into each other for centuries leading up the Hundred Years’ War.  </a:t>
            </a:r>
            <a:endParaRPr lang="en-GB" sz="2800" dirty="0">
              <a:latin typeface="Tw Cen MT" pitchFamily="34" charset="0"/>
            </a:endParaRPr>
          </a:p>
        </p:txBody>
      </p:sp>
    </p:spTree>
    <p:extLst>
      <p:ext uri="{BB962C8B-B14F-4D97-AF65-F5344CB8AC3E}">
        <p14:creationId xmlns:p14="http://schemas.microsoft.com/office/powerpoint/2010/main" val="22828392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1500"/>
                                        <p:tgtEl>
                                          <p:spTgt spid="39"/>
                                        </p:tgtEl>
                                      </p:cBhvr>
                                    </p:animEffect>
                                  </p:childTnLst>
                                </p:cTn>
                              </p:par>
                              <p:par>
                                <p:cTn id="11" presetID="43"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
                                        <p:tgtEl>
                                          <p:spTgt spid="46"/>
                                        </p:tgtEl>
                                      </p:cBhvr>
                                    </p:animEffect>
                                    <p:anim calcmode="lin" valueType="num">
                                      <p:cBhvr>
                                        <p:cTn id="14" dur="400" fill="hold"/>
                                        <p:tgtEl>
                                          <p:spTgt spid="46"/>
                                        </p:tgtEl>
                                        <p:attrNameLst>
                                          <p:attrName>ppt_x</p:attrName>
                                        </p:attrNameLst>
                                      </p:cBhvr>
                                      <p:tavLst>
                                        <p:tav tm="0">
                                          <p:val>
                                            <p:strVal val="#ppt_x"/>
                                          </p:val>
                                        </p:tav>
                                        <p:tav tm="100000">
                                          <p:val>
                                            <p:strVal val="#ppt_x"/>
                                          </p:val>
                                        </p:tav>
                                      </p:tavLst>
                                    </p:anim>
                                    <p:anim calcmode="lin" valueType="num">
                                      <p:cBhvr>
                                        <p:cTn id="15" dur="400" fill="hold"/>
                                        <p:tgtEl>
                                          <p:spTgt spid="46"/>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4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4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500"/>
                                        <p:tgtEl>
                                          <p:spTgt spid="5"/>
                                        </p:tgtEl>
                                      </p:cBhvr>
                                    </p:animEffect>
                                  </p:childTnLst>
                                  <p:subTnLst>
                                    <p:audio>
                                      <p:cMediaNode>
                                        <p:cTn display="0" masterRel="sameClick">
                                          <p:stCondLst>
                                            <p:cond evt="begin" delay="0">
                                              <p:tn val="20"/>
                                            </p:cond>
                                          </p:stCondLst>
                                          <p:endCondLst>
                                            <p:cond evt="onStopAudio" delay="0">
                                              <p:tgtEl>
                                                <p:sldTgt/>
                                              </p:tgtEl>
                                            </p:cond>
                                          </p:endCondLst>
                                        </p:cTn>
                                        <p:tgtEl>
                                          <p:sndTgt r:embed="rId4" name="arrow.wav"/>
                                        </p:tgtEl>
                                      </p:cMediaNode>
                                    </p:audio>
                                  </p:subTnLst>
                                </p:cTn>
                              </p:par>
                            </p:childTnLst>
                          </p:cTn>
                        </p:par>
                      </p:childTnLst>
                    </p:cTn>
                  </p:par>
                  <p:par>
                    <p:cTn id="23" fill="hold">
                      <p:stCondLst>
                        <p:cond delay="indefinite"/>
                      </p:stCondLst>
                      <p:childTnLst>
                        <p:par>
                          <p:cTn id="24" fill="hold">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1000" fill="hold"/>
                                        <p:tgtEl>
                                          <p:spTgt spid="49"/>
                                        </p:tgtEl>
                                        <p:attrNameLst>
                                          <p:attrName>ppt_w</p:attrName>
                                        </p:attrNameLst>
                                      </p:cBhvr>
                                      <p:tavLst>
                                        <p:tav tm="0">
                                          <p:val>
                                            <p:fltVal val="0"/>
                                          </p:val>
                                        </p:tav>
                                        <p:tav tm="100000">
                                          <p:val>
                                            <p:strVal val="#ppt_w"/>
                                          </p:val>
                                        </p:tav>
                                      </p:tavLst>
                                    </p:anim>
                                    <p:anim calcmode="lin" valueType="num">
                                      <p:cBhvr>
                                        <p:cTn id="28" dur="1000" fill="hold"/>
                                        <p:tgtEl>
                                          <p:spTgt spid="49"/>
                                        </p:tgtEl>
                                        <p:attrNameLst>
                                          <p:attrName>ppt_h</p:attrName>
                                        </p:attrNameLst>
                                      </p:cBhvr>
                                      <p:tavLst>
                                        <p:tav tm="0">
                                          <p:val>
                                            <p:fltVal val="0"/>
                                          </p:val>
                                        </p:tav>
                                        <p:tav tm="100000">
                                          <p:val>
                                            <p:strVal val="#ppt_h"/>
                                          </p:val>
                                        </p:tav>
                                      </p:tavLst>
                                    </p:anim>
                                    <p:anim calcmode="lin" valueType="num">
                                      <p:cBhvr>
                                        <p:cTn id="29"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p:stCondLst>
                        <p:cond delay="indefinite"/>
                      </p:stCondLst>
                      <p:childTnLst>
                        <p:par>
                          <p:cTn id="32" fill="hold">
                            <p:stCondLst>
                              <p:cond delay="0"/>
                            </p:stCondLst>
                            <p:childTnLst>
                              <p:par>
                                <p:cTn id="33" presetID="55" presetClass="exit" presetSubtype="0" fill="hold" grpId="1" nodeType="clickEffect">
                                  <p:stCondLst>
                                    <p:cond delay="0"/>
                                  </p:stCondLst>
                                  <p:childTnLst>
                                    <p:anim calcmode="lin" valueType="num">
                                      <p:cBhvr>
                                        <p:cTn id="34" dur="1000"/>
                                        <p:tgtEl>
                                          <p:spTgt spid="49"/>
                                        </p:tgtEl>
                                        <p:attrNameLst>
                                          <p:attrName>ppt_w</p:attrName>
                                        </p:attrNameLst>
                                      </p:cBhvr>
                                      <p:tavLst>
                                        <p:tav tm="0">
                                          <p:val>
                                            <p:strVal val="ppt_w"/>
                                          </p:val>
                                        </p:tav>
                                        <p:tav tm="100000">
                                          <p:val>
                                            <p:strVal val="ppt_w*0.70"/>
                                          </p:val>
                                        </p:tav>
                                      </p:tavLst>
                                    </p:anim>
                                    <p:anim calcmode="lin" valueType="num">
                                      <p:cBhvr>
                                        <p:cTn id="35" dur="1000"/>
                                        <p:tgtEl>
                                          <p:spTgt spid="49"/>
                                        </p:tgtEl>
                                        <p:attrNameLst>
                                          <p:attrName>ppt_h</p:attrName>
                                        </p:attrNameLst>
                                      </p:cBhvr>
                                      <p:tavLst>
                                        <p:tav tm="0">
                                          <p:val>
                                            <p:strVal val="ppt_h"/>
                                          </p:val>
                                        </p:tav>
                                        <p:tav tm="100000">
                                          <p:val>
                                            <p:strVal val="ppt_h"/>
                                          </p:val>
                                        </p:tav>
                                      </p:tavLst>
                                    </p:anim>
                                    <p:animEffect transition="out" filter="fade">
                                      <p:cBhvr>
                                        <p:cTn id="36" dur="1000"/>
                                        <p:tgtEl>
                                          <p:spTgt spid="49"/>
                                        </p:tgtEl>
                                      </p:cBhvr>
                                    </p:animEffect>
                                    <p:set>
                                      <p:cBhvr>
                                        <p:cTn id="37" dur="1" fill="hold">
                                          <p:stCondLst>
                                            <p:cond delay="999"/>
                                          </p:stCondLst>
                                        </p:cTn>
                                        <p:tgtEl>
                                          <p:spTgt spid="4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40"/>
                                            </p:cond>
                                          </p:stCondLst>
                                          <p:endCondLst>
                                            <p:cond evt="onStopAudio" delay="0">
                                              <p:tgtEl>
                                                <p:sldTgt/>
                                              </p:tgtEl>
                                            </p:cond>
                                          </p:endCondLst>
                                        </p:cTn>
                                        <p:tgtEl>
                                          <p:sndTgt r:embed="rId4" name="arrow.wav"/>
                                        </p:tgtEl>
                                      </p:cMediaNode>
                                    </p:audio>
                                  </p:sub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up)">
                                      <p:cBhvr>
                                        <p:cTn id="54" dur="1750"/>
                                        <p:tgtEl>
                                          <p:spTgt spid="6"/>
                                        </p:tgtEl>
                                      </p:cBhvr>
                                    </p:animEffect>
                                  </p:childTnLst>
                                  <p:subTnLst>
                                    <p:audio>
                                      <p:cMediaNode>
                                        <p:cTn display="0" masterRel="sameClick">
                                          <p:stCondLst>
                                            <p:cond evt="begin" delay="0">
                                              <p:tn val="52"/>
                                            </p:cond>
                                          </p:stCondLst>
                                          <p:endCondLst>
                                            <p:cond evt="onStopAudio" delay="0">
                                              <p:tgtEl>
                                                <p:sldTgt/>
                                              </p:tgtEl>
                                            </p:cond>
                                          </p:endCondLst>
                                        </p:cTn>
                                        <p:tgtEl>
                                          <p:sndTgt r:embed="rId4" name="arrow.wav"/>
                                        </p:tgtEl>
                                      </p:cMediaNode>
                                    </p:audio>
                                  </p:subTnLst>
                                </p:cTn>
                              </p:par>
                              <p:par>
                                <p:cTn id="55" presetID="22" presetClass="entr" presetSubtype="1"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up)">
                                      <p:cBhvr>
                                        <p:cTn id="57" dur="1750"/>
                                        <p:tgtEl>
                                          <p:spTgt spid="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1750" fill="hold"/>
                                        <p:tgtEl>
                                          <p:spTgt spid="14"/>
                                        </p:tgtEl>
                                        <p:attrNameLst>
                                          <p:attrName>ppt_w</p:attrName>
                                        </p:attrNameLst>
                                      </p:cBhvr>
                                      <p:tavLst>
                                        <p:tav tm="0">
                                          <p:val>
                                            <p:fltVal val="0"/>
                                          </p:val>
                                        </p:tav>
                                        <p:tav tm="100000">
                                          <p:val>
                                            <p:strVal val="#ppt_w"/>
                                          </p:val>
                                        </p:tav>
                                      </p:tavLst>
                                    </p:anim>
                                    <p:anim calcmode="lin" valueType="num">
                                      <p:cBhvr>
                                        <p:cTn id="61" dur="1750" fill="hold"/>
                                        <p:tgtEl>
                                          <p:spTgt spid="14"/>
                                        </p:tgtEl>
                                        <p:attrNameLst>
                                          <p:attrName>ppt_h</p:attrName>
                                        </p:attrNameLst>
                                      </p:cBhvr>
                                      <p:tavLst>
                                        <p:tav tm="0">
                                          <p:val>
                                            <p:fltVal val="0"/>
                                          </p:val>
                                        </p:tav>
                                        <p:tav tm="100000">
                                          <p:val>
                                            <p:strVal val="#ppt_h"/>
                                          </p:val>
                                        </p:tav>
                                      </p:tavLst>
                                    </p:anim>
                                    <p:animEffect transition="in" filter="fade">
                                      <p:cBhvr>
                                        <p:cTn id="62" dur="175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250" fill="hold"/>
                                        <p:tgtEl>
                                          <p:spTgt spid="13"/>
                                        </p:tgtEl>
                                        <p:attrNameLst>
                                          <p:attrName>ppt_w</p:attrName>
                                        </p:attrNameLst>
                                      </p:cBhvr>
                                      <p:tavLst>
                                        <p:tav tm="0">
                                          <p:val>
                                            <p:fltVal val="0"/>
                                          </p:val>
                                        </p:tav>
                                        <p:tav tm="100000">
                                          <p:val>
                                            <p:strVal val="#ppt_w"/>
                                          </p:val>
                                        </p:tav>
                                      </p:tavLst>
                                    </p:anim>
                                    <p:anim calcmode="lin" valueType="num">
                                      <p:cBhvr>
                                        <p:cTn id="68" dur="1250" fill="hold"/>
                                        <p:tgtEl>
                                          <p:spTgt spid="13"/>
                                        </p:tgtEl>
                                        <p:attrNameLst>
                                          <p:attrName>ppt_h</p:attrName>
                                        </p:attrNameLst>
                                      </p:cBhvr>
                                      <p:tavLst>
                                        <p:tav tm="0">
                                          <p:val>
                                            <p:fltVal val="0"/>
                                          </p:val>
                                        </p:tav>
                                        <p:tav tm="100000">
                                          <p:val>
                                            <p:strVal val="#ppt_h"/>
                                          </p:val>
                                        </p:tav>
                                      </p:tavLst>
                                    </p:anim>
                                    <p:animEffect transition="in" filter="fade">
                                      <p:cBhvr>
                                        <p:cTn id="69" dur="1250"/>
                                        <p:tgtEl>
                                          <p:spTgt spid="1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1250" fill="hold"/>
                                        <p:tgtEl>
                                          <p:spTgt spid="31"/>
                                        </p:tgtEl>
                                        <p:attrNameLst>
                                          <p:attrName>ppt_w</p:attrName>
                                        </p:attrNameLst>
                                      </p:cBhvr>
                                      <p:tavLst>
                                        <p:tav tm="0">
                                          <p:val>
                                            <p:fltVal val="0"/>
                                          </p:val>
                                        </p:tav>
                                        <p:tav tm="100000">
                                          <p:val>
                                            <p:strVal val="#ppt_w"/>
                                          </p:val>
                                        </p:tav>
                                      </p:tavLst>
                                    </p:anim>
                                    <p:anim calcmode="lin" valueType="num">
                                      <p:cBhvr>
                                        <p:cTn id="73" dur="1250" fill="hold"/>
                                        <p:tgtEl>
                                          <p:spTgt spid="31"/>
                                        </p:tgtEl>
                                        <p:attrNameLst>
                                          <p:attrName>ppt_h</p:attrName>
                                        </p:attrNameLst>
                                      </p:cBhvr>
                                      <p:tavLst>
                                        <p:tav tm="0">
                                          <p:val>
                                            <p:fltVal val="0"/>
                                          </p:val>
                                        </p:tav>
                                        <p:tav tm="100000">
                                          <p:val>
                                            <p:strVal val="#ppt_h"/>
                                          </p:val>
                                        </p:tav>
                                      </p:tavLst>
                                    </p:anim>
                                    <p:animEffect transition="in" filter="fade">
                                      <p:cBhvr>
                                        <p:cTn id="74" dur="125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xit" presetSubtype="0" fill="hold" nodeType="clickEffect">
                                  <p:stCondLst>
                                    <p:cond delay="0"/>
                                  </p:stCondLst>
                                  <p:childTnLst>
                                    <p:animEffect transition="out" filter="fade">
                                      <p:cBhvr>
                                        <p:cTn id="78" dur="1000"/>
                                        <p:tgtEl>
                                          <p:spTgt spid="11"/>
                                        </p:tgtEl>
                                      </p:cBhvr>
                                    </p:animEffect>
                                    <p:anim calcmode="lin" valueType="num">
                                      <p:cBhvr>
                                        <p:cTn id="79" dur="1000"/>
                                        <p:tgtEl>
                                          <p:spTgt spid="11"/>
                                        </p:tgtEl>
                                        <p:attrNameLst>
                                          <p:attrName>ppt_x</p:attrName>
                                        </p:attrNameLst>
                                      </p:cBhvr>
                                      <p:tavLst>
                                        <p:tav tm="0">
                                          <p:val>
                                            <p:strVal val="ppt_x"/>
                                          </p:val>
                                        </p:tav>
                                        <p:tav tm="100000">
                                          <p:val>
                                            <p:strVal val="ppt_x"/>
                                          </p:val>
                                        </p:tav>
                                      </p:tavLst>
                                    </p:anim>
                                    <p:anim calcmode="lin" valueType="num">
                                      <p:cBhvr>
                                        <p:cTn id="80" dur="1000"/>
                                        <p:tgtEl>
                                          <p:spTgt spid="11"/>
                                        </p:tgtEl>
                                        <p:attrNameLst>
                                          <p:attrName>ppt_y</p:attrName>
                                        </p:attrNameLst>
                                      </p:cBhvr>
                                      <p:tavLst>
                                        <p:tav tm="0">
                                          <p:val>
                                            <p:strVal val="ppt_y"/>
                                          </p:val>
                                        </p:tav>
                                        <p:tav tm="100000">
                                          <p:val>
                                            <p:strVal val="ppt_y+.1"/>
                                          </p:val>
                                        </p:tav>
                                      </p:tavLst>
                                    </p:anim>
                                    <p:set>
                                      <p:cBhvr>
                                        <p:cTn id="81" dur="1" fill="hold">
                                          <p:stCondLst>
                                            <p:cond delay="999"/>
                                          </p:stCondLst>
                                        </p:cTn>
                                        <p:tgtEl>
                                          <p:spTgt spid="11"/>
                                        </p:tgtEl>
                                        <p:attrNameLst>
                                          <p:attrName>style.visibility</p:attrName>
                                        </p:attrNameLst>
                                      </p:cBhvr>
                                      <p:to>
                                        <p:strVal val="hidden"/>
                                      </p:to>
                                    </p:set>
                                  </p:childTnLst>
                                </p:cTn>
                              </p:par>
                              <p:par>
                                <p:cTn id="82" presetID="42" presetClass="exit" presetSubtype="0" fill="hold" grpId="1" nodeType="withEffect">
                                  <p:stCondLst>
                                    <p:cond delay="0"/>
                                  </p:stCondLst>
                                  <p:childTnLst>
                                    <p:animEffect transition="out" filter="fade">
                                      <p:cBhvr>
                                        <p:cTn id="83" dur="1000"/>
                                        <p:tgtEl>
                                          <p:spTgt spid="12"/>
                                        </p:tgtEl>
                                      </p:cBhvr>
                                    </p:animEffect>
                                    <p:anim calcmode="lin" valueType="num">
                                      <p:cBhvr>
                                        <p:cTn id="84" dur="1000"/>
                                        <p:tgtEl>
                                          <p:spTgt spid="12"/>
                                        </p:tgtEl>
                                        <p:attrNameLst>
                                          <p:attrName>ppt_x</p:attrName>
                                        </p:attrNameLst>
                                      </p:cBhvr>
                                      <p:tavLst>
                                        <p:tav tm="0">
                                          <p:val>
                                            <p:strVal val="ppt_x"/>
                                          </p:val>
                                        </p:tav>
                                        <p:tav tm="100000">
                                          <p:val>
                                            <p:strVal val="ppt_x"/>
                                          </p:val>
                                        </p:tav>
                                      </p:tavLst>
                                    </p:anim>
                                    <p:anim calcmode="lin" valueType="num">
                                      <p:cBhvr>
                                        <p:cTn id="85" dur="1000"/>
                                        <p:tgtEl>
                                          <p:spTgt spid="12"/>
                                        </p:tgtEl>
                                        <p:attrNameLst>
                                          <p:attrName>ppt_y</p:attrName>
                                        </p:attrNameLst>
                                      </p:cBhvr>
                                      <p:tavLst>
                                        <p:tav tm="0">
                                          <p:val>
                                            <p:strVal val="ppt_y"/>
                                          </p:val>
                                        </p:tav>
                                        <p:tav tm="100000">
                                          <p:val>
                                            <p:strVal val="ppt_y+.1"/>
                                          </p:val>
                                        </p:tav>
                                      </p:tavLst>
                                    </p:anim>
                                    <p:set>
                                      <p:cBhvr>
                                        <p:cTn id="86" dur="1" fill="hold">
                                          <p:stCondLst>
                                            <p:cond delay="999"/>
                                          </p:stCondLst>
                                        </p:cTn>
                                        <p:tgtEl>
                                          <p:spTgt spid="12"/>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1000"/>
                                        <p:tgtEl>
                                          <p:spTgt spid="32"/>
                                        </p:tgtEl>
                                      </p:cBhvr>
                                    </p:animEffect>
                                    <p:anim calcmode="lin" valueType="num">
                                      <p:cBhvr>
                                        <p:cTn id="92" dur="1000" fill="hold"/>
                                        <p:tgtEl>
                                          <p:spTgt spid="32"/>
                                        </p:tgtEl>
                                        <p:attrNameLst>
                                          <p:attrName>ppt_x</p:attrName>
                                        </p:attrNameLst>
                                      </p:cBhvr>
                                      <p:tavLst>
                                        <p:tav tm="0">
                                          <p:val>
                                            <p:strVal val="#ppt_x"/>
                                          </p:val>
                                        </p:tav>
                                        <p:tav tm="100000">
                                          <p:val>
                                            <p:strVal val="#ppt_x"/>
                                          </p:val>
                                        </p:tav>
                                      </p:tavLst>
                                    </p:anim>
                                    <p:anim calcmode="lin" valueType="num">
                                      <p:cBhvr>
                                        <p:cTn id="93" dur="1000" fill="hold"/>
                                        <p:tgtEl>
                                          <p:spTgt spid="3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9"/>
                                            </p:cond>
                                          </p:stCondLst>
                                          <p:endCondLst>
                                            <p:cond evt="onStopAudio" delay="0">
                                              <p:tgtEl>
                                                <p:sldTgt/>
                                              </p:tgtEl>
                                            </p:cond>
                                          </p:endCondLst>
                                        </p:cTn>
                                        <p:tgtEl>
                                          <p:sndTgt r:embed="rId4" name="arrow.wav"/>
                                        </p:tgtEl>
                                      </p:cMediaNode>
                                    </p:audio>
                                  </p:subTnLst>
                                </p:cTn>
                              </p:par>
                              <p:par>
                                <p:cTn id="94" presetID="42" presetClass="entr" presetSubtype="0" fill="hold" grpId="0" nodeType="with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1000"/>
                                        <p:tgtEl>
                                          <p:spTgt spid="33"/>
                                        </p:tgtEl>
                                      </p:cBhvr>
                                    </p:animEffect>
                                    <p:anim calcmode="lin" valueType="num">
                                      <p:cBhvr>
                                        <p:cTn id="97" dur="1000" fill="hold"/>
                                        <p:tgtEl>
                                          <p:spTgt spid="33"/>
                                        </p:tgtEl>
                                        <p:attrNameLst>
                                          <p:attrName>ppt_x</p:attrName>
                                        </p:attrNameLst>
                                      </p:cBhvr>
                                      <p:tavLst>
                                        <p:tav tm="0">
                                          <p:val>
                                            <p:strVal val="#ppt_x"/>
                                          </p:val>
                                        </p:tav>
                                        <p:tav tm="100000">
                                          <p:val>
                                            <p:strVal val="#ppt_x"/>
                                          </p:val>
                                        </p:tav>
                                      </p:tavLst>
                                    </p:anim>
                                    <p:anim calcmode="lin" valueType="num">
                                      <p:cBhvr>
                                        <p:cTn id="98" dur="1000" fill="hold"/>
                                        <p:tgtEl>
                                          <p:spTgt spid="33"/>
                                        </p:tgtEl>
                                        <p:attrNameLst>
                                          <p:attrName>ppt_y</p:attrName>
                                        </p:attrNameLst>
                                      </p:cBhvr>
                                      <p:tavLst>
                                        <p:tav tm="0">
                                          <p:val>
                                            <p:strVal val="#ppt_y+.1"/>
                                          </p:val>
                                        </p:tav>
                                        <p:tav tm="100000">
                                          <p:val>
                                            <p:strVal val="#ppt_y"/>
                                          </p:val>
                                        </p:tav>
                                      </p:tavLst>
                                    </p:anim>
                                  </p:childTnLst>
                                </p:cTn>
                              </p:par>
                              <p:par>
                                <p:cTn id="99" presetID="22" presetClass="entr" presetSubtype="4" fill="hold" nodeType="with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down)">
                                      <p:cBhvr>
                                        <p:cTn id="101" dur="2500"/>
                                        <p:tgtEl>
                                          <p:spTgt spid="8"/>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 calcmode="lin" valueType="num">
                                      <p:cBhvr>
                                        <p:cTn id="104" dur="1250" fill="hold"/>
                                        <p:tgtEl>
                                          <p:spTgt spid="34"/>
                                        </p:tgtEl>
                                        <p:attrNameLst>
                                          <p:attrName>ppt_w</p:attrName>
                                        </p:attrNameLst>
                                      </p:cBhvr>
                                      <p:tavLst>
                                        <p:tav tm="0">
                                          <p:val>
                                            <p:fltVal val="0"/>
                                          </p:val>
                                        </p:tav>
                                        <p:tav tm="100000">
                                          <p:val>
                                            <p:strVal val="#ppt_w"/>
                                          </p:val>
                                        </p:tav>
                                      </p:tavLst>
                                    </p:anim>
                                    <p:anim calcmode="lin" valueType="num">
                                      <p:cBhvr>
                                        <p:cTn id="105" dur="1250" fill="hold"/>
                                        <p:tgtEl>
                                          <p:spTgt spid="34"/>
                                        </p:tgtEl>
                                        <p:attrNameLst>
                                          <p:attrName>ppt_h</p:attrName>
                                        </p:attrNameLst>
                                      </p:cBhvr>
                                      <p:tavLst>
                                        <p:tav tm="0">
                                          <p:val>
                                            <p:fltVal val="0"/>
                                          </p:val>
                                        </p:tav>
                                        <p:tav tm="100000">
                                          <p:val>
                                            <p:strVal val="#ppt_h"/>
                                          </p:val>
                                        </p:tav>
                                      </p:tavLst>
                                    </p:anim>
                                    <p:animEffect transition="in" filter="fade">
                                      <p:cBhvr>
                                        <p:cTn id="106" dur="1250"/>
                                        <p:tgtEl>
                                          <p:spTgt spid="34"/>
                                        </p:tgtEl>
                                      </p:cBhvr>
                                    </p:animEffect>
                                  </p:childTnLst>
                                </p:cTn>
                              </p:par>
                              <p:par>
                                <p:cTn id="107" presetID="10" presetClass="exit" presetSubtype="0" fill="hold" nodeType="withEffect">
                                  <p:stCondLst>
                                    <p:cond delay="0"/>
                                  </p:stCondLst>
                                  <p:childTnLst>
                                    <p:animEffect transition="out" filter="fade">
                                      <p:cBhvr>
                                        <p:cTn id="108" dur="1250"/>
                                        <p:tgtEl>
                                          <p:spTgt spid="7"/>
                                        </p:tgtEl>
                                      </p:cBhvr>
                                    </p:animEffect>
                                    <p:set>
                                      <p:cBhvr>
                                        <p:cTn id="109" dur="1" fill="hold">
                                          <p:stCondLst>
                                            <p:cond delay="1249"/>
                                          </p:stCondLst>
                                        </p:cTn>
                                        <p:tgtEl>
                                          <p:spTgt spid="7"/>
                                        </p:tgtEl>
                                        <p:attrNameLst>
                                          <p:attrName>style.visibility</p:attrName>
                                        </p:attrNameLst>
                                      </p:cBhvr>
                                      <p:to>
                                        <p:strVal val="hidden"/>
                                      </p:to>
                                    </p:set>
                                  </p:childTnLst>
                                </p:cTn>
                              </p:par>
                              <p:par>
                                <p:cTn id="110" presetID="53" presetClass="entr" presetSubtype="16"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1250" fill="hold"/>
                                        <p:tgtEl>
                                          <p:spTgt spid="35"/>
                                        </p:tgtEl>
                                        <p:attrNameLst>
                                          <p:attrName>ppt_w</p:attrName>
                                        </p:attrNameLst>
                                      </p:cBhvr>
                                      <p:tavLst>
                                        <p:tav tm="0">
                                          <p:val>
                                            <p:fltVal val="0"/>
                                          </p:val>
                                        </p:tav>
                                        <p:tav tm="100000">
                                          <p:val>
                                            <p:strVal val="#ppt_w"/>
                                          </p:val>
                                        </p:tav>
                                      </p:tavLst>
                                    </p:anim>
                                    <p:anim calcmode="lin" valueType="num">
                                      <p:cBhvr>
                                        <p:cTn id="113" dur="1250" fill="hold"/>
                                        <p:tgtEl>
                                          <p:spTgt spid="35"/>
                                        </p:tgtEl>
                                        <p:attrNameLst>
                                          <p:attrName>ppt_h</p:attrName>
                                        </p:attrNameLst>
                                      </p:cBhvr>
                                      <p:tavLst>
                                        <p:tav tm="0">
                                          <p:val>
                                            <p:fltVal val="0"/>
                                          </p:val>
                                        </p:tav>
                                        <p:tav tm="100000">
                                          <p:val>
                                            <p:strVal val="#ppt_h"/>
                                          </p:val>
                                        </p:tav>
                                      </p:tavLst>
                                    </p:anim>
                                    <p:animEffect transition="in" filter="fade">
                                      <p:cBhvr>
                                        <p:cTn id="114" dur="1250"/>
                                        <p:tgtEl>
                                          <p:spTgt spid="3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p:cTn id="117" dur="1250" fill="hold"/>
                                        <p:tgtEl>
                                          <p:spTgt spid="36"/>
                                        </p:tgtEl>
                                        <p:attrNameLst>
                                          <p:attrName>ppt_w</p:attrName>
                                        </p:attrNameLst>
                                      </p:cBhvr>
                                      <p:tavLst>
                                        <p:tav tm="0">
                                          <p:val>
                                            <p:fltVal val="0"/>
                                          </p:val>
                                        </p:tav>
                                        <p:tav tm="100000">
                                          <p:val>
                                            <p:strVal val="#ppt_w"/>
                                          </p:val>
                                        </p:tav>
                                      </p:tavLst>
                                    </p:anim>
                                    <p:anim calcmode="lin" valueType="num">
                                      <p:cBhvr>
                                        <p:cTn id="118" dur="1250" fill="hold"/>
                                        <p:tgtEl>
                                          <p:spTgt spid="36"/>
                                        </p:tgtEl>
                                        <p:attrNameLst>
                                          <p:attrName>ppt_h</p:attrName>
                                        </p:attrNameLst>
                                      </p:cBhvr>
                                      <p:tavLst>
                                        <p:tav tm="0">
                                          <p:val>
                                            <p:fltVal val="0"/>
                                          </p:val>
                                        </p:tav>
                                        <p:tav tm="100000">
                                          <p:val>
                                            <p:strVal val="#ppt_h"/>
                                          </p:val>
                                        </p:tav>
                                      </p:tavLst>
                                    </p:anim>
                                    <p:animEffect transition="in" filter="fade">
                                      <p:cBhvr>
                                        <p:cTn id="119" dur="1250"/>
                                        <p:tgtEl>
                                          <p:spTgt spid="36"/>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xit" presetSubtype="0" fill="hold" nodeType="clickEffect">
                                  <p:stCondLst>
                                    <p:cond delay="0"/>
                                  </p:stCondLst>
                                  <p:childTnLst>
                                    <p:animEffect transition="out" filter="fade">
                                      <p:cBhvr>
                                        <p:cTn id="123" dur="1000"/>
                                        <p:tgtEl>
                                          <p:spTgt spid="32"/>
                                        </p:tgtEl>
                                      </p:cBhvr>
                                    </p:animEffect>
                                    <p:anim calcmode="lin" valueType="num">
                                      <p:cBhvr>
                                        <p:cTn id="124" dur="1000"/>
                                        <p:tgtEl>
                                          <p:spTgt spid="32"/>
                                        </p:tgtEl>
                                        <p:attrNameLst>
                                          <p:attrName>ppt_x</p:attrName>
                                        </p:attrNameLst>
                                      </p:cBhvr>
                                      <p:tavLst>
                                        <p:tav tm="0">
                                          <p:val>
                                            <p:strVal val="ppt_x"/>
                                          </p:val>
                                        </p:tav>
                                        <p:tav tm="100000">
                                          <p:val>
                                            <p:strVal val="ppt_x"/>
                                          </p:val>
                                        </p:tav>
                                      </p:tavLst>
                                    </p:anim>
                                    <p:anim calcmode="lin" valueType="num">
                                      <p:cBhvr>
                                        <p:cTn id="125" dur="1000"/>
                                        <p:tgtEl>
                                          <p:spTgt spid="32"/>
                                        </p:tgtEl>
                                        <p:attrNameLst>
                                          <p:attrName>ppt_y</p:attrName>
                                        </p:attrNameLst>
                                      </p:cBhvr>
                                      <p:tavLst>
                                        <p:tav tm="0">
                                          <p:val>
                                            <p:strVal val="ppt_y"/>
                                          </p:val>
                                        </p:tav>
                                        <p:tav tm="100000">
                                          <p:val>
                                            <p:strVal val="ppt_y+.1"/>
                                          </p:val>
                                        </p:tav>
                                      </p:tavLst>
                                    </p:anim>
                                    <p:set>
                                      <p:cBhvr>
                                        <p:cTn id="126" dur="1" fill="hold">
                                          <p:stCondLst>
                                            <p:cond delay="999"/>
                                          </p:stCondLst>
                                        </p:cTn>
                                        <p:tgtEl>
                                          <p:spTgt spid="32"/>
                                        </p:tgtEl>
                                        <p:attrNameLst>
                                          <p:attrName>style.visibility</p:attrName>
                                        </p:attrNameLst>
                                      </p:cBhvr>
                                      <p:to>
                                        <p:strVal val="hidden"/>
                                      </p:to>
                                    </p:set>
                                  </p:childTnLst>
                                </p:cTn>
                              </p:par>
                              <p:par>
                                <p:cTn id="127" presetID="42" presetClass="exit" presetSubtype="0" fill="hold" grpId="1" nodeType="withEffect">
                                  <p:stCondLst>
                                    <p:cond delay="0"/>
                                  </p:stCondLst>
                                  <p:childTnLst>
                                    <p:animEffect transition="out" filter="fade">
                                      <p:cBhvr>
                                        <p:cTn id="128" dur="1000"/>
                                        <p:tgtEl>
                                          <p:spTgt spid="33"/>
                                        </p:tgtEl>
                                      </p:cBhvr>
                                    </p:animEffect>
                                    <p:anim calcmode="lin" valueType="num">
                                      <p:cBhvr>
                                        <p:cTn id="129" dur="1000"/>
                                        <p:tgtEl>
                                          <p:spTgt spid="33"/>
                                        </p:tgtEl>
                                        <p:attrNameLst>
                                          <p:attrName>ppt_x</p:attrName>
                                        </p:attrNameLst>
                                      </p:cBhvr>
                                      <p:tavLst>
                                        <p:tav tm="0">
                                          <p:val>
                                            <p:strVal val="ppt_x"/>
                                          </p:val>
                                        </p:tav>
                                        <p:tav tm="100000">
                                          <p:val>
                                            <p:strVal val="ppt_x"/>
                                          </p:val>
                                        </p:tav>
                                      </p:tavLst>
                                    </p:anim>
                                    <p:anim calcmode="lin" valueType="num">
                                      <p:cBhvr>
                                        <p:cTn id="130" dur="1000"/>
                                        <p:tgtEl>
                                          <p:spTgt spid="33"/>
                                        </p:tgtEl>
                                        <p:attrNameLst>
                                          <p:attrName>ppt_y</p:attrName>
                                        </p:attrNameLst>
                                      </p:cBhvr>
                                      <p:tavLst>
                                        <p:tav tm="0">
                                          <p:val>
                                            <p:strVal val="ppt_y"/>
                                          </p:val>
                                        </p:tav>
                                        <p:tav tm="100000">
                                          <p:val>
                                            <p:strVal val="ppt_y+.1"/>
                                          </p:val>
                                        </p:tav>
                                      </p:tavLst>
                                    </p:anim>
                                    <p:set>
                                      <p:cBhvr>
                                        <p:cTn id="131" dur="1" fill="hold">
                                          <p:stCondLst>
                                            <p:cond delay="999"/>
                                          </p:stCondLst>
                                        </p:cTn>
                                        <p:tgtEl>
                                          <p:spTgt spid="33"/>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nodeType="click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1000"/>
                                        <p:tgtEl>
                                          <p:spTgt spid="37"/>
                                        </p:tgtEl>
                                      </p:cBhvr>
                                    </p:animEffect>
                                    <p:anim calcmode="lin" valueType="num">
                                      <p:cBhvr>
                                        <p:cTn id="137" dur="1000" fill="hold"/>
                                        <p:tgtEl>
                                          <p:spTgt spid="37"/>
                                        </p:tgtEl>
                                        <p:attrNameLst>
                                          <p:attrName>ppt_x</p:attrName>
                                        </p:attrNameLst>
                                      </p:cBhvr>
                                      <p:tavLst>
                                        <p:tav tm="0">
                                          <p:val>
                                            <p:strVal val="#ppt_x"/>
                                          </p:val>
                                        </p:tav>
                                        <p:tav tm="100000">
                                          <p:val>
                                            <p:strVal val="#ppt_x"/>
                                          </p:val>
                                        </p:tav>
                                      </p:tavLst>
                                    </p:anim>
                                    <p:anim calcmode="lin" valueType="num">
                                      <p:cBhvr>
                                        <p:cTn id="138" dur="1000" fill="hold"/>
                                        <p:tgtEl>
                                          <p:spTgt spid="3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34"/>
                                            </p:cond>
                                          </p:stCondLst>
                                          <p:endCondLst>
                                            <p:cond evt="onStopAudio" delay="0">
                                              <p:tgtEl>
                                                <p:sldTgt/>
                                              </p:tgtEl>
                                            </p:cond>
                                          </p:endCondLst>
                                        </p:cTn>
                                        <p:tgtEl>
                                          <p:sndTgt r:embed="rId4" name="arrow.wav"/>
                                        </p:tgtEl>
                                      </p:cMediaNode>
                                    </p:audio>
                                  </p:subTnLst>
                                </p:cTn>
                              </p:par>
                              <p:par>
                                <p:cTn id="139" presetID="42" presetClass="entr" presetSubtype="0" fill="hold" grpId="0" nodeType="withEffect">
                                  <p:stCondLst>
                                    <p:cond delay="0"/>
                                  </p:stCondLst>
                                  <p:childTnLst>
                                    <p:set>
                                      <p:cBhvr>
                                        <p:cTn id="140" dur="1" fill="hold">
                                          <p:stCondLst>
                                            <p:cond delay="0"/>
                                          </p:stCondLst>
                                        </p:cTn>
                                        <p:tgtEl>
                                          <p:spTgt spid="38"/>
                                        </p:tgtEl>
                                        <p:attrNameLst>
                                          <p:attrName>style.visibility</p:attrName>
                                        </p:attrNameLst>
                                      </p:cBhvr>
                                      <p:to>
                                        <p:strVal val="visible"/>
                                      </p:to>
                                    </p:set>
                                    <p:animEffect transition="in" filter="fade">
                                      <p:cBhvr>
                                        <p:cTn id="141" dur="1000"/>
                                        <p:tgtEl>
                                          <p:spTgt spid="38"/>
                                        </p:tgtEl>
                                      </p:cBhvr>
                                    </p:animEffect>
                                    <p:anim calcmode="lin" valueType="num">
                                      <p:cBhvr>
                                        <p:cTn id="142" dur="1000" fill="hold"/>
                                        <p:tgtEl>
                                          <p:spTgt spid="38"/>
                                        </p:tgtEl>
                                        <p:attrNameLst>
                                          <p:attrName>ppt_x</p:attrName>
                                        </p:attrNameLst>
                                      </p:cBhvr>
                                      <p:tavLst>
                                        <p:tav tm="0">
                                          <p:val>
                                            <p:strVal val="#ppt_x"/>
                                          </p:val>
                                        </p:tav>
                                        <p:tav tm="100000">
                                          <p:val>
                                            <p:strVal val="#ppt_x"/>
                                          </p:val>
                                        </p:tav>
                                      </p:tavLst>
                                    </p:anim>
                                    <p:anim calcmode="lin" valueType="num">
                                      <p:cBhvr>
                                        <p:cTn id="14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1" nodeType="clickEffect">
                                  <p:stCondLst>
                                    <p:cond delay="0"/>
                                  </p:stCondLst>
                                  <p:childTnLst>
                                    <p:animEffect transition="out" filter="fade">
                                      <p:cBhvr>
                                        <p:cTn id="147" dur="1250"/>
                                        <p:tgtEl>
                                          <p:spTgt spid="31"/>
                                        </p:tgtEl>
                                      </p:cBhvr>
                                    </p:animEffect>
                                    <p:set>
                                      <p:cBhvr>
                                        <p:cTn id="148" dur="1" fill="hold">
                                          <p:stCondLst>
                                            <p:cond delay="1249"/>
                                          </p:stCondLst>
                                        </p:cTn>
                                        <p:tgtEl>
                                          <p:spTgt spid="31"/>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1250"/>
                                        <p:tgtEl>
                                          <p:spTgt spid="8"/>
                                        </p:tgtEl>
                                      </p:cBhvr>
                                    </p:animEffect>
                                    <p:set>
                                      <p:cBhvr>
                                        <p:cTn id="151" dur="1" fill="hold">
                                          <p:stCondLst>
                                            <p:cond delay="1249"/>
                                          </p:stCondLst>
                                        </p:cTn>
                                        <p:tgtEl>
                                          <p:spTgt spid="8"/>
                                        </p:tgtEl>
                                        <p:attrNameLst>
                                          <p:attrName>style.visibility</p:attrName>
                                        </p:attrNameLst>
                                      </p:cBhvr>
                                      <p:to>
                                        <p:strVal val="hidden"/>
                                      </p:to>
                                    </p:set>
                                  </p:childTnLst>
                                </p:cTn>
                              </p:par>
                              <p:par>
                                <p:cTn id="152" presetID="10" presetClass="exit" presetSubtype="0" fill="hold" grpId="1" nodeType="withEffect">
                                  <p:stCondLst>
                                    <p:cond delay="0"/>
                                  </p:stCondLst>
                                  <p:childTnLst>
                                    <p:animEffect transition="out" filter="fade">
                                      <p:cBhvr>
                                        <p:cTn id="153" dur="1250"/>
                                        <p:tgtEl>
                                          <p:spTgt spid="34"/>
                                        </p:tgtEl>
                                      </p:cBhvr>
                                    </p:animEffect>
                                    <p:set>
                                      <p:cBhvr>
                                        <p:cTn id="154" dur="1" fill="hold">
                                          <p:stCondLst>
                                            <p:cond delay="1249"/>
                                          </p:stCondLst>
                                        </p:cTn>
                                        <p:tgtEl>
                                          <p:spTgt spid="34"/>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1250"/>
                                        <p:tgtEl>
                                          <p:spTgt spid="36"/>
                                        </p:tgtEl>
                                      </p:cBhvr>
                                    </p:animEffect>
                                    <p:set>
                                      <p:cBhvr>
                                        <p:cTn id="157" dur="1" fill="hold">
                                          <p:stCondLst>
                                            <p:cond delay="1249"/>
                                          </p:stCondLst>
                                        </p:cTn>
                                        <p:tgtEl>
                                          <p:spTgt spid="36"/>
                                        </p:tgtEl>
                                        <p:attrNameLst>
                                          <p:attrName>style.visibility</p:attrName>
                                        </p:attrNameLst>
                                      </p:cBhvr>
                                      <p:to>
                                        <p:strVal val="hidden"/>
                                      </p:to>
                                    </p:set>
                                  </p:childTnLst>
                                </p:cTn>
                              </p:par>
                              <p:par>
                                <p:cTn id="158" presetID="22" presetClass="entr" presetSubtype="4" fill="hold" nodeType="withEffect">
                                  <p:stCondLst>
                                    <p:cond delay="0"/>
                                  </p:stCondLst>
                                  <p:childTnLst>
                                    <p:set>
                                      <p:cBhvr>
                                        <p:cTn id="159" dur="1" fill="hold">
                                          <p:stCondLst>
                                            <p:cond delay="0"/>
                                          </p:stCondLst>
                                        </p:cTn>
                                        <p:tgtEl>
                                          <p:spTgt spid="15"/>
                                        </p:tgtEl>
                                        <p:attrNameLst>
                                          <p:attrName>style.visibility</p:attrName>
                                        </p:attrNameLst>
                                      </p:cBhvr>
                                      <p:to>
                                        <p:strVal val="visible"/>
                                      </p:to>
                                    </p:set>
                                    <p:animEffect transition="in" filter="wipe(down)">
                                      <p:cBhvr>
                                        <p:cTn id="160" dur="1750"/>
                                        <p:tgtEl>
                                          <p:spTgt spid="15"/>
                                        </p:tgtEl>
                                      </p:cBhvr>
                                    </p:animEffect>
                                  </p:childTnLst>
                                </p:cTn>
                              </p:par>
                            </p:childTnLst>
                          </p:cTn>
                        </p:par>
                      </p:childTnLst>
                    </p:cTn>
                  </p:par>
                  <p:par>
                    <p:cTn id="161" fill="hold">
                      <p:stCondLst>
                        <p:cond delay="indefinite"/>
                      </p:stCondLst>
                      <p:childTnLst>
                        <p:par>
                          <p:cTn id="162" fill="hold">
                            <p:stCondLst>
                              <p:cond delay="0"/>
                            </p:stCondLst>
                            <p:childTnLst>
                              <p:par>
                                <p:cTn id="163" presetID="42" presetClass="exit" presetSubtype="0" fill="hold" nodeType="clickEffect">
                                  <p:stCondLst>
                                    <p:cond delay="0"/>
                                  </p:stCondLst>
                                  <p:childTnLst>
                                    <p:animEffect transition="out" filter="fade">
                                      <p:cBhvr>
                                        <p:cTn id="164" dur="1000"/>
                                        <p:tgtEl>
                                          <p:spTgt spid="37"/>
                                        </p:tgtEl>
                                      </p:cBhvr>
                                    </p:animEffect>
                                    <p:anim calcmode="lin" valueType="num">
                                      <p:cBhvr>
                                        <p:cTn id="165" dur="1000"/>
                                        <p:tgtEl>
                                          <p:spTgt spid="37"/>
                                        </p:tgtEl>
                                        <p:attrNameLst>
                                          <p:attrName>ppt_x</p:attrName>
                                        </p:attrNameLst>
                                      </p:cBhvr>
                                      <p:tavLst>
                                        <p:tav tm="0">
                                          <p:val>
                                            <p:strVal val="ppt_x"/>
                                          </p:val>
                                        </p:tav>
                                        <p:tav tm="100000">
                                          <p:val>
                                            <p:strVal val="ppt_x"/>
                                          </p:val>
                                        </p:tav>
                                      </p:tavLst>
                                    </p:anim>
                                    <p:anim calcmode="lin" valueType="num">
                                      <p:cBhvr>
                                        <p:cTn id="166" dur="1000"/>
                                        <p:tgtEl>
                                          <p:spTgt spid="37"/>
                                        </p:tgtEl>
                                        <p:attrNameLst>
                                          <p:attrName>ppt_y</p:attrName>
                                        </p:attrNameLst>
                                      </p:cBhvr>
                                      <p:tavLst>
                                        <p:tav tm="0">
                                          <p:val>
                                            <p:strVal val="ppt_y"/>
                                          </p:val>
                                        </p:tav>
                                        <p:tav tm="100000">
                                          <p:val>
                                            <p:strVal val="ppt_y+.1"/>
                                          </p:val>
                                        </p:tav>
                                      </p:tavLst>
                                    </p:anim>
                                    <p:set>
                                      <p:cBhvr>
                                        <p:cTn id="167" dur="1" fill="hold">
                                          <p:stCondLst>
                                            <p:cond delay="999"/>
                                          </p:stCondLst>
                                        </p:cTn>
                                        <p:tgtEl>
                                          <p:spTgt spid="37"/>
                                        </p:tgtEl>
                                        <p:attrNameLst>
                                          <p:attrName>style.visibility</p:attrName>
                                        </p:attrNameLst>
                                      </p:cBhvr>
                                      <p:to>
                                        <p:strVal val="hidden"/>
                                      </p:to>
                                    </p:set>
                                  </p:childTnLst>
                                </p:cTn>
                              </p:par>
                              <p:par>
                                <p:cTn id="168" presetID="42" presetClass="exit" presetSubtype="0" fill="hold" grpId="1" nodeType="withEffect">
                                  <p:stCondLst>
                                    <p:cond delay="0"/>
                                  </p:stCondLst>
                                  <p:childTnLst>
                                    <p:animEffect transition="out" filter="fade">
                                      <p:cBhvr>
                                        <p:cTn id="169" dur="1000"/>
                                        <p:tgtEl>
                                          <p:spTgt spid="38"/>
                                        </p:tgtEl>
                                      </p:cBhvr>
                                    </p:animEffect>
                                    <p:anim calcmode="lin" valueType="num">
                                      <p:cBhvr>
                                        <p:cTn id="170" dur="1000"/>
                                        <p:tgtEl>
                                          <p:spTgt spid="38"/>
                                        </p:tgtEl>
                                        <p:attrNameLst>
                                          <p:attrName>ppt_x</p:attrName>
                                        </p:attrNameLst>
                                      </p:cBhvr>
                                      <p:tavLst>
                                        <p:tav tm="0">
                                          <p:val>
                                            <p:strVal val="ppt_x"/>
                                          </p:val>
                                        </p:tav>
                                        <p:tav tm="100000">
                                          <p:val>
                                            <p:strVal val="ppt_x"/>
                                          </p:val>
                                        </p:tav>
                                      </p:tavLst>
                                    </p:anim>
                                    <p:anim calcmode="lin" valueType="num">
                                      <p:cBhvr>
                                        <p:cTn id="171" dur="1000"/>
                                        <p:tgtEl>
                                          <p:spTgt spid="38"/>
                                        </p:tgtEl>
                                        <p:attrNameLst>
                                          <p:attrName>ppt_y</p:attrName>
                                        </p:attrNameLst>
                                      </p:cBhvr>
                                      <p:tavLst>
                                        <p:tav tm="0">
                                          <p:val>
                                            <p:strVal val="ppt_y"/>
                                          </p:val>
                                        </p:tav>
                                        <p:tav tm="100000">
                                          <p:val>
                                            <p:strVal val="ppt_y+.1"/>
                                          </p:val>
                                        </p:tav>
                                      </p:tavLst>
                                    </p:anim>
                                    <p:set>
                                      <p:cBhvr>
                                        <p:cTn id="172" dur="1" fill="hold">
                                          <p:stCondLst>
                                            <p:cond delay="999"/>
                                          </p:stCondLst>
                                        </p:cTn>
                                        <p:tgtEl>
                                          <p:spTgt spid="38"/>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nodeType="clickEffect">
                                  <p:stCondLst>
                                    <p:cond delay="0"/>
                                  </p:stCondLst>
                                  <p:childTnLst>
                                    <p:set>
                                      <p:cBhvr>
                                        <p:cTn id="176" dur="1" fill="hold">
                                          <p:stCondLst>
                                            <p:cond delay="0"/>
                                          </p:stCondLst>
                                        </p:cTn>
                                        <p:tgtEl>
                                          <p:spTgt spid="40"/>
                                        </p:tgtEl>
                                        <p:attrNameLst>
                                          <p:attrName>style.visibility</p:attrName>
                                        </p:attrNameLst>
                                      </p:cBhvr>
                                      <p:to>
                                        <p:strVal val="visible"/>
                                      </p:to>
                                    </p:set>
                                    <p:animEffect transition="in" filter="fade">
                                      <p:cBhvr>
                                        <p:cTn id="177" dur="1000"/>
                                        <p:tgtEl>
                                          <p:spTgt spid="40"/>
                                        </p:tgtEl>
                                      </p:cBhvr>
                                    </p:animEffect>
                                    <p:anim calcmode="lin" valueType="num">
                                      <p:cBhvr>
                                        <p:cTn id="178" dur="1000" fill="hold"/>
                                        <p:tgtEl>
                                          <p:spTgt spid="40"/>
                                        </p:tgtEl>
                                        <p:attrNameLst>
                                          <p:attrName>ppt_x</p:attrName>
                                        </p:attrNameLst>
                                      </p:cBhvr>
                                      <p:tavLst>
                                        <p:tav tm="0">
                                          <p:val>
                                            <p:strVal val="#ppt_x"/>
                                          </p:val>
                                        </p:tav>
                                        <p:tav tm="100000">
                                          <p:val>
                                            <p:strVal val="#ppt_x"/>
                                          </p:val>
                                        </p:tav>
                                      </p:tavLst>
                                    </p:anim>
                                    <p:anim calcmode="lin" valueType="num">
                                      <p:cBhvr>
                                        <p:cTn id="179" dur="1000" fill="hold"/>
                                        <p:tgtEl>
                                          <p:spTgt spid="4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5"/>
                                            </p:cond>
                                          </p:stCondLst>
                                          <p:endCondLst>
                                            <p:cond evt="onStopAudio" delay="0">
                                              <p:tgtEl>
                                                <p:sldTgt/>
                                              </p:tgtEl>
                                            </p:cond>
                                          </p:endCondLst>
                                        </p:cTn>
                                        <p:tgtEl>
                                          <p:sndTgt r:embed="rId4" name="arrow.wav"/>
                                        </p:tgtEl>
                                      </p:cMediaNode>
                                    </p:audio>
                                  </p:subTnLst>
                                </p:cTn>
                              </p:par>
                              <p:par>
                                <p:cTn id="180" presetID="42" presetClass="entr" presetSubtype="0" fill="hold" grpId="0" nodeType="withEffect">
                                  <p:stCondLst>
                                    <p:cond delay="0"/>
                                  </p:stCondLst>
                                  <p:childTnLst>
                                    <p:set>
                                      <p:cBhvr>
                                        <p:cTn id="181" dur="1" fill="hold">
                                          <p:stCondLst>
                                            <p:cond delay="0"/>
                                          </p:stCondLst>
                                        </p:cTn>
                                        <p:tgtEl>
                                          <p:spTgt spid="41"/>
                                        </p:tgtEl>
                                        <p:attrNameLst>
                                          <p:attrName>style.visibility</p:attrName>
                                        </p:attrNameLst>
                                      </p:cBhvr>
                                      <p:to>
                                        <p:strVal val="visible"/>
                                      </p:to>
                                    </p:set>
                                    <p:animEffect transition="in" filter="fade">
                                      <p:cBhvr>
                                        <p:cTn id="182" dur="1000"/>
                                        <p:tgtEl>
                                          <p:spTgt spid="41"/>
                                        </p:tgtEl>
                                      </p:cBhvr>
                                    </p:animEffect>
                                    <p:anim calcmode="lin" valueType="num">
                                      <p:cBhvr>
                                        <p:cTn id="183" dur="1000" fill="hold"/>
                                        <p:tgtEl>
                                          <p:spTgt spid="41"/>
                                        </p:tgtEl>
                                        <p:attrNameLst>
                                          <p:attrName>ppt_x</p:attrName>
                                        </p:attrNameLst>
                                      </p:cBhvr>
                                      <p:tavLst>
                                        <p:tav tm="0">
                                          <p:val>
                                            <p:strVal val="#ppt_x"/>
                                          </p:val>
                                        </p:tav>
                                        <p:tav tm="100000">
                                          <p:val>
                                            <p:strVal val="#ppt_x"/>
                                          </p:val>
                                        </p:tav>
                                      </p:tavLst>
                                    </p:anim>
                                    <p:anim calcmode="lin" valueType="num">
                                      <p:cBhvr>
                                        <p:cTn id="18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53" presetClass="entr" presetSubtype="16" fill="hold" nodeType="clickEffect">
                                  <p:stCondLst>
                                    <p:cond delay="0"/>
                                  </p:stCondLst>
                                  <p:childTnLst>
                                    <p:set>
                                      <p:cBhvr>
                                        <p:cTn id="188" dur="1" fill="hold">
                                          <p:stCondLst>
                                            <p:cond delay="0"/>
                                          </p:stCondLst>
                                        </p:cTn>
                                        <p:tgtEl>
                                          <p:spTgt spid="16"/>
                                        </p:tgtEl>
                                        <p:attrNameLst>
                                          <p:attrName>style.visibility</p:attrName>
                                        </p:attrNameLst>
                                      </p:cBhvr>
                                      <p:to>
                                        <p:strVal val="visible"/>
                                      </p:to>
                                    </p:set>
                                    <p:anim calcmode="lin" valueType="num">
                                      <p:cBhvr>
                                        <p:cTn id="189" dur="1500" fill="hold"/>
                                        <p:tgtEl>
                                          <p:spTgt spid="16"/>
                                        </p:tgtEl>
                                        <p:attrNameLst>
                                          <p:attrName>ppt_w</p:attrName>
                                        </p:attrNameLst>
                                      </p:cBhvr>
                                      <p:tavLst>
                                        <p:tav tm="0">
                                          <p:val>
                                            <p:fltVal val="0"/>
                                          </p:val>
                                        </p:tav>
                                        <p:tav tm="100000">
                                          <p:val>
                                            <p:strVal val="#ppt_w"/>
                                          </p:val>
                                        </p:tav>
                                      </p:tavLst>
                                    </p:anim>
                                    <p:anim calcmode="lin" valueType="num">
                                      <p:cBhvr>
                                        <p:cTn id="190" dur="1500" fill="hold"/>
                                        <p:tgtEl>
                                          <p:spTgt spid="16"/>
                                        </p:tgtEl>
                                        <p:attrNameLst>
                                          <p:attrName>ppt_h</p:attrName>
                                        </p:attrNameLst>
                                      </p:cBhvr>
                                      <p:tavLst>
                                        <p:tav tm="0">
                                          <p:val>
                                            <p:fltVal val="0"/>
                                          </p:val>
                                        </p:tav>
                                        <p:tav tm="100000">
                                          <p:val>
                                            <p:strVal val="#ppt_h"/>
                                          </p:val>
                                        </p:tav>
                                      </p:tavLst>
                                    </p:anim>
                                    <p:animEffect transition="in" filter="fade">
                                      <p:cBhvr>
                                        <p:cTn id="191" dur="1500"/>
                                        <p:tgtEl>
                                          <p:spTgt spid="16"/>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42"/>
                                        </p:tgtEl>
                                        <p:attrNameLst>
                                          <p:attrName>style.visibility</p:attrName>
                                        </p:attrNameLst>
                                      </p:cBhvr>
                                      <p:to>
                                        <p:strVal val="visible"/>
                                      </p:to>
                                    </p:set>
                                    <p:anim calcmode="lin" valueType="num">
                                      <p:cBhvr>
                                        <p:cTn id="194" dur="1250" fill="hold"/>
                                        <p:tgtEl>
                                          <p:spTgt spid="42"/>
                                        </p:tgtEl>
                                        <p:attrNameLst>
                                          <p:attrName>ppt_w</p:attrName>
                                        </p:attrNameLst>
                                      </p:cBhvr>
                                      <p:tavLst>
                                        <p:tav tm="0">
                                          <p:val>
                                            <p:fltVal val="0"/>
                                          </p:val>
                                        </p:tav>
                                        <p:tav tm="100000">
                                          <p:val>
                                            <p:strVal val="#ppt_w"/>
                                          </p:val>
                                        </p:tav>
                                      </p:tavLst>
                                    </p:anim>
                                    <p:anim calcmode="lin" valueType="num">
                                      <p:cBhvr>
                                        <p:cTn id="195" dur="1250" fill="hold"/>
                                        <p:tgtEl>
                                          <p:spTgt spid="42"/>
                                        </p:tgtEl>
                                        <p:attrNameLst>
                                          <p:attrName>ppt_h</p:attrName>
                                        </p:attrNameLst>
                                      </p:cBhvr>
                                      <p:tavLst>
                                        <p:tav tm="0">
                                          <p:val>
                                            <p:fltVal val="0"/>
                                          </p:val>
                                        </p:tav>
                                        <p:tav tm="100000">
                                          <p:val>
                                            <p:strVal val="#ppt_h"/>
                                          </p:val>
                                        </p:tav>
                                      </p:tavLst>
                                    </p:anim>
                                    <p:animEffect transition="in" filter="fade">
                                      <p:cBhvr>
                                        <p:cTn id="196" dur="1250"/>
                                        <p:tgtEl>
                                          <p:spTgt spid="42"/>
                                        </p:tgtEl>
                                      </p:cBhvr>
                                    </p:animEffect>
                                  </p:childTnLst>
                                </p:cTn>
                              </p:par>
                            </p:childTnLst>
                          </p:cTn>
                        </p:par>
                      </p:childTnLst>
                    </p:cTn>
                  </p:par>
                  <p:par>
                    <p:cTn id="197" fill="hold">
                      <p:stCondLst>
                        <p:cond delay="indefinite"/>
                      </p:stCondLst>
                      <p:childTnLst>
                        <p:par>
                          <p:cTn id="198" fill="hold">
                            <p:stCondLst>
                              <p:cond delay="0"/>
                            </p:stCondLst>
                            <p:childTnLst>
                              <p:par>
                                <p:cTn id="199" presetID="42" presetClass="entr" presetSubtype="0" fill="hold" nodeType="clickEffect">
                                  <p:stCondLst>
                                    <p:cond delay="0"/>
                                  </p:stCondLst>
                                  <p:childTnLst>
                                    <p:set>
                                      <p:cBhvr>
                                        <p:cTn id="200" dur="1" fill="hold">
                                          <p:stCondLst>
                                            <p:cond delay="0"/>
                                          </p:stCondLst>
                                        </p:cTn>
                                        <p:tgtEl>
                                          <p:spTgt spid="3"/>
                                        </p:tgtEl>
                                        <p:attrNameLst>
                                          <p:attrName>style.visibility</p:attrName>
                                        </p:attrNameLst>
                                      </p:cBhvr>
                                      <p:to>
                                        <p:strVal val="visible"/>
                                      </p:to>
                                    </p:set>
                                    <p:animEffect transition="in" filter="fade">
                                      <p:cBhvr>
                                        <p:cTn id="201" dur="1000"/>
                                        <p:tgtEl>
                                          <p:spTgt spid="3"/>
                                        </p:tgtEl>
                                      </p:cBhvr>
                                    </p:animEffect>
                                    <p:anim calcmode="lin" valueType="num">
                                      <p:cBhvr>
                                        <p:cTn id="202" dur="1000" fill="hold"/>
                                        <p:tgtEl>
                                          <p:spTgt spid="3"/>
                                        </p:tgtEl>
                                        <p:attrNameLst>
                                          <p:attrName>ppt_x</p:attrName>
                                        </p:attrNameLst>
                                      </p:cBhvr>
                                      <p:tavLst>
                                        <p:tav tm="0">
                                          <p:val>
                                            <p:strVal val="#ppt_x"/>
                                          </p:val>
                                        </p:tav>
                                        <p:tav tm="100000">
                                          <p:val>
                                            <p:strVal val="#ppt_x"/>
                                          </p:val>
                                        </p:tav>
                                      </p:tavLst>
                                    </p:anim>
                                    <p:anim calcmode="lin" valueType="num">
                                      <p:cBhvr>
                                        <p:cTn id="203" dur="1000" fill="hold"/>
                                        <p:tgtEl>
                                          <p:spTgt spid="3"/>
                                        </p:tgtEl>
                                        <p:attrNameLst>
                                          <p:attrName>ppt_y</p:attrName>
                                        </p:attrNameLst>
                                      </p:cBhvr>
                                      <p:tavLst>
                                        <p:tav tm="0">
                                          <p:val>
                                            <p:strVal val="#ppt_y+.1"/>
                                          </p:val>
                                        </p:tav>
                                        <p:tav tm="100000">
                                          <p:val>
                                            <p:strVal val="#ppt_y"/>
                                          </p:val>
                                        </p:tav>
                                      </p:tavLst>
                                    </p:anim>
                                  </p:childTnLst>
                                </p:cTn>
                              </p:par>
                              <p:par>
                                <p:cTn id="204" presetID="42" presetClass="entr" presetSubtype="0" fill="hold" nodeType="withEffect">
                                  <p:stCondLst>
                                    <p:cond delay="0"/>
                                  </p:stCondLst>
                                  <p:childTnLst>
                                    <p:set>
                                      <p:cBhvr>
                                        <p:cTn id="205" dur="1" fill="hold">
                                          <p:stCondLst>
                                            <p:cond delay="0"/>
                                          </p:stCondLst>
                                        </p:cTn>
                                        <p:tgtEl>
                                          <p:spTgt spid="9"/>
                                        </p:tgtEl>
                                        <p:attrNameLst>
                                          <p:attrName>style.visibility</p:attrName>
                                        </p:attrNameLst>
                                      </p:cBhvr>
                                      <p:to>
                                        <p:strVal val="visible"/>
                                      </p:to>
                                    </p:set>
                                    <p:animEffect transition="in" filter="fade">
                                      <p:cBhvr>
                                        <p:cTn id="206" dur="1000"/>
                                        <p:tgtEl>
                                          <p:spTgt spid="9"/>
                                        </p:tgtEl>
                                      </p:cBhvr>
                                    </p:animEffect>
                                    <p:anim calcmode="lin" valueType="num">
                                      <p:cBhvr>
                                        <p:cTn id="207" dur="1000" fill="hold"/>
                                        <p:tgtEl>
                                          <p:spTgt spid="9"/>
                                        </p:tgtEl>
                                        <p:attrNameLst>
                                          <p:attrName>ppt_x</p:attrName>
                                        </p:attrNameLst>
                                      </p:cBhvr>
                                      <p:tavLst>
                                        <p:tav tm="0">
                                          <p:val>
                                            <p:strVal val="#ppt_x"/>
                                          </p:val>
                                        </p:tav>
                                        <p:tav tm="100000">
                                          <p:val>
                                            <p:strVal val="#ppt_x"/>
                                          </p:val>
                                        </p:tav>
                                      </p:tavLst>
                                    </p:anim>
                                    <p:anim calcmode="lin" valueType="num">
                                      <p:cBhvr>
                                        <p:cTn id="20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16" presetClass="entr" presetSubtype="21" fill="hold" grpId="0" nodeType="clickEffect">
                                  <p:stCondLst>
                                    <p:cond delay="0"/>
                                  </p:stCondLst>
                                  <p:childTnLst>
                                    <p:set>
                                      <p:cBhvr>
                                        <p:cTn id="212" dur="1" fill="hold">
                                          <p:stCondLst>
                                            <p:cond delay="0"/>
                                          </p:stCondLst>
                                        </p:cTn>
                                        <p:tgtEl>
                                          <p:spTgt spid="10"/>
                                        </p:tgtEl>
                                        <p:attrNameLst>
                                          <p:attrName>style.visibility</p:attrName>
                                        </p:attrNameLst>
                                      </p:cBhvr>
                                      <p:to>
                                        <p:strVal val="visible"/>
                                      </p:to>
                                    </p:set>
                                    <p:animEffect transition="in" filter="barn(inVertical)">
                                      <p:cBhvr>
                                        <p:cTn id="213" dur="1250"/>
                                        <p:tgtEl>
                                          <p:spTgt spid="10"/>
                                        </p:tgtEl>
                                      </p:cBhvr>
                                    </p:animEffect>
                                  </p:childTnLst>
                                  <p:subTnLst>
                                    <p:audio>
                                      <p:cMediaNode>
                                        <p:cTn display="0" masterRel="sameClick">
                                          <p:stCondLst>
                                            <p:cond evt="begin" delay="0">
                                              <p:tn val="211"/>
                                            </p:cond>
                                          </p:stCondLst>
                                          <p:endCondLst>
                                            <p:cond evt="onStopAudio" delay="0">
                                              <p:tgtEl>
                                                <p:sldTgt/>
                                              </p:tgtEl>
                                            </p:cond>
                                          </p:endCondLst>
                                        </p:cTn>
                                        <p:tgtEl>
                                          <p:sndTgt r:embed="rId4" name="arrow.wav"/>
                                        </p:tgtEl>
                                      </p:cMediaNode>
                                    </p:audio>
                                  </p:subTnLst>
                                </p:cTn>
                              </p:par>
                            </p:childTnLst>
                          </p:cTn>
                        </p:par>
                      </p:childTnLst>
                    </p:cTn>
                  </p:par>
                  <p:par>
                    <p:cTn id="214" fill="hold">
                      <p:stCondLst>
                        <p:cond delay="indefinite"/>
                      </p:stCondLst>
                      <p:childTnLst>
                        <p:par>
                          <p:cTn id="215" fill="hold">
                            <p:stCondLst>
                              <p:cond delay="0"/>
                            </p:stCondLst>
                            <p:childTnLst>
                              <p:par>
                                <p:cTn id="216" presetID="16" presetClass="entr" presetSubtype="21" fill="hold" grpId="0" nodeType="clickEffect">
                                  <p:stCondLst>
                                    <p:cond delay="0"/>
                                  </p:stCondLst>
                                  <p:childTnLst>
                                    <p:set>
                                      <p:cBhvr>
                                        <p:cTn id="217" dur="1" fill="hold">
                                          <p:stCondLst>
                                            <p:cond delay="0"/>
                                          </p:stCondLst>
                                        </p:cTn>
                                        <p:tgtEl>
                                          <p:spTgt spid="48"/>
                                        </p:tgtEl>
                                        <p:attrNameLst>
                                          <p:attrName>style.visibility</p:attrName>
                                        </p:attrNameLst>
                                      </p:cBhvr>
                                      <p:to>
                                        <p:strVal val="visible"/>
                                      </p:to>
                                    </p:set>
                                    <p:animEffect transition="in" filter="barn(inVertical)">
                                      <p:cBhvr>
                                        <p:cTn id="218" dur="1250"/>
                                        <p:tgtEl>
                                          <p:spTgt spid="48"/>
                                        </p:tgtEl>
                                      </p:cBhvr>
                                    </p:animEffect>
                                  </p:childTnLst>
                                  <p:subTnLst>
                                    <p:audio>
                                      <p:cMediaNode>
                                        <p:cTn display="0" masterRel="sameClick">
                                          <p:stCondLst>
                                            <p:cond evt="begin" delay="0">
                                              <p:tn val="216"/>
                                            </p:cond>
                                          </p:stCondLst>
                                          <p:endCondLst>
                                            <p:cond evt="onStopAudio" delay="0">
                                              <p:tgtEl>
                                                <p:sldTgt/>
                                              </p:tgtEl>
                                            </p:cond>
                                          </p:endCondLst>
                                        </p:cTn>
                                        <p:tgtEl>
                                          <p:sndTgt r:embed="rId4" name="arrow.wav"/>
                                        </p:tgtEl>
                                      </p:cMediaNode>
                                    </p:audio>
                                  </p:subTnLst>
                                </p:cTn>
                              </p:par>
                            </p:childTnLst>
                          </p:cTn>
                        </p:par>
                      </p:childTnLst>
                    </p:cTn>
                  </p:par>
                  <p:par>
                    <p:cTn id="219" fill="hold">
                      <p:stCondLst>
                        <p:cond delay="indefinite"/>
                      </p:stCondLst>
                      <p:childTnLst>
                        <p:par>
                          <p:cTn id="220" fill="hold">
                            <p:stCondLst>
                              <p:cond delay="0"/>
                            </p:stCondLst>
                            <p:childTnLst>
                              <p:par>
                                <p:cTn id="221" presetID="15" presetClass="entr" presetSubtype="0" fill="hold" grpId="0" nodeType="clickEffect">
                                  <p:stCondLst>
                                    <p:cond delay="0"/>
                                  </p:stCondLst>
                                  <p:childTnLst>
                                    <p:set>
                                      <p:cBhvr>
                                        <p:cTn id="222" dur="1" fill="hold">
                                          <p:stCondLst>
                                            <p:cond delay="0"/>
                                          </p:stCondLst>
                                        </p:cTn>
                                        <p:tgtEl>
                                          <p:spTgt spid="2"/>
                                        </p:tgtEl>
                                        <p:attrNameLst>
                                          <p:attrName>style.visibility</p:attrName>
                                        </p:attrNameLst>
                                      </p:cBhvr>
                                      <p:to>
                                        <p:strVal val="visible"/>
                                      </p:to>
                                    </p:set>
                                    <p:anim calcmode="lin" valueType="num">
                                      <p:cBhvr>
                                        <p:cTn id="223" dur="1000" fill="hold"/>
                                        <p:tgtEl>
                                          <p:spTgt spid="2"/>
                                        </p:tgtEl>
                                        <p:attrNameLst>
                                          <p:attrName>ppt_w</p:attrName>
                                        </p:attrNameLst>
                                      </p:cBhvr>
                                      <p:tavLst>
                                        <p:tav tm="0">
                                          <p:val>
                                            <p:fltVal val="0"/>
                                          </p:val>
                                        </p:tav>
                                        <p:tav tm="100000">
                                          <p:val>
                                            <p:strVal val="#ppt_w"/>
                                          </p:val>
                                        </p:tav>
                                      </p:tavLst>
                                    </p:anim>
                                    <p:anim calcmode="lin" valueType="num">
                                      <p:cBhvr>
                                        <p:cTn id="224" dur="1000" fill="hold"/>
                                        <p:tgtEl>
                                          <p:spTgt spid="2"/>
                                        </p:tgtEl>
                                        <p:attrNameLst>
                                          <p:attrName>ppt_h</p:attrName>
                                        </p:attrNameLst>
                                      </p:cBhvr>
                                      <p:tavLst>
                                        <p:tav tm="0">
                                          <p:val>
                                            <p:fltVal val="0"/>
                                          </p:val>
                                        </p:tav>
                                        <p:tav tm="100000">
                                          <p:val>
                                            <p:strVal val="#ppt_h"/>
                                          </p:val>
                                        </p:tav>
                                      </p:tavLst>
                                    </p:anim>
                                    <p:anim calcmode="lin" valueType="num">
                                      <p:cBhvr>
                                        <p:cTn id="22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26" dur="1000" fill="hold"/>
                                        <p:tgtEl>
                                          <p:spTgt spid="2"/>
                                        </p:tgtEl>
                                        <p:attrNameLst>
                                          <p:attrName>ppt_y</p:attrName>
                                        </p:attrNameLst>
                                      </p:cBhvr>
                                      <p:tavLst>
                                        <p:tav tm="0" fmla="#ppt_y+(sin(-2*pi*(1-$))*-#ppt_x+cos(-2*pi*(1-$))*(1-#ppt_y))*(1-$)">
                                          <p:val>
                                            <p:fltVal val="0"/>
                                          </p:val>
                                        </p:tav>
                                        <p:tav tm="100000">
                                          <p:val>
                                            <p:fltVal val="1"/>
                                          </p:val>
                                        </p:tav>
                                      </p:tavLst>
                                    </p:anim>
                                  </p:childTnLst>
                                </p:cTn>
                              </p:par>
                              <p:par>
                                <p:cTn id="227" presetID="1" presetClass="mediacall" presetSubtype="0" fill="hold" nodeType="withEffect">
                                  <p:stCondLst>
                                    <p:cond delay="0"/>
                                  </p:stCondLst>
                                  <p:childTnLst>
                                    <p:cmd type="call" cmd="playFrom(0.0)">
                                      <p:cBhvr>
                                        <p:cTn id="228" dur="34956" fill="hold"/>
                                        <p:tgtEl>
                                          <p:spTgt spid="17"/>
                                        </p:tgtEl>
                                      </p:cBhvr>
                                    </p:cmd>
                                  </p:childTnLst>
                                </p:cTn>
                              </p:par>
                            </p:childTnLst>
                          </p:cTn>
                        </p:par>
                      </p:childTnLst>
                    </p:cTn>
                  </p:par>
                  <p:par>
                    <p:cTn id="229" fill="hold">
                      <p:stCondLst>
                        <p:cond delay="indefinite"/>
                      </p:stCondLst>
                      <p:childTnLst>
                        <p:par>
                          <p:cTn id="230" fill="hold">
                            <p:stCondLst>
                              <p:cond delay="0"/>
                            </p:stCondLst>
                            <p:childTnLst>
                              <p:par>
                                <p:cTn id="231" presetID="55" presetClass="exit" presetSubtype="0" fill="hold" grpId="1" nodeType="clickEffect">
                                  <p:stCondLst>
                                    <p:cond delay="0"/>
                                  </p:stCondLst>
                                  <p:childTnLst>
                                    <p:anim calcmode="lin" valueType="num">
                                      <p:cBhvr>
                                        <p:cTn id="232" dur="1000"/>
                                        <p:tgtEl>
                                          <p:spTgt spid="2"/>
                                        </p:tgtEl>
                                        <p:attrNameLst>
                                          <p:attrName>ppt_w</p:attrName>
                                        </p:attrNameLst>
                                      </p:cBhvr>
                                      <p:tavLst>
                                        <p:tav tm="0">
                                          <p:val>
                                            <p:strVal val="ppt_w"/>
                                          </p:val>
                                        </p:tav>
                                        <p:tav tm="100000">
                                          <p:val>
                                            <p:strVal val="ppt_w*0.70"/>
                                          </p:val>
                                        </p:tav>
                                      </p:tavLst>
                                    </p:anim>
                                    <p:anim calcmode="lin" valueType="num">
                                      <p:cBhvr>
                                        <p:cTn id="233" dur="1000"/>
                                        <p:tgtEl>
                                          <p:spTgt spid="2"/>
                                        </p:tgtEl>
                                        <p:attrNameLst>
                                          <p:attrName>ppt_h</p:attrName>
                                        </p:attrNameLst>
                                      </p:cBhvr>
                                      <p:tavLst>
                                        <p:tav tm="0">
                                          <p:val>
                                            <p:strVal val="ppt_h"/>
                                          </p:val>
                                        </p:tav>
                                        <p:tav tm="100000">
                                          <p:val>
                                            <p:strVal val="ppt_h"/>
                                          </p:val>
                                        </p:tav>
                                      </p:tavLst>
                                    </p:anim>
                                    <p:animEffect transition="out" filter="fade">
                                      <p:cBhvr>
                                        <p:cTn id="234" dur="1000"/>
                                        <p:tgtEl>
                                          <p:spTgt spid="2"/>
                                        </p:tgtEl>
                                      </p:cBhvr>
                                    </p:animEffect>
                                    <p:set>
                                      <p:cBhvr>
                                        <p:cTn id="23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6" fill="hold" display="0">
                  <p:stCondLst>
                    <p:cond delay="indefinite"/>
                  </p:stCondLst>
                  <p:endCondLst>
                    <p:cond evt="onStopAudio" delay="0">
                      <p:tgtEl>
                        <p:sldTgt/>
                      </p:tgtEl>
                    </p:cond>
                    <p:cond evt="onNext" delay="0">
                      <p:tgtEl>
                        <p:sldTgt/>
                      </p:tgtEl>
                    </p:cond>
                  </p:endCondLst>
                </p:cTn>
                <p:tgtEl>
                  <p:spTgt spid="17"/>
                </p:tgtEl>
              </p:cMediaNode>
            </p:audio>
          </p:childTnLst>
        </p:cTn>
      </p:par>
    </p:tnLst>
    <p:bldLst>
      <p:bldP spid="5" grpId="0" animBg="1"/>
      <p:bldP spid="12" grpId="0" animBg="1"/>
      <p:bldP spid="12" grpId="1" animBg="1"/>
      <p:bldP spid="13" grpId="0"/>
      <p:bldP spid="33" grpId="0" animBg="1"/>
      <p:bldP spid="33" grpId="1" animBg="1"/>
      <p:bldP spid="31" grpId="0"/>
      <p:bldP spid="31" grpId="1"/>
      <p:bldP spid="34" grpId="0"/>
      <p:bldP spid="34" grpId="1"/>
      <p:bldP spid="36" grpId="0"/>
      <p:bldP spid="36" grpId="1"/>
      <p:bldP spid="14" grpId="0"/>
      <p:bldP spid="38" grpId="0" animBg="1"/>
      <p:bldP spid="38" grpId="1" animBg="1"/>
      <p:bldP spid="39" grpId="0"/>
      <p:bldP spid="35" grpId="0"/>
      <p:bldP spid="41" grpId="0" animBg="1"/>
      <p:bldP spid="42" grpId="0"/>
      <p:bldP spid="2" grpId="0" animBg="1"/>
      <p:bldP spid="2" grpId="1" animBg="1"/>
      <p:bldP spid="10" grpId="0" animBg="1"/>
      <p:bldP spid="48" grpId="0" animBg="1"/>
      <p:bldP spid="49" grpId="0" animBg="1"/>
      <p:bldP spid="4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38075607"/>
              </p:ext>
            </p:extLst>
          </p:nvPr>
        </p:nvGraphicFramePr>
        <p:xfrm>
          <a:off x="261256" y="520700"/>
          <a:ext cx="8666843" cy="61849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p:cNvSpPr txBox="1"/>
          <p:nvPr/>
        </p:nvSpPr>
        <p:spPr>
          <a:xfrm>
            <a:off x="1320800" y="127000"/>
            <a:ext cx="6502400" cy="584775"/>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smtClean="0">
                <a:latin typeface="Tw Cen MT" pitchFamily="34" charset="0"/>
              </a:rPr>
              <a:t>Weapons of the Hundred Years' War</a:t>
            </a:r>
            <a:endParaRPr lang="en-GB" sz="3200" b="1" dirty="0">
              <a:latin typeface="Tw Cen MT" pitchFamily="34" charset="0"/>
            </a:endParaRPr>
          </a:p>
        </p:txBody>
      </p:sp>
      <p:sp>
        <p:nvSpPr>
          <p:cNvPr id="6" name="TextBox 5"/>
          <p:cNvSpPr txBox="1"/>
          <p:nvPr/>
        </p:nvSpPr>
        <p:spPr>
          <a:xfrm>
            <a:off x="1701800" y="1827828"/>
            <a:ext cx="5740400" cy="37856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a:latin typeface="Tw Cen MT" pitchFamily="34" charset="0"/>
              </a:rPr>
              <a:t>When the </a:t>
            </a:r>
            <a:r>
              <a:rPr lang="en-GB" sz="2400" dirty="0" smtClean="0">
                <a:latin typeface="Tw Cen MT" pitchFamily="34" charset="0"/>
              </a:rPr>
              <a:t>Hundred Years' War </a:t>
            </a:r>
            <a:r>
              <a:rPr lang="en-GB" sz="2400" dirty="0">
                <a:latin typeface="Tw Cen MT" pitchFamily="34" charset="0"/>
              </a:rPr>
              <a:t>began, King Edward III had to raise an army. There were men who looked forward to fighting abroad in an army as it gave them the opportunity to plunder treasure and bring things back to England which could make them rich. However, many men were not keen on fighting as they were usually more concerned about farming. New weapons and tactics replaced the older system of feudal armies. </a:t>
            </a:r>
          </a:p>
        </p:txBody>
      </p:sp>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901700"/>
            <a:ext cx="9144000" cy="5334000"/>
          </a:xfrm>
          <a:prstGeom prst="rect">
            <a:avLst/>
          </a:prstGeom>
          <a:effectLst>
            <a:softEdge rad="317500"/>
          </a:effectLst>
        </p:spPr>
      </p:pic>
      <p:sp>
        <p:nvSpPr>
          <p:cNvPr id="7" name="TextBox 6"/>
          <p:cNvSpPr txBox="1"/>
          <p:nvPr/>
        </p:nvSpPr>
        <p:spPr>
          <a:xfrm>
            <a:off x="965206" y="5486400"/>
            <a:ext cx="7670800" cy="126188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b="1" dirty="0" smtClean="0">
                <a:latin typeface="Tw Cen MT" pitchFamily="34" charset="0"/>
              </a:rPr>
              <a:t>The French Crossbow</a:t>
            </a:r>
          </a:p>
          <a:p>
            <a:pPr algn="ctr"/>
            <a:r>
              <a:rPr lang="en-GB" sz="2400" dirty="0" smtClean="0">
                <a:latin typeface="Tw Cen MT" pitchFamily="34" charset="0"/>
              </a:rPr>
              <a:t>However</a:t>
            </a:r>
            <a:r>
              <a:rPr lang="en-GB" sz="2400" dirty="0">
                <a:latin typeface="Tw Cen MT" pitchFamily="34" charset="0"/>
              </a:rPr>
              <a:t>, it was slow to reload, </a:t>
            </a:r>
            <a:r>
              <a:rPr lang="en-GB" sz="2400" dirty="0" smtClean="0">
                <a:latin typeface="Tw Cen MT" pitchFamily="34" charset="0"/>
              </a:rPr>
              <a:t>heavy and easily damaged by rain. </a:t>
            </a:r>
            <a:r>
              <a:rPr lang="en-GB" sz="2400" dirty="0">
                <a:latin typeface="Tw Cen MT" pitchFamily="34" charset="0"/>
              </a:rPr>
              <a:t>It </a:t>
            </a:r>
            <a:r>
              <a:rPr lang="en-GB" sz="2400" dirty="0" smtClean="0">
                <a:latin typeface="Tw Cen MT" pitchFamily="34" charset="0"/>
              </a:rPr>
              <a:t>was also not as accurate as the longbow.</a:t>
            </a:r>
            <a:endParaRPr lang="en-GB" sz="2400" dirty="0">
              <a:latin typeface="Tw Cen MT" pitchFamily="34" charset="0"/>
            </a:endParaRPr>
          </a:p>
        </p:txBody>
      </p:sp>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482600"/>
            <a:ext cx="9144000" cy="5334000"/>
          </a:xfrm>
          <a:prstGeom prst="rect">
            <a:avLst/>
          </a:prstGeom>
          <a:effectLst>
            <a:softEdge rad="317500"/>
          </a:effectLst>
        </p:spPr>
      </p:pic>
      <p:sp>
        <p:nvSpPr>
          <p:cNvPr id="17" name="TextBox 16"/>
          <p:cNvSpPr txBox="1"/>
          <p:nvPr/>
        </p:nvSpPr>
        <p:spPr>
          <a:xfrm>
            <a:off x="977906" y="5486400"/>
            <a:ext cx="7670800" cy="126188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b="1" dirty="0" smtClean="0">
                <a:latin typeface="Tw Cen MT" pitchFamily="34" charset="0"/>
              </a:rPr>
              <a:t>The English Longbow</a:t>
            </a:r>
          </a:p>
          <a:p>
            <a:pPr algn="ctr"/>
            <a:r>
              <a:rPr lang="en-US" sz="2400" dirty="0">
                <a:latin typeface="Tw Cen MT" pitchFamily="34" charset="0"/>
              </a:rPr>
              <a:t>C</a:t>
            </a:r>
            <a:r>
              <a:rPr lang="en-US" sz="2400" dirty="0" smtClean="0">
                <a:latin typeface="Tw Cen MT" pitchFamily="34" charset="0"/>
              </a:rPr>
              <a:t>ould </a:t>
            </a:r>
            <a:r>
              <a:rPr lang="en-US" sz="2400" dirty="0">
                <a:latin typeface="Tw Cen MT" pitchFamily="34" charset="0"/>
              </a:rPr>
              <a:t>fire 3 arrows in the time a French </a:t>
            </a:r>
            <a:r>
              <a:rPr lang="en-US" sz="2400" dirty="0" smtClean="0">
                <a:latin typeface="Tw Cen MT" pitchFamily="34" charset="0"/>
              </a:rPr>
              <a:t>crossbow man </a:t>
            </a:r>
            <a:r>
              <a:rPr lang="en-US" sz="2400" dirty="0">
                <a:latin typeface="Tw Cen MT" pitchFamily="34" charset="0"/>
              </a:rPr>
              <a:t>could fire one </a:t>
            </a:r>
            <a:r>
              <a:rPr lang="en-US" sz="2400" dirty="0" smtClean="0">
                <a:latin typeface="Tw Cen MT" pitchFamily="34" charset="0"/>
              </a:rPr>
              <a:t>arrow. It could also pierce </a:t>
            </a:r>
            <a:r>
              <a:rPr lang="en-US" sz="2400" dirty="0">
                <a:latin typeface="Tw Cen MT" pitchFamily="34" charset="0"/>
              </a:rPr>
              <a:t>medieval </a:t>
            </a:r>
            <a:r>
              <a:rPr lang="en-US" sz="2400" dirty="0" err="1" smtClean="0">
                <a:latin typeface="Tw Cen MT" pitchFamily="34" charset="0"/>
              </a:rPr>
              <a:t>armour</a:t>
            </a:r>
            <a:r>
              <a:rPr lang="en-US" sz="2400" dirty="0" smtClean="0">
                <a:latin typeface="Tw Cen MT" pitchFamily="34" charset="0"/>
              </a:rPr>
              <a:t>. </a:t>
            </a:r>
            <a:endParaRPr lang="en-GB" sz="2400" dirty="0">
              <a:effectLst/>
              <a:latin typeface="Tw Cen MT" pitchFamily="34" charset="0"/>
            </a:endParaRPr>
          </a:p>
        </p:txBody>
      </p:sp>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53477" y="889000"/>
            <a:ext cx="7637046" cy="5334000"/>
          </a:xfrm>
          <a:prstGeom prst="rect">
            <a:avLst/>
          </a:prstGeom>
          <a:effectLst>
            <a:softEdge rad="317500"/>
          </a:effectLst>
        </p:spPr>
      </p:pic>
      <p:sp>
        <p:nvSpPr>
          <p:cNvPr id="19" name="TextBox 18"/>
          <p:cNvSpPr txBox="1"/>
          <p:nvPr/>
        </p:nvSpPr>
        <p:spPr>
          <a:xfrm>
            <a:off x="988792" y="5473700"/>
            <a:ext cx="7670800" cy="126188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b="1" dirty="0" smtClean="0">
                <a:latin typeface="Tw Cen MT" pitchFamily="34" charset="0"/>
              </a:rPr>
              <a:t>Cannon</a:t>
            </a:r>
          </a:p>
          <a:p>
            <a:pPr algn="ctr"/>
            <a:r>
              <a:rPr lang="en-GB" sz="2400" dirty="0" smtClean="0">
                <a:latin typeface="Tw Cen MT" pitchFamily="34" charset="0"/>
              </a:rPr>
              <a:t>Used for the first time at the Battle of </a:t>
            </a:r>
            <a:r>
              <a:rPr lang="en-GB" sz="2400" dirty="0" err="1">
                <a:latin typeface="Tw Cen MT" pitchFamily="34" charset="0"/>
              </a:rPr>
              <a:t>Crécy</a:t>
            </a:r>
            <a:r>
              <a:rPr lang="en-GB" sz="2400" dirty="0">
                <a:latin typeface="Tw Cen MT" pitchFamily="34" charset="0"/>
              </a:rPr>
              <a:t>. </a:t>
            </a:r>
            <a:r>
              <a:rPr lang="en-GB" sz="2400" dirty="0" smtClean="0">
                <a:latin typeface="Tw Cen MT" pitchFamily="34" charset="0"/>
              </a:rPr>
              <a:t>Cannon allowed </a:t>
            </a:r>
            <a:r>
              <a:rPr lang="en-GB" sz="2400" dirty="0">
                <a:latin typeface="Tw Cen MT" pitchFamily="34" charset="0"/>
              </a:rPr>
              <a:t>the French to </a:t>
            </a:r>
            <a:r>
              <a:rPr lang="en-GB" sz="2400" dirty="0" smtClean="0">
                <a:latin typeface="Tw Cen MT" pitchFamily="34" charset="0"/>
              </a:rPr>
              <a:t>capture </a:t>
            </a:r>
            <a:r>
              <a:rPr lang="en-GB" sz="2400" dirty="0">
                <a:latin typeface="Tw Cen MT" pitchFamily="34" charset="0"/>
              </a:rPr>
              <a:t>most of the English </a:t>
            </a:r>
            <a:r>
              <a:rPr lang="en-GB" sz="2400" dirty="0" smtClean="0">
                <a:latin typeface="Tw Cen MT" pitchFamily="34" charset="0"/>
              </a:rPr>
              <a:t>strongholds. </a:t>
            </a:r>
            <a:endParaRPr lang="en-GB" sz="2400" dirty="0">
              <a:effectLst/>
              <a:latin typeface="Tw Cen MT" pitchFamily="34" charset="0"/>
            </a:endParaRPr>
          </a:p>
        </p:txBody>
      </p:sp>
      <p:graphicFrame>
        <p:nvGraphicFramePr>
          <p:cNvPr id="20" name="Diagram 19"/>
          <p:cNvGraphicFramePr/>
          <p:nvPr>
            <p:extLst>
              <p:ext uri="{D42A27DB-BD31-4B8C-83A1-F6EECF244321}">
                <p14:modId xmlns:p14="http://schemas.microsoft.com/office/powerpoint/2010/main" val="673311969"/>
              </p:ext>
            </p:extLst>
          </p:nvPr>
        </p:nvGraphicFramePr>
        <p:xfrm>
          <a:off x="185057" y="816437"/>
          <a:ext cx="8719457" cy="594359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2" name="Rounded Rectangle 16">
            <a:hlinkClick r:id="rId18" action="ppaction://hlinkfile"/>
          </p:cNvPr>
          <p:cNvPicPr>
            <a:picLocks/>
          </p:cNvPicPr>
          <p:nvPr/>
        </p:nvPicPr>
        <p:blipFill>
          <a:blip r:embed="rId19" cstate="print"/>
          <a:stretch>
            <a:fillRect/>
          </a:stretch>
        </p:blipFill>
        <p:spPr>
          <a:xfrm>
            <a:off x="154432" y="5972592"/>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Rectangle 12"/>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42</a:t>
            </a:r>
            <a:endParaRPr lang="en-US" sz="1400" b="1" dirty="0"/>
          </a:p>
        </p:txBody>
      </p:sp>
      <p:pic>
        <p:nvPicPr>
          <p:cNvPr id="2" name="Whenthe100.wma">
            <a:hlinkClick r:id="" action="ppaction://media"/>
          </p:cNvPr>
          <p:cNvPicPr>
            <a:picLocks noChangeAspect="1"/>
          </p:cNvPicPr>
          <p:nvPr>
            <a:audioFile r:link="rId1"/>
            <p:extLst>
              <p:ext uri="{DAA4B4D4-6D71-4841-9C94-3DE7FCFB9230}">
                <p14:media xmlns:p14="http://schemas.microsoft.com/office/powerpoint/2010/main" r:embed="rId2">
                  <p14:trim st="1368.0134"/>
                  <p14:fade in="750" out="1250"/>
                </p14:media>
              </p:ext>
            </p:extLst>
          </p:nvPr>
        </p:nvPicPr>
        <p:blipFill>
          <a:blip r:embed="rId20"/>
          <a:stretch>
            <a:fillRect/>
          </a:stretch>
        </p:blipFill>
        <p:spPr>
          <a:xfrm>
            <a:off x="413658" y="208756"/>
            <a:ext cx="1385888" cy="1385888"/>
          </a:xfrm>
          <a:prstGeom prst="rect">
            <a:avLst/>
          </a:prstGeom>
        </p:spPr>
      </p:pic>
    </p:spTree>
    <p:extLst>
      <p:ext uri="{BB962C8B-B14F-4D97-AF65-F5344CB8AC3E}">
        <p14:creationId xmlns:p14="http://schemas.microsoft.com/office/powerpoint/2010/main" val="379555587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1" presetClass="mediacall" presetSubtype="0" fill="hold" nodeType="withEffect">
                                  <p:stCondLst>
                                    <p:cond delay="0"/>
                                  </p:stCondLst>
                                  <p:childTnLst>
                                    <p:cmd type="call" cmd="playFrom(0.0)">
                                      <p:cBhvr>
                                        <p:cTn id="18" dur="40798" fill="hold"/>
                                        <p:tgtEl>
                                          <p:spTgt spid="2"/>
                                        </p:tgtEl>
                                      </p:cBhvr>
                                    </p:cmd>
                                  </p:childTnLst>
                                </p:cTn>
                              </p:par>
                            </p:childTnLst>
                          </p:cTn>
                        </p:par>
                      </p:childTnLst>
                    </p:cTn>
                  </p:par>
                  <p:par>
                    <p:cTn id="19" fill="hold">
                      <p:stCondLst>
                        <p:cond delay="indefinite"/>
                      </p:stCondLst>
                      <p:childTnLst>
                        <p:par>
                          <p:cTn id="20" fill="hold">
                            <p:stCondLst>
                              <p:cond delay="0"/>
                            </p:stCondLst>
                            <p:childTnLst>
                              <p:par>
                                <p:cTn id="21" presetID="55" presetClass="exit" presetSubtype="0" fill="hold" grpId="1" nodeType="clickEffect">
                                  <p:stCondLst>
                                    <p:cond delay="0"/>
                                  </p:stCondLst>
                                  <p:childTnLst>
                                    <p:anim calcmode="lin" valueType="num">
                                      <p:cBhvr>
                                        <p:cTn id="22" dur="1000"/>
                                        <p:tgtEl>
                                          <p:spTgt spid="6"/>
                                        </p:tgtEl>
                                        <p:attrNameLst>
                                          <p:attrName>ppt_w</p:attrName>
                                        </p:attrNameLst>
                                      </p:cBhvr>
                                      <p:tavLst>
                                        <p:tav tm="0">
                                          <p:val>
                                            <p:strVal val="ppt_w"/>
                                          </p:val>
                                        </p:tav>
                                        <p:tav tm="100000">
                                          <p:val>
                                            <p:strVal val="ppt_w*0.70"/>
                                          </p:val>
                                        </p:tav>
                                      </p:tavLst>
                                    </p:anim>
                                    <p:anim calcmode="lin" valueType="num">
                                      <p:cBhvr>
                                        <p:cTn id="23" dur="1000"/>
                                        <p:tgtEl>
                                          <p:spTgt spid="6"/>
                                        </p:tgtEl>
                                        <p:attrNameLst>
                                          <p:attrName>ppt_h</p:attrName>
                                        </p:attrNameLst>
                                      </p:cBhvr>
                                      <p:tavLst>
                                        <p:tav tm="0">
                                          <p:val>
                                            <p:strVal val="ppt_h"/>
                                          </p:val>
                                        </p:tav>
                                        <p:tav tm="100000">
                                          <p:val>
                                            <p:strVal val="ppt_h"/>
                                          </p:val>
                                        </p:tav>
                                      </p:tavLst>
                                    </p:anim>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graphicEl>
                                              <a:dgm id="{F5278A69-D8EE-479D-AF59-EAECE9C145CA}"/>
                                            </p:graphicEl>
                                          </p:spTgt>
                                        </p:tgtEl>
                                        <p:attrNameLst>
                                          <p:attrName>style.visibility</p:attrName>
                                        </p:attrNameLst>
                                      </p:cBhvr>
                                      <p:to>
                                        <p:strVal val="visible"/>
                                      </p:to>
                                    </p:set>
                                    <p:animEffect transition="in" filter="wipe(left)">
                                      <p:cBhvr>
                                        <p:cTn id="30" dur="1750"/>
                                        <p:tgtEl>
                                          <p:spTgt spid="3">
                                            <p:graphicEl>
                                              <a:dgm id="{F5278A69-D8EE-479D-AF59-EAECE9C145CA}"/>
                                            </p:graphicEl>
                                          </p:spTgt>
                                        </p:tgtEl>
                                      </p:cBhvr>
                                    </p:animEffect>
                                  </p:childTnLst>
                                  <p:subTnLst>
                                    <p:audio>
                                      <p:cMediaNode>
                                        <p:cTn display="0" masterRel="sameClick">
                                          <p:stCondLst>
                                            <p:cond evt="begin" delay="0">
                                              <p:tn val="28"/>
                                            </p:cond>
                                          </p:stCondLst>
                                          <p:endCondLst>
                                            <p:cond evt="onStopAudio" delay="0">
                                              <p:tgtEl>
                                                <p:sldTgt/>
                                              </p:tgtEl>
                                            </p:cond>
                                          </p:endCondLst>
                                        </p:cTn>
                                        <p:tgtEl>
                                          <p:sndTgt r:embed="rId4" name="arrow.wav"/>
                                        </p:tgtEl>
                                      </p:cMediaNode>
                                    </p:audio>
                                  </p:sub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graphicEl>
                                              <a:dgm id="{59AF6693-066B-4D73-AAA8-CB9BE439A3AB}"/>
                                            </p:graphicEl>
                                          </p:spTgt>
                                        </p:tgtEl>
                                        <p:attrNameLst>
                                          <p:attrName>style.visibility</p:attrName>
                                        </p:attrNameLst>
                                      </p:cBhvr>
                                      <p:to>
                                        <p:strVal val="visible"/>
                                      </p:to>
                                    </p:set>
                                    <p:animEffect transition="in" filter="wipe(down)">
                                      <p:cBhvr>
                                        <p:cTn id="35" dur="1750"/>
                                        <p:tgtEl>
                                          <p:spTgt spid="3">
                                            <p:graphicEl>
                                              <a:dgm id="{59AF6693-066B-4D73-AAA8-CB9BE439A3AB}"/>
                                            </p:graphicEl>
                                          </p:spTgt>
                                        </p:tgtEl>
                                      </p:cBhvr>
                                    </p:animEffect>
                                  </p:childTnLst>
                                  <p:subTnLst>
                                    <p:audio>
                                      <p:cMediaNode>
                                        <p:cTn display="0" masterRel="sameClick">
                                          <p:stCondLst>
                                            <p:cond evt="begin" delay="0">
                                              <p:tn val="33"/>
                                            </p:cond>
                                          </p:stCondLst>
                                          <p:endCondLst>
                                            <p:cond evt="onStopAudio" delay="0">
                                              <p:tgtEl>
                                                <p:sldTgt/>
                                              </p:tgtEl>
                                            </p:cond>
                                          </p:endCondLst>
                                        </p:cTn>
                                        <p:tgtEl>
                                          <p:sndTgt r:embed="rId4" name="arrow.wav"/>
                                        </p:tgtEl>
                                      </p:cMediaNode>
                                    </p:audio>
                                  </p:subTnLst>
                                </p:cTn>
                              </p:par>
                              <p:par>
                                <p:cTn id="36" presetID="22" presetClass="entr" presetSubtype="4" fill="hold" grpId="0" nodeType="withEffect">
                                  <p:stCondLst>
                                    <p:cond delay="0"/>
                                  </p:stCondLst>
                                  <p:childTnLst>
                                    <p:set>
                                      <p:cBhvr>
                                        <p:cTn id="37" dur="1" fill="hold">
                                          <p:stCondLst>
                                            <p:cond delay="0"/>
                                          </p:stCondLst>
                                        </p:cTn>
                                        <p:tgtEl>
                                          <p:spTgt spid="3">
                                            <p:graphicEl>
                                              <a:dgm id="{C0FA1395-7B9D-4AA2-9EEF-D7FFAB881E8E}"/>
                                            </p:graphicEl>
                                          </p:spTgt>
                                        </p:tgtEl>
                                        <p:attrNameLst>
                                          <p:attrName>style.visibility</p:attrName>
                                        </p:attrNameLst>
                                      </p:cBhvr>
                                      <p:to>
                                        <p:strVal val="visible"/>
                                      </p:to>
                                    </p:set>
                                    <p:animEffect transition="in" filter="wipe(down)">
                                      <p:cBhvr>
                                        <p:cTn id="38" dur="1750"/>
                                        <p:tgtEl>
                                          <p:spTgt spid="3">
                                            <p:graphicEl>
                                              <a:dgm id="{C0FA1395-7B9D-4AA2-9EEF-D7FFAB881E8E}"/>
                                            </p:graphicEl>
                                          </p:spTgt>
                                        </p:tgtEl>
                                      </p:cBhvr>
                                    </p:animEffect>
                                  </p:childTnLst>
                                  <p:subTnLst>
                                    <p:audio>
                                      <p:cMediaNode>
                                        <p:cTn display="0" masterRel="sameClick">
                                          <p:stCondLst>
                                            <p:cond evt="begin" delay="0">
                                              <p:tn val="36"/>
                                            </p:cond>
                                          </p:stCondLst>
                                          <p:endCondLst>
                                            <p:cond evt="onStopAudio" delay="0">
                                              <p:tgtEl>
                                                <p:sldTgt/>
                                              </p:tgtEl>
                                            </p:cond>
                                          </p:endCondLst>
                                        </p:cTn>
                                        <p:tgtEl>
                                          <p:sndTgt r:embed="rId4" name="arrow.wav"/>
                                        </p:tgtEl>
                                      </p:cMediaNode>
                                    </p:audio>
                                  </p:sub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55"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1500" fill="hold"/>
                                        <p:tgtEl>
                                          <p:spTgt spid="7"/>
                                        </p:tgtEl>
                                        <p:attrNameLst>
                                          <p:attrName>ppt_w</p:attrName>
                                        </p:attrNameLst>
                                      </p:cBhvr>
                                      <p:tavLst>
                                        <p:tav tm="0">
                                          <p:val>
                                            <p:strVal val="#ppt_w*0.70"/>
                                          </p:val>
                                        </p:tav>
                                        <p:tav tm="100000">
                                          <p:val>
                                            <p:strVal val="#ppt_w"/>
                                          </p:val>
                                        </p:tav>
                                      </p:tavLst>
                                    </p:anim>
                                    <p:anim calcmode="lin" valueType="num">
                                      <p:cBhvr>
                                        <p:cTn id="49" dur="1500" fill="hold"/>
                                        <p:tgtEl>
                                          <p:spTgt spid="7"/>
                                        </p:tgtEl>
                                        <p:attrNameLst>
                                          <p:attrName>ppt_h</p:attrName>
                                        </p:attrNameLst>
                                      </p:cBhvr>
                                      <p:tavLst>
                                        <p:tav tm="0">
                                          <p:val>
                                            <p:strVal val="#ppt_h"/>
                                          </p:val>
                                        </p:tav>
                                        <p:tav tm="100000">
                                          <p:val>
                                            <p:strVal val="#ppt_h"/>
                                          </p:val>
                                        </p:tav>
                                      </p:tavLst>
                                    </p:anim>
                                    <p:animEffect transition="in" filter="fade">
                                      <p:cBhvr>
                                        <p:cTn id="50" dur="1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52" presetClass="exit" presetSubtype="0" fill="hold" nodeType="clickEffect">
                                  <p:stCondLst>
                                    <p:cond delay="0"/>
                                  </p:stCondLst>
                                  <p:childTnLst>
                                    <p:animScale>
                                      <p:cBhvr>
                                        <p:cTn id="54" dur="1000" accel="50000">
                                          <p:stCondLst>
                                            <p:cond delay="0"/>
                                          </p:stCondLst>
                                        </p:cTn>
                                        <p:tgtEl>
                                          <p:spTgt spid="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5" dur="1000" accel="50000">
                                          <p:stCondLst>
                                            <p:cond delay="0"/>
                                          </p:stCondLst>
                                        </p:cTn>
                                        <p:tgtEl>
                                          <p:spTgt spid="5"/>
                                        </p:tgtEl>
                                        <p:attrNameLst>
                                          <p:attrName>ppt_x</p:attrName>
                                          <p:attrName>ppt_y</p:attrName>
                                        </p:attrNameLst>
                                      </p:cBhvr>
                                    </p:animMotion>
                                    <p:animEffect transition="out" filter="fade">
                                      <p:cBhvr>
                                        <p:cTn id="56" dur="1000"/>
                                        <p:tgtEl>
                                          <p:spTgt spid="5"/>
                                        </p:tgtEl>
                                      </p:cBhvr>
                                    </p:animEffect>
                                    <p:set>
                                      <p:cBhvr>
                                        <p:cTn id="57" dur="1" fill="hold">
                                          <p:stCondLst>
                                            <p:cond delay="999"/>
                                          </p:stCondLst>
                                        </p:cTn>
                                        <p:tgtEl>
                                          <p:spTgt spid="5"/>
                                        </p:tgtEl>
                                        <p:attrNameLst>
                                          <p:attrName>style.visibility</p:attrName>
                                        </p:attrNameLst>
                                      </p:cBhvr>
                                      <p:to>
                                        <p:strVal val="hidden"/>
                                      </p:to>
                                    </p:set>
                                  </p:childTnLst>
                                </p:cTn>
                              </p:par>
                              <p:par>
                                <p:cTn id="58" presetID="52" presetClass="exit" presetSubtype="0" fill="hold" grpId="1" nodeType="withEffect">
                                  <p:stCondLst>
                                    <p:cond delay="0"/>
                                  </p:stCondLst>
                                  <p:childTnLst>
                                    <p:animScale>
                                      <p:cBhvr>
                                        <p:cTn id="59" dur="1000" accel="50000">
                                          <p:stCondLst>
                                            <p:cond delay="0"/>
                                          </p:stCondLst>
                                        </p:cTn>
                                        <p:tgtEl>
                                          <p:spTgt spid="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0" dur="1000" accel="50000">
                                          <p:stCondLst>
                                            <p:cond delay="0"/>
                                          </p:stCondLst>
                                        </p:cTn>
                                        <p:tgtEl>
                                          <p:spTgt spid="7"/>
                                        </p:tgtEl>
                                        <p:attrNameLst>
                                          <p:attrName>ppt_x</p:attrName>
                                          <p:attrName>ppt_y</p:attrName>
                                        </p:attrNameLst>
                                      </p:cBhvr>
                                    </p:animMotion>
                                    <p:animEffect transition="out" filter="fade">
                                      <p:cBhvr>
                                        <p:cTn id="61" dur="1000"/>
                                        <p:tgtEl>
                                          <p:spTgt spid="7"/>
                                        </p:tgtEl>
                                      </p:cBhvr>
                                    </p:animEffect>
                                    <p:set>
                                      <p:cBhvr>
                                        <p:cTn id="62" dur="1" fill="hold">
                                          <p:stCondLst>
                                            <p:cond delay="999"/>
                                          </p:stCondLst>
                                        </p:cTn>
                                        <p:tgtEl>
                                          <p:spTgt spid="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graphicEl>
                                              <a:dgm id="{18E04AC6-ACC6-409A-BEA4-5FAF27971B1D}"/>
                                            </p:graphicEl>
                                          </p:spTgt>
                                        </p:tgtEl>
                                        <p:attrNameLst>
                                          <p:attrName>style.visibility</p:attrName>
                                        </p:attrNameLst>
                                      </p:cBhvr>
                                      <p:to>
                                        <p:strVal val="visible"/>
                                      </p:to>
                                    </p:set>
                                    <p:animEffect transition="in" filter="wipe(down)">
                                      <p:cBhvr>
                                        <p:cTn id="67" dur="1750"/>
                                        <p:tgtEl>
                                          <p:spTgt spid="3">
                                            <p:graphicEl>
                                              <a:dgm id="{18E04AC6-ACC6-409A-BEA4-5FAF27971B1D}"/>
                                            </p:graphicEl>
                                          </p:spTgt>
                                        </p:tgtEl>
                                      </p:cBhvr>
                                    </p:animEffect>
                                  </p:childTnLst>
                                  <p:subTnLst>
                                    <p:audio>
                                      <p:cMediaNode>
                                        <p:cTn display="0" masterRel="sameClick">
                                          <p:stCondLst>
                                            <p:cond evt="begin" delay="0">
                                              <p:tn val="65"/>
                                            </p:cond>
                                          </p:stCondLst>
                                          <p:endCondLst>
                                            <p:cond evt="onStopAudio" delay="0">
                                              <p:tgtEl>
                                                <p:sldTgt/>
                                              </p:tgtEl>
                                            </p:cond>
                                          </p:endCondLst>
                                        </p:cTn>
                                        <p:tgtEl>
                                          <p:sndTgt r:embed="rId4" name="arrow.wav"/>
                                        </p:tgtEl>
                                      </p:cMediaNode>
                                    </p:audio>
                                  </p:subTnLst>
                                </p:cTn>
                              </p:par>
                              <p:par>
                                <p:cTn id="68" presetID="22" presetClass="entr" presetSubtype="4" fill="hold" grpId="0" nodeType="withEffect">
                                  <p:stCondLst>
                                    <p:cond delay="0"/>
                                  </p:stCondLst>
                                  <p:childTnLst>
                                    <p:set>
                                      <p:cBhvr>
                                        <p:cTn id="69" dur="1" fill="hold">
                                          <p:stCondLst>
                                            <p:cond delay="0"/>
                                          </p:stCondLst>
                                        </p:cTn>
                                        <p:tgtEl>
                                          <p:spTgt spid="3">
                                            <p:graphicEl>
                                              <a:dgm id="{D1D518D6-9DE4-4C40-B3B9-3A2486735834}"/>
                                            </p:graphicEl>
                                          </p:spTgt>
                                        </p:tgtEl>
                                        <p:attrNameLst>
                                          <p:attrName>style.visibility</p:attrName>
                                        </p:attrNameLst>
                                      </p:cBhvr>
                                      <p:to>
                                        <p:strVal val="visible"/>
                                      </p:to>
                                    </p:set>
                                    <p:animEffect transition="in" filter="wipe(down)">
                                      <p:cBhvr>
                                        <p:cTn id="70" dur="1750"/>
                                        <p:tgtEl>
                                          <p:spTgt spid="3">
                                            <p:graphicEl>
                                              <a:dgm id="{D1D518D6-9DE4-4C40-B3B9-3A2486735834}"/>
                                            </p:graphicEl>
                                          </p:spTgt>
                                        </p:tgtEl>
                                      </p:cBhvr>
                                    </p:animEffect>
                                  </p:childTnLst>
                                  <p:subTnLst>
                                    <p:audio>
                                      <p:cMediaNode>
                                        <p:cTn display="0" masterRel="sameClick">
                                          <p:stCondLst>
                                            <p:cond evt="begin" delay="0">
                                              <p:tn val="68"/>
                                            </p:cond>
                                          </p:stCondLst>
                                          <p:endCondLst>
                                            <p:cond evt="onStopAudio" delay="0">
                                              <p:tgtEl>
                                                <p:sldTgt/>
                                              </p:tgtEl>
                                            </p:cond>
                                          </p:endCondLst>
                                        </p:cTn>
                                        <p:tgtEl>
                                          <p:sndTgt r:embed="rId4" name="arrow.wav"/>
                                        </p:tgtEl>
                                      </p:cMediaNode>
                                    </p:audio>
                                  </p:sub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1000"/>
                                        <p:tgtEl>
                                          <p:spTgt spid="16"/>
                                        </p:tgtEl>
                                      </p:cBhvr>
                                    </p:animEffect>
                                    <p:anim calcmode="lin" valueType="num">
                                      <p:cBhvr>
                                        <p:cTn id="76" dur="1000" fill="hold"/>
                                        <p:tgtEl>
                                          <p:spTgt spid="16"/>
                                        </p:tgtEl>
                                        <p:attrNameLst>
                                          <p:attrName>ppt_x</p:attrName>
                                        </p:attrNameLst>
                                      </p:cBhvr>
                                      <p:tavLst>
                                        <p:tav tm="0">
                                          <p:val>
                                            <p:strVal val="#ppt_x"/>
                                          </p:val>
                                        </p:tav>
                                        <p:tav tm="100000">
                                          <p:val>
                                            <p:strVal val="#ppt_x"/>
                                          </p:val>
                                        </p:tav>
                                      </p:tavLst>
                                    </p:anim>
                                    <p:anim calcmode="lin" valueType="num">
                                      <p:cBhvr>
                                        <p:cTn id="77" dur="1000" fill="hold"/>
                                        <p:tgtEl>
                                          <p:spTgt spid="16"/>
                                        </p:tgtEl>
                                        <p:attrNameLst>
                                          <p:attrName>ppt_y</p:attrName>
                                        </p:attrNameLst>
                                      </p:cBhvr>
                                      <p:tavLst>
                                        <p:tav tm="0">
                                          <p:val>
                                            <p:strVal val="#ppt_y+.1"/>
                                          </p:val>
                                        </p:tav>
                                        <p:tav tm="100000">
                                          <p:val>
                                            <p:strVal val="#ppt_y"/>
                                          </p:val>
                                        </p:tav>
                                      </p:tavLst>
                                    </p:anim>
                                  </p:childTnLst>
                                </p:cTn>
                              </p:par>
                              <p:par>
                                <p:cTn id="78" presetID="5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500" fill="hold"/>
                                        <p:tgtEl>
                                          <p:spTgt spid="17"/>
                                        </p:tgtEl>
                                        <p:attrNameLst>
                                          <p:attrName>ppt_w</p:attrName>
                                        </p:attrNameLst>
                                      </p:cBhvr>
                                      <p:tavLst>
                                        <p:tav tm="0">
                                          <p:val>
                                            <p:strVal val="#ppt_w*0.70"/>
                                          </p:val>
                                        </p:tav>
                                        <p:tav tm="100000">
                                          <p:val>
                                            <p:strVal val="#ppt_w"/>
                                          </p:val>
                                        </p:tav>
                                      </p:tavLst>
                                    </p:anim>
                                    <p:anim calcmode="lin" valueType="num">
                                      <p:cBhvr>
                                        <p:cTn id="81" dur="1500" fill="hold"/>
                                        <p:tgtEl>
                                          <p:spTgt spid="17"/>
                                        </p:tgtEl>
                                        <p:attrNameLst>
                                          <p:attrName>ppt_h</p:attrName>
                                        </p:attrNameLst>
                                      </p:cBhvr>
                                      <p:tavLst>
                                        <p:tav tm="0">
                                          <p:val>
                                            <p:strVal val="#ppt_h"/>
                                          </p:val>
                                        </p:tav>
                                        <p:tav tm="100000">
                                          <p:val>
                                            <p:strVal val="#ppt_h"/>
                                          </p:val>
                                        </p:tav>
                                      </p:tavLst>
                                    </p:anim>
                                    <p:animEffect transition="in" filter="fade">
                                      <p:cBhvr>
                                        <p:cTn id="82" dur="1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52" presetClass="exit" presetSubtype="0" fill="hold" nodeType="clickEffect">
                                  <p:stCondLst>
                                    <p:cond delay="0"/>
                                  </p:stCondLst>
                                  <p:childTnLst>
                                    <p:animScale>
                                      <p:cBhvr>
                                        <p:cTn id="86"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7" dur="1000" accel="50000">
                                          <p:stCondLst>
                                            <p:cond delay="0"/>
                                          </p:stCondLst>
                                        </p:cTn>
                                        <p:tgtEl>
                                          <p:spTgt spid="16"/>
                                        </p:tgtEl>
                                        <p:attrNameLst>
                                          <p:attrName>ppt_x</p:attrName>
                                          <p:attrName>ppt_y</p:attrName>
                                        </p:attrNameLst>
                                      </p:cBhvr>
                                    </p:animMotion>
                                    <p:animEffect transition="out" filter="fade">
                                      <p:cBhvr>
                                        <p:cTn id="88" dur="1000"/>
                                        <p:tgtEl>
                                          <p:spTgt spid="16"/>
                                        </p:tgtEl>
                                      </p:cBhvr>
                                    </p:animEffect>
                                    <p:set>
                                      <p:cBhvr>
                                        <p:cTn id="89" dur="1" fill="hold">
                                          <p:stCondLst>
                                            <p:cond delay="999"/>
                                          </p:stCondLst>
                                        </p:cTn>
                                        <p:tgtEl>
                                          <p:spTgt spid="16"/>
                                        </p:tgtEl>
                                        <p:attrNameLst>
                                          <p:attrName>style.visibility</p:attrName>
                                        </p:attrNameLst>
                                      </p:cBhvr>
                                      <p:to>
                                        <p:strVal val="hidden"/>
                                      </p:to>
                                    </p:set>
                                  </p:childTnLst>
                                </p:cTn>
                              </p:par>
                              <p:par>
                                <p:cTn id="90" presetID="52" presetClass="exit" presetSubtype="0" fill="hold" grpId="1" nodeType="withEffect">
                                  <p:stCondLst>
                                    <p:cond delay="0"/>
                                  </p:stCondLst>
                                  <p:childTnLst>
                                    <p:animScale>
                                      <p:cBhvr>
                                        <p:cTn id="91" dur="1000" accel="50000">
                                          <p:stCondLst>
                                            <p:cond delay="0"/>
                                          </p:stCondLst>
                                        </p:cTn>
                                        <p:tgtEl>
                                          <p:spTgt spid="1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2" dur="1000" accel="50000">
                                          <p:stCondLst>
                                            <p:cond delay="0"/>
                                          </p:stCondLst>
                                        </p:cTn>
                                        <p:tgtEl>
                                          <p:spTgt spid="17"/>
                                        </p:tgtEl>
                                        <p:attrNameLst>
                                          <p:attrName>ppt_x</p:attrName>
                                          <p:attrName>ppt_y</p:attrName>
                                        </p:attrNameLst>
                                      </p:cBhvr>
                                    </p:animMotion>
                                    <p:animEffect transition="out" filter="fade">
                                      <p:cBhvr>
                                        <p:cTn id="93" dur="1000"/>
                                        <p:tgtEl>
                                          <p:spTgt spid="17"/>
                                        </p:tgtEl>
                                      </p:cBhvr>
                                    </p:animEffect>
                                    <p:set>
                                      <p:cBhvr>
                                        <p:cTn id="94" dur="1" fill="hold">
                                          <p:stCondLst>
                                            <p:cond delay="999"/>
                                          </p:stCondLst>
                                        </p:cTn>
                                        <p:tgtEl>
                                          <p:spTgt spid="17"/>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
                                            <p:graphicEl>
                                              <a:dgm id="{D71B7965-DA79-45E4-8205-1DB27A120FBA}"/>
                                            </p:graphicEl>
                                          </p:spTgt>
                                        </p:tgtEl>
                                        <p:attrNameLst>
                                          <p:attrName>style.visibility</p:attrName>
                                        </p:attrNameLst>
                                      </p:cBhvr>
                                      <p:to>
                                        <p:strVal val="visible"/>
                                      </p:to>
                                    </p:set>
                                    <p:animEffect transition="in" filter="wipe(down)">
                                      <p:cBhvr>
                                        <p:cTn id="99" dur="1750"/>
                                        <p:tgtEl>
                                          <p:spTgt spid="3">
                                            <p:graphicEl>
                                              <a:dgm id="{D71B7965-DA79-45E4-8205-1DB27A120FBA}"/>
                                            </p:graphicEl>
                                          </p:spTgt>
                                        </p:tgtEl>
                                      </p:cBhvr>
                                    </p:animEffect>
                                  </p:childTnLst>
                                  <p:subTnLst>
                                    <p:audio>
                                      <p:cMediaNode>
                                        <p:cTn display="0" masterRel="sameClick">
                                          <p:stCondLst>
                                            <p:cond evt="begin" delay="0">
                                              <p:tn val="97"/>
                                            </p:cond>
                                          </p:stCondLst>
                                          <p:endCondLst>
                                            <p:cond evt="onStopAudio" delay="0">
                                              <p:tgtEl>
                                                <p:sldTgt/>
                                              </p:tgtEl>
                                            </p:cond>
                                          </p:endCondLst>
                                        </p:cTn>
                                        <p:tgtEl>
                                          <p:sndTgt r:embed="rId4" name="arrow.wav"/>
                                        </p:tgtEl>
                                      </p:cMediaNode>
                                    </p:audio>
                                  </p:subTnLst>
                                </p:cTn>
                              </p:par>
                              <p:par>
                                <p:cTn id="100" presetID="22" presetClass="entr" presetSubtype="4" fill="hold" grpId="0" nodeType="withEffect">
                                  <p:stCondLst>
                                    <p:cond delay="0"/>
                                  </p:stCondLst>
                                  <p:childTnLst>
                                    <p:set>
                                      <p:cBhvr>
                                        <p:cTn id="101" dur="1" fill="hold">
                                          <p:stCondLst>
                                            <p:cond delay="0"/>
                                          </p:stCondLst>
                                        </p:cTn>
                                        <p:tgtEl>
                                          <p:spTgt spid="3">
                                            <p:graphicEl>
                                              <a:dgm id="{4BCB60E9-25A7-417F-B81E-59D1F0AF9568}"/>
                                            </p:graphicEl>
                                          </p:spTgt>
                                        </p:tgtEl>
                                        <p:attrNameLst>
                                          <p:attrName>style.visibility</p:attrName>
                                        </p:attrNameLst>
                                      </p:cBhvr>
                                      <p:to>
                                        <p:strVal val="visible"/>
                                      </p:to>
                                    </p:set>
                                    <p:animEffect transition="in" filter="wipe(down)">
                                      <p:cBhvr>
                                        <p:cTn id="102" dur="1750"/>
                                        <p:tgtEl>
                                          <p:spTgt spid="3">
                                            <p:graphicEl>
                                              <a:dgm id="{4BCB60E9-25A7-417F-B81E-59D1F0AF9568}"/>
                                            </p:graphicEl>
                                          </p:spTgt>
                                        </p:tgtEl>
                                      </p:cBhvr>
                                    </p:animEffect>
                                  </p:childTnLst>
                                  <p:subTnLst>
                                    <p:audio>
                                      <p:cMediaNode>
                                        <p:cTn display="0" masterRel="sameClick">
                                          <p:stCondLst>
                                            <p:cond evt="begin" delay="0">
                                              <p:tn val="100"/>
                                            </p:cond>
                                          </p:stCondLst>
                                          <p:endCondLst>
                                            <p:cond evt="onStopAudio" delay="0">
                                              <p:tgtEl>
                                                <p:sldTgt/>
                                              </p:tgtEl>
                                            </p:cond>
                                          </p:endCondLst>
                                        </p:cTn>
                                        <p:tgtEl>
                                          <p:sndTgt r:embed="rId4" name="arrow.wav"/>
                                        </p:tgtEl>
                                      </p:cMediaNode>
                                    </p:audio>
                                  </p:sub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1000"/>
                                        <p:tgtEl>
                                          <p:spTgt spid="18"/>
                                        </p:tgtEl>
                                      </p:cBhvr>
                                    </p:animEffect>
                                    <p:anim calcmode="lin" valueType="num">
                                      <p:cBhvr>
                                        <p:cTn id="108" dur="1000" fill="hold"/>
                                        <p:tgtEl>
                                          <p:spTgt spid="18"/>
                                        </p:tgtEl>
                                        <p:attrNameLst>
                                          <p:attrName>ppt_x</p:attrName>
                                        </p:attrNameLst>
                                      </p:cBhvr>
                                      <p:tavLst>
                                        <p:tav tm="0">
                                          <p:val>
                                            <p:strVal val="#ppt_x"/>
                                          </p:val>
                                        </p:tav>
                                        <p:tav tm="100000">
                                          <p:val>
                                            <p:strVal val="#ppt_x"/>
                                          </p:val>
                                        </p:tav>
                                      </p:tavLst>
                                    </p:anim>
                                    <p:anim calcmode="lin" valueType="num">
                                      <p:cBhvr>
                                        <p:cTn id="109" dur="1000" fill="hold"/>
                                        <p:tgtEl>
                                          <p:spTgt spid="18"/>
                                        </p:tgtEl>
                                        <p:attrNameLst>
                                          <p:attrName>ppt_y</p:attrName>
                                        </p:attrNameLst>
                                      </p:cBhvr>
                                      <p:tavLst>
                                        <p:tav tm="0">
                                          <p:val>
                                            <p:strVal val="#ppt_y+.1"/>
                                          </p:val>
                                        </p:tav>
                                        <p:tav tm="100000">
                                          <p:val>
                                            <p:strVal val="#ppt_y"/>
                                          </p:val>
                                        </p:tav>
                                      </p:tavLst>
                                    </p:anim>
                                  </p:childTnLst>
                                </p:cTn>
                              </p:par>
                              <p:par>
                                <p:cTn id="110" presetID="55" presetClass="entr" presetSubtype="0" fill="hold" grpId="0" nodeType="with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1500" fill="hold"/>
                                        <p:tgtEl>
                                          <p:spTgt spid="19"/>
                                        </p:tgtEl>
                                        <p:attrNameLst>
                                          <p:attrName>ppt_w</p:attrName>
                                        </p:attrNameLst>
                                      </p:cBhvr>
                                      <p:tavLst>
                                        <p:tav tm="0">
                                          <p:val>
                                            <p:strVal val="#ppt_w*0.70"/>
                                          </p:val>
                                        </p:tav>
                                        <p:tav tm="100000">
                                          <p:val>
                                            <p:strVal val="#ppt_w"/>
                                          </p:val>
                                        </p:tav>
                                      </p:tavLst>
                                    </p:anim>
                                    <p:anim calcmode="lin" valueType="num">
                                      <p:cBhvr>
                                        <p:cTn id="113" dur="1500" fill="hold"/>
                                        <p:tgtEl>
                                          <p:spTgt spid="19"/>
                                        </p:tgtEl>
                                        <p:attrNameLst>
                                          <p:attrName>ppt_h</p:attrName>
                                        </p:attrNameLst>
                                      </p:cBhvr>
                                      <p:tavLst>
                                        <p:tav tm="0">
                                          <p:val>
                                            <p:strVal val="#ppt_h"/>
                                          </p:val>
                                        </p:tav>
                                        <p:tav tm="100000">
                                          <p:val>
                                            <p:strVal val="#ppt_h"/>
                                          </p:val>
                                        </p:tav>
                                      </p:tavLst>
                                    </p:anim>
                                    <p:animEffect transition="in" filter="fade">
                                      <p:cBhvr>
                                        <p:cTn id="114" dur="1500"/>
                                        <p:tgtEl>
                                          <p:spTgt spid="19"/>
                                        </p:tgtEl>
                                      </p:cBhvr>
                                    </p:animEffect>
                                  </p:childTnLst>
                                </p:cTn>
                              </p:par>
                            </p:childTnLst>
                          </p:cTn>
                        </p:par>
                      </p:childTnLst>
                    </p:cTn>
                  </p:par>
                  <p:par>
                    <p:cTn id="115" fill="hold">
                      <p:stCondLst>
                        <p:cond delay="indefinite"/>
                      </p:stCondLst>
                      <p:childTnLst>
                        <p:par>
                          <p:cTn id="116" fill="hold">
                            <p:stCondLst>
                              <p:cond delay="0"/>
                            </p:stCondLst>
                            <p:childTnLst>
                              <p:par>
                                <p:cTn id="117" presetID="52" presetClass="exit" presetSubtype="0" fill="hold" nodeType="clickEffect">
                                  <p:stCondLst>
                                    <p:cond delay="0"/>
                                  </p:stCondLst>
                                  <p:childTnLst>
                                    <p:animScale>
                                      <p:cBhvr>
                                        <p:cTn id="118" dur="1000" accel="50000">
                                          <p:stCondLst>
                                            <p:cond delay="0"/>
                                          </p:stCondLst>
                                        </p:cTn>
                                        <p:tgtEl>
                                          <p:spTgt spid="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9" dur="1000" accel="50000">
                                          <p:stCondLst>
                                            <p:cond delay="0"/>
                                          </p:stCondLst>
                                        </p:cTn>
                                        <p:tgtEl>
                                          <p:spTgt spid="18"/>
                                        </p:tgtEl>
                                        <p:attrNameLst>
                                          <p:attrName>ppt_x</p:attrName>
                                          <p:attrName>ppt_y</p:attrName>
                                        </p:attrNameLst>
                                      </p:cBhvr>
                                    </p:animMotion>
                                    <p:animEffect transition="out" filter="fade">
                                      <p:cBhvr>
                                        <p:cTn id="120" dur="1000"/>
                                        <p:tgtEl>
                                          <p:spTgt spid="18"/>
                                        </p:tgtEl>
                                      </p:cBhvr>
                                    </p:animEffect>
                                    <p:set>
                                      <p:cBhvr>
                                        <p:cTn id="121" dur="1" fill="hold">
                                          <p:stCondLst>
                                            <p:cond delay="999"/>
                                          </p:stCondLst>
                                        </p:cTn>
                                        <p:tgtEl>
                                          <p:spTgt spid="18"/>
                                        </p:tgtEl>
                                        <p:attrNameLst>
                                          <p:attrName>style.visibility</p:attrName>
                                        </p:attrNameLst>
                                      </p:cBhvr>
                                      <p:to>
                                        <p:strVal val="hidden"/>
                                      </p:to>
                                    </p:set>
                                  </p:childTnLst>
                                </p:cTn>
                              </p:par>
                              <p:par>
                                <p:cTn id="122" presetID="52" presetClass="exit" presetSubtype="0" fill="hold" grpId="1" nodeType="withEffect">
                                  <p:stCondLst>
                                    <p:cond delay="0"/>
                                  </p:stCondLst>
                                  <p:childTnLst>
                                    <p:animScale>
                                      <p:cBhvr>
                                        <p:cTn id="123"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4" dur="1000" accel="50000">
                                          <p:stCondLst>
                                            <p:cond delay="0"/>
                                          </p:stCondLst>
                                        </p:cTn>
                                        <p:tgtEl>
                                          <p:spTgt spid="19"/>
                                        </p:tgtEl>
                                        <p:attrNameLst>
                                          <p:attrName>ppt_x</p:attrName>
                                          <p:attrName>ppt_y</p:attrName>
                                        </p:attrNameLst>
                                      </p:cBhvr>
                                    </p:animMotion>
                                    <p:animEffect transition="out" filter="fade">
                                      <p:cBhvr>
                                        <p:cTn id="125" dur="1000"/>
                                        <p:tgtEl>
                                          <p:spTgt spid="19"/>
                                        </p:tgtEl>
                                      </p:cBhvr>
                                    </p:animEffect>
                                    <p:set>
                                      <p:cBhvr>
                                        <p:cTn id="126" dur="1" fill="hold">
                                          <p:stCondLst>
                                            <p:cond delay="999"/>
                                          </p:stCondLst>
                                        </p:cTn>
                                        <p:tgtEl>
                                          <p:spTgt spid="19"/>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6" presetClass="exit" presetSubtype="21" fill="hold" grpId="1" nodeType="clickEffect">
                                  <p:stCondLst>
                                    <p:cond delay="0"/>
                                  </p:stCondLst>
                                  <p:childTnLst>
                                    <p:animEffect transition="out" filter="barn(inVertical)">
                                      <p:cBhvr>
                                        <p:cTn id="130" dur="1250"/>
                                        <p:tgtEl>
                                          <p:spTgt spid="3">
                                            <p:graphicEl>
                                              <a:dgm id="{F5278A69-D8EE-479D-AF59-EAECE9C145CA}"/>
                                            </p:graphicEl>
                                          </p:spTgt>
                                        </p:tgtEl>
                                      </p:cBhvr>
                                    </p:animEffect>
                                    <p:set>
                                      <p:cBhvr>
                                        <p:cTn id="131" dur="1" fill="hold">
                                          <p:stCondLst>
                                            <p:cond delay="1249"/>
                                          </p:stCondLst>
                                        </p:cTn>
                                        <p:tgtEl>
                                          <p:spTgt spid="3">
                                            <p:graphicEl>
                                              <a:dgm id="{F5278A69-D8EE-479D-AF59-EAECE9C145CA}"/>
                                            </p:graphicEl>
                                          </p:spTgt>
                                        </p:tgtEl>
                                        <p:attrNameLst>
                                          <p:attrName>style.visibility</p:attrName>
                                        </p:attrNameLst>
                                      </p:cBhvr>
                                      <p:to>
                                        <p:strVal val="hidden"/>
                                      </p:to>
                                    </p:set>
                                  </p:childTnLst>
                                </p:cTn>
                              </p:par>
                              <p:par>
                                <p:cTn id="132" presetID="16" presetClass="exit" presetSubtype="21" fill="hold" grpId="1" nodeType="withEffect">
                                  <p:stCondLst>
                                    <p:cond delay="0"/>
                                  </p:stCondLst>
                                  <p:childTnLst>
                                    <p:animEffect transition="out" filter="barn(inVertical)">
                                      <p:cBhvr>
                                        <p:cTn id="133" dur="1250"/>
                                        <p:tgtEl>
                                          <p:spTgt spid="3">
                                            <p:graphicEl>
                                              <a:dgm id="{59AF6693-066B-4D73-AAA8-CB9BE439A3AB}"/>
                                            </p:graphicEl>
                                          </p:spTgt>
                                        </p:tgtEl>
                                      </p:cBhvr>
                                    </p:animEffect>
                                    <p:set>
                                      <p:cBhvr>
                                        <p:cTn id="134" dur="1" fill="hold">
                                          <p:stCondLst>
                                            <p:cond delay="1249"/>
                                          </p:stCondLst>
                                        </p:cTn>
                                        <p:tgtEl>
                                          <p:spTgt spid="3">
                                            <p:graphicEl>
                                              <a:dgm id="{59AF6693-066B-4D73-AAA8-CB9BE439A3AB}"/>
                                            </p:graphicEl>
                                          </p:spTgt>
                                        </p:tgtEl>
                                        <p:attrNameLst>
                                          <p:attrName>style.visibility</p:attrName>
                                        </p:attrNameLst>
                                      </p:cBhvr>
                                      <p:to>
                                        <p:strVal val="hidden"/>
                                      </p:to>
                                    </p:set>
                                  </p:childTnLst>
                                </p:cTn>
                              </p:par>
                              <p:par>
                                <p:cTn id="135" presetID="16" presetClass="exit" presetSubtype="21" fill="hold" grpId="1" nodeType="withEffect">
                                  <p:stCondLst>
                                    <p:cond delay="0"/>
                                  </p:stCondLst>
                                  <p:childTnLst>
                                    <p:animEffect transition="out" filter="barn(inVertical)">
                                      <p:cBhvr>
                                        <p:cTn id="136" dur="1250"/>
                                        <p:tgtEl>
                                          <p:spTgt spid="3">
                                            <p:graphicEl>
                                              <a:dgm id="{C0FA1395-7B9D-4AA2-9EEF-D7FFAB881E8E}"/>
                                            </p:graphicEl>
                                          </p:spTgt>
                                        </p:tgtEl>
                                      </p:cBhvr>
                                    </p:animEffect>
                                    <p:set>
                                      <p:cBhvr>
                                        <p:cTn id="137" dur="1" fill="hold">
                                          <p:stCondLst>
                                            <p:cond delay="1249"/>
                                          </p:stCondLst>
                                        </p:cTn>
                                        <p:tgtEl>
                                          <p:spTgt spid="3">
                                            <p:graphicEl>
                                              <a:dgm id="{C0FA1395-7B9D-4AA2-9EEF-D7FFAB881E8E}"/>
                                            </p:graphicEl>
                                          </p:spTgt>
                                        </p:tgtEl>
                                        <p:attrNameLst>
                                          <p:attrName>style.visibility</p:attrName>
                                        </p:attrNameLst>
                                      </p:cBhvr>
                                      <p:to>
                                        <p:strVal val="hidden"/>
                                      </p:to>
                                    </p:set>
                                  </p:childTnLst>
                                </p:cTn>
                              </p:par>
                              <p:par>
                                <p:cTn id="138" presetID="16" presetClass="exit" presetSubtype="21" fill="hold" grpId="1" nodeType="withEffect">
                                  <p:stCondLst>
                                    <p:cond delay="0"/>
                                  </p:stCondLst>
                                  <p:childTnLst>
                                    <p:animEffect transition="out" filter="barn(inVertical)">
                                      <p:cBhvr>
                                        <p:cTn id="139" dur="1250"/>
                                        <p:tgtEl>
                                          <p:spTgt spid="3">
                                            <p:graphicEl>
                                              <a:dgm id="{18E04AC6-ACC6-409A-BEA4-5FAF27971B1D}"/>
                                            </p:graphicEl>
                                          </p:spTgt>
                                        </p:tgtEl>
                                      </p:cBhvr>
                                    </p:animEffect>
                                    <p:set>
                                      <p:cBhvr>
                                        <p:cTn id="140" dur="1" fill="hold">
                                          <p:stCondLst>
                                            <p:cond delay="1249"/>
                                          </p:stCondLst>
                                        </p:cTn>
                                        <p:tgtEl>
                                          <p:spTgt spid="3">
                                            <p:graphicEl>
                                              <a:dgm id="{18E04AC6-ACC6-409A-BEA4-5FAF27971B1D}"/>
                                            </p:graphicEl>
                                          </p:spTgt>
                                        </p:tgtEl>
                                        <p:attrNameLst>
                                          <p:attrName>style.visibility</p:attrName>
                                        </p:attrNameLst>
                                      </p:cBhvr>
                                      <p:to>
                                        <p:strVal val="hidden"/>
                                      </p:to>
                                    </p:set>
                                  </p:childTnLst>
                                </p:cTn>
                              </p:par>
                              <p:par>
                                <p:cTn id="141" presetID="16" presetClass="exit" presetSubtype="21" fill="hold" grpId="1" nodeType="withEffect">
                                  <p:stCondLst>
                                    <p:cond delay="0"/>
                                  </p:stCondLst>
                                  <p:childTnLst>
                                    <p:animEffect transition="out" filter="barn(inVertical)">
                                      <p:cBhvr>
                                        <p:cTn id="142" dur="1250"/>
                                        <p:tgtEl>
                                          <p:spTgt spid="3">
                                            <p:graphicEl>
                                              <a:dgm id="{D1D518D6-9DE4-4C40-B3B9-3A2486735834}"/>
                                            </p:graphicEl>
                                          </p:spTgt>
                                        </p:tgtEl>
                                      </p:cBhvr>
                                    </p:animEffect>
                                    <p:set>
                                      <p:cBhvr>
                                        <p:cTn id="143" dur="1" fill="hold">
                                          <p:stCondLst>
                                            <p:cond delay="1249"/>
                                          </p:stCondLst>
                                        </p:cTn>
                                        <p:tgtEl>
                                          <p:spTgt spid="3">
                                            <p:graphicEl>
                                              <a:dgm id="{D1D518D6-9DE4-4C40-B3B9-3A2486735834}"/>
                                            </p:graphicEl>
                                          </p:spTgt>
                                        </p:tgtEl>
                                        <p:attrNameLst>
                                          <p:attrName>style.visibility</p:attrName>
                                        </p:attrNameLst>
                                      </p:cBhvr>
                                      <p:to>
                                        <p:strVal val="hidden"/>
                                      </p:to>
                                    </p:set>
                                  </p:childTnLst>
                                </p:cTn>
                              </p:par>
                              <p:par>
                                <p:cTn id="144" presetID="16" presetClass="exit" presetSubtype="21" fill="hold" grpId="1" nodeType="withEffect">
                                  <p:stCondLst>
                                    <p:cond delay="0"/>
                                  </p:stCondLst>
                                  <p:childTnLst>
                                    <p:animEffect transition="out" filter="barn(inVertical)">
                                      <p:cBhvr>
                                        <p:cTn id="145" dur="1250"/>
                                        <p:tgtEl>
                                          <p:spTgt spid="3">
                                            <p:graphicEl>
                                              <a:dgm id="{D71B7965-DA79-45E4-8205-1DB27A120FBA}"/>
                                            </p:graphicEl>
                                          </p:spTgt>
                                        </p:tgtEl>
                                      </p:cBhvr>
                                    </p:animEffect>
                                    <p:set>
                                      <p:cBhvr>
                                        <p:cTn id="146" dur="1" fill="hold">
                                          <p:stCondLst>
                                            <p:cond delay="1249"/>
                                          </p:stCondLst>
                                        </p:cTn>
                                        <p:tgtEl>
                                          <p:spTgt spid="3">
                                            <p:graphicEl>
                                              <a:dgm id="{D71B7965-DA79-45E4-8205-1DB27A120FBA}"/>
                                            </p:graphicEl>
                                          </p:spTgt>
                                        </p:tgtEl>
                                        <p:attrNameLst>
                                          <p:attrName>style.visibility</p:attrName>
                                        </p:attrNameLst>
                                      </p:cBhvr>
                                      <p:to>
                                        <p:strVal val="hidden"/>
                                      </p:to>
                                    </p:set>
                                  </p:childTnLst>
                                </p:cTn>
                              </p:par>
                              <p:par>
                                <p:cTn id="147" presetID="16" presetClass="exit" presetSubtype="21" fill="hold" grpId="1" nodeType="withEffect">
                                  <p:stCondLst>
                                    <p:cond delay="0"/>
                                  </p:stCondLst>
                                  <p:childTnLst>
                                    <p:animEffect transition="out" filter="barn(inVertical)">
                                      <p:cBhvr>
                                        <p:cTn id="148" dur="1250"/>
                                        <p:tgtEl>
                                          <p:spTgt spid="3">
                                            <p:graphicEl>
                                              <a:dgm id="{4BCB60E9-25A7-417F-B81E-59D1F0AF9568}"/>
                                            </p:graphicEl>
                                          </p:spTgt>
                                        </p:tgtEl>
                                      </p:cBhvr>
                                    </p:animEffect>
                                    <p:set>
                                      <p:cBhvr>
                                        <p:cTn id="149" dur="1" fill="hold">
                                          <p:stCondLst>
                                            <p:cond delay="1249"/>
                                          </p:stCondLst>
                                        </p:cTn>
                                        <p:tgtEl>
                                          <p:spTgt spid="3">
                                            <p:graphicEl>
                                              <a:dgm id="{4BCB60E9-25A7-417F-B81E-59D1F0AF9568}"/>
                                            </p:graphicEl>
                                          </p:spTgt>
                                        </p:tgtEl>
                                        <p:attrNameLst>
                                          <p:attrName>style.visibility</p:attrName>
                                        </p:attrNameLst>
                                      </p:cBhvr>
                                      <p:to>
                                        <p:strVal val="hidden"/>
                                      </p:to>
                                    </p:set>
                                  </p:childTnLst>
                                </p:cTn>
                              </p:par>
                            </p:childTnLst>
                          </p:cTn>
                        </p:par>
                      </p:childTnLst>
                    </p:cTn>
                  </p:par>
                  <p:par>
                    <p:cTn id="150" fill="hold">
                      <p:stCondLst>
                        <p:cond delay="indefinite"/>
                      </p:stCondLst>
                      <p:childTnLst>
                        <p:par>
                          <p:cTn id="151" fill="hold">
                            <p:stCondLst>
                              <p:cond delay="0"/>
                            </p:stCondLst>
                            <p:childTnLst>
                              <p:par>
                                <p:cTn id="152" presetID="53" presetClass="entr" presetSubtype="16" fill="hold" grpId="0" nodeType="clickEffect">
                                  <p:stCondLst>
                                    <p:cond delay="0"/>
                                  </p:stCondLst>
                                  <p:childTnLst>
                                    <p:set>
                                      <p:cBhvr>
                                        <p:cTn id="153" dur="1" fill="hold">
                                          <p:stCondLst>
                                            <p:cond delay="0"/>
                                          </p:stCondLst>
                                        </p:cTn>
                                        <p:tgtEl>
                                          <p:spTgt spid="20">
                                            <p:graphicEl>
                                              <a:dgm id="{31901281-725B-46E6-83A4-30B60DBAF2BC}"/>
                                            </p:graphicEl>
                                          </p:spTgt>
                                        </p:tgtEl>
                                        <p:attrNameLst>
                                          <p:attrName>style.visibility</p:attrName>
                                        </p:attrNameLst>
                                      </p:cBhvr>
                                      <p:to>
                                        <p:strVal val="visible"/>
                                      </p:to>
                                    </p:set>
                                    <p:anim calcmode="lin" valueType="num">
                                      <p:cBhvr>
                                        <p:cTn id="154" dur="1500" fill="hold"/>
                                        <p:tgtEl>
                                          <p:spTgt spid="20">
                                            <p:graphicEl>
                                              <a:dgm id="{31901281-725B-46E6-83A4-30B60DBAF2BC}"/>
                                            </p:graphicEl>
                                          </p:spTgt>
                                        </p:tgtEl>
                                        <p:attrNameLst>
                                          <p:attrName>ppt_w</p:attrName>
                                        </p:attrNameLst>
                                      </p:cBhvr>
                                      <p:tavLst>
                                        <p:tav tm="0">
                                          <p:val>
                                            <p:fltVal val="0"/>
                                          </p:val>
                                        </p:tav>
                                        <p:tav tm="100000">
                                          <p:val>
                                            <p:strVal val="#ppt_w"/>
                                          </p:val>
                                        </p:tav>
                                      </p:tavLst>
                                    </p:anim>
                                    <p:anim calcmode="lin" valueType="num">
                                      <p:cBhvr>
                                        <p:cTn id="155" dur="1500" fill="hold"/>
                                        <p:tgtEl>
                                          <p:spTgt spid="20">
                                            <p:graphicEl>
                                              <a:dgm id="{31901281-725B-46E6-83A4-30B60DBAF2BC}"/>
                                            </p:graphicEl>
                                          </p:spTgt>
                                        </p:tgtEl>
                                        <p:attrNameLst>
                                          <p:attrName>ppt_h</p:attrName>
                                        </p:attrNameLst>
                                      </p:cBhvr>
                                      <p:tavLst>
                                        <p:tav tm="0">
                                          <p:val>
                                            <p:fltVal val="0"/>
                                          </p:val>
                                        </p:tav>
                                        <p:tav tm="100000">
                                          <p:val>
                                            <p:strVal val="#ppt_h"/>
                                          </p:val>
                                        </p:tav>
                                      </p:tavLst>
                                    </p:anim>
                                    <p:animEffect transition="in" filter="fade">
                                      <p:cBhvr>
                                        <p:cTn id="156" dur="1500"/>
                                        <p:tgtEl>
                                          <p:spTgt spid="20">
                                            <p:graphicEl>
                                              <a:dgm id="{31901281-725B-46E6-83A4-30B60DBAF2BC}"/>
                                            </p:graphicEl>
                                          </p:spTgt>
                                        </p:tgtEl>
                                      </p:cBhvr>
                                    </p:animEffect>
                                  </p:childTnLst>
                                  <p:subTnLst>
                                    <p:audio>
                                      <p:cMediaNode>
                                        <p:cTn display="0" masterRel="sameClick">
                                          <p:stCondLst>
                                            <p:cond evt="begin" delay="0">
                                              <p:tn val="152"/>
                                            </p:cond>
                                          </p:stCondLst>
                                          <p:endCondLst>
                                            <p:cond evt="onStopAudio" delay="0">
                                              <p:tgtEl>
                                                <p:sldTgt/>
                                              </p:tgtEl>
                                            </p:cond>
                                          </p:endCondLst>
                                        </p:cTn>
                                        <p:tgtEl>
                                          <p:sndTgt r:embed="rId4" name="arrow.wav"/>
                                        </p:tgtEl>
                                      </p:cMediaNode>
                                    </p:audio>
                                  </p:subTnLst>
                                </p:cTn>
                              </p:par>
                            </p:childTnLst>
                          </p:cTn>
                        </p:par>
                      </p:childTnLst>
                    </p:cTn>
                  </p:par>
                  <p:par>
                    <p:cTn id="157" fill="hold">
                      <p:stCondLst>
                        <p:cond delay="indefinite"/>
                      </p:stCondLst>
                      <p:childTnLst>
                        <p:par>
                          <p:cTn id="158" fill="hold">
                            <p:stCondLst>
                              <p:cond delay="0"/>
                            </p:stCondLst>
                            <p:childTnLst>
                              <p:par>
                                <p:cTn id="159" presetID="53" presetClass="entr" presetSubtype="16" fill="hold" grpId="0" nodeType="clickEffect">
                                  <p:stCondLst>
                                    <p:cond delay="0"/>
                                  </p:stCondLst>
                                  <p:childTnLst>
                                    <p:set>
                                      <p:cBhvr>
                                        <p:cTn id="160" dur="1" fill="hold">
                                          <p:stCondLst>
                                            <p:cond delay="0"/>
                                          </p:stCondLst>
                                        </p:cTn>
                                        <p:tgtEl>
                                          <p:spTgt spid="20">
                                            <p:graphicEl>
                                              <a:dgm id="{7025707F-47FC-4E4A-8AF1-F06A7323A57B}"/>
                                            </p:graphicEl>
                                          </p:spTgt>
                                        </p:tgtEl>
                                        <p:attrNameLst>
                                          <p:attrName>style.visibility</p:attrName>
                                        </p:attrNameLst>
                                      </p:cBhvr>
                                      <p:to>
                                        <p:strVal val="visible"/>
                                      </p:to>
                                    </p:set>
                                    <p:anim calcmode="lin" valueType="num">
                                      <p:cBhvr>
                                        <p:cTn id="161" dur="1500" fill="hold"/>
                                        <p:tgtEl>
                                          <p:spTgt spid="20">
                                            <p:graphicEl>
                                              <a:dgm id="{7025707F-47FC-4E4A-8AF1-F06A7323A57B}"/>
                                            </p:graphicEl>
                                          </p:spTgt>
                                        </p:tgtEl>
                                        <p:attrNameLst>
                                          <p:attrName>ppt_w</p:attrName>
                                        </p:attrNameLst>
                                      </p:cBhvr>
                                      <p:tavLst>
                                        <p:tav tm="0">
                                          <p:val>
                                            <p:fltVal val="0"/>
                                          </p:val>
                                        </p:tav>
                                        <p:tav tm="100000">
                                          <p:val>
                                            <p:strVal val="#ppt_w"/>
                                          </p:val>
                                        </p:tav>
                                      </p:tavLst>
                                    </p:anim>
                                    <p:anim calcmode="lin" valueType="num">
                                      <p:cBhvr>
                                        <p:cTn id="162" dur="1500" fill="hold"/>
                                        <p:tgtEl>
                                          <p:spTgt spid="20">
                                            <p:graphicEl>
                                              <a:dgm id="{7025707F-47FC-4E4A-8AF1-F06A7323A57B}"/>
                                            </p:graphicEl>
                                          </p:spTgt>
                                        </p:tgtEl>
                                        <p:attrNameLst>
                                          <p:attrName>ppt_h</p:attrName>
                                        </p:attrNameLst>
                                      </p:cBhvr>
                                      <p:tavLst>
                                        <p:tav tm="0">
                                          <p:val>
                                            <p:fltVal val="0"/>
                                          </p:val>
                                        </p:tav>
                                        <p:tav tm="100000">
                                          <p:val>
                                            <p:strVal val="#ppt_h"/>
                                          </p:val>
                                        </p:tav>
                                      </p:tavLst>
                                    </p:anim>
                                    <p:animEffect transition="in" filter="fade">
                                      <p:cBhvr>
                                        <p:cTn id="163" dur="1500"/>
                                        <p:tgtEl>
                                          <p:spTgt spid="20">
                                            <p:graphicEl>
                                              <a:dgm id="{7025707F-47FC-4E4A-8AF1-F06A7323A57B}"/>
                                            </p:graphicEl>
                                          </p:spTgt>
                                        </p:tgtEl>
                                      </p:cBhvr>
                                    </p:animEffect>
                                  </p:childTnLst>
                                  <p:subTnLst>
                                    <p:audio>
                                      <p:cMediaNode>
                                        <p:cTn display="0" masterRel="sameClick">
                                          <p:stCondLst>
                                            <p:cond evt="begin" delay="0">
                                              <p:tn val="159"/>
                                            </p:cond>
                                          </p:stCondLst>
                                          <p:endCondLst>
                                            <p:cond evt="onStopAudio" delay="0">
                                              <p:tgtEl>
                                                <p:sldTgt/>
                                              </p:tgtEl>
                                            </p:cond>
                                          </p:endCondLst>
                                        </p:cTn>
                                        <p:tgtEl>
                                          <p:sndTgt r:embed="rId4" name="arrow.wav"/>
                                        </p:tgtEl>
                                      </p:cMediaNode>
                                    </p:audio>
                                  </p:subTnLst>
                                </p:cTn>
                              </p:par>
                              <p:par>
                                <p:cTn id="164" presetID="53" presetClass="entr" presetSubtype="16" fill="hold" grpId="0" nodeType="withEffect">
                                  <p:stCondLst>
                                    <p:cond delay="0"/>
                                  </p:stCondLst>
                                  <p:childTnLst>
                                    <p:set>
                                      <p:cBhvr>
                                        <p:cTn id="165" dur="1" fill="hold">
                                          <p:stCondLst>
                                            <p:cond delay="0"/>
                                          </p:stCondLst>
                                        </p:cTn>
                                        <p:tgtEl>
                                          <p:spTgt spid="20">
                                            <p:graphicEl>
                                              <a:dgm id="{1AF9F27D-3BE2-46A3-AEF4-792B47D548E0}"/>
                                            </p:graphicEl>
                                          </p:spTgt>
                                        </p:tgtEl>
                                        <p:attrNameLst>
                                          <p:attrName>style.visibility</p:attrName>
                                        </p:attrNameLst>
                                      </p:cBhvr>
                                      <p:to>
                                        <p:strVal val="visible"/>
                                      </p:to>
                                    </p:set>
                                    <p:anim calcmode="lin" valueType="num">
                                      <p:cBhvr>
                                        <p:cTn id="166" dur="1500" fill="hold"/>
                                        <p:tgtEl>
                                          <p:spTgt spid="20">
                                            <p:graphicEl>
                                              <a:dgm id="{1AF9F27D-3BE2-46A3-AEF4-792B47D548E0}"/>
                                            </p:graphicEl>
                                          </p:spTgt>
                                        </p:tgtEl>
                                        <p:attrNameLst>
                                          <p:attrName>ppt_w</p:attrName>
                                        </p:attrNameLst>
                                      </p:cBhvr>
                                      <p:tavLst>
                                        <p:tav tm="0">
                                          <p:val>
                                            <p:fltVal val="0"/>
                                          </p:val>
                                        </p:tav>
                                        <p:tav tm="100000">
                                          <p:val>
                                            <p:strVal val="#ppt_w"/>
                                          </p:val>
                                        </p:tav>
                                      </p:tavLst>
                                    </p:anim>
                                    <p:anim calcmode="lin" valueType="num">
                                      <p:cBhvr>
                                        <p:cTn id="167" dur="1500" fill="hold"/>
                                        <p:tgtEl>
                                          <p:spTgt spid="20">
                                            <p:graphicEl>
                                              <a:dgm id="{1AF9F27D-3BE2-46A3-AEF4-792B47D548E0}"/>
                                            </p:graphicEl>
                                          </p:spTgt>
                                        </p:tgtEl>
                                        <p:attrNameLst>
                                          <p:attrName>ppt_h</p:attrName>
                                        </p:attrNameLst>
                                      </p:cBhvr>
                                      <p:tavLst>
                                        <p:tav tm="0">
                                          <p:val>
                                            <p:fltVal val="0"/>
                                          </p:val>
                                        </p:tav>
                                        <p:tav tm="100000">
                                          <p:val>
                                            <p:strVal val="#ppt_h"/>
                                          </p:val>
                                        </p:tav>
                                      </p:tavLst>
                                    </p:anim>
                                    <p:animEffect transition="in" filter="fade">
                                      <p:cBhvr>
                                        <p:cTn id="168" dur="1500"/>
                                        <p:tgtEl>
                                          <p:spTgt spid="20">
                                            <p:graphicEl>
                                              <a:dgm id="{1AF9F27D-3BE2-46A3-AEF4-792B47D548E0}"/>
                                            </p:graphicEl>
                                          </p:spTgt>
                                        </p:tgtEl>
                                      </p:cBhvr>
                                    </p:animEffect>
                                  </p:childTnLst>
                                  <p:subTnLst>
                                    <p:audio>
                                      <p:cMediaNode>
                                        <p:cTn display="0" masterRel="sameClick">
                                          <p:stCondLst>
                                            <p:cond evt="begin" delay="0">
                                              <p:tn val="164"/>
                                            </p:cond>
                                          </p:stCondLst>
                                          <p:endCondLst>
                                            <p:cond evt="onStopAudio" delay="0">
                                              <p:tgtEl>
                                                <p:sldTgt/>
                                              </p:tgtEl>
                                            </p:cond>
                                          </p:endCondLst>
                                        </p:cTn>
                                        <p:tgtEl>
                                          <p:sndTgt r:embed="rId4" name="arrow.wav"/>
                                        </p:tgtEl>
                                      </p:cMediaNode>
                                    </p:audio>
                                  </p:sub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0" nodeType="clickEffect">
                                  <p:stCondLst>
                                    <p:cond delay="0"/>
                                  </p:stCondLst>
                                  <p:childTnLst>
                                    <p:set>
                                      <p:cBhvr>
                                        <p:cTn id="172" dur="1" fill="hold">
                                          <p:stCondLst>
                                            <p:cond delay="0"/>
                                          </p:stCondLst>
                                        </p:cTn>
                                        <p:tgtEl>
                                          <p:spTgt spid="20">
                                            <p:graphicEl>
                                              <a:dgm id="{1D6C2B60-00FC-490A-8876-5E17A6755970}"/>
                                            </p:graphicEl>
                                          </p:spTgt>
                                        </p:tgtEl>
                                        <p:attrNameLst>
                                          <p:attrName>style.visibility</p:attrName>
                                        </p:attrNameLst>
                                      </p:cBhvr>
                                      <p:to>
                                        <p:strVal val="visible"/>
                                      </p:to>
                                    </p:set>
                                    <p:anim calcmode="lin" valueType="num">
                                      <p:cBhvr>
                                        <p:cTn id="173" dur="1500" fill="hold"/>
                                        <p:tgtEl>
                                          <p:spTgt spid="20">
                                            <p:graphicEl>
                                              <a:dgm id="{1D6C2B60-00FC-490A-8876-5E17A6755970}"/>
                                            </p:graphicEl>
                                          </p:spTgt>
                                        </p:tgtEl>
                                        <p:attrNameLst>
                                          <p:attrName>ppt_w</p:attrName>
                                        </p:attrNameLst>
                                      </p:cBhvr>
                                      <p:tavLst>
                                        <p:tav tm="0">
                                          <p:val>
                                            <p:fltVal val="0"/>
                                          </p:val>
                                        </p:tav>
                                        <p:tav tm="100000">
                                          <p:val>
                                            <p:strVal val="#ppt_w"/>
                                          </p:val>
                                        </p:tav>
                                      </p:tavLst>
                                    </p:anim>
                                    <p:anim calcmode="lin" valueType="num">
                                      <p:cBhvr>
                                        <p:cTn id="174" dur="1500" fill="hold"/>
                                        <p:tgtEl>
                                          <p:spTgt spid="20">
                                            <p:graphicEl>
                                              <a:dgm id="{1D6C2B60-00FC-490A-8876-5E17A6755970}"/>
                                            </p:graphicEl>
                                          </p:spTgt>
                                        </p:tgtEl>
                                        <p:attrNameLst>
                                          <p:attrName>ppt_h</p:attrName>
                                        </p:attrNameLst>
                                      </p:cBhvr>
                                      <p:tavLst>
                                        <p:tav tm="0">
                                          <p:val>
                                            <p:fltVal val="0"/>
                                          </p:val>
                                        </p:tav>
                                        <p:tav tm="100000">
                                          <p:val>
                                            <p:strVal val="#ppt_h"/>
                                          </p:val>
                                        </p:tav>
                                      </p:tavLst>
                                    </p:anim>
                                    <p:animEffect transition="in" filter="fade">
                                      <p:cBhvr>
                                        <p:cTn id="175" dur="1500"/>
                                        <p:tgtEl>
                                          <p:spTgt spid="20">
                                            <p:graphicEl>
                                              <a:dgm id="{1D6C2B60-00FC-490A-8876-5E17A6755970}"/>
                                            </p:graphicEl>
                                          </p:spTgt>
                                        </p:tgtEl>
                                      </p:cBhvr>
                                    </p:animEffect>
                                  </p:childTnLst>
                                  <p:subTnLst>
                                    <p:audio>
                                      <p:cMediaNode>
                                        <p:cTn display="0" masterRel="sameClick">
                                          <p:stCondLst>
                                            <p:cond evt="begin" delay="0">
                                              <p:tn val="171"/>
                                            </p:cond>
                                          </p:stCondLst>
                                          <p:endCondLst>
                                            <p:cond evt="onStopAudio" delay="0">
                                              <p:tgtEl>
                                                <p:sldTgt/>
                                              </p:tgtEl>
                                            </p:cond>
                                          </p:endCondLst>
                                        </p:cTn>
                                        <p:tgtEl>
                                          <p:sndTgt r:embed="rId4" name="arrow.wav"/>
                                        </p:tgtEl>
                                      </p:cMediaNode>
                                    </p:audio>
                                  </p:subTnLst>
                                </p:cTn>
                              </p:par>
                              <p:par>
                                <p:cTn id="176" presetID="53" presetClass="entr" presetSubtype="16" fill="hold" grpId="0" nodeType="withEffect">
                                  <p:stCondLst>
                                    <p:cond delay="0"/>
                                  </p:stCondLst>
                                  <p:childTnLst>
                                    <p:set>
                                      <p:cBhvr>
                                        <p:cTn id="177" dur="1" fill="hold">
                                          <p:stCondLst>
                                            <p:cond delay="0"/>
                                          </p:stCondLst>
                                        </p:cTn>
                                        <p:tgtEl>
                                          <p:spTgt spid="20">
                                            <p:graphicEl>
                                              <a:dgm id="{9CD99A56-08F9-4B7C-BFE8-64BA6D3796B2}"/>
                                            </p:graphicEl>
                                          </p:spTgt>
                                        </p:tgtEl>
                                        <p:attrNameLst>
                                          <p:attrName>style.visibility</p:attrName>
                                        </p:attrNameLst>
                                      </p:cBhvr>
                                      <p:to>
                                        <p:strVal val="visible"/>
                                      </p:to>
                                    </p:set>
                                    <p:anim calcmode="lin" valueType="num">
                                      <p:cBhvr>
                                        <p:cTn id="178" dur="1500" fill="hold"/>
                                        <p:tgtEl>
                                          <p:spTgt spid="20">
                                            <p:graphicEl>
                                              <a:dgm id="{9CD99A56-08F9-4B7C-BFE8-64BA6D3796B2}"/>
                                            </p:graphicEl>
                                          </p:spTgt>
                                        </p:tgtEl>
                                        <p:attrNameLst>
                                          <p:attrName>ppt_w</p:attrName>
                                        </p:attrNameLst>
                                      </p:cBhvr>
                                      <p:tavLst>
                                        <p:tav tm="0">
                                          <p:val>
                                            <p:fltVal val="0"/>
                                          </p:val>
                                        </p:tav>
                                        <p:tav tm="100000">
                                          <p:val>
                                            <p:strVal val="#ppt_w"/>
                                          </p:val>
                                        </p:tav>
                                      </p:tavLst>
                                    </p:anim>
                                    <p:anim calcmode="lin" valueType="num">
                                      <p:cBhvr>
                                        <p:cTn id="179" dur="1500" fill="hold"/>
                                        <p:tgtEl>
                                          <p:spTgt spid="20">
                                            <p:graphicEl>
                                              <a:dgm id="{9CD99A56-08F9-4B7C-BFE8-64BA6D3796B2}"/>
                                            </p:graphicEl>
                                          </p:spTgt>
                                        </p:tgtEl>
                                        <p:attrNameLst>
                                          <p:attrName>ppt_h</p:attrName>
                                        </p:attrNameLst>
                                      </p:cBhvr>
                                      <p:tavLst>
                                        <p:tav tm="0">
                                          <p:val>
                                            <p:fltVal val="0"/>
                                          </p:val>
                                        </p:tav>
                                        <p:tav tm="100000">
                                          <p:val>
                                            <p:strVal val="#ppt_h"/>
                                          </p:val>
                                        </p:tav>
                                      </p:tavLst>
                                    </p:anim>
                                    <p:animEffect transition="in" filter="fade">
                                      <p:cBhvr>
                                        <p:cTn id="180" dur="1500"/>
                                        <p:tgtEl>
                                          <p:spTgt spid="20">
                                            <p:graphicEl>
                                              <a:dgm id="{9CD99A56-08F9-4B7C-BFE8-64BA6D3796B2}"/>
                                            </p:graphicEl>
                                          </p:spTgt>
                                        </p:tgtEl>
                                      </p:cBhvr>
                                    </p:animEffect>
                                  </p:childTnLst>
                                  <p:subTnLst>
                                    <p:audio>
                                      <p:cMediaNode>
                                        <p:cTn display="0" masterRel="sameClick">
                                          <p:stCondLst>
                                            <p:cond evt="begin" delay="0">
                                              <p:tn val="176"/>
                                            </p:cond>
                                          </p:stCondLst>
                                          <p:endCondLst>
                                            <p:cond evt="onStopAudio" delay="0">
                                              <p:tgtEl>
                                                <p:sldTgt/>
                                              </p:tgtEl>
                                            </p:cond>
                                          </p:endCondLst>
                                        </p:cTn>
                                        <p:tgtEl>
                                          <p:sndTgt r:embed="rId4" name="arrow.wav"/>
                                        </p:tgtEl>
                                      </p:cMediaNode>
                                    </p:audio>
                                  </p:subTnLst>
                                </p:cTn>
                              </p:par>
                            </p:childTnLst>
                          </p:cTn>
                        </p:par>
                      </p:childTnLst>
                    </p:cTn>
                  </p:par>
                  <p:par>
                    <p:cTn id="181" fill="hold">
                      <p:stCondLst>
                        <p:cond delay="indefinite"/>
                      </p:stCondLst>
                      <p:childTnLst>
                        <p:par>
                          <p:cTn id="182" fill="hold">
                            <p:stCondLst>
                              <p:cond delay="0"/>
                            </p:stCondLst>
                            <p:childTnLst>
                              <p:par>
                                <p:cTn id="183" presetID="53" presetClass="entr" presetSubtype="16" fill="hold" grpId="0" nodeType="clickEffect">
                                  <p:stCondLst>
                                    <p:cond delay="0"/>
                                  </p:stCondLst>
                                  <p:childTnLst>
                                    <p:set>
                                      <p:cBhvr>
                                        <p:cTn id="184" dur="1" fill="hold">
                                          <p:stCondLst>
                                            <p:cond delay="0"/>
                                          </p:stCondLst>
                                        </p:cTn>
                                        <p:tgtEl>
                                          <p:spTgt spid="20">
                                            <p:graphicEl>
                                              <a:dgm id="{F5D98EC6-79FF-4DE5-BF48-23F3620C5D3D}"/>
                                            </p:graphicEl>
                                          </p:spTgt>
                                        </p:tgtEl>
                                        <p:attrNameLst>
                                          <p:attrName>style.visibility</p:attrName>
                                        </p:attrNameLst>
                                      </p:cBhvr>
                                      <p:to>
                                        <p:strVal val="visible"/>
                                      </p:to>
                                    </p:set>
                                    <p:anim calcmode="lin" valueType="num">
                                      <p:cBhvr>
                                        <p:cTn id="185" dur="1500" fill="hold"/>
                                        <p:tgtEl>
                                          <p:spTgt spid="20">
                                            <p:graphicEl>
                                              <a:dgm id="{F5D98EC6-79FF-4DE5-BF48-23F3620C5D3D}"/>
                                            </p:graphicEl>
                                          </p:spTgt>
                                        </p:tgtEl>
                                        <p:attrNameLst>
                                          <p:attrName>ppt_w</p:attrName>
                                        </p:attrNameLst>
                                      </p:cBhvr>
                                      <p:tavLst>
                                        <p:tav tm="0">
                                          <p:val>
                                            <p:fltVal val="0"/>
                                          </p:val>
                                        </p:tav>
                                        <p:tav tm="100000">
                                          <p:val>
                                            <p:strVal val="#ppt_w"/>
                                          </p:val>
                                        </p:tav>
                                      </p:tavLst>
                                    </p:anim>
                                    <p:anim calcmode="lin" valueType="num">
                                      <p:cBhvr>
                                        <p:cTn id="186" dur="1500" fill="hold"/>
                                        <p:tgtEl>
                                          <p:spTgt spid="20">
                                            <p:graphicEl>
                                              <a:dgm id="{F5D98EC6-79FF-4DE5-BF48-23F3620C5D3D}"/>
                                            </p:graphicEl>
                                          </p:spTgt>
                                        </p:tgtEl>
                                        <p:attrNameLst>
                                          <p:attrName>ppt_h</p:attrName>
                                        </p:attrNameLst>
                                      </p:cBhvr>
                                      <p:tavLst>
                                        <p:tav tm="0">
                                          <p:val>
                                            <p:fltVal val="0"/>
                                          </p:val>
                                        </p:tav>
                                        <p:tav tm="100000">
                                          <p:val>
                                            <p:strVal val="#ppt_h"/>
                                          </p:val>
                                        </p:tav>
                                      </p:tavLst>
                                    </p:anim>
                                    <p:animEffect transition="in" filter="fade">
                                      <p:cBhvr>
                                        <p:cTn id="187" dur="1500"/>
                                        <p:tgtEl>
                                          <p:spTgt spid="20">
                                            <p:graphicEl>
                                              <a:dgm id="{F5D98EC6-79FF-4DE5-BF48-23F3620C5D3D}"/>
                                            </p:graphicEl>
                                          </p:spTgt>
                                        </p:tgtEl>
                                      </p:cBhvr>
                                    </p:animEffect>
                                  </p:childTnLst>
                                  <p:subTnLst>
                                    <p:audio>
                                      <p:cMediaNode>
                                        <p:cTn display="0" masterRel="sameClick">
                                          <p:stCondLst>
                                            <p:cond evt="begin" delay="0">
                                              <p:tn val="183"/>
                                            </p:cond>
                                          </p:stCondLst>
                                          <p:endCondLst>
                                            <p:cond evt="onStopAudio" delay="0">
                                              <p:tgtEl>
                                                <p:sldTgt/>
                                              </p:tgtEl>
                                            </p:cond>
                                          </p:endCondLst>
                                        </p:cTn>
                                        <p:tgtEl>
                                          <p:sndTgt r:embed="rId4" name="arrow.wav"/>
                                        </p:tgtEl>
                                      </p:cMediaNode>
                                    </p:audio>
                                  </p:subTnLst>
                                </p:cTn>
                              </p:par>
                              <p:par>
                                <p:cTn id="188" presetID="53" presetClass="entr" presetSubtype="16" fill="hold" grpId="0" nodeType="withEffect">
                                  <p:stCondLst>
                                    <p:cond delay="0"/>
                                  </p:stCondLst>
                                  <p:childTnLst>
                                    <p:set>
                                      <p:cBhvr>
                                        <p:cTn id="189" dur="1" fill="hold">
                                          <p:stCondLst>
                                            <p:cond delay="0"/>
                                          </p:stCondLst>
                                        </p:cTn>
                                        <p:tgtEl>
                                          <p:spTgt spid="20">
                                            <p:graphicEl>
                                              <a:dgm id="{EAC85A05-070F-4CCD-9E7C-CDDF68F7EA57}"/>
                                            </p:graphicEl>
                                          </p:spTgt>
                                        </p:tgtEl>
                                        <p:attrNameLst>
                                          <p:attrName>style.visibility</p:attrName>
                                        </p:attrNameLst>
                                      </p:cBhvr>
                                      <p:to>
                                        <p:strVal val="visible"/>
                                      </p:to>
                                    </p:set>
                                    <p:anim calcmode="lin" valueType="num">
                                      <p:cBhvr>
                                        <p:cTn id="190" dur="1500" fill="hold"/>
                                        <p:tgtEl>
                                          <p:spTgt spid="20">
                                            <p:graphicEl>
                                              <a:dgm id="{EAC85A05-070F-4CCD-9E7C-CDDF68F7EA57}"/>
                                            </p:graphicEl>
                                          </p:spTgt>
                                        </p:tgtEl>
                                        <p:attrNameLst>
                                          <p:attrName>ppt_w</p:attrName>
                                        </p:attrNameLst>
                                      </p:cBhvr>
                                      <p:tavLst>
                                        <p:tav tm="0">
                                          <p:val>
                                            <p:fltVal val="0"/>
                                          </p:val>
                                        </p:tav>
                                        <p:tav tm="100000">
                                          <p:val>
                                            <p:strVal val="#ppt_w"/>
                                          </p:val>
                                        </p:tav>
                                      </p:tavLst>
                                    </p:anim>
                                    <p:anim calcmode="lin" valueType="num">
                                      <p:cBhvr>
                                        <p:cTn id="191" dur="1500" fill="hold"/>
                                        <p:tgtEl>
                                          <p:spTgt spid="20">
                                            <p:graphicEl>
                                              <a:dgm id="{EAC85A05-070F-4CCD-9E7C-CDDF68F7EA57}"/>
                                            </p:graphicEl>
                                          </p:spTgt>
                                        </p:tgtEl>
                                        <p:attrNameLst>
                                          <p:attrName>ppt_h</p:attrName>
                                        </p:attrNameLst>
                                      </p:cBhvr>
                                      <p:tavLst>
                                        <p:tav tm="0">
                                          <p:val>
                                            <p:fltVal val="0"/>
                                          </p:val>
                                        </p:tav>
                                        <p:tav tm="100000">
                                          <p:val>
                                            <p:strVal val="#ppt_h"/>
                                          </p:val>
                                        </p:tav>
                                      </p:tavLst>
                                    </p:anim>
                                    <p:animEffect transition="in" filter="fade">
                                      <p:cBhvr>
                                        <p:cTn id="192" dur="1500"/>
                                        <p:tgtEl>
                                          <p:spTgt spid="20">
                                            <p:graphicEl>
                                              <a:dgm id="{EAC85A05-070F-4CCD-9E7C-CDDF68F7EA57}"/>
                                            </p:graphicEl>
                                          </p:spTgt>
                                        </p:tgtEl>
                                      </p:cBhvr>
                                    </p:animEffect>
                                  </p:childTnLst>
                                  <p:subTnLst>
                                    <p:audio>
                                      <p:cMediaNode>
                                        <p:cTn display="0" masterRel="sameClick">
                                          <p:stCondLst>
                                            <p:cond evt="begin" delay="0">
                                              <p:tn val="188"/>
                                            </p:cond>
                                          </p:stCondLst>
                                          <p:endCondLst>
                                            <p:cond evt="onStopAudio" delay="0">
                                              <p:tgtEl>
                                                <p:sldTgt/>
                                              </p:tgtEl>
                                            </p:cond>
                                          </p:endCondLst>
                                        </p:cTn>
                                        <p:tgtEl>
                                          <p:sndTgt r:embed="rId4" name="arrow.wav"/>
                                        </p:tgtEl>
                                      </p:cMediaNode>
                                    </p:audio>
                                  </p:subTnLst>
                                </p:cTn>
                              </p:par>
                            </p:childTnLst>
                          </p:cTn>
                        </p:par>
                      </p:childTnLst>
                    </p:cTn>
                  </p:par>
                  <p:par>
                    <p:cTn id="193" fill="hold">
                      <p:stCondLst>
                        <p:cond delay="indefinite"/>
                      </p:stCondLst>
                      <p:childTnLst>
                        <p:par>
                          <p:cTn id="194" fill="hold">
                            <p:stCondLst>
                              <p:cond delay="0"/>
                            </p:stCondLst>
                            <p:childTnLst>
                              <p:par>
                                <p:cTn id="195" presetID="53" presetClass="entr" presetSubtype="16" fill="hold" grpId="0" nodeType="clickEffect">
                                  <p:stCondLst>
                                    <p:cond delay="0"/>
                                  </p:stCondLst>
                                  <p:childTnLst>
                                    <p:set>
                                      <p:cBhvr>
                                        <p:cTn id="196" dur="1" fill="hold">
                                          <p:stCondLst>
                                            <p:cond delay="0"/>
                                          </p:stCondLst>
                                        </p:cTn>
                                        <p:tgtEl>
                                          <p:spTgt spid="20">
                                            <p:graphicEl>
                                              <a:dgm id="{BB50AB71-2DC8-407C-BCB1-595CD1072F71}"/>
                                            </p:graphicEl>
                                          </p:spTgt>
                                        </p:tgtEl>
                                        <p:attrNameLst>
                                          <p:attrName>style.visibility</p:attrName>
                                        </p:attrNameLst>
                                      </p:cBhvr>
                                      <p:to>
                                        <p:strVal val="visible"/>
                                      </p:to>
                                    </p:set>
                                    <p:anim calcmode="lin" valueType="num">
                                      <p:cBhvr>
                                        <p:cTn id="197" dur="1500" fill="hold"/>
                                        <p:tgtEl>
                                          <p:spTgt spid="20">
                                            <p:graphicEl>
                                              <a:dgm id="{BB50AB71-2DC8-407C-BCB1-595CD1072F71}"/>
                                            </p:graphicEl>
                                          </p:spTgt>
                                        </p:tgtEl>
                                        <p:attrNameLst>
                                          <p:attrName>ppt_w</p:attrName>
                                        </p:attrNameLst>
                                      </p:cBhvr>
                                      <p:tavLst>
                                        <p:tav tm="0">
                                          <p:val>
                                            <p:fltVal val="0"/>
                                          </p:val>
                                        </p:tav>
                                        <p:tav tm="100000">
                                          <p:val>
                                            <p:strVal val="#ppt_w"/>
                                          </p:val>
                                        </p:tav>
                                      </p:tavLst>
                                    </p:anim>
                                    <p:anim calcmode="lin" valueType="num">
                                      <p:cBhvr>
                                        <p:cTn id="198" dur="1500" fill="hold"/>
                                        <p:tgtEl>
                                          <p:spTgt spid="20">
                                            <p:graphicEl>
                                              <a:dgm id="{BB50AB71-2DC8-407C-BCB1-595CD1072F71}"/>
                                            </p:graphicEl>
                                          </p:spTgt>
                                        </p:tgtEl>
                                        <p:attrNameLst>
                                          <p:attrName>ppt_h</p:attrName>
                                        </p:attrNameLst>
                                      </p:cBhvr>
                                      <p:tavLst>
                                        <p:tav tm="0">
                                          <p:val>
                                            <p:fltVal val="0"/>
                                          </p:val>
                                        </p:tav>
                                        <p:tav tm="100000">
                                          <p:val>
                                            <p:strVal val="#ppt_h"/>
                                          </p:val>
                                        </p:tav>
                                      </p:tavLst>
                                    </p:anim>
                                    <p:animEffect transition="in" filter="fade">
                                      <p:cBhvr>
                                        <p:cTn id="199" dur="1500"/>
                                        <p:tgtEl>
                                          <p:spTgt spid="20">
                                            <p:graphicEl>
                                              <a:dgm id="{BB50AB71-2DC8-407C-BCB1-595CD1072F71}"/>
                                            </p:graphicEl>
                                          </p:spTgt>
                                        </p:tgtEl>
                                      </p:cBhvr>
                                    </p:animEffect>
                                  </p:childTnLst>
                                  <p:subTnLst>
                                    <p:audio>
                                      <p:cMediaNode>
                                        <p:cTn display="0" masterRel="sameClick">
                                          <p:stCondLst>
                                            <p:cond evt="begin" delay="0">
                                              <p:tn val="195"/>
                                            </p:cond>
                                          </p:stCondLst>
                                          <p:endCondLst>
                                            <p:cond evt="onStopAudio" delay="0">
                                              <p:tgtEl>
                                                <p:sldTgt/>
                                              </p:tgtEl>
                                            </p:cond>
                                          </p:endCondLst>
                                        </p:cTn>
                                        <p:tgtEl>
                                          <p:sndTgt r:embed="rId4" name="arrow.wav"/>
                                        </p:tgtEl>
                                      </p:cMediaNode>
                                    </p:audio>
                                  </p:subTnLst>
                                </p:cTn>
                              </p:par>
                            </p:childTnLst>
                          </p:cTn>
                        </p:par>
                      </p:childTnLst>
                    </p:cTn>
                  </p:par>
                  <p:par>
                    <p:cTn id="200" fill="hold">
                      <p:stCondLst>
                        <p:cond delay="indefinite"/>
                      </p:stCondLst>
                      <p:childTnLst>
                        <p:par>
                          <p:cTn id="201" fill="hold">
                            <p:stCondLst>
                              <p:cond delay="0"/>
                            </p:stCondLst>
                            <p:childTnLst>
                              <p:par>
                                <p:cTn id="202" presetID="53" presetClass="entr" presetSubtype="16" fill="hold" grpId="0" nodeType="clickEffect">
                                  <p:stCondLst>
                                    <p:cond delay="0"/>
                                  </p:stCondLst>
                                  <p:childTnLst>
                                    <p:set>
                                      <p:cBhvr>
                                        <p:cTn id="203" dur="1" fill="hold">
                                          <p:stCondLst>
                                            <p:cond delay="0"/>
                                          </p:stCondLst>
                                        </p:cTn>
                                        <p:tgtEl>
                                          <p:spTgt spid="20">
                                            <p:graphicEl>
                                              <a:dgm id="{93B79035-3732-4BE2-AEAD-1F1A6C733B89}"/>
                                            </p:graphicEl>
                                          </p:spTgt>
                                        </p:tgtEl>
                                        <p:attrNameLst>
                                          <p:attrName>style.visibility</p:attrName>
                                        </p:attrNameLst>
                                      </p:cBhvr>
                                      <p:to>
                                        <p:strVal val="visible"/>
                                      </p:to>
                                    </p:set>
                                    <p:anim calcmode="lin" valueType="num">
                                      <p:cBhvr>
                                        <p:cTn id="204" dur="1500" fill="hold"/>
                                        <p:tgtEl>
                                          <p:spTgt spid="20">
                                            <p:graphicEl>
                                              <a:dgm id="{93B79035-3732-4BE2-AEAD-1F1A6C733B89}"/>
                                            </p:graphicEl>
                                          </p:spTgt>
                                        </p:tgtEl>
                                        <p:attrNameLst>
                                          <p:attrName>ppt_w</p:attrName>
                                        </p:attrNameLst>
                                      </p:cBhvr>
                                      <p:tavLst>
                                        <p:tav tm="0">
                                          <p:val>
                                            <p:fltVal val="0"/>
                                          </p:val>
                                        </p:tav>
                                        <p:tav tm="100000">
                                          <p:val>
                                            <p:strVal val="#ppt_w"/>
                                          </p:val>
                                        </p:tav>
                                      </p:tavLst>
                                    </p:anim>
                                    <p:anim calcmode="lin" valueType="num">
                                      <p:cBhvr>
                                        <p:cTn id="205" dur="1500" fill="hold"/>
                                        <p:tgtEl>
                                          <p:spTgt spid="20">
                                            <p:graphicEl>
                                              <a:dgm id="{93B79035-3732-4BE2-AEAD-1F1A6C733B89}"/>
                                            </p:graphicEl>
                                          </p:spTgt>
                                        </p:tgtEl>
                                        <p:attrNameLst>
                                          <p:attrName>ppt_h</p:attrName>
                                        </p:attrNameLst>
                                      </p:cBhvr>
                                      <p:tavLst>
                                        <p:tav tm="0">
                                          <p:val>
                                            <p:fltVal val="0"/>
                                          </p:val>
                                        </p:tav>
                                        <p:tav tm="100000">
                                          <p:val>
                                            <p:strVal val="#ppt_h"/>
                                          </p:val>
                                        </p:tav>
                                      </p:tavLst>
                                    </p:anim>
                                    <p:animEffect transition="in" filter="fade">
                                      <p:cBhvr>
                                        <p:cTn id="206" dur="1500"/>
                                        <p:tgtEl>
                                          <p:spTgt spid="20">
                                            <p:graphicEl>
                                              <a:dgm id="{93B79035-3732-4BE2-AEAD-1F1A6C733B89}"/>
                                            </p:graphicEl>
                                          </p:spTgt>
                                        </p:tgtEl>
                                      </p:cBhvr>
                                    </p:animEffect>
                                  </p:childTnLst>
                                  <p:subTnLst>
                                    <p:audio>
                                      <p:cMediaNode>
                                        <p:cTn display="0" masterRel="sameClick">
                                          <p:stCondLst>
                                            <p:cond evt="begin" delay="0">
                                              <p:tn val="202"/>
                                            </p:cond>
                                          </p:stCondLst>
                                          <p:endCondLst>
                                            <p:cond evt="onStopAudio" delay="0">
                                              <p:tgtEl>
                                                <p:sldTgt/>
                                              </p:tgtEl>
                                            </p:cond>
                                          </p:endCondLst>
                                        </p:cTn>
                                        <p:tgtEl>
                                          <p:sndTgt r:embed="rId4" name="arrow.wav"/>
                                        </p:tgtEl>
                                      </p:cMediaNode>
                                    </p:audio>
                                  </p:subTnLst>
                                </p:cTn>
                              </p:par>
                              <p:par>
                                <p:cTn id="207" presetID="53" presetClass="entr" presetSubtype="16" fill="hold" grpId="0" nodeType="withEffect">
                                  <p:stCondLst>
                                    <p:cond delay="0"/>
                                  </p:stCondLst>
                                  <p:childTnLst>
                                    <p:set>
                                      <p:cBhvr>
                                        <p:cTn id="208" dur="1" fill="hold">
                                          <p:stCondLst>
                                            <p:cond delay="0"/>
                                          </p:stCondLst>
                                        </p:cTn>
                                        <p:tgtEl>
                                          <p:spTgt spid="20">
                                            <p:graphicEl>
                                              <a:dgm id="{BED086A9-2D25-440C-BC11-E7188DE44D33}"/>
                                            </p:graphicEl>
                                          </p:spTgt>
                                        </p:tgtEl>
                                        <p:attrNameLst>
                                          <p:attrName>style.visibility</p:attrName>
                                        </p:attrNameLst>
                                      </p:cBhvr>
                                      <p:to>
                                        <p:strVal val="visible"/>
                                      </p:to>
                                    </p:set>
                                    <p:anim calcmode="lin" valueType="num">
                                      <p:cBhvr>
                                        <p:cTn id="209" dur="1500" fill="hold"/>
                                        <p:tgtEl>
                                          <p:spTgt spid="20">
                                            <p:graphicEl>
                                              <a:dgm id="{BED086A9-2D25-440C-BC11-E7188DE44D33}"/>
                                            </p:graphicEl>
                                          </p:spTgt>
                                        </p:tgtEl>
                                        <p:attrNameLst>
                                          <p:attrName>ppt_w</p:attrName>
                                        </p:attrNameLst>
                                      </p:cBhvr>
                                      <p:tavLst>
                                        <p:tav tm="0">
                                          <p:val>
                                            <p:fltVal val="0"/>
                                          </p:val>
                                        </p:tav>
                                        <p:tav tm="100000">
                                          <p:val>
                                            <p:strVal val="#ppt_w"/>
                                          </p:val>
                                        </p:tav>
                                      </p:tavLst>
                                    </p:anim>
                                    <p:anim calcmode="lin" valueType="num">
                                      <p:cBhvr>
                                        <p:cTn id="210" dur="1500" fill="hold"/>
                                        <p:tgtEl>
                                          <p:spTgt spid="20">
                                            <p:graphicEl>
                                              <a:dgm id="{BED086A9-2D25-440C-BC11-E7188DE44D33}"/>
                                            </p:graphicEl>
                                          </p:spTgt>
                                        </p:tgtEl>
                                        <p:attrNameLst>
                                          <p:attrName>ppt_h</p:attrName>
                                        </p:attrNameLst>
                                      </p:cBhvr>
                                      <p:tavLst>
                                        <p:tav tm="0">
                                          <p:val>
                                            <p:fltVal val="0"/>
                                          </p:val>
                                        </p:tav>
                                        <p:tav tm="100000">
                                          <p:val>
                                            <p:strVal val="#ppt_h"/>
                                          </p:val>
                                        </p:tav>
                                      </p:tavLst>
                                    </p:anim>
                                    <p:animEffect transition="in" filter="fade">
                                      <p:cBhvr>
                                        <p:cTn id="211" dur="1500"/>
                                        <p:tgtEl>
                                          <p:spTgt spid="20">
                                            <p:graphicEl>
                                              <a:dgm id="{BED086A9-2D25-440C-BC11-E7188DE44D33}"/>
                                            </p:graphicEl>
                                          </p:spTgt>
                                        </p:tgtEl>
                                      </p:cBhvr>
                                    </p:animEffect>
                                  </p:childTnLst>
                                  <p:subTnLst>
                                    <p:audio>
                                      <p:cMediaNode>
                                        <p:cTn display="0" masterRel="sameClick">
                                          <p:stCondLst>
                                            <p:cond evt="begin" delay="0">
                                              <p:tn val="207"/>
                                            </p:cond>
                                          </p:stCondLst>
                                          <p:endCondLst>
                                            <p:cond evt="onStopAudio" delay="0">
                                              <p:tgtEl>
                                                <p:sldTgt/>
                                              </p:tgtEl>
                                            </p:cond>
                                          </p:endCondLst>
                                        </p:cTn>
                                        <p:tgtEl>
                                          <p:sndTgt r:embed="rId4" name="arrow.wav"/>
                                        </p:tgtEl>
                                      </p:cMediaNode>
                                    </p:audio>
                                  </p:subTnLst>
                                </p:cTn>
                              </p:par>
                            </p:childTnLst>
                          </p:cTn>
                        </p:par>
                      </p:childTnLst>
                    </p:cTn>
                  </p:par>
                  <p:par>
                    <p:cTn id="212" fill="hold">
                      <p:stCondLst>
                        <p:cond delay="indefinite"/>
                      </p:stCondLst>
                      <p:childTnLst>
                        <p:par>
                          <p:cTn id="213" fill="hold">
                            <p:stCondLst>
                              <p:cond delay="0"/>
                            </p:stCondLst>
                            <p:childTnLst>
                              <p:par>
                                <p:cTn id="214" presetID="53" presetClass="entr" presetSubtype="16" fill="hold" grpId="0" nodeType="clickEffect">
                                  <p:stCondLst>
                                    <p:cond delay="0"/>
                                  </p:stCondLst>
                                  <p:childTnLst>
                                    <p:set>
                                      <p:cBhvr>
                                        <p:cTn id="215" dur="1" fill="hold">
                                          <p:stCondLst>
                                            <p:cond delay="0"/>
                                          </p:stCondLst>
                                        </p:cTn>
                                        <p:tgtEl>
                                          <p:spTgt spid="20">
                                            <p:graphicEl>
                                              <a:dgm id="{47DDB4E4-F773-4B39-87A4-0E66BB06305F}"/>
                                            </p:graphicEl>
                                          </p:spTgt>
                                        </p:tgtEl>
                                        <p:attrNameLst>
                                          <p:attrName>style.visibility</p:attrName>
                                        </p:attrNameLst>
                                      </p:cBhvr>
                                      <p:to>
                                        <p:strVal val="visible"/>
                                      </p:to>
                                    </p:set>
                                    <p:anim calcmode="lin" valueType="num">
                                      <p:cBhvr>
                                        <p:cTn id="216" dur="1500" fill="hold"/>
                                        <p:tgtEl>
                                          <p:spTgt spid="20">
                                            <p:graphicEl>
                                              <a:dgm id="{47DDB4E4-F773-4B39-87A4-0E66BB06305F}"/>
                                            </p:graphicEl>
                                          </p:spTgt>
                                        </p:tgtEl>
                                        <p:attrNameLst>
                                          <p:attrName>ppt_w</p:attrName>
                                        </p:attrNameLst>
                                      </p:cBhvr>
                                      <p:tavLst>
                                        <p:tav tm="0">
                                          <p:val>
                                            <p:fltVal val="0"/>
                                          </p:val>
                                        </p:tav>
                                        <p:tav tm="100000">
                                          <p:val>
                                            <p:strVal val="#ppt_w"/>
                                          </p:val>
                                        </p:tav>
                                      </p:tavLst>
                                    </p:anim>
                                    <p:anim calcmode="lin" valueType="num">
                                      <p:cBhvr>
                                        <p:cTn id="217" dur="1500" fill="hold"/>
                                        <p:tgtEl>
                                          <p:spTgt spid="20">
                                            <p:graphicEl>
                                              <a:dgm id="{47DDB4E4-F773-4B39-87A4-0E66BB06305F}"/>
                                            </p:graphicEl>
                                          </p:spTgt>
                                        </p:tgtEl>
                                        <p:attrNameLst>
                                          <p:attrName>ppt_h</p:attrName>
                                        </p:attrNameLst>
                                      </p:cBhvr>
                                      <p:tavLst>
                                        <p:tav tm="0">
                                          <p:val>
                                            <p:fltVal val="0"/>
                                          </p:val>
                                        </p:tav>
                                        <p:tav tm="100000">
                                          <p:val>
                                            <p:strVal val="#ppt_h"/>
                                          </p:val>
                                        </p:tav>
                                      </p:tavLst>
                                    </p:anim>
                                    <p:animEffect transition="in" filter="fade">
                                      <p:cBhvr>
                                        <p:cTn id="218" dur="1500"/>
                                        <p:tgtEl>
                                          <p:spTgt spid="20">
                                            <p:graphicEl>
                                              <a:dgm id="{47DDB4E4-F773-4B39-87A4-0E66BB06305F}"/>
                                            </p:graphicEl>
                                          </p:spTgt>
                                        </p:tgtEl>
                                      </p:cBhvr>
                                    </p:animEffect>
                                  </p:childTnLst>
                                  <p:subTnLst>
                                    <p:audio>
                                      <p:cMediaNode>
                                        <p:cTn display="0" masterRel="sameClick">
                                          <p:stCondLst>
                                            <p:cond evt="begin" delay="0">
                                              <p:tn val="214"/>
                                            </p:cond>
                                          </p:stCondLst>
                                          <p:endCondLst>
                                            <p:cond evt="onStopAudio" delay="0">
                                              <p:tgtEl>
                                                <p:sldTgt/>
                                              </p:tgtEl>
                                            </p:cond>
                                          </p:endCondLst>
                                        </p:cTn>
                                        <p:tgtEl>
                                          <p:sndTgt r:embed="rId4" name="arrow.wav"/>
                                        </p:tgtEl>
                                      </p:cMediaNode>
                                    </p:audio>
                                  </p:subTnLst>
                                </p:cTn>
                              </p:par>
                              <p:par>
                                <p:cTn id="219" presetID="53" presetClass="entr" presetSubtype="16" fill="hold" grpId="0" nodeType="withEffect">
                                  <p:stCondLst>
                                    <p:cond delay="0"/>
                                  </p:stCondLst>
                                  <p:childTnLst>
                                    <p:set>
                                      <p:cBhvr>
                                        <p:cTn id="220" dur="1" fill="hold">
                                          <p:stCondLst>
                                            <p:cond delay="0"/>
                                          </p:stCondLst>
                                        </p:cTn>
                                        <p:tgtEl>
                                          <p:spTgt spid="20">
                                            <p:graphicEl>
                                              <a:dgm id="{6CE4F31F-B645-4654-99EF-AF39D3942150}"/>
                                            </p:graphicEl>
                                          </p:spTgt>
                                        </p:tgtEl>
                                        <p:attrNameLst>
                                          <p:attrName>style.visibility</p:attrName>
                                        </p:attrNameLst>
                                      </p:cBhvr>
                                      <p:to>
                                        <p:strVal val="visible"/>
                                      </p:to>
                                    </p:set>
                                    <p:anim calcmode="lin" valueType="num">
                                      <p:cBhvr>
                                        <p:cTn id="221" dur="1500" fill="hold"/>
                                        <p:tgtEl>
                                          <p:spTgt spid="20">
                                            <p:graphicEl>
                                              <a:dgm id="{6CE4F31F-B645-4654-99EF-AF39D3942150}"/>
                                            </p:graphicEl>
                                          </p:spTgt>
                                        </p:tgtEl>
                                        <p:attrNameLst>
                                          <p:attrName>ppt_w</p:attrName>
                                        </p:attrNameLst>
                                      </p:cBhvr>
                                      <p:tavLst>
                                        <p:tav tm="0">
                                          <p:val>
                                            <p:fltVal val="0"/>
                                          </p:val>
                                        </p:tav>
                                        <p:tav tm="100000">
                                          <p:val>
                                            <p:strVal val="#ppt_w"/>
                                          </p:val>
                                        </p:tav>
                                      </p:tavLst>
                                    </p:anim>
                                    <p:anim calcmode="lin" valueType="num">
                                      <p:cBhvr>
                                        <p:cTn id="222" dur="1500" fill="hold"/>
                                        <p:tgtEl>
                                          <p:spTgt spid="20">
                                            <p:graphicEl>
                                              <a:dgm id="{6CE4F31F-B645-4654-99EF-AF39D3942150}"/>
                                            </p:graphicEl>
                                          </p:spTgt>
                                        </p:tgtEl>
                                        <p:attrNameLst>
                                          <p:attrName>ppt_h</p:attrName>
                                        </p:attrNameLst>
                                      </p:cBhvr>
                                      <p:tavLst>
                                        <p:tav tm="0">
                                          <p:val>
                                            <p:fltVal val="0"/>
                                          </p:val>
                                        </p:tav>
                                        <p:tav tm="100000">
                                          <p:val>
                                            <p:strVal val="#ppt_h"/>
                                          </p:val>
                                        </p:tav>
                                      </p:tavLst>
                                    </p:anim>
                                    <p:animEffect transition="in" filter="fade">
                                      <p:cBhvr>
                                        <p:cTn id="223" dur="1500"/>
                                        <p:tgtEl>
                                          <p:spTgt spid="20">
                                            <p:graphicEl>
                                              <a:dgm id="{6CE4F31F-B645-4654-99EF-AF39D3942150}"/>
                                            </p:graphicEl>
                                          </p:spTgt>
                                        </p:tgtEl>
                                      </p:cBhvr>
                                    </p:animEffect>
                                  </p:childTnLst>
                                  <p:subTnLst>
                                    <p:audio>
                                      <p:cMediaNode>
                                        <p:cTn display="0" masterRel="sameClick">
                                          <p:stCondLst>
                                            <p:cond evt="begin" delay="0">
                                              <p:tn val="219"/>
                                            </p:cond>
                                          </p:stCondLst>
                                          <p:endCondLst>
                                            <p:cond evt="onStopAudio" delay="0">
                                              <p:tgtEl>
                                                <p:sldTgt/>
                                              </p:tgtEl>
                                            </p:cond>
                                          </p:endCondLst>
                                        </p:cTn>
                                        <p:tgtEl>
                                          <p:sndTgt r:embed="rId4" name="arrow.wav"/>
                                        </p:tgtEl>
                                      </p:cMediaNode>
                                    </p:audio>
                                  </p:subTnLst>
                                </p:cTn>
                              </p:par>
                            </p:childTnLst>
                          </p:cTn>
                        </p:par>
                      </p:childTnLst>
                    </p:cTn>
                  </p:par>
                  <p:par>
                    <p:cTn id="224" fill="hold">
                      <p:stCondLst>
                        <p:cond delay="indefinite"/>
                      </p:stCondLst>
                      <p:childTnLst>
                        <p:par>
                          <p:cTn id="225" fill="hold">
                            <p:stCondLst>
                              <p:cond delay="0"/>
                            </p:stCondLst>
                            <p:childTnLst>
                              <p:par>
                                <p:cTn id="226" presetID="53" presetClass="entr" presetSubtype="16" fill="hold" grpId="0" nodeType="clickEffect">
                                  <p:stCondLst>
                                    <p:cond delay="0"/>
                                  </p:stCondLst>
                                  <p:childTnLst>
                                    <p:set>
                                      <p:cBhvr>
                                        <p:cTn id="227" dur="1" fill="hold">
                                          <p:stCondLst>
                                            <p:cond delay="0"/>
                                          </p:stCondLst>
                                        </p:cTn>
                                        <p:tgtEl>
                                          <p:spTgt spid="20">
                                            <p:graphicEl>
                                              <a:dgm id="{D9E5859E-68D9-4790-BCD9-1CD3FC2721CE}"/>
                                            </p:graphicEl>
                                          </p:spTgt>
                                        </p:tgtEl>
                                        <p:attrNameLst>
                                          <p:attrName>style.visibility</p:attrName>
                                        </p:attrNameLst>
                                      </p:cBhvr>
                                      <p:to>
                                        <p:strVal val="visible"/>
                                      </p:to>
                                    </p:set>
                                    <p:anim calcmode="lin" valueType="num">
                                      <p:cBhvr>
                                        <p:cTn id="228" dur="1500" fill="hold"/>
                                        <p:tgtEl>
                                          <p:spTgt spid="20">
                                            <p:graphicEl>
                                              <a:dgm id="{D9E5859E-68D9-4790-BCD9-1CD3FC2721CE}"/>
                                            </p:graphicEl>
                                          </p:spTgt>
                                        </p:tgtEl>
                                        <p:attrNameLst>
                                          <p:attrName>ppt_w</p:attrName>
                                        </p:attrNameLst>
                                      </p:cBhvr>
                                      <p:tavLst>
                                        <p:tav tm="0">
                                          <p:val>
                                            <p:fltVal val="0"/>
                                          </p:val>
                                        </p:tav>
                                        <p:tav tm="100000">
                                          <p:val>
                                            <p:strVal val="#ppt_w"/>
                                          </p:val>
                                        </p:tav>
                                      </p:tavLst>
                                    </p:anim>
                                    <p:anim calcmode="lin" valueType="num">
                                      <p:cBhvr>
                                        <p:cTn id="229" dur="1500" fill="hold"/>
                                        <p:tgtEl>
                                          <p:spTgt spid="20">
                                            <p:graphicEl>
                                              <a:dgm id="{D9E5859E-68D9-4790-BCD9-1CD3FC2721CE}"/>
                                            </p:graphicEl>
                                          </p:spTgt>
                                        </p:tgtEl>
                                        <p:attrNameLst>
                                          <p:attrName>ppt_h</p:attrName>
                                        </p:attrNameLst>
                                      </p:cBhvr>
                                      <p:tavLst>
                                        <p:tav tm="0">
                                          <p:val>
                                            <p:fltVal val="0"/>
                                          </p:val>
                                        </p:tav>
                                        <p:tav tm="100000">
                                          <p:val>
                                            <p:strVal val="#ppt_h"/>
                                          </p:val>
                                        </p:tav>
                                      </p:tavLst>
                                    </p:anim>
                                    <p:animEffect transition="in" filter="fade">
                                      <p:cBhvr>
                                        <p:cTn id="230" dur="1500"/>
                                        <p:tgtEl>
                                          <p:spTgt spid="20">
                                            <p:graphicEl>
                                              <a:dgm id="{D9E5859E-68D9-4790-BCD9-1CD3FC2721CE}"/>
                                            </p:graphicEl>
                                          </p:spTgt>
                                        </p:tgtEl>
                                      </p:cBhvr>
                                    </p:animEffect>
                                  </p:childTnLst>
                                  <p:subTnLst>
                                    <p:audio>
                                      <p:cMediaNode>
                                        <p:cTn display="0" masterRel="sameClick">
                                          <p:stCondLst>
                                            <p:cond evt="begin" delay="0">
                                              <p:tn val="226"/>
                                            </p:cond>
                                          </p:stCondLst>
                                          <p:endCondLst>
                                            <p:cond evt="onStopAudio" delay="0">
                                              <p:tgtEl>
                                                <p:sldTgt/>
                                              </p:tgtEl>
                                            </p:cond>
                                          </p:endCondLst>
                                        </p:cTn>
                                        <p:tgtEl>
                                          <p:sndTgt r:embed="rId4" name="arrow.wav"/>
                                        </p:tgtEl>
                                      </p:cMediaNode>
                                    </p:audio>
                                  </p:subTnLst>
                                </p:cTn>
                              </p:par>
                              <p:par>
                                <p:cTn id="231" presetID="53" presetClass="entr" presetSubtype="16" fill="hold" grpId="0" nodeType="withEffect">
                                  <p:stCondLst>
                                    <p:cond delay="0"/>
                                  </p:stCondLst>
                                  <p:childTnLst>
                                    <p:set>
                                      <p:cBhvr>
                                        <p:cTn id="232" dur="1" fill="hold">
                                          <p:stCondLst>
                                            <p:cond delay="0"/>
                                          </p:stCondLst>
                                        </p:cTn>
                                        <p:tgtEl>
                                          <p:spTgt spid="20">
                                            <p:graphicEl>
                                              <a:dgm id="{29FCA3CD-C107-40B4-8BD8-D4793EA8AC9E}"/>
                                            </p:graphicEl>
                                          </p:spTgt>
                                        </p:tgtEl>
                                        <p:attrNameLst>
                                          <p:attrName>style.visibility</p:attrName>
                                        </p:attrNameLst>
                                      </p:cBhvr>
                                      <p:to>
                                        <p:strVal val="visible"/>
                                      </p:to>
                                    </p:set>
                                    <p:anim calcmode="lin" valueType="num">
                                      <p:cBhvr>
                                        <p:cTn id="233" dur="1500" fill="hold"/>
                                        <p:tgtEl>
                                          <p:spTgt spid="20">
                                            <p:graphicEl>
                                              <a:dgm id="{29FCA3CD-C107-40B4-8BD8-D4793EA8AC9E}"/>
                                            </p:graphicEl>
                                          </p:spTgt>
                                        </p:tgtEl>
                                        <p:attrNameLst>
                                          <p:attrName>ppt_w</p:attrName>
                                        </p:attrNameLst>
                                      </p:cBhvr>
                                      <p:tavLst>
                                        <p:tav tm="0">
                                          <p:val>
                                            <p:fltVal val="0"/>
                                          </p:val>
                                        </p:tav>
                                        <p:tav tm="100000">
                                          <p:val>
                                            <p:strVal val="#ppt_w"/>
                                          </p:val>
                                        </p:tav>
                                      </p:tavLst>
                                    </p:anim>
                                    <p:anim calcmode="lin" valueType="num">
                                      <p:cBhvr>
                                        <p:cTn id="234" dur="1500" fill="hold"/>
                                        <p:tgtEl>
                                          <p:spTgt spid="20">
                                            <p:graphicEl>
                                              <a:dgm id="{29FCA3CD-C107-40B4-8BD8-D4793EA8AC9E}"/>
                                            </p:graphicEl>
                                          </p:spTgt>
                                        </p:tgtEl>
                                        <p:attrNameLst>
                                          <p:attrName>ppt_h</p:attrName>
                                        </p:attrNameLst>
                                      </p:cBhvr>
                                      <p:tavLst>
                                        <p:tav tm="0">
                                          <p:val>
                                            <p:fltVal val="0"/>
                                          </p:val>
                                        </p:tav>
                                        <p:tav tm="100000">
                                          <p:val>
                                            <p:strVal val="#ppt_h"/>
                                          </p:val>
                                        </p:tav>
                                      </p:tavLst>
                                    </p:anim>
                                    <p:animEffect transition="in" filter="fade">
                                      <p:cBhvr>
                                        <p:cTn id="235" dur="1500"/>
                                        <p:tgtEl>
                                          <p:spTgt spid="20">
                                            <p:graphicEl>
                                              <a:dgm id="{29FCA3CD-C107-40B4-8BD8-D4793EA8AC9E}"/>
                                            </p:graphicEl>
                                          </p:spTgt>
                                        </p:tgtEl>
                                      </p:cBhvr>
                                    </p:animEffect>
                                  </p:childTnLst>
                                  <p:subTnLst>
                                    <p:audio>
                                      <p:cMediaNode>
                                        <p:cTn display="0" masterRel="sameClick">
                                          <p:stCondLst>
                                            <p:cond evt="begin" delay="0">
                                              <p:tn val="231"/>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6"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Graphic spid="3" grpId="0">
        <p:bldSub>
          <a:bldDgm bld="one"/>
        </p:bldSub>
      </p:bldGraphic>
      <p:bldGraphic spid="3" grpId="1">
        <p:bldSub>
          <a:bldDgm bld="one"/>
        </p:bldSub>
      </p:bldGraphic>
      <p:bldP spid="4" grpId="0" animBg="1"/>
      <p:bldP spid="6" grpId="0" animBg="1"/>
      <p:bldP spid="6" grpId="1" animBg="1"/>
      <p:bldP spid="7" grpId="0" animBg="1"/>
      <p:bldP spid="7" grpId="1" animBg="1"/>
      <p:bldP spid="17" grpId="0" animBg="1"/>
      <p:bldP spid="17" grpId="1" animBg="1"/>
      <p:bldP spid="19" grpId="0" animBg="1"/>
      <p:bldP spid="19" grpId="1" animBg="1"/>
      <p:bldGraphic spid="20" grpId="0">
        <p:bldSub>
          <a:bldDgm bld="one"/>
        </p:bldSub>
      </p:bldGraphic>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ining presentation- PowerPoint 2003 — Playing movies">
  <a:themeElements>
    <a:clrScheme name="Microsoft Office 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Microsoft Office Train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lnDef>
  </a:objectDefaults>
  <a:extraClrSchemeLst>
    <a:extraClrScheme>
      <a:clrScheme name="Microsoft Office 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crosoft Office 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crosoft Office 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crosoft Office 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crosoft Office 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crosoft Office 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crosoft Office 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crosoft Office 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crosoft Office 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crosoft Office 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crosoft Office 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crosoft Office 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icrosoft Office Training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aper">
  <a:themeElements>
    <a:clrScheme name="Custom 15">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1752</Words>
  <Application>Microsoft Office PowerPoint</Application>
  <PresentationFormat>On-screen Show (4:3)</PresentationFormat>
  <Paragraphs>176</Paragraphs>
  <Slides>10</Slides>
  <Notes>4</Notes>
  <HiddenSlides>0</HiddenSlides>
  <MMClips>5</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10</vt:i4>
      </vt:variant>
    </vt:vector>
  </HeadingPairs>
  <TitlesOfParts>
    <vt:vector size="22" baseType="lpstr">
      <vt:lpstr>Arial</vt:lpstr>
      <vt:lpstr>Tahoma</vt:lpstr>
      <vt:lpstr>Wingdings</vt:lpstr>
      <vt:lpstr>Wingdings 2</vt:lpstr>
      <vt:lpstr>Constantia</vt:lpstr>
      <vt:lpstr>Aharoni</vt:lpstr>
      <vt:lpstr>Calibri</vt:lpstr>
      <vt:lpstr>Times New Roman</vt:lpstr>
      <vt:lpstr>Tw Cen MT</vt:lpstr>
      <vt:lpstr>Training presentation- PowerPoint 2003 — Playing movies</vt:lpstr>
      <vt:lpstr>Paper</vt:lpstr>
      <vt:lpstr>1_Paper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2</cp:revision>
  <dcterms:created xsi:type="dcterms:W3CDTF">2006-08-10T19:42:31Z</dcterms:created>
  <dcterms:modified xsi:type="dcterms:W3CDTF">2020-05-07T10:15:25Z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TC012111621033</vt:lpwstr>
  </property>
</Properties>
</file>