
<file path=[Content_Types].xml><?xml version="1.0" encoding="utf-8"?>
<Types xmlns="http://schemas.openxmlformats.org/package/2006/content-types">
  <Default Extension="png" ContentType="image/png"/>
  <Default Extension="jpeg" ContentType="image/jpeg"/>
  <Default Extension="wma" ContentType="audio/x-ms-wma"/>
  <Default Extension="wmf" ContentType="image/x-wmf"/>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 id="2147483651" r:id="rId3"/>
    <p:sldMasterId id="2147483652" r:id="rId4"/>
    <p:sldMasterId id="2147483654" r:id="rId5"/>
    <p:sldMasterId id="2147484810" r:id="rId6"/>
  </p:sldMasterIdLst>
  <p:notesMasterIdLst>
    <p:notesMasterId r:id="rId12"/>
  </p:notesMasterIdLst>
  <p:handoutMasterIdLst>
    <p:handoutMasterId r:id="rId13"/>
  </p:handoutMasterIdLst>
  <p:sldIdLst>
    <p:sldId id="285" r:id="rId7"/>
    <p:sldId id="286" r:id="rId8"/>
    <p:sldId id="282" r:id="rId9"/>
    <p:sldId id="263" r:id="rId10"/>
    <p:sldId id="264" r:id="rId1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FF33"/>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3" autoAdjust="0"/>
    <p:restoredTop sz="94728" autoAdjust="0"/>
  </p:normalViewPr>
  <p:slideViewPr>
    <p:cSldViewPr>
      <p:cViewPr>
        <p:scale>
          <a:sx n="70" d="100"/>
          <a:sy n="70" d="100"/>
        </p:scale>
        <p:origin x="-2832" y="-13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handoutMaster" Target="handoutMasters/handoutMaster1.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viewProps" Target="viewProps.xml"/><Relationship Id="rId10"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8"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9"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0"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B08EEE-5634-4E25-9B77-1FB949D00C9C}" type="doc">
      <dgm:prSet loTypeId="urn:microsoft.com/office/officeart/2005/8/layout/process5#1" loCatId="process" qsTypeId="urn:microsoft.com/office/officeart/2005/8/quickstyle/simple1#8" qsCatId="simple" csTypeId="urn:microsoft.com/office/officeart/2005/8/colors/accent1_2#8" csCatId="accent1" phldr="1"/>
      <dgm:spPr/>
      <dgm:t>
        <a:bodyPr/>
        <a:lstStyle/>
        <a:p>
          <a:endParaRPr lang="en-US"/>
        </a:p>
      </dgm:t>
    </dgm:pt>
    <dgm:pt modelId="{54AD2877-A439-4539-AAF9-CE1C8B16B928}">
      <dgm:prSet custT="1"/>
      <dgm:spPr/>
      <dgm:t>
        <a:bodyPr/>
        <a:lstStyle/>
        <a:p>
          <a:pPr rtl="0"/>
          <a:r>
            <a:rPr lang="en-GB" sz="4000" b="1" u="sng" dirty="0" smtClean="0">
              <a:effectLst>
                <a:outerShdw blurRad="38100" dist="38100" dir="2700000" algn="tl">
                  <a:srgbClr val="000000">
                    <a:alpha val="43137"/>
                  </a:srgbClr>
                </a:outerShdw>
              </a:effectLst>
            </a:rPr>
            <a:t>SECTION 2</a:t>
          </a:r>
          <a:endParaRPr lang="en-US" dirty="0"/>
        </a:p>
        <a:p>
          <a:pPr rtl="0"/>
          <a:r>
            <a:rPr lang="en-GB" sz="4000" b="1" u="sng" dirty="0" smtClean="0">
              <a:effectLst>
                <a:outerShdw blurRad="38100" dist="38100" dir="2700000" algn="tl">
                  <a:srgbClr val="000000">
                    <a:alpha val="43137"/>
                  </a:srgbClr>
                </a:outerShdw>
              </a:effectLst>
            </a:rPr>
            <a:t>THE PEACE CONFERENCE</a:t>
          </a:r>
          <a:endParaRPr lang="en-US" sz="4000" b="1" u="sng" dirty="0">
            <a:effectLst>
              <a:outerShdw blurRad="38100" dist="38100" dir="2700000" algn="tl">
                <a:srgbClr val="000000">
                  <a:alpha val="43137"/>
                </a:srgbClr>
              </a:outerShdw>
            </a:effectLst>
          </a:endParaRPr>
        </a:p>
      </dgm:t>
    </dgm:pt>
    <dgm:pt modelId="{138CD578-A59F-44F3-9839-3E4D1C183141}" type="parTrans" cxnId="{78868DCF-DD7D-44A9-9C0A-E911E0228929}">
      <dgm:prSet/>
      <dgm:spPr/>
      <dgm:t>
        <a:bodyPr/>
        <a:lstStyle/>
        <a:p>
          <a:endParaRPr lang="en-US"/>
        </a:p>
      </dgm:t>
    </dgm:pt>
    <dgm:pt modelId="{8B2E7DF4-8B6D-46CB-8239-F66EEFEEC2AB}" type="sibTrans" cxnId="{78868DCF-DD7D-44A9-9C0A-E911E0228929}">
      <dgm:prSet/>
      <dgm:spPr/>
      <dgm:t>
        <a:bodyPr/>
        <a:lstStyle/>
        <a:p>
          <a:endParaRPr lang="en-US"/>
        </a:p>
      </dgm:t>
    </dgm:pt>
    <dgm:pt modelId="{F07294DB-B6F5-4A74-822A-7E83AEED2343}" type="pres">
      <dgm:prSet presAssocID="{88B08EEE-5634-4E25-9B77-1FB949D00C9C}" presName="Name0" presStyleCnt="0">
        <dgm:presLayoutVars>
          <dgm:dir/>
          <dgm:resizeHandles val="exact"/>
        </dgm:presLayoutVars>
      </dgm:prSet>
      <dgm:spPr/>
      <dgm:t>
        <a:bodyPr/>
        <a:lstStyle/>
        <a:p>
          <a:endParaRPr lang="en-US"/>
        </a:p>
      </dgm:t>
    </dgm:pt>
    <dgm:pt modelId="{5BF15D76-F8C2-4908-BA3F-302B8E1B838E}" type="pres">
      <dgm:prSet presAssocID="{54AD2877-A439-4539-AAF9-CE1C8B16B928}" presName="node" presStyleLbl="node1" presStyleIdx="0" presStyleCnt="1" custScaleX="387407" custScaleY="139578" custLinFactNeighborX="-236" custLinFactNeighborY="-106">
        <dgm:presLayoutVars>
          <dgm:bulletEnabled val="1"/>
        </dgm:presLayoutVars>
      </dgm:prSet>
      <dgm:spPr/>
      <dgm:t>
        <a:bodyPr/>
        <a:lstStyle/>
        <a:p>
          <a:endParaRPr lang="en-US"/>
        </a:p>
      </dgm:t>
    </dgm:pt>
  </dgm:ptLst>
  <dgm:cxnLst>
    <dgm:cxn modelId="{8C989D8C-1007-48DA-B620-E75894BC3451}" type="presOf" srcId="{88B08EEE-5634-4E25-9B77-1FB949D00C9C}" destId="{F07294DB-B6F5-4A74-822A-7E83AEED2343}" srcOrd="0" destOrd="0" presId="urn:microsoft.com/office/officeart/2005/8/layout/process5#1"/>
    <dgm:cxn modelId="{78868DCF-DD7D-44A9-9C0A-E911E0228929}" srcId="{88B08EEE-5634-4E25-9B77-1FB949D00C9C}" destId="{54AD2877-A439-4539-AAF9-CE1C8B16B928}" srcOrd="0" destOrd="0" parTransId="{138CD578-A59F-44F3-9839-3E4D1C183141}" sibTransId="{8B2E7DF4-8B6D-46CB-8239-F66EEFEEC2AB}"/>
    <dgm:cxn modelId="{1A6CC8B4-ED61-4F56-82D9-482ABEE0D46A}" type="presOf" srcId="{54AD2877-A439-4539-AAF9-CE1C8B16B928}" destId="{5BF15D76-F8C2-4908-BA3F-302B8E1B838E}" srcOrd="0" destOrd="0" presId="urn:microsoft.com/office/officeart/2005/8/layout/process5#1"/>
    <dgm:cxn modelId="{D4FAE0F1-D7A1-45F8-8D00-3A715579A01E}" type="presParOf" srcId="{F07294DB-B6F5-4A74-822A-7E83AEED2343}" destId="{5BF15D76-F8C2-4908-BA3F-302B8E1B838E}" srcOrd="0" destOrd="0" presId="urn:microsoft.com/office/officeart/2005/8/layout/process5#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B08EEE-5634-4E25-9B77-1FB949D00C9C}" type="doc">
      <dgm:prSet loTypeId="urn:microsoft.com/office/officeart/2005/8/layout/process5#1" loCatId="process" qsTypeId="urn:microsoft.com/office/officeart/2005/8/quickstyle/simple1#9" qsCatId="simple" csTypeId="urn:microsoft.com/office/officeart/2005/8/colors/accent1_2#9" csCatId="accent1" phldr="1"/>
      <dgm:spPr/>
      <dgm:t>
        <a:bodyPr/>
        <a:lstStyle/>
        <a:p>
          <a:endParaRPr lang="en-US"/>
        </a:p>
      </dgm:t>
    </dgm:pt>
    <dgm:pt modelId="{54AD2877-A439-4539-AAF9-CE1C8B16B928}">
      <dgm:prSet custT="1"/>
      <dgm:spPr/>
      <dgm:t>
        <a:bodyPr/>
        <a:lstStyle/>
        <a:p>
          <a:pPr rtl="0"/>
          <a:r>
            <a:rPr lang="en-GB" sz="4000" b="1" u="sng" dirty="0" smtClean="0">
              <a:effectLst>
                <a:outerShdw blurRad="38100" dist="38100" dir="2700000" algn="tl">
                  <a:srgbClr val="000000">
                    <a:alpha val="43137"/>
                  </a:srgbClr>
                </a:outerShdw>
              </a:effectLst>
            </a:rPr>
            <a:t>The Paris Peace Conference</a:t>
          </a:r>
          <a:endParaRPr lang="en-US" sz="4000" b="1" u="sng" dirty="0">
            <a:effectLst>
              <a:outerShdw blurRad="38100" dist="38100" dir="2700000" algn="tl">
                <a:srgbClr val="000000">
                  <a:alpha val="43137"/>
                </a:srgbClr>
              </a:outerShdw>
            </a:effectLst>
          </a:endParaRPr>
        </a:p>
      </dgm:t>
    </dgm:pt>
    <dgm:pt modelId="{138CD578-A59F-44F3-9839-3E4D1C183141}" type="parTrans" cxnId="{78868DCF-DD7D-44A9-9C0A-E911E0228929}">
      <dgm:prSet/>
      <dgm:spPr/>
      <dgm:t>
        <a:bodyPr/>
        <a:lstStyle/>
        <a:p>
          <a:endParaRPr lang="en-US"/>
        </a:p>
      </dgm:t>
    </dgm:pt>
    <dgm:pt modelId="{8B2E7DF4-8B6D-46CB-8239-F66EEFEEC2AB}" type="sibTrans" cxnId="{78868DCF-DD7D-44A9-9C0A-E911E0228929}">
      <dgm:prSet/>
      <dgm:spPr/>
      <dgm:t>
        <a:bodyPr/>
        <a:lstStyle/>
        <a:p>
          <a:endParaRPr lang="en-US"/>
        </a:p>
      </dgm:t>
    </dgm:pt>
    <dgm:pt modelId="{F07294DB-B6F5-4A74-822A-7E83AEED2343}" type="pres">
      <dgm:prSet presAssocID="{88B08EEE-5634-4E25-9B77-1FB949D00C9C}" presName="Name0" presStyleCnt="0">
        <dgm:presLayoutVars>
          <dgm:dir/>
          <dgm:resizeHandles val="exact"/>
        </dgm:presLayoutVars>
      </dgm:prSet>
      <dgm:spPr/>
      <dgm:t>
        <a:bodyPr/>
        <a:lstStyle/>
        <a:p>
          <a:endParaRPr lang="en-US"/>
        </a:p>
      </dgm:t>
    </dgm:pt>
    <dgm:pt modelId="{5BF15D76-F8C2-4908-BA3F-302B8E1B838E}" type="pres">
      <dgm:prSet presAssocID="{54AD2877-A439-4539-AAF9-CE1C8B16B928}" presName="node" presStyleLbl="node1" presStyleIdx="0" presStyleCnt="1" custScaleX="387407" custScaleY="66162" custLinFactNeighborX="-236" custLinFactNeighborY="-106">
        <dgm:presLayoutVars>
          <dgm:bulletEnabled val="1"/>
        </dgm:presLayoutVars>
      </dgm:prSet>
      <dgm:spPr/>
      <dgm:t>
        <a:bodyPr/>
        <a:lstStyle/>
        <a:p>
          <a:endParaRPr lang="en-US"/>
        </a:p>
      </dgm:t>
    </dgm:pt>
  </dgm:ptLst>
  <dgm:cxnLst>
    <dgm:cxn modelId="{A3F402CA-913E-44B3-BA9D-422C55A7FB91}" type="presOf" srcId="{54AD2877-A439-4539-AAF9-CE1C8B16B928}" destId="{5BF15D76-F8C2-4908-BA3F-302B8E1B838E}" srcOrd="0" destOrd="0" presId="urn:microsoft.com/office/officeart/2005/8/layout/process5#1"/>
    <dgm:cxn modelId="{6BFEC28E-3519-42B4-800B-89AEFD1F09E2}" type="presOf" srcId="{88B08EEE-5634-4E25-9B77-1FB949D00C9C}" destId="{F07294DB-B6F5-4A74-822A-7E83AEED2343}" srcOrd="0" destOrd="0" presId="urn:microsoft.com/office/officeart/2005/8/layout/process5#1"/>
    <dgm:cxn modelId="{78868DCF-DD7D-44A9-9C0A-E911E0228929}" srcId="{88B08EEE-5634-4E25-9B77-1FB949D00C9C}" destId="{54AD2877-A439-4539-AAF9-CE1C8B16B928}" srcOrd="0" destOrd="0" parTransId="{138CD578-A59F-44F3-9839-3E4D1C183141}" sibTransId="{8B2E7DF4-8B6D-46CB-8239-F66EEFEEC2AB}"/>
    <dgm:cxn modelId="{108E3429-2EB1-4F40-A994-66215C4B8576}" type="presParOf" srcId="{F07294DB-B6F5-4A74-822A-7E83AEED2343}" destId="{5BF15D76-F8C2-4908-BA3F-302B8E1B838E}" srcOrd="0" destOrd="0" presId="urn:microsoft.com/office/officeart/2005/8/layout/process5#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B08EEE-5634-4E25-9B77-1FB949D00C9C}" type="doc">
      <dgm:prSet loTypeId="urn:microsoft.com/office/officeart/2005/8/layout/process5#1" loCatId="process" qsTypeId="urn:microsoft.com/office/officeart/2005/8/quickstyle/simple1#10" qsCatId="simple" csTypeId="urn:microsoft.com/office/officeart/2005/8/colors/accent1_2#10" csCatId="accent1" phldr="1"/>
      <dgm:spPr/>
      <dgm:t>
        <a:bodyPr/>
        <a:lstStyle/>
        <a:p>
          <a:endParaRPr lang="en-US"/>
        </a:p>
      </dgm:t>
    </dgm:pt>
    <dgm:pt modelId="{54AD2877-A439-4539-AAF9-CE1C8B16B928}">
      <dgm:prSet custT="1"/>
      <dgm:spPr/>
      <dgm:t>
        <a:bodyPr/>
        <a:lstStyle/>
        <a:p>
          <a:pPr rtl="0"/>
          <a:r>
            <a:rPr lang="en-GB" sz="4000" b="1" u="sng" dirty="0" smtClean="0">
              <a:effectLst>
                <a:outerShdw blurRad="38100" dist="38100" dir="2700000" algn="tl">
                  <a:srgbClr val="000000">
                    <a:alpha val="43137"/>
                  </a:srgbClr>
                </a:outerShdw>
              </a:effectLst>
            </a:rPr>
            <a:t>The Big Three</a:t>
          </a:r>
          <a:endParaRPr lang="en-US" sz="4000" b="1" u="sng" dirty="0">
            <a:effectLst>
              <a:outerShdw blurRad="38100" dist="38100" dir="2700000" algn="tl">
                <a:srgbClr val="000000">
                  <a:alpha val="43137"/>
                </a:srgbClr>
              </a:outerShdw>
            </a:effectLst>
          </a:endParaRPr>
        </a:p>
      </dgm:t>
    </dgm:pt>
    <dgm:pt modelId="{138CD578-A59F-44F3-9839-3E4D1C183141}" type="parTrans" cxnId="{78868DCF-DD7D-44A9-9C0A-E911E0228929}">
      <dgm:prSet/>
      <dgm:spPr/>
      <dgm:t>
        <a:bodyPr/>
        <a:lstStyle/>
        <a:p>
          <a:endParaRPr lang="en-US"/>
        </a:p>
      </dgm:t>
    </dgm:pt>
    <dgm:pt modelId="{8B2E7DF4-8B6D-46CB-8239-F66EEFEEC2AB}" type="sibTrans" cxnId="{78868DCF-DD7D-44A9-9C0A-E911E0228929}">
      <dgm:prSet/>
      <dgm:spPr/>
      <dgm:t>
        <a:bodyPr/>
        <a:lstStyle/>
        <a:p>
          <a:endParaRPr lang="en-US"/>
        </a:p>
      </dgm:t>
    </dgm:pt>
    <dgm:pt modelId="{F07294DB-B6F5-4A74-822A-7E83AEED2343}" type="pres">
      <dgm:prSet presAssocID="{88B08EEE-5634-4E25-9B77-1FB949D00C9C}" presName="Name0" presStyleCnt="0">
        <dgm:presLayoutVars>
          <dgm:dir/>
          <dgm:resizeHandles val="exact"/>
        </dgm:presLayoutVars>
      </dgm:prSet>
      <dgm:spPr/>
      <dgm:t>
        <a:bodyPr/>
        <a:lstStyle/>
        <a:p>
          <a:endParaRPr lang="en-US"/>
        </a:p>
      </dgm:t>
    </dgm:pt>
    <dgm:pt modelId="{5BF15D76-F8C2-4908-BA3F-302B8E1B838E}" type="pres">
      <dgm:prSet presAssocID="{54AD2877-A439-4539-AAF9-CE1C8B16B928}" presName="node" presStyleLbl="node1" presStyleIdx="0" presStyleCnt="1" custScaleX="387407" custScaleY="66162" custLinFactNeighborX="-236" custLinFactNeighborY="-106">
        <dgm:presLayoutVars>
          <dgm:bulletEnabled val="1"/>
        </dgm:presLayoutVars>
      </dgm:prSet>
      <dgm:spPr/>
      <dgm:t>
        <a:bodyPr/>
        <a:lstStyle/>
        <a:p>
          <a:endParaRPr lang="en-US"/>
        </a:p>
      </dgm:t>
    </dgm:pt>
  </dgm:ptLst>
  <dgm:cxnLst>
    <dgm:cxn modelId="{EECE8EAB-93E1-49D1-B82A-615EEE0407AF}" type="presOf" srcId="{88B08EEE-5634-4E25-9B77-1FB949D00C9C}" destId="{F07294DB-B6F5-4A74-822A-7E83AEED2343}" srcOrd="0" destOrd="0" presId="urn:microsoft.com/office/officeart/2005/8/layout/process5#1"/>
    <dgm:cxn modelId="{78868DCF-DD7D-44A9-9C0A-E911E0228929}" srcId="{88B08EEE-5634-4E25-9B77-1FB949D00C9C}" destId="{54AD2877-A439-4539-AAF9-CE1C8B16B928}" srcOrd="0" destOrd="0" parTransId="{138CD578-A59F-44F3-9839-3E4D1C183141}" sibTransId="{8B2E7DF4-8B6D-46CB-8239-F66EEFEEC2AB}"/>
    <dgm:cxn modelId="{8ECADC92-6B56-42B8-8EBB-8E34A0BC8797}" type="presOf" srcId="{54AD2877-A439-4539-AAF9-CE1C8B16B928}" destId="{5BF15D76-F8C2-4908-BA3F-302B8E1B838E}" srcOrd="0" destOrd="0" presId="urn:microsoft.com/office/officeart/2005/8/layout/process5#1"/>
    <dgm:cxn modelId="{26A9E815-21AE-490B-97D5-8F778AD3A458}" type="presParOf" srcId="{F07294DB-B6F5-4A74-822A-7E83AEED2343}" destId="{5BF15D76-F8C2-4908-BA3F-302B8E1B838E}" srcOrd="0" destOrd="0" presId="urn:microsoft.com/office/officeart/2005/8/layout/process5#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15D76-F8C2-4908-BA3F-302B8E1B838E}">
      <dsp:nvSpPr>
        <dsp:cNvPr id="0" name=""/>
        <dsp:cNvSpPr/>
      </dsp:nvSpPr>
      <dsp:spPr>
        <a:xfrm>
          <a:off x="6353" y="185"/>
          <a:ext cx="6690728" cy="1446352"/>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en-GB" sz="4000" b="1" u="sng" kern="1200" dirty="0" smtClean="0">
              <a:effectLst>
                <a:outerShdw blurRad="38100" dist="38100" dir="2700000" algn="tl">
                  <a:srgbClr val="000000">
                    <a:alpha val="43137"/>
                  </a:srgbClr>
                </a:outerShdw>
              </a:effectLst>
            </a:rPr>
            <a:t>SECTION 2</a:t>
          </a:r>
          <a:endParaRPr lang="en-US" kern="1200" dirty="0"/>
        </a:p>
        <a:p>
          <a:pPr lvl="0" algn="ctr" defTabSz="1778000" rtl="0">
            <a:lnSpc>
              <a:spcPct val="90000"/>
            </a:lnSpc>
            <a:spcBef>
              <a:spcPct val="0"/>
            </a:spcBef>
            <a:spcAft>
              <a:spcPct val="35000"/>
            </a:spcAft>
          </a:pPr>
          <a:r>
            <a:rPr lang="en-GB" sz="4000" b="1" u="sng" kern="1200" dirty="0" smtClean="0">
              <a:effectLst>
                <a:outerShdw blurRad="38100" dist="38100" dir="2700000" algn="tl">
                  <a:srgbClr val="000000">
                    <a:alpha val="43137"/>
                  </a:srgbClr>
                </a:outerShdw>
              </a:effectLst>
            </a:rPr>
            <a:t>THE PEACE CONFERENCE</a:t>
          </a:r>
          <a:endParaRPr lang="en-US" sz="4000" b="1" u="sng" kern="1200" dirty="0">
            <a:effectLst>
              <a:outerShdw blurRad="38100" dist="38100" dir="2700000" algn="tl">
                <a:srgbClr val="000000">
                  <a:alpha val="43137"/>
                </a:srgbClr>
              </a:outerShdw>
            </a:effectLst>
          </a:endParaRPr>
        </a:p>
      </dsp:txBody>
      <dsp:txXfrm>
        <a:off x="48715" y="42547"/>
        <a:ext cx="6606004" cy="13616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15D76-F8C2-4908-BA3F-302B8E1B838E}">
      <dsp:nvSpPr>
        <dsp:cNvPr id="0" name=""/>
        <dsp:cNvSpPr/>
      </dsp:nvSpPr>
      <dsp:spPr>
        <a:xfrm>
          <a:off x="0" y="151216"/>
          <a:ext cx="6696381" cy="686171"/>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en-GB" sz="4000" b="1" u="sng" kern="1200" dirty="0" smtClean="0">
              <a:effectLst>
                <a:outerShdw blurRad="38100" dist="38100" dir="2700000" algn="tl">
                  <a:srgbClr val="000000">
                    <a:alpha val="43137"/>
                  </a:srgbClr>
                </a:outerShdw>
              </a:effectLst>
            </a:rPr>
            <a:t>The Paris Peace Conference</a:t>
          </a:r>
          <a:endParaRPr lang="en-US" sz="4000" b="1" u="sng" kern="1200" dirty="0">
            <a:effectLst>
              <a:outerShdw blurRad="38100" dist="38100" dir="2700000" algn="tl">
                <a:srgbClr val="000000">
                  <a:alpha val="43137"/>
                </a:srgbClr>
              </a:outerShdw>
            </a:effectLst>
          </a:endParaRPr>
        </a:p>
      </dsp:txBody>
      <dsp:txXfrm>
        <a:off x="20097" y="171313"/>
        <a:ext cx="6656187" cy="6459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15D76-F8C2-4908-BA3F-302B8E1B838E}">
      <dsp:nvSpPr>
        <dsp:cNvPr id="0" name=""/>
        <dsp:cNvSpPr/>
      </dsp:nvSpPr>
      <dsp:spPr>
        <a:xfrm>
          <a:off x="0" y="151216"/>
          <a:ext cx="6696381" cy="686171"/>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0">
            <a:lnSpc>
              <a:spcPct val="90000"/>
            </a:lnSpc>
            <a:spcBef>
              <a:spcPct val="0"/>
            </a:spcBef>
            <a:spcAft>
              <a:spcPct val="35000"/>
            </a:spcAft>
          </a:pPr>
          <a:r>
            <a:rPr lang="en-GB" sz="4000" b="1" u="sng" kern="1200" dirty="0" smtClean="0">
              <a:effectLst>
                <a:outerShdw blurRad="38100" dist="38100" dir="2700000" algn="tl">
                  <a:srgbClr val="000000">
                    <a:alpha val="43137"/>
                  </a:srgbClr>
                </a:outerShdw>
              </a:effectLst>
            </a:rPr>
            <a:t>The Big Three</a:t>
          </a:r>
          <a:endParaRPr lang="en-US" sz="4000" b="1" u="sng" kern="1200" dirty="0">
            <a:effectLst>
              <a:outerShdw blurRad="38100" dist="38100" dir="2700000" algn="tl">
                <a:srgbClr val="000000">
                  <a:alpha val="43137"/>
                </a:srgbClr>
              </a:outerShdw>
            </a:effectLst>
          </a:endParaRPr>
        </a:p>
      </dsp:txBody>
      <dsp:txXfrm>
        <a:off x="20097" y="171313"/>
        <a:ext cx="6656187" cy="645977"/>
      </dsp:txXfrm>
    </dsp:sp>
  </dsp:spTree>
</dsp:drawing>
</file>

<file path=ppt/diagrams/layout1.xml><?xml version="1.0" encoding="utf-8"?>
<dgm:layoutDef xmlns:dgm="http://schemas.openxmlformats.org/drawingml/2006/diagram" xmlns:a="http://schemas.openxmlformats.org/drawingml/2006/main" uniqueId="urn:microsoft.com/office/officeart/2005/8/layout/process5#1" minVer="12.0">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revDir"/>
          <dgm:param type="bkpt" val="endCnv"/>
        </dgm:alg>
      </dgm:if>
      <dgm:else name="Name3">
        <dgm:alg type="snake">
          <dgm:param type="grDir" val="tR"/>
          <dgm:param type="flowDir" val="row"/>
          <dgm:param type="contDir" val="revDir"/>
          <dgm:param type="bkpt" val="endCnv"/>
        </dgm:alg>
      </dgm:else>
    </dgm:choose>
    <dgm:shape xmlns:r="http://schemas.openxmlformats.org/officeDocument/2006/relationships" r:blip="">
      <dgm:adjLst/>
    </dgm:shape>
    <dgm:constrLst>
      <dgm:constr type="w" for="ch" ptType="node" refType="w"/>
      <dgm:constr type="w" for="ch" forName="sibTrans" refType="w" refFor="ch" refPtType="node" op="equ" fact="0.4"/>
      <dgm:constr type="sp" refType="w" refFor="ch" refForName="sibTrans" op="equ"/>
      <dgm:constr type="primFontSz" for="ch" ptType="node" op="equ" val="100"/>
      <dgm:constr type="primFontSz" for="des" forName="connectorText" op="equ" val="78"/>
      <dgm:constr type="primFontSz" for="des" forName="connectorText" refType="primFontSz" refFor="ch" refPtType="node" op="lte" fact="0.7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Lst>
        <dgm:ruleLst>
          <dgm:rule type="primFontSz" val="2"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constrLst>
              <dgm:constr type="lMarg"/>
              <dgm:constr type="rMarg"/>
              <dgm:constr type="tMarg"/>
              <dgm:constr type="bMarg"/>
            </dgm:constrLst>
            <dgm:ruleLst>
              <dgm:rule type="primFontSz" val="2"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1" minVer="12.0">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revDir"/>
          <dgm:param type="bkpt" val="endCnv"/>
        </dgm:alg>
      </dgm:if>
      <dgm:else name="Name3">
        <dgm:alg type="snake">
          <dgm:param type="grDir" val="tR"/>
          <dgm:param type="flowDir" val="row"/>
          <dgm:param type="contDir" val="revDir"/>
          <dgm:param type="bkpt" val="endCnv"/>
        </dgm:alg>
      </dgm:else>
    </dgm:choose>
    <dgm:shape xmlns:r="http://schemas.openxmlformats.org/officeDocument/2006/relationships" r:blip="">
      <dgm:adjLst/>
    </dgm:shape>
    <dgm:constrLst>
      <dgm:constr type="w" for="ch" ptType="node" refType="w"/>
      <dgm:constr type="w" for="ch" forName="sibTrans" refType="w" refFor="ch" refPtType="node" op="equ" fact="0.4"/>
      <dgm:constr type="sp" refType="w" refFor="ch" refForName="sibTrans" op="equ"/>
      <dgm:constr type="primFontSz" for="ch" ptType="node" op="equ" val="100"/>
      <dgm:constr type="primFontSz" for="des" forName="connectorText" op="equ" val="78"/>
      <dgm:constr type="primFontSz" for="des" forName="connectorText" refType="primFontSz" refFor="ch" refPtType="node" op="lte" fact="0.7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Lst>
        <dgm:ruleLst>
          <dgm:rule type="primFontSz" val="2"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constrLst>
              <dgm:constr type="lMarg"/>
              <dgm:constr type="rMarg"/>
              <dgm:constr type="tMarg"/>
              <dgm:constr type="bMarg"/>
            </dgm:constrLst>
            <dgm:ruleLst>
              <dgm:rule type="primFontSz" val="2"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1" minVer="12.0">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revDir"/>
          <dgm:param type="bkpt" val="endCnv"/>
        </dgm:alg>
      </dgm:if>
      <dgm:else name="Name3">
        <dgm:alg type="snake">
          <dgm:param type="grDir" val="tR"/>
          <dgm:param type="flowDir" val="row"/>
          <dgm:param type="contDir" val="revDir"/>
          <dgm:param type="bkpt" val="endCnv"/>
        </dgm:alg>
      </dgm:else>
    </dgm:choose>
    <dgm:shape xmlns:r="http://schemas.openxmlformats.org/officeDocument/2006/relationships" r:blip="">
      <dgm:adjLst/>
    </dgm:shape>
    <dgm:constrLst>
      <dgm:constr type="w" for="ch" ptType="node" refType="w"/>
      <dgm:constr type="w" for="ch" forName="sibTrans" refType="w" refFor="ch" refPtType="node" op="equ" fact="0.4"/>
      <dgm:constr type="sp" refType="w" refFor="ch" refForName="sibTrans" op="equ"/>
      <dgm:constr type="primFontSz" for="ch" ptType="node" op="equ" val="100"/>
      <dgm:constr type="primFontSz" for="des" forName="connectorText" op="equ" val="78"/>
      <dgm:constr type="primFontSz" for="des" forName="connectorText" refType="primFontSz" refFor="ch" refPtType="node" op="lte" fact="0.7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Lst>
        <dgm:ruleLst>
          <dgm:rule type="primFontSz" val="2"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constrLst>
              <dgm:constr type="lMarg"/>
              <dgm:constr type="rMarg"/>
              <dgm:constr type="tMarg"/>
              <dgm:constr type="bMarg"/>
            </dgm:constrLst>
            <dgm:ruleLst>
              <dgm:rule type="primFontSz" val="2"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8"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9"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0"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
          <p:cNvSpPr>
            <a:spLocks noGrp="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Calibri" pitchFamily="34" charset="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cs typeface="+mn-cs"/>
              </a:defRPr>
            </a:lvl1pPr>
          </a:lstStyle>
          <a:p>
            <a:pPr>
              <a:defRPr/>
            </a:pPr>
            <a:fld id="{44A6FFCA-F753-4C2C-BECB-6C3E0C7C5068}" type="datetime1">
              <a:rPr lang="en-US"/>
              <a:pPr>
                <a:defRPr/>
              </a:pPr>
              <a:t>5/5/2020</a:t>
            </a:fld>
            <a:endParaRPr lang="en-US"/>
          </a:p>
        </p:txBody>
      </p:sp>
      <p:sp>
        <p:nvSpPr>
          <p:cNvPr id="8196" name="Rectangle 3"/>
          <p:cNvSpPr>
            <a:spLocks noGrp="1"/>
          </p:cNvSpPr>
          <p:nvPr>
            <p:ph type="ftr" sz="quarter" idx="2"/>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Calibri" pitchFamily="34" charset="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cs typeface="+mn-cs"/>
              </a:defRPr>
            </a:lvl1pPr>
          </a:lstStyle>
          <a:p>
            <a:pPr>
              <a:defRPr/>
            </a:pPr>
            <a:fld id="{F183CC2C-CB73-494B-A4B6-2E652B2F3EC4}" type="slidenum">
              <a:rPr lang="en-US"/>
              <a:pPr>
                <a:defRPr/>
              </a:pPr>
              <a:t>‹#›</a:t>
            </a:fld>
            <a:endParaRPr lang="en-US"/>
          </a:p>
        </p:txBody>
      </p:sp>
    </p:spTree>
    <p:extLst>
      <p:ext uri="{BB962C8B-B14F-4D97-AF65-F5344CB8AC3E}">
        <p14:creationId xmlns:p14="http://schemas.microsoft.com/office/powerpoint/2010/main" val="329226453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1"/>
          <p:cNvSpPr>
            <a:spLocks noGrp="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Calibri" pitchFamily="34"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cs typeface="+mn-cs"/>
              </a:defRPr>
            </a:lvl1pPr>
          </a:lstStyle>
          <a:p>
            <a:pPr>
              <a:defRPr/>
            </a:pPr>
            <a:fld id="{61AF2392-397B-4D77-8F43-97B34B25C8C5}" type="datetimeFigureOut">
              <a:rPr lang="en-US"/>
              <a:pPr>
                <a:defRPr/>
              </a:pPr>
              <a:t>5/5/2020</a:t>
            </a:fld>
            <a:endParaRPr lang="en-US"/>
          </a:p>
        </p:txBody>
      </p:sp>
      <p:sp>
        <p:nvSpPr>
          <p:cNvPr id="124932" name="Rectangle 3"/>
          <p:cNvSpPr>
            <a:spLocks noGrp="1" noRot="1" noChangeAspect="1"/>
          </p:cNvSpPr>
          <p:nvPr>
            <p:ph type="sldImg" idx="2"/>
          </p:nvPr>
        </p:nvSpPr>
        <p:spPr bwMode="auto">
          <a:xfrm>
            <a:off x="1143000" y="685800"/>
            <a:ext cx="4572000" cy="34290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5"/>
          <p:cNvSpPr>
            <a:spLocks noGrp="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Calibri" pitchFamily="34"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cs typeface="+mn-cs"/>
              </a:defRPr>
            </a:lvl1pPr>
          </a:lstStyle>
          <a:p>
            <a:pPr>
              <a:defRPr/>
            </a:pPr>
            <a:fld id="{78CC0BE7-0ED9-466C-A480-6E2B2BAC239D}" type="slidenum">
              <a:rPr lang="en-US"/>
              <a:pPr>
                <a:defRPr/>
              </a:pPr>
              <a:t>‹#›</a:t>
            </a:fld>
            <a:endParaRPr lang="en-US"/>
          </a:p>
        </p:txBody>
      </p:sp>
    </p:spTree>
    <p:extLst>
      <p:ext uri="{BB962C8B-B14F-4D97-AF65-F5344CB8AC3E}">
        <p14:creationId xmlns:p14="http://schemas.microsoft.com/office/powerpoint/2010/main" val="3559626982"/>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w Cen MT"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w Cen MT"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w Cen MT"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w Cen MT"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w Cen MT"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hape 1"/>
          <p:cNvSpPr>
            <a:spLocks noGrp="1" noRot="1" noChangeAspect="1" noTextEdit="1"/>
          </p:cNvSpPr>
          <p:nvPr>
            <p:ph type="sldImg"/>
          </p:nvPr>
        </p:nvSpPr>
        <p:spPr>
          <a:ln/>
        </p:spPr>
      </p:sp>
      <p:sp>
        <p:nvSpPr>
          <p:cNvPr id="125955" name="Shap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hape 1"/>
          <p:cNvSpPr>
            <a:spLocks noGrp="1" noRot="1" noChangeAspect="1" noTextEdit="1"/>
          </p:cNvSpPr>
          <p:nvPr>
            <p:ph type="sldImg"/>
          </p:nvPr>
        </p:nvSpPr>
        <p:spPr>
          <a:ln/>
        </p:spPr>
      </p:sp>
      <p:sp>
        <p:nvSpPr>
          <p:cNvPr id="135171" name="Shap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
          <p:cNvSpPr>
            <a:spLocks noGrp="1"/>
          </p:cNvSpPr>
          <p:nvPr>
            <p:ph type="dt" sz="half" idx="10"/>
          </p:nvPr>
        </p:nvSpPr>
        <p:spPr/>
        <p:txBody>
          <a:bodyPr/>
          <a:lstStyle>
            <a:lvl1pPr>
              <a:defRPr/>
            </a:lvl1pPr>
          </a:lstStyle>
          <a:p>
            <a:pPr>
              <a:defRPr/>
            </a:pPr>
            <a:endParaRPr lang="en-US"/>
          </a:p>
        </p:txBody>
      </p:sp>
      <p:sp>
        <p:nvSpPr>
          <p:cNvPr id="5"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6" name="Rectangle 11"/>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321889053"/>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type="dt" sz="half" idx="10"/>
          </p:nvPr>
        </p:nvSpPr>
        <p:spPr/>
        <p:txBody>
          <a:bodyPr/>
          <a:lstStyle>
            <a:lvl1pPr>
              <a:defRPr/>
            </a:lvl1pPr>
          </a:lstStyle>
          <a:p>
            <a:pPr>
              <a:defRPr/>
            </a:pPr>
            <a:endParaRPr lang="en-US"/>
          </a:p>
        </p:txBody>
      </p:sp>
      <p:sp>
        <p:nvSpPr>
          <p:cNvPr id="5"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6" name="Rectangle 11"/>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644657012"/>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p:cNvSpPr>
          <p:nvPr>
            <p:ph type="dt" sz="half" idx="10"/>
          </p:nvPr>
        </p:nvSpPr>
        <p:spPr/>
        <p:txBody>
          <a:bodyPr/>
          <a:lstStyle>
            <a:lvl1pPr>
              <a:defRPr/>
            </a:lvl1pPr>
          </a:lstStyle>
          <a:p>
            <a:pPr>
              <a:defRPr/>
            </a:pPr>
            <a:endParaRPr lang="en-US"/>
          </a:p>
        </p:txBody>
      </p:sp>
      <p:sp>
        <p:nvSpPr>
          <p:cNvPr id="5"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6" name="Rectangle 11"/>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04723271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12775" y="1600200"/>
            <a:ext cx="4000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5675" y="1600200"/>
            <a:ext cx="4000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p:cNvSpPr>
          <p:nvPr>
            <p:ph type="dt" sz="half" idx="10"/>
          </p:nvPr>
        </p:nvSpPr>
        <p:spPr/>
        <p:txBody>
          <a:bodyPr/>
          <a:lstStyle>
            <a:lvl1pPr>
              <a:defRPr/>
            </a:lvl1pPr>
          </a:lstStyle>
          <a:p>
            <a:pPr>
              <a:defRPr/>
            </a:pPr>
            <a:endParaRPr lang="en-US"/>
          </a:p>
        </p:txBody>
      </p:sp>
      <p:sp>
        <p:nvSpPr>
          <p:cNvPr id="6"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7" name="Rectangle 11"/>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849340036"/>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p:cNvSpPr>
          <p:nvPr>
            <p:ph type="dt" sz="half" idx="10"/>
          </p:nvPr>
        </p:nvSpPr>
        <p:spPr/>
        <p:txBody>
          <a:bodyPr/>
          <a:lstStyle>
            <a:lvl1pPr>
              <a:defRPr/>
            </a:lvl1pPr>
          </a:lstStyle>
          <a:p>
            <a:pPr>
              <a:defRPr/>
            </a:pPr>
            <a:endParaRPr lang="en-US"/>
          </a:p>
        </p:txBody>
      </p:sp>
      <p:sp>
        <p:nvSpPr>
          <p:cNvPr id="8"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9" name="Rectangle 11"/>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40211830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p:cNvSpPr>
          <p:nvPr>
            <p:ph type="dt" sz="half" idx="10"/>
          </p:nvPr>
        </p:nvSpPr>
        <p:spPr/>
        <p:txBody>
          <a:bodyPr/>
          <a:lstStyle>
            <a:lvl1pPr>
              <a:defRPr/>
            </a:lvl1pPr>
          </a:lstStyle>
          <a:p>
            <a:pPr>
              <a:defRPr/>
            </a:pPr>
            <a:endParaRPr lang="en-US"/>
          </a:p>
        </p:txBody>
      </p:sp>
      <p:sp>
        <p:nvSpPr>
          <p:cNvPr id="4"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5" name="Rectangle 11"/>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159732873"/>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a:spLocks noGrp="1"/>
          </p:cNvSpPr>
          <p:nvPr>
            <p:ph type="dt" sz="half" idx="10"/>
          </p:nvPr>
        </p:nvSpPr>
        <p:spPr/>
        <p:txBody>
          <a:bodyPr/>
          <a:lstStyle>
            <a:lvl1pPr>
              <a:defRPr/>
            </a:lvl1pPr>
          </a:lstStyle>
          <a:p>
            <a:pPr>
              <a:defRPr/>
            </a:pPr>
            <a:endParaRPr lang="en-US"/>
          </a:p>
        </p:txBody>
      </p:sp>
      <p:sp>
        <p:nvSpPr>
          <p:cNvPr id="3"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4" name="Rectangle 11"/>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76651281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p:cNvSpPr>
          <p:nvPr>
            <p:ph type="dt" sz="half" idx="10"/>
          </p:nvPr>
        </p:nvSpPr>
        <p:spPr/>
        <p:txBody>
          <a:bodyPr/>
          <a:lstStyle>
            <a:lvl1pPr>
              <a:defRPr/>
            </a:lvl1pPr>
          </a:lstStyle>
          <a:p>
            <a:pPr>
              <a:defRPr/>
            </a:pPr>
            <a:endParaRPr lang="en-US"/>
          </a:p>
        </p:txBody>
      </p:sp>
      <p:sp>
        <p:nvSpPr>
          <p:cNvPr id="6"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7" name="Rectangle 11"/>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4201264321"/>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p:cNvSpPr>
          <p:nvPr>
            <p:ph type="dt" sz="half" idx="10"/>
          </p:nvPr>
        </p:nvSpPr>
        <p:spPr/>
        <p:txBody>
          <a:bodyPr/>
          <a:lstStyle>
            <a:lvl1pPr>
              <a:defRPr/>
            </a:lvl1pPr>
          </a:lstStyle>
          <a:p>
            <a:pPr>
              <a:defRPr/>
            </a:pPr>
            <a:endParaRPr lang="en-US"/>
          </a:p>
        </p:txBody>
      </p:sp>
      <p:sp>
        <p:nvSpPr>
          <p:cNvPr id="6"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7" name="Rectangle 11"/>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380361118"/>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type="dt" sz="half" idx="10"/>
          </p:nvPr>
        </p:nvSpPr>
        <p:spPr/>
        <p:txBody>
          <a:bodyPr/>
          <a:lstStyle>
            <a:lvl1pPr>
              <a:defRPr/>
            </a:lvl1pPr>
          </a:lstStyle>
          <a:p>
            <a:pPr>
              <a:defRPr/>
            </a:pPr>
            <a:endParaRPr lang="en-US"/>
          </a:p>
        </p:txBody>
      </p:sp>
      <p:sp>
        <p:nvSpPr>
          <p:cNvPr id="5"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6" name="Rectangle 11"/>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35675785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7825" y="228600"/>
            <a:ext cx="203835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965825" cy="5897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type="dt" sz="half" idx="10"/>
          </p:nvPr>
        </p:nvSpPr>
        <p:spPr/>
        <p:txBody>
          <a:bodyPr/>
          <a:lstStyle>
            <a:lvl1pPr>
              <a:defRPr/>
            </a:lvl1pPr>
          </a:lstStyle>
          <a:p>
            <a:pPr>
              <a:defRPr/>
            </a:pPr>
            <a:endParaRPr lang="en-US"/>
          </a:p>
        </p:txBody>
      </p:sp>
      <p:sp>
        <p:nvSpPr>
          <p:cNvPr id="5" name="Footer Placeholder 10"/>
          <p:cNvSpPr>
            <a:spLocks noGrp="1"/>
          </p:cNvSpPr>
          <p:nvPr>
            <p:ph type="ftr" sz="quarter" idx="11"/>
          </p:nvPr>
        </p:nvSpPr>
        <p:spPr/>
        <p:txBody>
          <a:bodyPr/>
          <a:lstStyle>
            <a:lvl1pPr>
              <a:defRPr/>
            </a:lvl1pPr>
          </a:lstStyle>
          <a:p>
            <a:pPr>
              <a:defRPr/>
            </a:pPr>
            <a:r>
              <a:rPr lang="en-US"/>
              <a:t>GCSE Modern World History The Paris Peace Conference 1919-1920</a:t>
            </a:r>
          </a:p>
        </p:txBody>
      </p:sp>
      <p:sp>
        <p:nvSpPr>
          <p:cNvPr id="6" name="Rectangle 11"/>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372886490"/>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9"/>
          <p:cNvSpPr>
            <a:spLocks noGrp="1"/>
          </p:cNvSpPr>
          <p:nvPr>
            <p:ph type="dt" sz="half" idx="10"/>
          </p:nvPr>
        </p:nvSpPr>
        <p:spPr/>
        <p:txBody>
          <a:bodyPr/>
          <a:lstStyle>
            <a:lvl1pPr>
              <a:defRPr/>
            </a:lvl1pPr>
          </a:lstStyle>
          <a:p>
            <a:pPr>
              <a:defRPr/>
            </a:pPr>
            <a:fld id="{1C4EEF3C-E82B-40D9-8583-04751EFD99D1}"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7BCA2266-F4C6-43B4-800D-081656FC600C}"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874163628"/>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131393A-D646-43BD-A7AA-D135B91DFDB3}"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51443F2F-89CF-4133-A35A-3EBC35106958}"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830607558"/>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9"/>
          <p:cNvSpPr>
            <a:spLocks noGrp="1"/>
          </p:cNvSpPr>
          <p:nvPr>
            <p:ph type="dt" sz="half" idx="10"/>
          </p:nvPr>
        </p:nvSpPr>
        <p:spPr/>
        <p:txBody>
          <a:bodyPr/>
          <a:lstStyle>
            <a:lvl1pPr>
              <a:defRPr/>
            </a:lvl1pPr>
          </a:lstStyle>
          <a:p>
            <a:pPr>
              <a:defRPr/>
            </a:pPr>
            <a:fld id="{1460D3EB-04D2-4EE4-ADAC-C898AB872259}"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2AC6E06F-2279-4F3D-B4E7-E44E44AFE1AB}"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15000263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12775" y="1600200"/>
            <a:ext cx="4000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5675" y="1600200"/>
            <a:ext cx="4000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D2CC11E8-D748-45FB-A8F8-1B26DF90459D}"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D08066B0-C44D-4095-B399-89EE8D4FC9B5}"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698108789"/>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B3CDD414-01B1-43C8-A56B-BD84287ADD7E}" type="datetime1">
              <a:rPr lang="en-US"/>
              <a:pPr>
                <a:defRPr/>
              </a:pPr>
              <a:t>5/5/2020</a:t>
            </a:fld>
            <a:endParaRPr lang="en-US"/>
          </a:p>
        </p:txBody>
      </p:sp>
      <p:sp>
        <p:nvSpPr>
          <p:cNvPr id="8" name="Slide Number Placeholder 10"/>
          <p:cNvSpPr>
            <a:spLocks noGrp="1"/>
          </p:cNvSpPr>
          <p:nvPr>
            <p:ph type="sldNum" sz="quarter" idx="11"/>
          </p:nvPr>
        </p:nvSpPr>
        <p:spPr/>
        <p:txBody>
          <a:bodyPr/>
          <a:lstStyle>
            <a:lvl1pPr>
              <a:defRPr/>
            </a:lvl1pPr>
          </a:lstStyle>
          <a:p>
            <a:pPr>
              <a:defRPr/>
            </a:pPr>
            <a:fld id="{4CA73507-C646-4024-AEA6-0052FFEC8C27}" type="slidenum">
              <a:rPr lang="en-US"/>
              <a:pPr>
                <a:defRPr/>
              </a:pPr>
              <a:t>‹#›</a:t>
            </a:fld>
            <a:endParaRPr lang="en-US"/>
          </a:p>
        </p:txBody>
      </p:sp>
      <p:sp>
        <p:nvSpPr>
          <p:cNvPr id="9"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403338075"/>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B8ADEA50-647B-4965-8E32-C307356A65B7}" type="datetime1">
              <a:rPr lang="en-US"/>
              <a:pPr>
                <a:defRPr/>
              </a:pPr>
              <a:t>5/5/2020</a:t>
            </a:fld>
            <a:endParaRPr lang="en-US"/>
          </a:p>
        </p:txBody>
      </p:sp>
      <p:sp>
        <p:nvSpPr>
          <p:cNvPr id="4" name="Slide Number Placeholder 10"/>
          <p:cNvSpPr>
            <a:spLocks noGrp="1"/>
          </p:cNvSpPr>
          <p:nvPr>
            <p:ph type="sldNum" sz="quarter" idx="11"/>
          </p:nvPr>
        </p:nvSpPr>
        <p:spPr/>
        <p:txBody>
          <a:bodyPr/>
          <a:lstStyle>
            <a:lvl1pPr>
              <a:defRPr/>
            </a:lvl1pPr>
          </a:lstStyle>
          <a:p>
            <a:pPr>
              <a:defRPr/>
            </a:pPr>
            <a:fld id="{D18A6096-057A-4319-A04F-E55AE091A9B2}" type="slidenum">
              <a:rPr lang="en-US"/>
              <a:pPr>
                <a:defRPr/>
              </a:pPr>
              <a:t>‹#›</a:t>
            </a:fld>
            <a:endParaRPr lang="en-US"/>
          </a:p>
        </p:txBody>
      </p:sp>
      <p:sp>
        <p:nvSpPr>
          <p:cNvPr id="5"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87191325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51304E84-E3C7-4A2B-818D-7A89FCE73494}" type="datetime1">
              <a:rPr lang="en-US"/>
              <a:pPr>
                <a:defRPr/>
              </a:pPr>
              <a:t>5/5/2020</a:t>
            </a:fld>
            <a:endParaRPr lang="en-US"/>
          </a:p>
        </p:txBody>
      </p:sp>
      <p:sp>
        <p:nvSpPr>
          <p:cNvPr id="3" name="Slide Number Placeholder 10"/>
          <p:cNvSpPr>
            <a:spLocks noGrp="1"/>
          </p:cNvSpPr>
          <p:nvPr>
            <p:ph type="sldNum" sz="quarter" idx="11"/>
          </p:nvPr>
        </p:nvSpPr>
        <p:spPr/>
        <p:txBody>
          <a:bodyPr/>
          <a:lstStyle>
            <a:lvl1pPr>
              <a:defRPr/>
            </a:lvl1pPr>
          </a:lstStyle>
          <a:p>
            <a:pPr>
              <a:defRPr/>
            </a:pPr>
            <a:fld id="{3E4DDE02-F515-4988-B530-9BBFB1F8F54A}" type="slidenum">
              <a:rPr lang="en-US"/>
              <a:pPr>
                <a:defRPr/>
              </a:pPr>
              <a:t>‹#›</a:t>
            </a:fld>
            <a:endParaRPr lang="en-US"/>
          </a:p>
        </p:txBody>
      </p:sp>
      <p:sp>
        <p:nvSpPr>
          <p:cNvPr id="4"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405703828"/>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9"/>
          <p:cNvSpPr>
            <a:spLocks noGrp="1"/>
          </p:cNvSpPr>
          <p:nvPr>
            <p:ph type="dt" sz="half" idx="10"/>
          </p:nvPr>
        </p:nvSpPr>
        <p:spPr/>
        <p:txBody>
          <a:bodyPr/>
          <a:lstStyle>
            <a:lvl1pPr>
              <a:defRPr/>
            </a:lvl1pPr>
          </a:lstStyle>
          <a:p>
            <a:pPr>
              <a:defRPr/>
            </a:pPr>
            <a:fld id="{536D9D79-B4EE-4853-9DFE-774189333846}"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2DB2693E-0BF5-4712-89A1-F5D949BEDFE5}"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350249248"/>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9"/>
          <p:cNvSpPr>
            <a:spLocks noGrp="1"/>
          </p:cNvSpPr>
          <p:nvPr>
            <p:ph type="dt" sz="half" idx="10"/>
          </p:nvPr>
        </p:nvSpPr>
        <p:spPr/>
        <p:txBody>
          <a:bodyPr/>
          <a:lstStyle>
            <a:lvl1pPr>
              <a:defRPr/>
            </a:lvl1pPr>
          </a:lstStyle>
          <a:p>
            <a:pPr>
              <a:defRPr/>
            </a:pPr>
            <a:fld id="{36936A1C-97EC-44B2-BAD4-F1878C4B66CE}"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9A4D4A9D-B7C2-4682-8E82-78E085797239}"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531168745"/>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C2CA405-5367-4372-990E-9B87F8207BCE}"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5B260A41-6B67-4181-957B-95C2E82972E6}"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477864065"/>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7825" y="228600"/>
            <a:ext cx="203835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965825" cy="5897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9EFB546D-3966-41B7-860A-16DBCBFB8F59}"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0CB5ED39-4B38-4EDA-A4DF-C6EDEA161EE1}"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339695412"/>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9"/>
          <p:cNvSpPr>
            <a:spLocks noGrp="1"/>
          </p:cNvSpPr>
          <p:nvPr>
            <p:ph type="dt" sz="half" idx="10"/>
          </p:nvPr>
        </p:nvSpPr>
        <p:spPr/>
        <p:txBody>
          <a:bodyPr/>
          <a:lstStyle>
            <a:lvl1pPr>
              <a:defRPr/>
            </a:lvl1pPr>
          </a:lstStyle>
          <a:p>
            <a:pPr>
              <a:defRPr/>
            </a:pPr>
            <a:fld id="{75C16D93-B707-4CE6-9ADD-0D857A0106BE}"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81E0BE2D-C5EC-4C56-B645-A3B62DFBA64C}"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124306250"/>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5CC74E14-1431-4366-B42B-028869FE3E44}"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2507255B-C35F-433B-A5D1-DE006B8368B9}"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40875226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9"/>
          <p:cNvSpPr>
            <a:spLocks noGrp="1"/>
          </p:cNvSpPr>
          <p:nvPr>
            <p:ph type="dt" sz="half" idx="10"/>
          </p:nvPr>
        </p:nvSpPr>
        <p:spPr/>
        <p:txBody>
          <a:bodyPr/>
          <a:lstStyle>
            <a:lvl1pPr>
              <a:defRPr/>
            </a:lvl1pPr>
          </a:lstStyle>
          <a:p>
            <a:pPr>
              <a:defRPr/>
            </a:pPr>
            <a:fld id="{2A7EEDB2-7F7F-4B2A-BF60-0CA1DC277858}"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4D370E92-18C5-48A2-93F4-3B099001EAB8}"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259035586"/>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12775" y="1600200"/>
            <a:ext cx="4000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5675" y="1600200"/>
            <a:ext cx="4000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83C3364E-D18A-4086-80DA-408DBFBAA601}"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8937CE5B-166C-4C09-BB03-7F53D648430F}"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698860111"/>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628DD873-6185-4516-B7A3-5371455E4315}" type="datetime1">
              <a:rPr lang="en-US"/>
              <a:pPr>
                <a:defRPr/>
              </a:pPr>
              <a:t>5/5/2020</a:t>
            </a:fld>
            <a:endParaRPr lang="en-US"/>
          </a:p>
        </p:txBody>
      </p:sp>
      <p:sp>
        <p:nvSpPr>
          <p:cNvPr id="8" name="Slide Number Placeholder 10"/>
          <p:cNvSpPr>
            <a:spLocks noGrp="1"/>
          </p:cNvSpPr>
          <p:nvPr>
            <p:ph type="sldNum" sz="quarter" idx="11"/>
          </p:nvPr>
        </p:nvSpPr>
        <p:spPr/>
        <p:txBody>
          <a:bodyPr/>
          <a:lstStyle>
            <a:lvl1pPr>
              <a:defRPr/>
            </a:lvl1pPr>
          </a:lstStyle>
          <a:p>
            <a:pPr>
              <a:defRPr/>
            </a:pPr>
            <a:fld id="{3559E5CC-A03F-4897-8CA3-D49793D205F8}" type="slidenum">
              <a:rPr lang="en-US"/>
              <a:pPr>
                <a:defRPr/>
              </a:pPr>
              <a:t>‹#›</a:t>
            </a:fld>
            <a:endParaRPr lang="en-US"/>
          </a:p>
        </p:txBody>
      </p:sp>
      <p:sp>
        <p:nvSpPr>
          <p:cNvPr id="9"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979915121"/>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378C57A9-6442-48D2-ABD6-7F77036BE6EA}" type="datetime1">
              <a:rPr lang="en-US"/>
              <a:pPr>
                <a:defRPr/>
              </a:pPr>
              <a:t>5/5/2020</a:t>
            </a:fld>
            <a:endParaRPr lang="en-US"/>
          </a:p>
        </p:txBody>
      </p:sp>
      <p:sp>
        <p:nvSpPr>
          <p:cNvPr id="4" name="Slide Number Placeholder 10"/>
          <p:cNvSpPr>
            <a:spLocks noGrp="1"/>
          </p:cNvSpPr>
          <p:nvPr>
            <p:ph type="sldNum" sz="quarter" idx="11"/>
          </p:nvPr>
        </p:nvSpPr>
        <p:spPr/>
        <p:txBody>
          <a:bodyPr/>
          <a:lstStyle>
            <a:lvl1pPr>
              <a:defRPr/>
            </a:lvl1pPr>
          </a:lstStyle>
          <a:p>
            <a:pPr>
              <a:defRPr/>
            </a:pPr>
            <a:fld id="{78BA2E96-50F3-4B8B-98ED-773F6AA98D56}" type="slidenum">
              <a:rPr lang="en-US"/>
              <a:pPr>
                <a:defRPr/>
              </a:pPr>
              <a:t>‹#›</a:t>
            </a:fld>
            <a:endParaRPr lang="en-US"/>
          </a:p>
        </p:txBody>
      </p:sp>
      <p:sp>
        <p:nvSpPr>
          <p:cNvPr id="5"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312585811"/>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8DE1E0C8-6398-48AA-85E6-73E6F562056D}" type="datetime1">
              <a:rPr lang="en-US"/>
              <a:pPr>
                <a:defRPr/>
              </a:pPr>
              <a:t>5/5/2020</a:t>
            </a:fld>
            <a:endParaRPr lang="en-US"/>
          </a:p>
        </p:txBody>
      </p:sp>
      <p:sp>
        <p:nvSpPr>
          <p:cNvPr id="3" name="Slide Number Placeholder 10"/>
          <p:cNvSpPr>
            <a:spLocks noGrp="1"/>
          </p:cNvSpPr>
          <p:nvPr>
            <p:ph type="sldNum" sz="quarter" idx="11"/>
          </p:nvPr>
        </p:nvSpPr>
        <p:spPr/>
        <p:txBody>
          <a:bodyPr/>
          <a:lstStyle>
            <a:lvl1pPr>
              <a:defRPr/>
            </a:lvl1pPr>
          </a:lstStyle>
          <a:p>
            <a:pPr>
              <a:defRPr/>
            </a:pPr>
            <a:fld id="{C33D9C21-D7FC-4C9E-9032-1E7712D94021}" type="slidenum">
              <a:rPr lang="en-US"/>
              <a:pPr>
                <a:defRPr/>
              </a:pPr>
              <a:t>‹#›</a:t>
            </a:fld>
            <a:endParaRPr lang="en-US"/>
          </a:p>
        </p:txBody>
      </p:sp>
      <p:sp>
        <p:nvSpPr>
          <p:cNvPr id="4"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25174565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9"/>
          <p:cNvSpPr>
            <a:spLocks noGrp="1"/>
          </p:cNvSpPr>
          <p:nvPr>
            <p:ph type="dt" sz="half" idx="10"/>
          </p:nvPr>
        </p:nvSpPr>
        <p:spPr/>
        <p:txBody>
          <a:bodyPr/>
          <a:lstStyle>
            <a:lvl1pPr>
              <a:defRPr/>
            </a:lvl1pPr>
          </a:lstStyle>
          <a:p>
            <a:pPr>
              <a:defRPr/>
            </a:pPr>
            <a:fld id="{C7E5AA31-1A76-4661-8541-C350F3DC611A}"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C309004F-EB2D-4631-945D-FD70D3AFC3BB}"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68469049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9"/>
          <p:cNvSpPr>
            <a:spLocks noGrp="1"/>
          </p:cNvSpPr>
          <p:nvPr>
            <p:ph type="dt" sz="half" idx="10"/>
          </p:nvPr>
        </p:nvSpPr>
        <p:spPr/>
        <p:txBody>
          <a:bodyPr/>
          <a:lstStyle>
            <a:lvl1pPr>
              <a:defRPr/>
            </a:lvl1pPr>
          </a:lstStyle>
          <a:p>
            <a:pPr>
              <a:defRPr/>
            </a:pPr>
            <a:fld id="{DCB8B87E-1308-4DE0-8F5F-6F9BEF7F28FE}"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02D1C304-9DC8-467D-BB75-A44CDF2A31B9}"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544887712"/>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F8C04A9F-771D-433F-A6B8-6063F90273FB}"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F7BCBF4D-75F6-49F3-BDC8-176D0E5AE266}"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4089787389"/>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7825" y="228600"/>
            <a:ext cx="203835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965825" cy="5897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59022BA9-591C-4357-9648-B9B0C17DC05C}"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6140CEFF-49C0-484B-A128-A454F991BE39}"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609416377"/>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9"/>
          <p:cNvSpPr>
            <a:spLocks noGrp="1"/>
          </p:cNvSpPr>
          <p:nvPr>
            <p:ph type="dt" sz="half" idx="10"/>
          </p:nvPr>
        </p:nvSpPr>
        <p:spPr/>
        <p:txBody>
          <a:bodyPr/>
          <a:lstStyle>
            <a:lvl1pPr>
              <a:defRPr/>
            </a:lvl1pPr>
          </a:lstStyle>
          <a:p>
            <a:pPr>
              <a:defRPr/>
            </a:pPr>
            <a:fld id="{2BCC7BEA-6893-444B-BE5D-BF200FAB3772}"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93A4B27A-F561-4A20-9614-37531AD21AF9}"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505176737"/>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EFE097C8-5657-43B5-BFEF-A866034B371D}"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EDB3C6E8-7F9E-4659-A9D6-4FBF12C2E7E4}"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131751985"/>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9"/>
          <p:cNvSpPr>
            <a:spLocks noGrp="1"/>
          </p:cNvSpPr>
          <p:nvPr>
            <p:ph type="dt" sz="half" idx="10"/>
          </p:nvPr>
        </p:nvSpPr>
        <p:spPr/>
        <p:txBody>
          <a:bodyPr/>
          <a:lstStyle>
            <a:lvl1pPr>
              <a:defRPr/>
            </a:lvl1pPr>
          </a:lstStyle>
          <a:p>
            <a:pPr>
              <a:defRPr/>
            </a:pPr>
            <a:fld id="{D7B0BBBA-D069-4FC2-B6EB-C069D68A0CD1}"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C8476EF3-D304-41C7-96AE-F58DB0D9A8B1}"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98018759"/>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12775" y="1600200"/>
            <a:ext cx="4000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5675" y="1600200"/>
            <a:ext cx="4000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DEAEBDCE-AD42-4E6B-9318-9547EB13AA54}"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3B5FD11B-25CC-4CE9-B523-E6EB012F94A8}"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924497454"/>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0753F3D7-E48F-44B6-A569-F3295251A960}" type="datetime1">
              <a:rPr lang="en-US"/>
              <a:pPr>
                <a:defRPr/>
              </a:pPr>
              <a:t>5/5/2020</a:t>
            </a:fld>
            <a:endParaRPr lang="en-US"/>
          </a:p>
        </p:txBody>
      </p:sp>
      <p:sp>
        <p:nvSpPr>
          <p:cNvPr id="8" name="Slide Number Placeholder 10"/>
          <p:cNvSpPr>
            <a:spLocks noGrp="1"/>
          </p:cNvSpPr>
          <p:nvPr>
            <p:ph type="sldNum" sz="quarter" idx="11"/>
          </p:nvPr>
        </p:nvSpPr>
        <p:spPr/>
        <p:txBody>
          <a:bodyPr/>
          <a:lstStyle>
            <a:lvl1pPr>
              <a:defRPr/>
            </a:lvl1pPr>
          </a:lstStyle>
          <a:p>
            <a:pPr>
              <a:defRPr/>
            </a:pPr>
            <a:fld id="{702E8CE6-29F2-41F4-817E-DA169E88FC3F}" type="slidenum">
              <a:rPr lang="en-US"/>
              <a:pPr>
                <a:defRPr/>
              </a:pPr>
              <a:t>‹#›</a:t>
            </a:fld>
            <a:endParaRPr lang="en-US"/>
          </a:p>
        </p:txBody>
      </p:sp>
      <p:sp>
        <p:nvSpPr>
          <p:cNvPr id="9"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117559585"/>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65F0484E-5100-4190-B310-90EB071E133D}" type="datetime1">
              <a:rPr lang="en-US"/>
              <a:pPr>
                <a:defRPr/>
              </a:pPr>
              <a:t>5/5/2020</a:t>
            </a:fld>
            <a:endParaRPr lang="en-US"/>
          </a:p>
        </p:txBody>
      </p:sp>
      <p:sp>
        <p:nvSpPr>
          <p:cNvPr id="4" name="Slide Number Placeholder 10"/>
          <p:cNvSpPr>
            <a:spLocks noGrp="1"/>
          </p:cNvSpPr>
          <p:nvPr>
            <p:ph type="sldNum" sz="quarter" idx="11"/>
          </p:nvPr>
        </p:nvSpPr>
        <p:spPr/>
        <p:txBody>
          <a:bodyPr/>
          <a:lstStyle>
            <a:lvl1pPr>
              <a:defRPr/>
            </a:lvl1pPr>
          </a:lstStyle>
          <a:p>
            <a:pPr>
              <a:defRPr/>
            </a:pPr>
            <a:fld id="{5B5092B9-614D-4208-9556-8AEFD57F4C6C}" type="slidenum">
              <a:rPr lang="en-US"/>
              <a:pPr>
                <a:defRPr/>
              </a:pPr>
              <a:t>‹#›</a:t>
            </a:fld>
            <a:endParaRPr lang="en-US"/>
          </a:p>
        </p:txBody>
      </p:sp>
      <p:sp>
        <p:nvSpPr>
          <p:cNvPr id="5"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091804828"/>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98799ED8-2C9E-4576-9E10-09FC28537739}" type="datetime1">
              <a:rPr lang="en-US"/>
              <a:pPr>
                <a:defRPr/>
              </a:pPr>
              <a:t>5/5/2020</a:t>
            </a:fld>
            <a:endParaRPr lang="en-US"/>
          </a:p>
        </p:txBody>
      </p:sp>
      <p:sp>
        <p:nvSpPr>
          <p:cNvPr id="3" name="Slide Number Placeholder 10"/>
          <p:cNvSpPr>
            <a:spLocks noGrp="1"/>
          </p:cNvSpPr>
          <p:nvPr>
            <p:ph type="sldNum" sz="quarter" idx="11"/>
          </p:nvPr>
        </p:nvSpPr>
        <p:spPr/>
        <p:txBody>
          <a:bodyPr/>
          <a:lstStyle>
            <a:lvl1pPr>
              <a:defRPr/>
            </a:lvl1pPr>
          </a:lstStyle>
          <a:p>
            <a:pPr>
              <a:defRPr/>
            </a:pPr>
            <a:fld id="{8F04B73C-C5B3-4A23-8560-264C4A4269C4}" type="slidenum">
              <a:rPr lang="en-US"/>
              <a:pPr>
                <a:defRPr/>
              </a:pPr>
              <a:t>‹#›</a:t>
            </a:fld>
            <a:endParaRPr lang="en-US"/>
          </a:p>
        </p:txBody>
      </p:sp>
      <p:sp>
        <p:nvSpPr>
          <p:cNvPr id="4"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442102212"/>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9"/>
          <p:cNvSpPr>
            <a:spLocks noGrp="1"/>
          </p:cNvSpPr>
          <p:nvPr>
            <p:ph type="dt" sz="half" idx="10"/>
          </p:nvPr>
        </p:nvSpPr>
        <p:spPr/>
        <p:txBody>
          <a:bodyPr/>
          <a:lstStyle>
            <a:lvl1pPr>
              <a:defRPr/>
            </a:lvl1pPr>
          </a:lstStyle>
          <a:p>
            <a:pPr>
              <a:defRPr/>
            </a:pPr>
            <a:fld id="{FC756AE4-27EC-47BA-A8B1-B9C5C2D49C22}"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96AC293B-401E-4EAC-A7C9-F1A25FE0F1D5}"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4034382385"/>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9"/>
          <p:cNvSpPr>
            <a:spLocks noGrp="1"/>
          </p:cNvSpPr>
          <p:nvPr>
            <p:ph type="dt" sz="half" idx="10"/>
          </p:nvPr>
        </p:nvSpPr>
        <p:spPr/>
        <p:txBody>
          <a:bodyPr/>
          <a:lstStyle>
            <a:lvl1pPr>
              <a:defRPr/>
            </a:lvl1pPr>
          </a:lstStyle>
          <a:p>
            <a:pPr>
              <a:defRPr/>
            </a:pPr>
            <a:fld id="{890FC957-4EB0-470F-BEB4-66C3EE47A0A3}" type="datetime1">
              <a:rPr lang="en-US"/>
              <a:pPr>
                <a:defRPr/>
              </a:pPr>
              <a:t>5/5/2020</a:t>
            </a:fld>
            <a:endParaRPr lang="en-US"/>
          </a:p>
        </p:txBody>
      </p:sp>
      <p:sp>
        <p:nvSpPr>
          <p:cNvPr id="6" name="Slide Number Placeholder 10"/>
          <p:cNvSpPr>
            <a:spLocks noGrp="1"/>
          </p:cNvSpPr>
          <p:nvPr>
            <p:ph type="sldNum" sz="quarter" idx="11"/>
          </p:nvPr>
        </p:nvSpPr>
        <p:spPr/>
        <p:txBody>
          <a:bodyPr/>
          <a:lstStyle>
            <a:lvl1pPr>
              <a:defRPr/>
            </a:lvl1pPr>
          </a:lstStyle>
          <a:p>
            <a:pPr>
              <a:defRPr/>
            </a:pPr>
            <a:fld id="{5671143F-7DB8-490C-A9AC-C3B2E00D4575}" type="slidenum">
              <a:rPr lang="en-US"/>
              <a:pPr>
                <a:defRPr/>
              </a:pPr>
              <a:t>‹#›</a:t>
            </a:fld>
            <a:endParaRPr lang="en-US"/>
          </a:p>
        </p:txBody>
      </p:sp>
      <p:sp>
        <p:nvSpPr>
          <p:cNvPr id="7"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180728280"/>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D4B91D41-32A0-45F9-A51C-2104D0578A9C}"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7B8D8F1A-CE58-4C4D-8BA0-B7751B894F07}"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96600194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7825" y="228600"/>
            <a:ext cx="203835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965825" cy="5897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51664847-F758-44DA-92E3-F51D6F942C25}" type="datetime1">
              <a:rPr lang="en-US"/>
              <a:pPr>
                <a:defRPr/>
              </a:pPr>
              <a:t>5/5/2020</a:t>
            </a:fld>
            <a:endParaRPr lang="en-US"/>
          </a:p>
        </p:txBody>
      </p:sp>
      <p:sp>
        <p:nvSpPr>
          <p:cNvPr id="5" name="Slide Number Placeholder 10"/>
          <p:cNvSpPr>
            <a:spLocks noGrp="1"/>
          </p:cNvSpPr>
          <p:nvPr>
            <p:ph type="sldNum" sz="quarter" idx="11"/>
          </p:nvPr>
        </p:nvSpPr>
        <p:spPr/>
        <p:txBody>
          <a:bodyPr/>
          <a:lstStyle>
            <a:lvl1pPr>
              <a:defRPr/>
            </a:lvl1pPr>
          </a:lstStyle>
          <a:p>
            <a:pPr>
              <a:defRPr/>
            </a:pPr>
            <a:fld id="{7B38EB53-B7D2-4B7C-91CB-23A2EF3E6501}" type="slidenum">
              <a:rPr lang="en-US"/>
              <a:pPr>
                <a:defRPr/>
              </a:pPr>
              <a:t>‹#›</a:t>
            </a:fld>
            <a:endParaRPr lang="en-US"/>
          </a:p>
        </p:txBody>
      </p:sp>
      <p:sp>
        <p:nvSpPr>
          <p:cNvPr id="6" name="Footer Placeholder 11"/>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321349659"/>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10"/>
          <p:cNvSpPr>
            <a:spLocks noGrp="1"/>
          </p:cNvSpPr>
          <p:nvPr>
            <p:ph type="dt" sz="half" idx="10"/>
          </p:nvPr>
        </p:nvSpPr>
        <p:spPr/>
        <p:txBody>
          <a:bodyPr/>
          <a:lstStyle>
            <a:lvl1pPr>
              <a:defRPr/>
            </a:lvl1pPr>
          </a:lstStyle>
          <a:p>
            <a:pPr>
              <a:defRPr/>
            </a:pPr>
            <a:fld id="{03F6816C-C384-463E-B644-C91D57C1C9EA}" type="datetime1">
              <a:rPr lang="en-US"/>
              <a:pPr>
                <a:defRPr/>
              </a:pPr>
              <a:t>5/5/2020</a:t>
            </a:fld>
            <a:endParaRPr lang="en-US"/>
          </a:p>
        </p:txBody>
      </p:sp>
      <p:sp>
        <p:nvSpPr>
          <p:cNvPr id="5" name="Slide Number Placeholder 11"/>
          <p:cNvSpPr>
            <a:spLocks noGrp="1"/>
          </p:cNvSpPr>
          <p:nvPr>
            <p:ph type="sldNum" sz="quarter" idx="11"/>
          </p:nvPr>
        </p:nvSpPr>
        <p:spPr/>
        <p:txBody>
          <a:bodyPr/>
          <a:lstStyle>
            <a:lvl1pPr>
              <a:defRPr/>
            </a:lvl1pPr>
          </a:lstStyle>
          <a:p>
            <a:pPr>
              <a:defRPr/>
            </a:pPr>
            <a:fld id="{14728BFA-6095-4202-9122-9C958A29E693}" type="slidenum">
              <a:rPr lang="en-US"/>
              <a:pPr>
                <a:defRPr/>
              </a:pPr>
              <a:t>‹#›</a:t>
            </a:fld>
            <a:endParaRPr lang="en-US"/>
          </a:p>
        </p:txBody>
      </p:sp>
      <p:sp>
        <p:nvSpPr>
          <p:cNvPr id="6"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294057398"/>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0"/>
          <p:cNvSpPr>
            <a:spLocks noGrp="1"/>
          </p:cNvSpPr>
          <p:nvPr>
            <p:ph type="dt" sz="half" idx="10"/>
          </p:nvPr>
        </p:nvSpPr>
        <p:spPr/>
        <p:txBody>
          <a:bodyPr/>
          <a:lstStyle>
            <a:lvl1pPr>
              <a:defRPr/>
            </a:lvl1pPr>
          </a:lstStyle>
          <a:p>
            <a:pPr>
              <a:defRPr/>
            </a:pPr>
            <a:fld id="{92845C8B-C16F-4871-9349-C8AC192A2615}" type="datetime1">
              <a:rPr lang="en-US"/>
              <a:pPr>
                <a:defRPr/>
              </a:pPr>
              <a:t>5/5/2020</a:t>
            </a:fld>
            <a:endParaRPr lang="en-US"/>
          </a:p>
        </p:txBody>
      </p:sp>
      <p:sp>
        <p:nvSpPr>
          <p:cNvPr id="5" name="Slide Number Placeholder 11"/>
          <p:cNvSpPr>
            <a:spLocks noGrp="1"/>
          </p:cNvSpPr>
          <p:nvPr>
            <p:ph type="sldNum" sz="quarter" idx="11"/>
          </p:nvPr>
        </p:nvSpPr>
        <p:spPr/>
        <p:txBody>
          <a:bodyPr/>
          <a:lstStyle>
            <a:lvl1pPr>
              <a:defRPr/>
            </a:lvl1pPr>
          </a:lstStyle>
          <a:p>
            <a:pPr>
              <a:defRPr/>
            </a:pPr>
            <a:fld id="{54785C7E-A622-4413-A9A5-4848B14EE4B2}" type="slidenum">
              <a:rPr lang="en-US"/>
              <a:pPr>
                <a:defRPr/>
              </a:pPr>
              <a:t>‹#›</a:t>
            </a:fld>
            <a:endParaRPr lang="en-US"/>
          </a:p>
        </p:txBody>
      </p:sp>
      <p:sp>
        <p:nvSpPr>
          <p:cNvPr id="6"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79557265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10"/>
          <p:cNvSpPr>
            <a:spLocks noGrp="1"/>
          </p:cNvSpPr>
          <p:nvPr>
            <p:ph type="dt" sz="half" idx="10"/>
          </p:nvPr>
        </p:nvSpPr>
        <p:spPr/>
        <p:txBody>
          <a:bodyPr/>
          <a:lstStyle>
            <a:lvl1pPr>
              <a:defRPr/>
            </a:lvl1pPr>
          </a:lstStyle>
          <a:p>
            <a:pPr>
              <a:defRPr/>
            </a:pPr>
            <a:fld id="{1417C339-E901-4DD4-BD9C-D5D1D3769329}" type="datetime1">
              <a:rPr lang="en-US"/>
              <a:pPr>
                <a:defRPr/>
              </a:pPr>
              <a:t>5/5/2020</a:t>
            </a:fld>
            <a:endParaRPr lang="en-US"/>
          </a:p>
        </p:txBody>
      </p:sp>
      <p:sp>
        <p:nvSpPr>
          <p:cNvPr id="5" name="Slide Number Placeholder 11"/>
          <p:cNvSpPr>
            <a:spLocks noGrp="1"/>
          </p:cNvSpPr>
          <p:nvPr>
            <p:ph type="sldNum" sz="quarter" idx="11"/>
          </p:nvPr>
        </p:nvSpPr>
        <p:spPr/>
        <p:txBody>
          <a:bodyPr/>
          <a:lstStyle>
            <a:lvl1pPr>
              <a:defRPr/>
            </a:lvl1pPr>
          </a:lstStyle>
          <a:p>
            <a:pPr>
              <a:defRPr/>
            </a:pPr>
            <a:fld id="{671A9F25-F5C7-49B3-BA00-D3B77570105F}" type="slidenum">
              <a:rPr lang="en-US"/>
              <a:pPr>
                <a:defRPr/>
              </a:pPr>
              <a:t>‹#›</a:t>
            </a:fld>
            <a:endParaRPr lang="en-US"/>
          </a:p>
        </p:txBody>
      </p:sp>
      <p:sp>
        <p:nvSpPr>
          <p:cNvPr id="6"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66141365"/>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12775" y="1600200"/>
            <a:ext cx="4000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5675" y="1600200"/>
            <a:ext cx="4000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0"/>
          <p:cNvSpPr>
            <a:spLocks noGrp="1"/>
          </p:cNvSpPr>
          <p:nvPr>
            <p:ph type="dt" sz="half" idx="10"/>
          </p:nvPr>
        </p:nvSpPr>
        <p:spPr/>
        <p:txBody>
          <a:bodyPr/>
          <a:lstStyle>
            <a:lvl1pPr>
              <a:defRPr/>
            </a:lvl1pPr>
          </a:lstStyle>
          <a:p>
            <a:pPr>
              <a:defRPr/>
            </a:pPr>
            <a:fld id="{A50E2B55-9437-4F46-BB24-BA21ADA4ED0E}" type="datetime1">
              <a:rPr lang="en-US"/>
              <a:pPr>
                <a:defRPr/>
              </a:pPr>
              <a:t>5/5/2020</a:t>
            </a:fld>
            <a:endParaRPr lang="en-US"/>
          </a:p>
        </p:txBody>
      </p:sp>
      <p:sp>
        <p:nvSpPr>
          <p:cNvPr id="6" name="Slide Number Placeholder 11"/>
          <p:cNvSpPr>
            <a:spLocks noGrp="1"/>
          </p:cNvSpPr>
          <p:nvPr>
            <p:ph type="sldNum" sz="quarter" idx="11"/>
          </p:nvPr>
        </p:nvSpPr>
        <p:spPr/>
        <p:txBody>
          <a:bodyPr/>
          <a:lstStyle>
            <a:lvl1pPr>
              <a:defRPr/>
            </a:lvl1pPr>
          </a:lstStyle>
          <a:p>
            <a:pPr>
              <a:defRPr/>
            </a:pPr>
            <a:fld id="{3BD9B64A-BF2C-446F-9B53-093878B7207B}" type="slidenum">
              <a:rPr lang="en-US"/>
              <a:pPr>
                <a:defRPr/>
              </a:pPr>
              <a:t>‹#›</a:t>
            </a:fld>
            <a:endParaRPr lang="en-US"/>
          </a:p>
        </p:txBody>
      </p:sp>
      <p:sp>
        <p:nvSpPr>
          <p:cNvPr id="7"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91444818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0"/>
          <p:cNvSpPr>
            <a:spLocks noGrp="1"/>
          </p:cNvSpPr>
          <p:nvPr>
            <p:ph type="dt" sz="half" idx="10"/>
          </p:nvPr>
        </p:nvSpPr>
        <p:spPr/>
        <p:txBody>
          <a:bodyPr/>
          <a:lstStyle>
            <a:lvl1pPr>
              <a:defRPr/>
            </a:lvl1pPr>
          </a:lstStyle>
          <a:p>
            <a:pPr>
              <a:defRPr/>
            </a:pPr>
            <a:fld id="{AA305E05-C4AD-446E-9129-56E035B29BF5}" type="datetime1">
              <a:rPr lang="en-US"/>
              <a:pPr>
                <a:defRPr/>
              </a:pPr>
              <a:t>5/5/2020</a:t>
            </a:fld>
            <a:endParaRPr lang="en-US"/>
          </a:p>
        </p:txBody>
      </p:sp>
      <p:sp>
        <p:nvSpPr>
          <p:cNvPr id="8" name="Slide Number Placeholder 11"/>
          <p:cNvSpPr>
            <a:spLocks noGrp="1"/>
          </p:cNvSpPr>
          <p:nvPr>
            <p:ph type="sldNum" sz="quarter" idx="11"/>
          </p:nvPr>
        </p:nvSpPr>
        <p:spPr/>
        <p:txBody>
          <a:bodyPr/>
          <a:lstStyle>
            <a:lvl1pPr>
              <a:defRPr/>
            </a:lvl1pPr>
          </a:lstStyle>
          <a:p>
            <a:pPr>
              <a:defRPr/>
            </a:pPr>
            <a:fld id="{D60CA24D-F4A4-4784-96D1-C6F02BE1EF21}" type="slidenum">
              <a:rPr lang="en-US"/>
              <a:pPr>
                <a:defRPr/>
              </a:pPr>
              <a:t>‹#›</a:t>
            </a:fld>
            <a:endParaRPr lang="en-US"/>
          </a:p>
        </p:txBody>
      </p:sp>
      <p:sp>
        <p:nvSpPr>
          <p:cNvPr id="9"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4196576152"/>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0"/>
          <p:cNvSpPr>
            <a:spLocks noGrp="1"/>
          </p:cNvSpPr>
          <p:nvPr>
            <p:ph type="dt" sz="half" idx="10"/>
          </p:nvPr>
        </p:nvSpPr>
        <p:spPr/>
        <p:txBody>
          <a:bodyPr/>
          <a:lstStyle>
            <a:lvl1pPr>
              <a:defRPr/>
            </a:lvl1pPr>
          </a:lstStyle>
          <a:p>
            <a:pPr>
              <a:defRPr/>
            </a:pPr>
            <a:fld id="{A7EEE119-A9F6-4B78-ABCB-3249F831B57A}" type="datetime1">
              <a:rPr lang="en-US"/>
              <a:pPr>
                <a:defRPr/>
              </a:pPr>
              <a:t>5/5/2020</a:t>
            </a:fld>
            <a:endParaRPr lang="en-US"/>
          </a:p>
        </p:txBody>
      </p:sp>
      <p:sp>
        <p:nvSpPr>
          <p:cNvPr id="4" name="Slide Number Placeholder 11"/>
          <p:cNvSpPr>
            <a:spLocks noGrp="1"/>
          </p:cNvSpPr>
          <p:nvPr>
            <p:ph type="sldNum" sz="quarter" idx="11"/>
          </p:nvPr>
        </p:nvSpPr>
        <p:spPr/>
        <p:txBody>
          <a:bodyPr/>
          <a:lstStyle>
            <a:lvl1pPr>
              <a:defRPr/>
            </a:lvl1pPr>
          </a:lstStyle>
          <a:p>
            <a:pPr>
              <a:defRPr/>
            </a:pPr>
            <a:fld id="{3DB5C999-CAAF-49A2-A401-65DA01043C5D}" type="slidenum">
              <a:rPr lang="en-US"/>
              <a:pPr>
                <a:defRPr/>
              </a:pPr>
              <a:t>‹#›</a:t>
            </a:fld>
            <a:endParaRPr lang="en-US"/>
          </a:p>
        </p:txBody>
      </p:sp>
      <p:sp>
        <p:nvSpPr>
          <p:cNvPr id="5"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200870103"/>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0"/>
          <p:cNvSpPr>
            <a:spLocks noGrp="1"/>
          </p:cNvSpPr>
          <p:nvPr>
            <p:ph type="dt" sz="half" idx="10"/>
          </p:nvPr>
        </p:nvSpPr>
        <p:spPr/>
        <p:txBody>
          <a:bodyPr/>
          <a:lstStyle>
            <a:lvl1pPr>
              <a:defRPr/>
            </a:lvl1pPr>
          </a:lstStyle>
          <a:p>
            <a:pPr>
              <a:defRPr/>
            </a:pPr>
            <a:fld id="{1E0A6421-1455-4BD7-B10B-C411CC2801C0}" type="datetime1">
              <a:rPr lang="en-US"/>
              <a:pPr>
                <a:defRPr/>
              </a:pPr>
              <a:t>5/5/2020</a:t>
            </a:fld>
            <a:endParaRPr lang="en-US"/>
          </a:p>
        </p:txBody>
      </p:sp>
      <p:sp>
        <p:nvSpPr>
          <p:cNvPr id="3" name="Slide Number Placeholder 11"/>
          <p:cNvSpPr>
            <a:spLocks noGrp="1"/>
          </p:cNvSpPr>
          <p:nvPr>
            <p:ph type="sldNum" sz="quarter" idx="11"/>
          </p:nvPr>
        </p:nvSpPr>
        <p:spPr/>
        <p:txBody>
          <a:bodyPr/>
          <a:lstStyle>
            <a:lvl1pPr>
              <a:defRPr/>
            </a:lvl1pPr>
          </a:lstStyle>
          <a:p>
            <a:pPr>
              <a:defRPr/>
            </a:pPr>
            <a:fld id="{BAAB928C-FBE7-4E6A-8AE0-D491600B86C6}" type="slidenum">
              <a:rPr lang="en-US"/>
              <a:pPr>
                <a:defRPr/>
              </a:pPr>
              <a:t>‹#›</a:t>
            </a:fld>
            <a:endParaRPr lang="en-US"/>
          </a:p>
        </p:txBody>
      </p:sp>
      <p:sp>
        <p:nvSpPr>
          <p:cNvPr id="4"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236775582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10"/>
          <p:cNvSpPr>
            <a:spLocks noGrp="1"/>
          </p:cNvSpPr>
          <p:nvPr>
            <p:ph type="dt" sz="half" idx="10"/>
          </p:nvPr>
        </p:nvSpPr>
        <p:spPr/>
        <p:txBody>
          <a:bodyPr/>
          <a:lstStyle>
            <a:lvl1pPr>
              <a:defRPr/>
            </a:lvl1pPr>
          </a:lstStyle>
          <a:p>
            <a:pPr>
              <a:defRPr/>
            </a:pPr>
            <a:fld id="{1D870E4C-D1C5-4B79-9402-11E4DDE3A292}" type="datetime1">
              <a:rPr lang="en-US"/>
              <a:pPr>
                <a:defRPr/>
              </a:pPr>
              <a:t>5/5/2020</a:t>
            </a:fld>
            <a:endParaRPr lang="en-US"/>
          </a:p>
        </p:txBody>
      </p:sp>
      <p:sp>
        <p:nvSpPr>
          <p:cNvPr id="6" name="Slide Number Placeholder 11"/>
          <p:cNvSpPr>
            <a:spLocks noGrp="1"/>
          </p:cNvSpPr>
          <p:nvPr>
            <p:ph type="sldNum" sz="quarter" idx="11"/>
          </p:nvPr>
        </p:nvSpPr>
        <p:spPr/>
        <p:txBody>
          <a:bodyPr/>
          <a:lstStyle>
            <a:lvl1pPr>
              <a:defRPr/>
            </a:lvl1pPr>
          </a:lstStyle>
          <a:p>
            <a:pPr>
              <a:defRPr/>
            </a:pPr>
            <a:fld id="{CCF07B7C-D44D-4BA9-B8CA-205D23E9AEFC}" type="slidenum">
              <a:rPr lang="en-US"/>
              <a:pPr>
                <a:defRPr/>
              </a:pPr>
              <a:t>‹#›</a:t>
            </a:fld>
            <a:endParaRPr lang="en-US"/>
          </a:p>
        </p:txBody>
      </p:sp>
      <p:sp>
        <p:nvSpPr>
          <p:cNvPr id="7"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1506089"/>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10"/>
          <p:cNvSpPr>
            <a:spLocks noGrp="1"/>
          </p:cNvSpPr>
          <p:nvPr>
            <p:ph type="dt" sz="half" idx="10"/>
          </p:nvPr>
        </p:nvSpPr>
        <p:spPr/>
        <p:txBody>
          <a:bodyPr/>
          <a:lstStyle>
            <a:lvl1pPr>
              <a:defRPr/>
            </a:lvl1pPr>
          </a:lstStyle>
          <a:p>
            <a:pPr>
              <a:defRPr/>
            </a:pPr>
            <a:fld id="{18C488DA-FAB6-4035-A05A-1FD3F87214B3}" type="datetime1">
              <a:rPr lang="en-US"/>
              <a:pPr>
                <a:defRPr/>
              </a:pPr>
              <a:t>5/5/2020</a:t>
            </a:fld>
            <a:endParaRPr lang="en-US"/>
          </a:p>
        </p:txBody>
      </p:sp>
      <p:sp>
        <p:nvSpPr>
          <p:cNvPr id="6" name="Slide Number Placeholder 11"/>
          <p:cNvSpPr>
            <a:spLocks noGrp="1"/>
          </p:cNvSpPr>
          <p:nvPr>
            <p:ph type="sldNum" sz="quarter" idx="11"/>
          </p:nvPr>
        </p:nvSpPr>
        <p:spPr/>
        <p:txBody>
          <a:bodyPr/>
          <a:lstStyle>
            <a:lvl1pPr>
              <a:defRPr/>
            </a:lvl1pPr>
          </a:lstStyle>
          <a:p>
            <a:pPr>
              <a:defRPr/>
            </a:pPr>
            <a:fld id="{F82101CF-0AA7-4086-B9E6-F5754EEA99B6}" type="slidenum">
              <a:rPr lang="en-US"/>
              <a:pPr>
                <a:defRPr/>
              </a:pPr>
              <a:t>‹#›</a:t>
            </a:fld>
            <a:endParaRPr lang="en-US"/>
          </a:p>
        </p:txBody>
      </p:sp>
      <p:sp>
        <p:nvSpPr>
          <p:cNvPr id="7"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4101745389"/>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0"/>
          <p:cNvSpPr>
            <a:spLocks noGrp="1"/>
          </p:cNvSpPr>
          <p:nvPr>
            <p:ph type="dt" sz="half" idx="10"/>
          </p:nvPr>
        </p:nvSpPr>
        <p:spPr/>
        <p:txBody>
          <a:bodyPr/>
          <a:lstStyle>
            <a:lvl1pPr>
              <a:defRPr/>
            </a:lvl1pPr>
          </a:lstStyle>
          <a:p>
            <a:pPr>
              <a:defRPr/>
            </a:pPr>
            <a:fld id="{6290B6E8-8FE3-4632-8358-B91A72DD0025}" type="datetime1">
              <a:rPr lang="en-US"/>
              <a:pPr>
                <a:defRPr/>
              </a:pPr>
              <a:t>5/5/2020</a:t>
            </a:fld>
            <a:endParaRPr lang="en-US"/>
          </a:p>
        </p:txBody>
      </p:sp>
      <p:sp>
        <p:nvSpPr>
          <p:cNvPr id="5" name="Slide Number Placeholder 11"/>
          <p:cNvSpPr>
            <a:spLocks noGrp="1"/>
          </p:cNvSpPr>
          <p:nvPr>
            <p:ph type="sldNum" sz="quarter" idx="11"/>
          </p:nvPr>
        </p:nvSpPr>
        <p:spPr/>
        <p:txBody>
          <a:bodyPr/>
          <a:lstStyle>
            <a:lvl1pPr>
              <a:defRPr/>
            </a:lvl1pPr>
          </a:lstStyle>
          <a:p>
            <a:pPr>
              <a:defRPr/>
            </a:pPr>
            <a:fld id="{45294349-F505-441A-9CD2-6B18F84493D5}" type="slidenum">
              <a:rPr lang="en-US"/>
              <a:pPr>
                <a:defRPr/>
              </a:pPr>
              <a:t>‹#›</a:t>
            </a:fld>
            <a:endParaRPr lang="en-US"/>
          </a:p>
        </p:txBody>
      </p:sp>
      <p:sp>
        <p:nvSpPr>
          <p:cNvPr id="6"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462834525"/>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7825" y="228600"/>
            <a:ext cx="203835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965825" cy="5897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0"/>
          <p:cNvSpPr>
            <a:spLocks noGrp="1"/>
          </p:cNvSpPr>
          <p:nvPr>
            <p:ph type="dt" sz="half" idx="10"/>
          </p:nvPr>
        </p:nvSpPr>
        <p:spPr/>
        <p:txBody>
          <a:bodyPr/>
          <a:lstStyle>
            <a:lvl1pPr>
              <a:defRPr/>
            </a:lvl1pPr>
          </a:lstStyle>
          <a:p>
            <a:pPr>
              <a:defRPr/>
            </a:pPr>
            <a:fld id="{77F4E40E-5A40-4270-AE3F-4C5B40AA0BA6}" type="datetime1">
              <a:rPr lang="en-US"/>
              <a:pPr>
                <a:defRPr/>
              </a:pPr>
              <a:t>5/5/2020</a:t>
            </a:fld>
            <a:endParaRPr lang="en-US"/>
          </a:p>
        </p:txBody>
      </p:sp>
      <p:sp>
        <p:nvSpPr>
          <p:cNvPr id="5" name="Slide Number Placeholder 11"/>
          <p:cNvSpPr>
            <a:spLocks noGrp="1"/>
          </p:cNvSpPr>
          <p:nvPr>
            <p:ph type="sldNum" sz="quarter" idx="11"/>
          </p:nvPr>
        </p:nvSpPr>
        <p:spPr/>
        <p:txBody>
          <a:bodyPr/>
          <a:lstStyle>
            <a:lvl1pPr>
              <a:defRPr/>
            </a:lvl1pPr>
          </a:lstStyle>
          <a:p>
            <a:pPr>
              <a:defRPr/>
            </a:pPr>
            <a:fld id="{623CA190-832A-4AA9-8590-AFDE652AF694}" type="slidenum">
              <a:rPr lang="en-US"/>
              <a:pPr>
                <a:defRPr/>
              </a:pPr>
              <a:t>‹#›</a:t>
            </a:fld>
            <a:endParaRPr lang="en-US"/>
          </a:p>
        </p:txBody>
      </p:sp>
      <p:sp>
        <p:nvSpPr>
          <p:cNvPr id="6" name="Footer Placeholder 13"/>
          <p:cNvSpPr>
            <a:spLocks noGrp="1"/>
          </p:cNvSpPr>
          <p:nvPr>
            <p:ph type="ftr" sz="quarter" idx="12"/>
          </p:nvPr>
        </p:nvSpPr>
        <p:spPr/>
        <p:txBody>
          <a:bodyPr/>
          <a:lstStyle>
            <a:lvl1pPr>
              <a:defRPr/>
            </a:lvl1pPr>
          </a:lstStyle>
          <a:p>
            <a:pPr>
              <a:defRPr/>
            </a:pPr>
            <a:r>
              <a:rPr lang="en-US"/>
              <a:t>GCSE Modern World History The Paris Peace Conference 1919-1920</a:t>
            </a:r>
          </a:p>
        </p:txBody>
      </p:sp>
    </p:spTree>
    <p:extLst>
      <p:ext uri="{BB962C8B-B14F-4D97-AF65-F5344CB8AC3E}">
        <p14:creationId xmlns:p14="http://schemas.microsoft.com/office/powerpoint/2010/main" val="3282498421"/>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a:solidFill>
                <a:prstClr val="white"/>
              </a:solidFill>
            </a:endParaRPr>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endParaRPr lang="en-US">
              <a:solidFill>
                <a:srgbClr val="E9E5DC"/>
              </a:solidFill>
            </a:endParaRPr>
          </a:p>
        </p:txBody>
      </p:sp>
      <p:sp>
        <p:nvSpPr>
          <p:cNvPr id="8" name="Slide Number Placeholder 15"/>
          <p:cNvSpPr>
            <a:spLocks noGrp="1"/>
          </p:cNvSpPr>
          <p:nvPr>
            <p:ph type="sldNum" sz="quarter" idx="11"/>
          </p:nvPr>
        </p:nvSpPr>
        <p:spPr/>
        <p:txBody>
          <a:bodyPr/>
          <a:lstStyle>
            <a:lvl1pPr>
              <a:defRPr/>
            </a:lvl1pPr>
          </a:lstStyle>
          <a:p>
            <a:pPr>
              <a:defRPr/>
            </a:pPr>
            <a:fld id="{DCE1E0AE-C89A-4D2B-A34C-493AF188457A}" type="slidenum">
              <a:rPr lang="en-US">
                <a:solidFill>
                  <a:srgbClr val="E9E5DC"/>
                </a:solidFill>
              </a:rPr>
              <a:pPr>
                <a:defRPr/>
              </a:pPr>
              <a:t>‹#›</a:t>
            </a:fld>
            <a:endParaRPr lang="en-US">
              <a:solidFill>
                <a:srgbClr val="E9E5DC"/>
              </a:solidFill>
            </a:endParaRPr>
          </a:p>
        </p:txBody>
      </p:sp>
      <p:sp>
        <p:nvSpPr>
          <p:cNvPr id="10" name="Footer Placeholder 16"/>
          <p:cNvSpPr>
            <a:spLocks noGrp="1"/>
          </p:cNvSpPr>
          <p:nvPr>
            <p:ph type="ftr" sz="quarter" idx="12"/>
          </p:nvPr>
        </p:nvSpPr>
        <p:spPr/>
        <p:txBody>
          <a:bodyPr/>
          <a:lstStyle>
            <a:lvl1pPr>
              <a:defRPr/>
            </a:lvl1pPr>
          </a:lstStyle>
          <a:p>
            <a:pPr>
              <a:defRPr/>
            </a:pPr>
            <a:r>
              <a:rPr lang="en-US">
                <a:solidFill>
                  <a:srgbClr val="E9E5DC"/>
                </a:solidFill>
              </a:rPr>
              <a:t>Playing movies</a:t>
            </a:r>
          </a:p>
        </p:txBody>
      </p:sp>
    </p:spTree>
    <p:extLst>
      <p:ext uri="{BB962C8B-B14F-4D97-AF65-F5344CB8AC3E}">
        <p14:creationId xmlns:p14="http://schemas.microsoft.com/office/powerpoint/2010/main" val="2269377187"/>
      </p:ext>
    </p:extLst>
  </p:cSld>
  <p:clrMapOvr>
    <a:masterClrMapping/>
  </p:clrMapOvr>
  <p:transition spd="slow">
    <p:pull/>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5"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F05B4A6B-2F55-4589-BF35-08BFE3B8AB4F}"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3699384020"/>
      </p:ext>
    </p:extLst>
  </p:cSld>
  <p:clrMapOvr>
    <a:masterClrMapping/>
  </p:clrMapOvr>
  <p:transition spd="slow">
    <p:pull/>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srgbClr val="E9E5DC"/>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7" name="Slide Number Placeholder 5"/>
          <p:cNvSpPr>
            <a:spLocks noGrp="1"/>
          </p:cNvSpPr>
          <p:nvPr>
            <p:ph type="sldNum" sz="quarter" idx="12"/>
          </p:nvPr>
        </p:nvSpPr>
        <p:spPr/>
        <p:txBody>
          <a:bodyPr/>
          <a:lstStyle>
            <a:lvl1pPr>
              <a:defRPr/>
            </a:lvl1pPr>
          </a:lstStyle>
          <a:p>
            <a:pPr>
              <a:defRPr/>
            </a:pPr>
            <a:fld id="{0A75ED6E-3CED-45B7-A447-63A9384ADF1F}"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1374544901"/>
      </p:ext>
    </p:extLst>
  </p:cSld>
  <p:clrMapOvr>
    <a:masterClrMapping/>
  </p:clrMapOvr>
  <p:transition spd="slow">
    <p:pull/>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6"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0EBA05F7-E798-4FCC-AB5A-DA56EC5A60A4}"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2072780571"/>
      </p:ext>
    </p:extLst>
  </p:cSld>
  <p:clrMapOvr>
    <a:masterClrMapping/>
  </p:clrMapOvr>
  <p:transition spd="slow">
    <p:pull/>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D228F91D-1BE1-4854-8F4B-93CED99B5F46}" type="slidenum">
              <a:rPr lang="en-US">
                <a:solidFill>
                  <a:srgbClr val="E9E5DC"/>
                </a:solidFill>
              </a:rPr>
              <a:pPr>
                <a:defRPr/>
              </a:pPr>
              <a:t>‹#›</a:t>
            </a:fld>
            <a:endParaRPr lang="en-US">
              <a:solidFill>
                <a:srgbClr val="E9E5DC"/>
              </a:solidFill>
            </a:endParaRPr>
          </a:p>
        </p:txBody>
      </p:sp>
      <p:sp>
        <p:nvSpPr>
          <p:cNvPr id="10" name="Footer Placeholder 7"/>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11" name="Date Placeholder 6"/>
          <p:cNvSpPr>
            <a:spLocks noGrp="1"/>
          </p:cNvSpPr>
          <p:nvPr>
            <p:ph type="dt" sz="half" idx="12"/>
          </p:nvPr>
        </p:nvSpPr>
        <p:spPr/>
        <p:txBody>
          <a:bodyPr/>
          <a:lstStyle>
            <a:lvl1pPr>
              <a:defRPr/>
            </a:lvl1pPr>
          </a:lstStyle>
          <a:p>
            <a:pPr>
              <a:defRPr/>
            </a:pPr>
            <a:endParaRPr lang="en-US">
              <a:solidFill>
                <a:srgbClr val="E9E5DC"/>
              </a:solidFill>
            </a:endParaRPr>
          </a:p>
        </p:txBody>
      </p:sp>
    </p:spTree>
    <p:extLst>
      <p:ext uri="{BB962C8B-B14F-4D97-AF65-F5344CB8AC3E}">
        <p14:creationId xmlns:p14="http://schemas.microsoft.com/office/powerpoint/2010/main" val="2888204518"/>
      </p:ext>
    </p:extLst>
  </p:cSld>
  <p:clrMapOvr>
    <a:masterClrMapping/>
  </p:clrMapOvr>
  <p:transition spd="slow">
    <p:pull/>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4"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5" name="Slide Number Placeholder 21"/>
          <p:cNvSpPr>
            <a:spLocks noGrp="1"/>
          </p:cNvSpPr>
          <p:nvPr>
            <p:ph type="sldNum" sz="quarter" idx="12"/>
          </p:nvPr>
        </p:nvSpPr>
        <p:spPr/>
        <p:txBody>
          <a:bodyPr/>
          <a:lstStyle>
            <a:lvl1pPr>
              <a:defRPr/>
            </a:lvl1pPr>
          </a:lstStyle>
          <a:p>
            <a:pPr>
              <a:defRPr/>
            </a:pPr>
            <a:fld id="{3579A28D-FAF0-4EF0-8DDD-F55CB1EE10CC}"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4164206271"/>
      </p:ext>
    </p:extLst>
  </p:cSld>
  <p:clrMapOvr>
    <a:masterClrMapping/>
  </p:clrMapOvr>
  <p:transition spd="slow">
    <p:pull/>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3"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4" name="Slide Number Placeholder 21"/>
          <p:cNvSpPr>
            <a:spLocks noGrp="1"/>
          </p:cNvSpPr>
          <p:nvPr>
            <p:ph type="sldNum" sz="quarter" idx="12"/>
          </p:nvPr>
        </p:nvSpPr>
        <p:spPr/>
        <p:txBody>
          <a:bodyPr/>
          <a:lstStyle>
            <a:lvl1pPr>
              <a:defRPr/>
            </a:lvl1pPr>
          </a:lstStyle>
          <a:p>
            <a:pPr>
              <a:defRPr/>
            </a:pPr>
            <a:fld id="{EB2B9E7F-CD1A-4179-903D-F004E411DF7E}"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3722773961"/>
      </p:ext>
    </p:extLst>
  </p:cSld>
  <p:clrMapOvr>
    <a:masterClrMapping/>
  </p:clrMapOvr>
  <p:transition spd="slow">
    <p:pull/>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6"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8274F60A-BEA1-4A3C-BC83-CB03F78C0BC5}"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2560526703"/>
      </p:ext>
    </p:extLst>
  </p:cSld>
  <p:clrMapOvr>
    <a:masterClrMapping/>
  </p:clrMapOvr>
  <p:transition spd="slow">
    <p:pull/>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6"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7" name="Slide Number Placeholder 21"/>
          <p:cNvSpPr>
            <a:spLocks noGrp="1"/>
          </p:cNvSpPr>
          <p:nvPr>
            <p:ph type="sldNum" sz="quarter" idx="12"/>
          </p:nvPr>
        </p:nvSpPr>
        <p:spPr/>
        <p:txBody>
          <a:bodyPr/>
          <a:lstStyle>
            <a:lvl1pPr>
              <a:defRPr/>
            </a:lvl1pPr>
          </a:lstStyle>
          <a:p>
            <a:pPr>
              <a:defRPr/>
            </a:pPr>
            <a:fld id="{D52A3D94-3C5A-47A9-AAB7-8E924589C4BC}"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1212372476"/>
      </p:ext>
    </p:extLst>
  </p:cSld>
  <p:clrMapOvr>
    <a:masterClrMapping/>
  </p:clrMapOvr>
  <p:transition spd="slow">
    <p:pull/>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5"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0FE0E9BC-1028-465D-9A16-6C437E901150}"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3518259846"/>
      </p:ext>
    </p:extLst>
  </p:cSld>
  <p:clrMapOvr>
    <a:masterClrMapping/>
  </p:clrMapOvr>
  <p:transition spd="slow">
    <p:pull/>
  </p:transition>
  <p:hf sldNum="0" hd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a:solidFill>
                <a:srgbClr val="E9E5DC"/>
              </a:solidFill>
            </a:endParaRPr>
          </a:p>
        </p:txBody>
      </p:sp>
      <p:sp>
        <p:nvSpPr>
          <p:cNvPr id="5" name="Footer Placeholder 9"/>
          <p:cNvSpPr>
            <a:spLocks noGrp="1"/>
          </p:cNvSpPr>
          <p:nvPr>
            <p:ph type="ftr" sz="quarter" idx="11"/>
          </p:nvPr>
        </p:nvSpPr>
        <p:spPr/>
        <p:txBody>
          <a:bodyPr/>
          <a:lstStyle>
            <a:lvl1pPr>
              <a:defRPr/>
            </a:lvl1pPr>
          </a:lstStyle>
          <a:p>
            <a:pPr>
              <a:defRPr/>
            </a:pPr>
            <a:r>
              <a:rPr lang="en-US">
                <a:solidFill>
                  <a:srgbClr val="E9E5DC"/>
                </a:solidFill>
              </a:rPr>
              <a:t>Playing movies</a:t>
            </a:r>
          </a:p>
        </p:txBody>
      </p:sp>
      <p:sp>
        <p:nvSpPr>
          <p:cNvPr id="6" name="Slide Number Placeholder 21"/>
          <p:cNvSpPr>
            <a:spLocks noGrp="1"/>
          </p:cNvSpPr>
          <p:nvPr>
            <p:ph type="sldNum" sz="quarter" idx="12"/>
          </p:nvPr>
        </p:nvSpPr>
        <p:spPr/>
        <p:txBody>
          <a:bodyPr/>
          <a:lstStyle>
            <a:lvl1pPr>
              <a:defRPr/>
            </a:lvl1pPr>
          </a:lstStyle>
          <a:p>
            <a:pPr>
              <a:defRPr/>
            </a:pPr>
            <a:fld id="{ED015835-05E9-45EA-9F29-556385541BBC}" type="slidenum">
              <a:rPr lang="en-US">
                <a:solidFill>
                  <a:srgbClr val="E9E5DC"/>
                </a:solidFill>
              </a:rPr>
              <a:pPr>
                <a:defRPr/>
              </a:pPr>
              <a:t>‹#›</a:t>
            </a:fld>
            <a:endParaRPr lang="en-US">
              <a:solidFill>
                <a:srgbClr val="E9E5DC"/>
              </a:solidFill>
            </a:endParaRPr>
          </a:p>
        </p:txBody>
      </p:sp>
    </p:spTree>
    <p:extLst>
      <p:ext uri="{BB962C8B-B14F-4D97-AF65-F5344CB8AC3E}">
        <p14:creationId xmlns:p14="http://schemas.microsoft.com/office/powerpoint/2010/main" val="336152065"/>
      </p:ext>
    </p:extLst>
  </p:cSld>
  <p:clrMapOvr>
    <a:masterClrMapping/>
  </p:clrMapOvr>
  <p:transition spd="slow">
    <p:pull/>
  </p:transition>
  <p:hf sldNum="0"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8_Title Slide">
    <p:spTree>
      <p:nvGrpSpPr>
        <p:cNvPr id="1" name=""/>
        <p:cNvGrpSpPr/>
        <p:nvPr/>
      </p:nvGrpSpPr>
      <p:grpSpPr>
        <a:xfrm>
          <a:off x="0" y="0"/>
          <a:ext cx="0" cy="0"/>
          <a:chOff x="0" y="0"/>
          <a:chExt cx="0" cy="0"/>
        </a:xfrm>
      </p:grpSpPr>
      <p:sp>
        <p:nvSpPr>
          <p:cNvPr id="2" name="Rectangle 1"/>
          <p:cNvSpPr/>
          <p:nvPr userDrawn="1"/>
        </p:nvSpPr>
        <p:spPr>
          <a:xfrm>
            <a:off x="1136650" y="6497638"/>
            <a:ext cx="8007350" cy="360362"/>
          </a:xfrm>
          <a:prstGeom prst="rect">
            <a:avLst/>
          </a:prstGeom>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2811380237"/>
      </p:ext>
    </p:extLst>
  </p:cSld>
  <p:clrMapOvr>
    <a:masterClrMapping/>
  </p:clrMapOvr>
  <p:transition spd="slow">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r>
              <a:rPr lang="en-US" smtClean="0"/>
              <a:t>Sixth level</a:t>
            </a:r>
          </a:p>
          <a:p>
            <a:pPr lvl="4"/>
            <a:r>
              <a:rPr lang="en-US" smtClean="0"/>
              <a:t>Seventh level</a:t>
            </a:r>
          </a:p>
          <a:p>
            <a:pPr lvl="4"/>
            <a:r>
              <a:rPr lang="en-US" smtClean="0"/>
              <a:t>Eighth level</a:t>
            </a:r>
          </a:p>
          <a:p>
            <a:pPr lvl="4"/>
            <a:r>
              <a:rPr lang="en-US" smtClean="0"/>
              <a:t>Ninth level</a:t>
            </a:r>
          </a:p>
        </p:txBody>
      </p:sp>
      <p:sp>
        <p:nvSpPr>
          <p:cNvPr id="7" name="Rectangle 6"/>
          <p:cNvSpPr/>
          <p:nvPr/>
        </p:nvSpPr>
        <p:spPr>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8" name="Rectangle 7"/>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9" name="Rectangle 8"/>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2055" name="Rectangle 9"/>
          <p:cNvSpPr>
            <a:spLocks noGrp="1"/>
          </p:cNvSpPr>
          <p:nvPr>
            <p:ph type="dt" sz="half" idx="2"/>
          </p:nvPr>
        </p:nvSpPr>
        <p:spPr bwMode="auto">
          <a:xfrm>
            <a:off x="76200" y="6069013"/>
            <a:ext cx="20574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2400" b="1">
                <a:solidFill>
                  <a:srgbClr val="FFFFFF"/>
                </a:solidFill>
                <a:latin typeface="+mn-lt"/>
                <a:cs typeface="+mn-cs"/>
              </a:defRPr>
            </a:lvl1pPr>
          </a:lstStyle>
          <a:p>
            <a:pPr>
              <a:defRPr/>
            </a:pPr>
            <a:endParaRPr lang="en-US"/>
          </a:p>
        </p:txBody>
      </p:sp>
      <p:sp>
        <p:nvSpPr>
          <p:cNvPr id="11" name="Footer Placeholder 10"/>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mn-lt"/>
                <a:cs typeface="+mn-cs"/>
              </a:defRPr>
            </a:lvl1pPr>
          </a:lstStyle>
          <a:p>
            <a:pPr>
              <a:defRPr/>
            </a:pPr>
            <a:r>
              <a:rPr lang="en-US"/>
              <a:t>GCSE Modern World History The Paris Peace Conference 1919-1920</a:t>
            </a:r>
          </a:p>
        </p:txBody>
      </p:sp>
      <p:sp>
        <p:nvSpPr>
          <p:cNvPr id="2057" name="Rectangle 11"/>
          <p:cNvSpPr>
            <a:spLocks noGrp="1"/>
          </p:cNvSpPr>
          <p:nvPr>
            <p:ph type="sldNum" sz="quarter" idx="4"/>
          </p:nvPr>
        </p:nvSpPr>
        <p:spPr bwMode="auto">
          <a:xfrm>
            <a:off x="1066800" y="6248400"/>
            <a:ext cx="533400" cy="2444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600" b="1">
                <a:solidFill>
                  <a:srgbClr val="FFFFFF"/>
                </a:solidFill>
                <a:latin typeface="+mn-lt"/>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484744" r:id="rId1"/>
    <p:sldLayoutId id="2147484745" r:id="rId2"/>
    <p:sldLayoutId id="2147484746" r:id="rId3"/>
    <p:sldLayoutId id="2147484747" r:id="rId4"/>
    <p:sldLayoutId id="2147484748" r:id="rId5"/>
    <p:sldLayoutId id="2147484749" r:id="rId6"/>
    <p:sldLayoutId id="2147484750" r:id="rId7"/>
    <p:sldLayoutId id="2147484751" r:id="rId8"/>
    <p:sldLayoutId id="2147484752" r:id="rId9"/>
    <p:sldLayoutId id="2147484753" r:id="rId10"/>
    <p:sldLayoutId id="2147484754" r:id="rId11"/>
  </p:sldLayoutIdLst>
  <p:transition spd="slow"/>
  <p:hf sldNum="0" hdr="0" ftr="0" dt="0"/>
  <p:txStyles>
    <p:titleStyle>
      <a:lvl1pPr marL="342900" indent="-342900" algn="l" defTabSz="-13873163" rtl="0" eaLnBrk="0" fontAlgn="base" hangingPunct="0">
        <a:spcBef>
          <a:spcPct val="0"/>
        </a:spcBef>
        <a:spcAft>
          <a:spcPct val="0"/>
        </a:spcAft>
        <a:defRPr sz="4400">
          <a:solidFill>
            <a:schemeClr val="tx2"/>
          </a:solidFill>
          <a:latin typeface="+mj-lt"/>
          <a:ea typeface="+mj-ea"/>
          <a:cs typeface="+mj-cs"/>
        </a:defRPr>
      </a:lvl1pPr>
      <a:lvl2pPr marL="342900" indent="-342900" algn="l" defTabSz="-13873163" rtl="0" eaLnBrk="0" fontAlgn="base" hangingPunct="0">
        <a:spcBef>
          <a:spcPct val="0"/>
        </a:spcBef>
        <a:spcAft>
          <a:spcPct val="0"/>
        </a:spcAft>
        <a:defRPr sz="4400">
          <a:solidFill>
            <a:schemeClr val="tx2"/>
          </a:solidFill>
          <a:latin typeface="Tw Cen MT" pitchFamily="34" charset="0"/>
        </a:defRPr>
      </a:lvl2pPr>
      <a:lvl3pPr marL="342900" indent="-342900" algn="l" defTabSz="-13873163" rtl="0" eaLnBrk="0" fontAlgn="base" hangingPunct="0">
        <a:spcBef>
          <a:spcPct val="0"/>
        </a:spcBef>
        <a:spcAft>
          <a:spcPct val="0"/>
        </a:spcAft>
        <a:defRPr sz="4400">
          <a:solidFill>
            <a:schemeClr val="tx2"/>
          </a:solidFill>
          <a:latin typeface="Tw Cen MT" pitchFamily="34" charset="0"/>
        </a:defRPr>
      </a:lvl3pPr>
      <a:lvl4pPr marL="342900" indent="-342900" algn="l" defTabSz="-13873163" rtl="0" eaLnBrk="0" fontAlgn="base" hangingPunct="0">
        <a:spcBef>
          <a:spcPct val="0"/>
        </a:spcBef>
        <a:spcAft>
          <a:spcPct val="0"/>
        </a:spcAft>
        <a:defRPr sz="4400">
          <a:solidFill>
            <a:schemeClr val="tx2"/>
          </a:solidFill>
          <a:latin typeface="Tw Cen MT" pitchFamily="34" charset="0"/>
        </a:defRPr>
      </a:lvl4pPr>
      <a:lvl5pPr marL="342900" indent="-342900" algn="l" defTabSz="-13873163" rtl="0" eaLnBrk="0" fontAlgn="base" hangingPunct="0">
        <a:spcBef>
          <a:spcPct val="0"/>
        </a:spcBef>
        <a:spcAft>
          <a:spcPct val="0"/>
        </a:spcAft>
        <a:defRPr sz="4400">
          <a:solidFill>
            <a:schemeClr val="tx2"/>
          </a:solidFill>
          <a:latin typeface="Tw Cen MT" pitchFamily="34" charset="0"/>
        </a:defRPr>
      </a:lvl5pPr>
      <a:lvl6pPr marL="800100" indent="-342900" algn="l" defTabSz="-13873163" rtl="0" eaLnBrk="0" fontAlgn="base" hangingPunct="0">
        <a:spcBef>
          <a:spcPct val="0"/>
        </a:spcBef>
        <a:spcAft>
          <a:spcPct val="0"/>
        </a:spcAft>
        <a:defRPr sz="4400">
          <a:solidFill>
            <a:schemeClr val="tx2"/>
          </a:solidFill>
          <a:latin typeface="Tw Cen MT" pitchFamily="34" charset="0"/>
        </a:defRPr>
      </a:lvl6pPr>
      <a:lvl7pPr marL="1257300" indent="-342900" algn="l" defTabSz="-13873163" rtl="0" eaLnBrk="0" fontAlgn="base" hangingPunct="0">
        <a:spcBef>
          <a:spcPct val="0"/>
        </a:spcBef>
        <a:spcAft>
          <a:spcPct val="0"/>
        </a:spcAft>
        <a:defRPr sz="4400">
          <a:solidFill>
            <a:schemeClr val="tx2"/>
          </a:solidFill>
          <a:latin typeface="Tw Cen MT" pitchFamily="34" charset="0"/>
        </a:defRPr>
      </a:lvl7pPr>
      <a:lvl8pPr marL="1714500" indent="-342900" algn="l" defTabSz="-13873163" rtl="0" eaLnBrk="0" fontAlgn="base" hangingPunct="0">
        <a:spcBef>
          <a:spcPct val="0"/>
        </a:spcBef>
        <a:spcAft>
          <a:spcPct val="0"/>
        </a:spcAft>
        <a:defRPr sz="4400">
          <a:solidFill>
            <a:schemeClr val="tx2"/>
          </a:solidFill>
          <a:latin typeface="Tw Cen MT" pitchFamily="34" charset="0"/>
        </a:defRPr>
      </a:lvl8pPr>
      <a:lvl9pPr marL="2171700" indent="-342900" algn="l" defTabSz="-13873163" rtl="0" eaLnBrk="0" fontAlgn="base" hangingPunct="0">
        <a:spcBef>
          <a:spcPct val="0"/>
        </a:spcBef>
        <a:spcAft>
          <a:spcPct val="0"/>
        </a:spcAft>
        <a:defRPr sz="4400">
          <a:solidFill>
            <a:schemeClr val="tx2"/>
          </a:solidFill>
          <a:latin typeface="Tw Cen MT" pitchFamily="34" charset="0"/>
        </a:defRPr>
      </a:lvl9pPr>
    </p:titleStyle>
    <p:bodyStyle>
      <a:lvl1pPr marL="342900" indent="-342900" algn="l" defTabSz="-13873163" rtl="0" eaLnBrk="0" fontAlgn="base" hangingPunct="0">
        <a:spcBef>
          <a:spcPts val="700"/>
        </a:spcBef>
        <a:spcAft>
          <a:spcPct val="0"/>
        </a:spcAft>
        <a:buClr>
          <a:schemeClr val="accent2"/>
        </a:buClr>
        <a:buSzPct val="60000"/>
        <a:buFont typeface="Wingdings" pitchFamily="2" charset="2"/>
        <a:buChar char=""/>
        <a:defRPr sz="2900">
          <a:solidFill>
            <a:schemeClr val="tx1"/>
          </a:solidFill>
          <a:latin typeface="+mn-lt"/>
          <a:ea typeface="+mn-ea"/>
          <a:cs typeface="+mn-cs"/>
        </a:defRPr>
      </a:lvl1pPr>
      <a:lvl2pPr marL="742950" indent="-285750" algn="l" defTabSz="-13873163" rtl="0" eaLnBrk="0" fontAlgn="base" hangingPunct="0">
        <a:spcBef>
          <a:spcPts val="550"/>
        </a:spcBef>
        <a:spcAft>
          <a:spcPct val="0"/>
        </a:spcAft>
        <a:buClr>
          <a:schemeClr val="accent1"/>
        </a:buClr>
        <a:buSzPct val="70000"/>
        <a:buFont typeface="Wingdings 2" pitchFamily="18" charset="2"/>
        <a:buChar char=""/>
        <a:defRPr sz="2600">
          <a:solidFill>
            <a:schemeClr val="tx1"/>
          </a:solidFill>
          <a:latin typeface="+mn-lt"/>
        </a:defRPr>
      </a:lvl2pPr>
      <a:lvl3pPr marL="1143000" indent="-228600" algn="l" defTabSz="-13873163" rtl="0" eaLnBrk="0" fontAlgn="base" hangingPunct="0">
        <a:spcBef>
          <a:spcPts val="500"/>
        </a:spcBef>
        <a:spcAft>
          <a:spcPct val="0"/>
        </a:spcAft>
        <a:buClr>
          <a:schemeClr val="accent2"/>
        </a:buClr>
        <a:buSzPct val="75000"/>
        <a:buFont typeface="Wingdings" pitchFamily="2" charset="2"/>
        <a:buChar char=""/>
        <a:defRPr sz="2300">
          <a:solidFill>
            <a:schemeClr val="tx1"/>
          </a:solidFill>
          <a:latin typeface="+mn-lt"/>
        </a:defRPr>
      </a:lvl3pPr>
      <a:lvl4pPr marL="1600200" indent="-228600" algn="l" defTabSz="-13873163" rtl="0" eaLnBrk="0" fontAlgn="base" hangingPunct="0">
        <a:spcBef>
          <a:spcPts val="400"/>
        </a:spcBef>
        <a:spcAft>
          <a:spcPct val="0"/>
        </a:spcAft>
        <a:buClr>
          <a:srgbClr val="9BBB59"/>
        </a:buClr>
        <a:buSzPct val="75000"/>
        <a:buFont typeface="Wingdings" pitchFamily="2" charset="2"/>
        <a:buChar char=""/>
        <a:defRPr sz="2000">
          <a:solidFill>
            <a:schemeClr val="tx1"/>
          </a:solidFill>
          <a:latin typeface="+mn-lt"/>
        </a:defRPr>
      </a:lvl4pPr>
      <a:lvl5pPr marL="20574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5pPr>
      <a:lvl6pPr marL="25146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6pPr>
      <a:lvl7pPr marL="29718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7pPr>
      <a:lvl8pPr marL="34290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8pPr>
      <a:lvl9pPr marL="38862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r>
              <a:rPr lang="en-US" smtClean="0"/>
              <a:t>Sixth level</a:t>
            </a:r>
          </a:p>
          <a:p>
            <a:pPr lvl="4"/>
            <a:r>
              <a:rPr lang="en-US" smtClean="0"/>
              <a:t>Seventh level</a:t>
            </a:r>
          </a:p>
          <a:p>
            <a:pPr lvl="4"/>
            <a:r>
              <a:rPr lang="en-US" smtClean="0"/>
              <a:t>Eighth level</a:t>
            </a:r>
          </a:p>
          <a:p>
            <a:pPr lvl="4"/>
            <a:r>
              <a:rPr lang="en-US" smtClean="0"/>
              <a:t>Ninth level</a:t>
            </a:r>
          </a:p>
        </p:txBody>
      </p:sp>
      <p:sp>
        <p:nvSpPr>
          <p:cNvPr id="7" name="Rectangle 6"/>
          <p:cNvSpPr/>
          <p:nvPr/>
        </p:nvSpPr>
        <p:spPr>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10" name="Date Placeholder 9"/>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defRPr sz="1400">
                <a:solidFill>
                  <a:schemeClr val="tx2"/>
                </a:solidFill>
                <a:latin typeface="+mn-lt"/>
                <a:cs typeface="+mn-cs"/>
              </a:defRPr>
            </a:lvl1pPr>
          </a:lstStyle>
          <a:p>
            <a:pPr>
              <a:defRPr/>
            </a:pPr>
            <a:fld id="{463EB1F4-9939-46F5-9928-D6AB6A1483DE}" type="datetime1">
              <a:rPr lang="en-US"/>
              <a:pPr>
                <a:defRPr/>
              </a:pPr>
              <a:t>5/5/2020</a:t>
            </a:fld>
            <a:endParaRPr lang="en-US"/>
          </a:p>
        </p:txBody>
      </p:sp>
      <p:sp>
        <p:nvSpPr>
          <p:cNvPr id="11" name="Slide Number Placeholder 10"/>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mn-lt"/>
                <a:cs typeface="+mn-cs"/>
              </a:defRPr>
            </a:lvl1pPr>
          </a:lstStyle>
          <a:p>
            <a:pPr>
              <a:defRPr/>
            </a:pPr>
            <a:fld id="{143442AC-0C7E-4715-ADDA-CB2BD4D97295}" type="slidenum">
              <a:rPr lang="en-US"/>
              <a:pPr>
                <a:defRPr/>
              </a:pPr>
              <a:t>‹#›</a:t>
            </a:fld>
            <a:endParaRPr lang="en-US"/>
          </a:p>
        </p:txBody>
      </p:sp>
      <p:sp>
        <p:nvSpPr>
          <p:cNvPr id="12" name="Footer Placeholder 11"/>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mn-lt"/>
                <a:cs typeface="+mn-cs"/>
              </a:defRPr>
            </a:lvl1pPr>
          </a:lstStyle>
          <a:p>
            <a:pPr>
              <a:defRPr/>
            </a:pPr>
            <a:r>
              <a:rPr lang="en-US"/>
              <a:t>GCSE Modern World History The Paris Peace Conference 1919-1920</a:t>
            </a:r>
          </a:p>
        </p:txBody>
      </p:sp>
    </p:spTree>
  </p:cSld>
  <p:clrMap bg1="lt1" tx1="dk1" bg2="lt2" tx2="dk2" accent1="accent1" accent2="accent2" accent3="accent3" accent4="accent4" accent5="accent5" accent6="accent6" hlink="hlink" folHlink="folHlink"/>
  <p:sldLayoutIdLst>
    <p:sldLayoutId id="2147484755" r:id="rId1"/>
    <p:sldLayoutId id="2147484756" r:id="rId2"/>
    <p:sldLayoutId id="2147484757" r:id="rId3"/>
    <p:sldLayoutId id="2147484758" r:id="rId4"/>
    <p:sldLayoutId id="2147484759" r:id="rId5"/>
    <p:sldLayoutId id="2147484760" r:id="rId6"/>
    <p:sldLayoutId id="2147484761" r:id="rId7"/>
    <p:sldLayoutId id="2147484762" r:id="rId8"/>
    <p:sldLayoutId id="2147484763" r:id="rId9"/>
    <p:sldLayoutId id="2147484764" r:id="rId10"/>
    <p:sldLayoutId id="2147484765" r:id="rId11"/>
  </p:sldLayoutIdLst>
  <p:transition spd="slow"/>
  <p:hf sldNum="0" hdr="0" ftr="0" dt="0"/>
  <p:txStyles>
    <p:titleStyle>
      <a:lvl1pPr marL="342900" indent="-342900" algn="l" defTabSz="-13873163" rtl="0" eaLnBrk="0" fontAlgn="base" hangingPunct="0">
        <a:spcBef>
          <a:spcPct val="0"/>
        </a:spcBef>
        <a:spcAft>
          <a:spcPct val="0"/>
        </a:spcAft>
        <a:defRPr sz="4400">
          <a:solidFill>
            <a:schemeClr val="tx2"/>
          </a:solidFill>
          <a:latin typeface="+mj-lt"/>
          <a:ea typeface="+mj-ea"/>
          <a:cs typeface="+mj-cs"/>
        </a:defRPr>
      </a:lvl1pPr>
      <a:lvl2pPr marL="342900" indent="-342900" algn="l" defTabSz="-13873163" rtl="0" eaLnBrk="0" fontAlgn="base" hangingPunct="0">
        <a:spcBef>
          <a:spcPct val="0"/>
        </a:spcBef>
        <a:spcAft>
          <a:spcPct val="0"/>
        </a:spcAft>
        <a:defRPr sz="4400">
          <a:solidFill>
            <a:schemeClr val="tx2"/>
          </a:solidFill>
          <a:latin typeface="Tw Cen MT" pitchFamily="34" charset="0"/>
        </a:defRPr>
      </a:lvl2pPr>
      <a:lvl3pPr marL="342900" indent="-342900" algn="l" defTabSz="-13873163" rtl="0" eaLnBrk="0" fontAlgn="base" hangingPunct="0">
        <a:spcBef>
          <a:spcPct val="0"/>
        </a:spcBef>
        <a:spcAft>
          <a:spcPct val="0"/>
        </a:spcAft>
        <a:defRPr sz="4400">
          <a:solidFill>
            <a:schemeClr val="tx2"/>
          </a:solidFill>
          <a:latin typeface="Tw Cen MT" pitchFamily="34" charset="0"/>
        </a:defRPr>
      </a:lvl3pPr>
      <a:lvl4pPr marL="342900" indent="-342900" algn="l" defTabSz="-13873163" rtl="0" eaLnBrk="0" fontAlgn="base" hangingPunct="0">
        <a:spcBef>
          <a:spcPct val="0"/>
        </a:spcBef>
        <a:spcAft>
          <a:spcPct val="0"/>
        </a:spcAft>
        <a:defRPr sz="4400">
          <a:solidFill>
            <a:schemeClr val="tx2"/>
          </a:solidFill>
          <a:latin typeface="Tw Cen MT" pitchFamily="34" charset="0"/>
        </a:defRPr>
      </a:lvl4pPr>
      <a:lvl5pPr marL="342900" indent="-342900" algn="l" defTabSz="-13873163" rtl="0" eaLnBrk="0" fontAlgn="base" hangingPunct="0">
        <a:spcBef>
          <a:spcPct val="0"/>
        </a:spcBef>
        <a:spcAft>
          <a:spcPct val="0"/>
        </a:spcAft>
        <a:defRPr sz="4400">
          <a:solidFill>
            <a:schemeClr val="tx2"/>
          </a:solidFill>
          <a:latin typeface="Tw Cen MT" pitchFamily="34" charset="0"/>
        </a:defRPr>
      </a:lvl5pPr>
      <a:lvl6pPr marL="800100" indent="-342900" algn="l" defTabSz="-13873163" rtl="0" eaLnBrk="0" fontAlgn="base" hangingPunct="0">
        <a:spcBef>
          <a:spcPct val="0"/>
        </a:spcBef>
        <a:spcAft>
          <a:spcPct val="0"/>
        </a:spcAft>
        <a:defRPr sz="4400">
          <a:solidFill>
            <a:schemeClr val="tx2"/>
          </a:solidFill>
          <a:latin typeface="Tw Cen MT" pitchFamily="34" charset="0"/>
        </a:defRPr>
      </a:lvl6pPr>
      <a:lvl7pPr marL="1257300" indent="-342900" algn="l" defTabSz="-13873163" rtl="0" eaLnBrk="0" fontAlgn="base" hangingPunct="0">
        <a:spcBef>
          <a:spcPct val="0"/>
        </a:spcBef>
        <a:spcAft>
          <a:spcPct val="0"/>
        </a:spcAft>
        <a:defRPr sz="4400">
          <a:solidFill>
            <a:schemeClr val="tx2"/>
          </a:solidFill>
          <a:latin typeface="Tw Cen MT" pitchFamily="34" charset="0"/>
        </a:defRPr>
      </a:lvl7pPr>
      <a:lvl8pPr marL="1714500" indent="-342900" algn="l" defTabSz="-13873163" rtl="0" eaLnBrk="0" fontAlgn="base" hangingPunct="0">
        <a:spcBef>
          <a:spcPct val="0"/>
        </a:spcBef>
        <a:spcAft>
          <a:spcPct val="0"/>
        </a:spcAft>
        <a:defRPr sz="4400">
          <a:solidFill>
            <a:schemeClr val="tx2"/>
          </a:solidFill>
          <a:latin typeface="Tw Cen MT" pitchFamily="34" charset="0"/>
        </a:defRPr>
      </a:lvl8pPr>
      <a:lvl9pPr marL="2171700" indent="-342900" algn="l" defTabSz="-13873163" rtl="0" eaLnBrk="0" fontAlgn="base" hangingPunct="0">
        <a:spcBef>
          <a:spcPct val="0"/>
        </a:spcBef>
        <a:spcAft>
          <a:spcPct val="0"/>
        </a:spcAft>
        <a:defRPr sz="4400">
          <a:solidFill>
            <a:schemeClr val="tx2"/>
          </a:solidFill>
          <a:latin typeface="Tw Cen MT" pitchFamily="34" charset="0"/>
        </a:defRPr>
      </a:lvl9pPr>
    </p:titleStyle>
    <p:bodyStyle>
      <a:lvl1pPr marL="342900" indent="-342900" algn="l" defTabSz="-13873163" rtl="0" eaLnBrk="0" fontAlgn="base" hangingPunct="0">
        <a:spcBef>
          <a:spcPts val="700"/>
        </a:spcBef>
        <a:spcAft>
          <a:spcPct val="0"/>
        </a:spcAft>
        <a:buClr>
          <a:schemeClr val="accent2"/>
        </a:buClr>
        <a:buSzPct val="60000"/>
        <a:buFont typeface="Wingdings" pitchFamily="2" charset="2"/>
        <a:buChar char=""/>
        <a:defRPr sz="2900">
          <a:solidFill>
            <a:schemeClr val="tx1"/>
          </a:solidFill>
          <a:latin typeface="+mn-lt"/>
          <a:ea typeface="+mn-ea"/>
          <a:cs typeface="+mn-cs"/>
        </a:defRPr>
      </a:lvl1pPr>
      <a:lvl2pPr marL="742950" indent="-285750" algn="l" defTabSz="-13873163" rtl="0" eaLnBrk="0" fontAlgn="base" hangingPunct="0">
        <a:spcBef>
          <a:spcPts val="550"/>
        </a:spcBef>
        <a:spcAft>
          <a:spcPct val="0"/>
        </a:spcAft>
        <a:buClr>
          <a:schemeClr val="accent1"/>
        </a:buClr>
        <a:buSzPct val="70000"/>
        <a:buFont typeface="Wingdings 2" pitchFamily="18" charset="2"/>
        <a:buChar char=""/>
        <a:defRPr sz="2600">
          <a:solidFill>
            <a:schemeClr val="tx1"/>
          </a:solidFill>
          <a:latin typeface="+mn-lt"/>
        </a:defRPr>
      </a:lvl2pPr>
      <a:lvl3pPr marL="1143000" indent="-228600" algn="l" defTabSz="-13873163" rtl="0" eaLnBrk="0" fontAlgn="base" hangingPunct="0">
        <a:spcBef>
          <a:spcPts val="500"/>
        </a:spcBef>
        <a:spcAft>
          <a:spcPct val="0"/>
        </a:spcAft>
        <a:buClr>
          <a:schemeClr val="accent2"/>
        </a:buClr>
        <a:buSzPct val="75000"/>
        <a:buFont typeface="Wingdings" pitchFamily="2" charset="2"/>
        <a:buChar char=""/>
        <a:defRPr sz="2300">
          <a:solidFill>
            <a:schemeClr val="tx1"/>
          </a:solidFill>
          <a:latin typeface="+mn-lt"/>
        </a:defRPr>
      </a:lvl3pPr>
      <a:lvl4pPr marL="1600200" indent="-228600" algn="l" defTabSz="-13873163" rtl="0" eaLnBrk="0" fontAlgn="base" hangingPunct="0">
        <a:spcBef>
          <a:spcPts val="400"/>
        </a:spcBef>
        <a:spcAft>
          <a:spcPct val="0"/>
        </a:spcAft>
        <a:buClr>
          <a:srgbClr val="9BBB59"/>
        </a:buClr>
        <a:buSzPct val="75000"/>
        <a:buFont typeface="Wingdings" pitchFamily="2" charset="2"/>
        <a:buChar char=""/>
        <a:defRPr sz="2000">
          <a:solidFill>
            <a:schemeClr val="tx1"/>
          </a:solidFill>
          <a:latin typeface="+mn-lt"/>
        </a:defRPr>
      </a:lvl4pPr>
      <a:lvl5pPr marL="20574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5pPr>
      <a:lvl6pPr marL="25146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6pPr>
      <a:lvl7pPr marL="29718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7pPr>
      <a:lvl8pPr marL="34290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8pPr>
      <a:lvl9pPr marL="38862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r>
              <a:rPr lang="en-US" smtClean="0"/>
              <a:t>Sixth level</a:t>
            </a:r>
          </a:p>
          <a:p>
            <a:pPr lvl="4"/>
            <a:r>
              <a:rPr lang="en-US" smtClean="0"/>
              <a:t>Seventh level</a:t>
            </a:r>
          </a:p>
          <a:p>
            <a:pPr lvl="4"/>
            <a:r>
              <a:rPr lang="en-US" smtClean="0"/>
              <a:t>Eighth level</a:t>
            </a:r>
          </a:p>
          <a:p>
            <a:pPr lvl="4"/>
            <a:r>
              <a:rPr lang="en-US" smtClean="0"/>
              <a:t>Ninth level</a:t>
            </a:r>
          </a:p>
        </p:txBody>
      </p:sp>
      <p:sp>
        <p:nvSpPr>
          <p:cNvPr id="7" name="Rectangle 6"/>
          <p:cNvSpPr/>
          <p:nvPr/>
        </p:nvSpPr>
        <p:spPr>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10" name="Date Placeholder 9"/>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defRPr sz="1400">
                <a:solidFill>
                  <a:schemeClr val="tx2"/>
                </a:solidFill>
                <a:latin typeface="+mn-lt"/>
                <a:cs typeface="+mn-cs"/>
              </a:defRPr>
            </a:lvl1pPr>
          </a:lstStyle>
          <a:p>
            <a:pPr>
              <a:defRPr/>
            </a:pPr>
            <a:fld id="{E8C0FCE2-A78B-4480-A025-CBEF6B10B78D}" type="datetime1">
              <a:rPr lang="en-US"/>
              <a:pPr>
                <a:defRPr/>
              </a:pPr>
              <a:t>5/5/2020</a:t>
            </a:fld>
            <a:endParaRPr lang="en-US"/>
          </a:p>
        </p:txBody>
      </p:sp>
      <p:sp>
        <p:nvSpPr>
          <p:cNvPr id="11" name="Slide Number Placeholder 10"/>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mn-lt"/>
                <a:cs typeface="+mn-cs"/>
              </a:defRPr>
            </a:lvl1pPr>
          </a:lstStyle>
          <a:p>
            <a:pPr>
              <a:defRPr/>
            </a:pPr>
            <a:fld id="{7D2E64D0-F7B4-4247-8724-AE96DDF83A3C}" type="slidenum">
              <a:rPr lang="en-US"/>
              <a:pPr>
                <a:defRPr/>
              </a:pPr>
              <a:t>‹#›</a:t>
            </a:fld>
            <a:endParaRPr lang="en-US"/>
          </a:p>
        </p:txBody>
      </p:sp>
      <p:sp>
        <p:nvSpPr>
          <p:cNvPr id="12" name="Footer Placeholder 11"/>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mn-lt"/>
                <a:cs typeface="+mn-cs"/>
              </a:defRPr>
            </a:lvl1pPr>
          </a:lstStyle>
          <a:p>
            <a:pPr>
              <a:defRPr/>
            </a:pPr>
            <a:r>
              <a:rPr lang="en-US"/>
              <a:t>GCSE Modern World History The Paris Peace Conference 1919-1920</a:t>
            </a:r>
          </a:p>
        </p:txBody>
      </p:sp>
    </p:spTree>
  </p:cSld>
  <p:clrMap bg1="lt1" tx1="dk1" bg2="lt2" tx2="dk2" accent1="accent1" accent2="accent2" accent3="accent3" accent4="accent4" accent5="accent5" accent6="accent6" hlink="hlink" folHlink="folHlink"/>
  <p:sldLayoutIdLst>
    <p:sldLayoutId id="2147484766" r:id="rId1"/>
    <p:sldLayoutId id="2147484767" r:id="rId2"/>
    <p:sldLayoutId id="2147484768" r:id="rId3"/>
    <p:sldLayoutId id="2147484769" r:id="rId4"/>
    <p:sldLayoutId id="2147484770" r:id="rId5"/>
    <p:sldLayoutId id="2147484771" r:id="rId6"/>
    <p:sldLayoutId id="2147484772" r:id="rId7"/>
    <p:sldLayoutId id="2147484773" r:id="rId8"/>
    <p:sldLayoutId id="2147484774" r:id="rId9"/>
    <p:sldLayoutId id="2147484775" r:id="rId10"/>
    <p:sldLayoutId id="2147484776" r:id="rId11"/>
  </p:sldLayoutIdLst>
  <p:transition spd="slow"/>
  <p:hf sldNum="0" hdr="0" ftr="0" dt="0"/>
  <p:txStyles>
    <p:titleStyle>
      <a:lvl1pPr marL="342900" indent="-342900" algn="l" defTabSz="-13873163" rtl="0" eaLnBrk="0" fontAlgn="base" hangingPunct="0">
        <a:spcBef>
          <a:spcPct val="0"/>
        </a:spcBef>
        <a:spcAft>
          <a:spcPct val="0"/>
        </a:spcAft>
        <a:defRPr sz="4400">
          <a:solidFill>
            <a:schemeClr val="tx2"/>
          </a:solidFill>
          <a:latin typeface="+mj-lt"/>
          <a:ea typeface="+mj-ea"/>
          <a:cs typeface="+mj-cs"/>
        </a:defRPr>
      </a:lvl1pPr>
      <a:lvl2pPr marL="342900" indent="-342900" algn="l" defTabSz="-13873163" rtl="0" eaLnBrk="0" fontAlgn="base" hangingPunct="0">
        <a:spcBef>
          <a:spcPct val="0"/>
        </a:spcBef>
        <a:spcAft>
          <a:spcPct val="0"/>
        </a:spcAft>
        <a:defRPr sz="4400">
          <a:solidFill>
            <a:schemeClr val="tx2"/>
          </a:solidFill>
          <a:latin typeface="Tw Cen MT" pitchFamily="34" charset="0"/>
        </a:defRPr>
      </a:lvl2pPr>
      <a:lvl3pPr marL="342900" indent="-342900" algn="l" defTabSz="-13873163" rtl="0" eaLnBrk="0" fontAlgn="base" hangingPunct="0">
        <a:spcBef>
          <a:spcPct val="0"/>
        </a:spcBef>
        <a:spcAft>
          <a:spcPct val="0"/>
        </a:spcAft>
        <a:defRPr sz="4400">
          <a:solidFill>
            <a:schemeClr val="tx2"/>
          </a:solidFill>
          <a:latin typeface="Tw Cen MT" pitchFamily="34" charset="0"/>
        </a:defRPr>
      </a:lvl3pPr>
      <a:lvl4pPr marL="342900" indent="-342900" algn="l" defTabSz="-13873163" rtl="0" eaLnBrk="0" fontAlgn="base" hangingPunct="0">
        <a:spcBef>
          <a:spcPct val="0"/>
        </a:spcBef>
        <a:spcAft>
          <a:spcPct val="0"/>
        </a:spcAft>
        <a:defRPr sz="4400">
          <a:solidFill>
            <a:schemeClr val="tx2"/>
          </a:solidFill>
          <a:latin typeface="Tw Cen MT" pitchFamily="34" charset="0"/>
        </a:defRPr>
      </a:lvl4pPr>
      <a:lvl5pPr marL="342900" indent="-342900" algn="l" defTabSz="-13873163" rtl="0" eaLnBrk="0" fontAlgn="base" hangingPunct="0">
        <a:spcBef>
          <a:spcPct val="0"/>
        </a:spcBef>
        <a:spcAft>
          <a:spcPct val="0"/>
        </a:spcAft>
        <a:defRPr sz="4400">
          <a:solidFill>
            <a:schemeClr val="tx2"/>
          </a:solidFill>
          <a:latin typeface="Tw Cen MT" pitchFamily="34" charset="0"/>
        </a:defRPr>
      </a:lvl5pPr>
      <a:lvl6pPr marL="800100" indent="-342900" algn="l" defTabSz="-13873163" rtl="0" eaLnBrk="0" fontAlgn="base" hangingPunct="0">
        <a:spcBef>
          <a:spcPct val="0"/>
        </a:spcBef>
        <a:spcAft>
          <a:spcPct val="0"/>
        </a:spcAft>
        <a:defRPr sz="4400">
          <a:solidFill>
            <a:schemeClr val="tx2"/>
          </a:solidFill>
          <a:latin typeface="Tw Cen MT" pitchFamily="34" charset="0"/>
        </a:defRPr>
      </a:lvl6pPr>
      <a:lvl7pPr marL="1257300" indent="-342900" algn="l" defTabSz="-13873163" rtl="0" eaLnBrk="0" fontAlgn="base" hangingPunct="0">
        <a:spcBef>
          <a:spcPct val="0"/>
        </a:spcBef>
        <a:spcAft>
          <a:spcPct val="0"/>
        </a:spcAft>
        <a:defRPr sz="4400">
          <a:solidFill>
            <a:schemeClr val="tx2"/>
          </a:solidFill>
          <a:latin typeface="Tw Cen MT" pitchFamily="34" charset="0"/>
        </a:defRPr>
      </a:lvl7pPr>
      <a:lvl8pPr marL="1714500" indent="-342900" algn="l" defTabSz="-13873163" rtl="0" eaLnBrk="0" fontAlgn="base" hangingPunct="0">
        <a:spcBef>
          <a:spcPct val="0"/>
        </a:spcBef>
        <a:spcAft>
          <a:spcPct val="0"/>
        </a:spcAft>
        <a:defRPr sz="4400">
          <a:solidFill>
            <a:schemeClr val="tx2"/>
          </a:solidFill>
          <a:latin typeface="Tw Cen MT" pitchFamily="34" charset="0"/>
        </a:defRPr>
      </a:lvl8pPr>
      <a:lvl9pPr marL="2171700" indent="-342900" algn="l" defTabSz="-13873163" rtl="0" eaLnBrk="0" fontAlgn="base" hangingPunct="0">
        <a:spcBef>
          <a:spcPct val="0"/>
        </a:spcBef>
        <a:spcAft>
          <a:spcPct val="0"/>
        </a:spcAft>
        <a:defRPr sz="4400">
          <a:solidFill>
            <a:schemeClr val="tx2"/>
          </a:solidFill>
          <a:latin typeface="Tw Cen MT" pitchFamily="34" charset="0"/>
        </a:defRPr>
      </a:lvl9pPr>
    </p:titleStyle>
    <p:bodyStyle>
      <a:lvl1pPr marL="342900" indent="-342900" algn="l" defTabSz="-13873163" rtl="0" eaLnBrk="0" fontAlgn="base" hangingPunct="0">
        <a:spcBef>
          <a:spcPts val="700"/>
        </a:spcBef>
        <a:spcAft>
          <a:spcPct val="0"/>
        </a:spcAft>
        <a:buClr>
          <a:schemeClr val="accent2"/>
        </a:buClr>
        <a:buSzPct val="60000"/>
        <a:buFont typeface="Wingdings" pitchFamily="2" charset="2"/>
        <a:buChar char=""/>
        <a:defRPr sz="2900">
          <a:solidFill>
            <a:schemeClr val="tx1"/>
          </a:solidFill>
          <a:latin typeface="+mn-lt"/>
          <a:ea typeface="+mn-ea"/>
          <a:cs typeface="+mn-cs"/>
        </a:defRPr>
      </a:lvl1pPr>
      <a:lvl2pPr marL="742950" indent="-285750" algn="l" defTabSz="-13873163" rtl="0" eaLnBrk="0" fontAlgn="base" hangingPunct="0">
        <a:spcBef>
          <a:spcPts val="550"/>
        </a:spcBef>
        <a:spcAft>
          <a:spcPct val="0"/>
        </a:spcAft>
        <a:buClr>
          <a:schemeClr val="accent1"/>
        </a:buClr>
        <a:buSzPct val="70000"/>
        <a:buFont typeface="Wingdings 2" pitchFamily="18" charset="2"/>
        <a:buChar char=""/>
        <a:defRPr sz="2600">
          <a:solidFill>
            <a:schemeClr val="tx1"/>
          </a:solidFill>
          <a:latin typeface="+mn-lt"/>
        </a:defRPr>
      </a:lvl2pPr>
      <a:lvl3pPr marL="1143000" indent="-228600" algn="l" defTabSz="-13873163" rtl="0" eaLnBrk="0" fontAlgn="base" hangingPunct="0">
        <a:spcBef>
          <a:spcPts val="500"/>
        </a:spcBef>
        <a:spcAft>
          <a:spcPct val="0"/>
        </a:spcAft>
        <a:buClr>
          <a:schemeClr val="accent2"/>
        </a:buClr>
        <a:buSzPct val="75000"/>
        <a:buFont typeface="Wingdings" pitchFamily="2" charset="2"/>
        <a:buChar char=""/>
        <a:defRPr sz="2300">
          <a:solidFill>
            <a:schemeClr val="tx1"/>
          </a:solidFill>
          <a:latin typeface="+mn-lt"/>
        </a:defRPr>
      </a:lvl3pPr>
      <a:lvl4pPr marL="1600200" indent="-228600" algn="l" defTabSz="-13873163" rtl="0" eaLnBrk="0" fontAlgn="base" hangingPunct="0">
        <a:spcBef>
          <a:spcPts val="400"/>
        </a:spcBef>
        <a:spcAft>
          <a:spcPct val="0"/>
        </a:spcAft>
        <a:buClr>
          <a:srgbClr val="9BBB59"/>
        </a:buClr>
        <a:buSzPct val="75000"/>
        <a:buFont typeface="Wingdings" pitchFamily="2" charset="2"/>
        <a:buChar char=""/>
        <a:defRPr sz="2000">
          <a:solidFill>
            <a:schemeClr val="tx1"/>
          </a:solidFill>
          <a:latin typeface="+mn-lt"/>
        </a:defRPr>
      </a:lvl4pPr>
      <a:lvl5pPr marL="20574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5pPr>
      <a:lvl6pPr marL="25146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6pPr>
      <a:lvl7pPr marL="29718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7pPr>
      <a:lvl8pPr marL="34290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8pPr>
      <a:lvl9pPr marL="38862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r>
              <a:rPr lang="en-US" smtClean="0"/>
              <a:t>Sixth level</a:t>
            </a:r>
          </a:p>
          <a:p>
            <a:pPr lvl="4"/>
            <a:r>
              <a:rPr lang="en-US" smtClean="0"/>
              <a:t>Seventh level</a:t>
            </a:r>
          </a:p>
          <a:p>
            <a:pPr lvl="4"/>
            <a:r>
              <a:rPr lang="en-US" smtClean="0"/>
              <a:t>Eighth level</a:t>
            </a:r>
          </a:p>
          <a:p>
            <a:pPr lvl="4"/>
            <a:r>
              <a:rPr lang="en-US" smtClean="0"/>
              <a:t>Ninth level</a:t>
            </a:r>
          </a:p>
        </p:txBody>
      </p:sp>
      <p:sp>
        <p:nvSpPr>
          <p:cNvPr id="7" name="Rectangle 6"/>
          <p:cNvSpPr/>
          <p:nvPr/>
        </p:nvSpPr>
        <p:spPr>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10" name="Date Placeholder 9"/>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defRPr sz="1400">
                <a:solidFill>
                  <a:schemeClr val="tx2"/>
                </a:solidFill>
                <a:latin typeface="+mn-lt"/>
                <a:cs typeface="+mn-cs"/>
              </a:defRPr>
            </a:lvl1pPr>
          </a:lstStyle>
          <a:p>
            <a:pPr>
              <a:defRPr/>
            </a:pPr>
            <a:fld id="{3972D866-CF45-4A1C-A644-F9C504EDF00A}" type="datetime1">
              <a:rPr lang="en-US"/>
              <a:pPr>
                <a:defRPr/>
              </a:pPr>
              <a:t>5/5/2020</a:t>
            </a:fld>
            <a:endParaRPr lang="en-US"/>
          </a:p>
        </p:txBody>
      </p:sp>
      <p:sp>
        <p:nvSpPr>
          <p:cNvPr id="11" name="Slide Number Placeholder 10"/>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mn-lt"/>
                <a:cs typeface="+mn-cs"/>
              </a:defRPr>
            </a:lvl1pPr>
          </a:lstStyle>
          <a:p>
            <a:pPr>
              <a:defRPr/>
            </a:pPr>
            <a:fld id="{BE32FD14-1351-4314-AE0A-F1E27E4E0804}" type="slidenum">
              <a:rPr lang="en-US"/>
              <a:pPr>
                <a:defRPr/>
              </a:pPr>
              <a:t>‹#›</a:t>
            </a:fld>
            <a:endParaRPr lang="en-US"/>
          </a:p>
        </p:txBody>
      </p:sp>
      <p:sp>
        <p:nvSpPr>
          <p:cNvPr id="12" name="Footer Placeholder 11"/>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mn-lt"/>
                <a:cs typeface="+mn-cs"/>
              </a:defRPr>
            </a:lvl1pPr>
          </a:lstStyle>
          <a:p>
            <a:pPr>
              <a:defRPr/>
            </a:pPr>
            <a:r>
              <a:rPr lang="en-US"/>
              <a:t>GCSE Modern World History The Paris Peace Conference 1919-1920</a:t>
            </a:r>
          </a:p>
        </p:txBody>
      </p:sp>
    </p:spTree>
  </p:cSld>
  <p:clrMap bg1="lt1" tx1="dk1" bg2="lt2" tx2="dk2" accent1="accent1" accent2="accent2" accent3="accent3" accent4="accent4" accent5="accent5" accent6="accent6" hlink="hlink" folHlink="folHlink"/>
  <p:sldLayoutIdLst>
    <p:sldLayoutId id="2147484777" r:id="rId1"/>
    <p:sldLayoutId id="2147484778" r:id="rId2"/>
    <p:sldLayoutId id="2147484779" r:id="rId3"/>
    <p:sldLayoutId id="2147484780" r:id="rId4"/>
    <p:sldLayoutId id="2147484781" r:id="rId5"/>
    <p:sldLayoutId id="2147484782" r:id="rId6"/>
    <p:sldLayoutId id="2147484783" r:id="rId7"/>
    <p:sldLayoutId id="2147484784" r:id="rId8"/>
    <p:sldLayoutId id="2147484785" r:id="rId9"/>
    <p:sldLayoutId id="2147484786" r:id="rId10"/>
    <p:sldLayoutId id="2147484787" r:id="rId11"/>
  </p:sldLayoutIdLst>
  <p:transition spd="slow"/>
  <p:hf sldNum="0" hdr="0" ftr="0" dt="0"/>
  <p:txStyles>
    <p:titleStyle>
      <a:lvl1pPr marL="342900" indent="-342900" algn="l" defTabSz="-13873163" rtl="0" eaLnBrk="0" fontAlgn="base" hangingPunct="0">
        <a:spcBef>
          <a:spcPct val="0"/>
        </a:spcBef>
        <a:spcAft>
          <a:spcPct val="0"/>
        </a:spcAft>
        <a:defRPr sz="4400">
          <a:solidFill>
            <a:schemeClr val="tx2"/>
          </a:solidFill>
          <a:latin typeface="+mj-lt"/>
          <a:ea typeface="+mj-ea"/>
          <a:cs typeface="+mj-cs"/>
        </a:defRPr>
      </a:lvl1pPr>
      <a:lvl2pPr marL="342900" indent="-342900" algn="l" defTabSz="-13873163" rtl="0" eaLnBrk="0" fontAlgn="base" hangingPunct="0">
        <a:spcBef>
          <a:spcPct val="0"/>
        </a:spcBef>
        <a:spcAft>
          <a:spcPct val="0"/>
        </a:spcAft>
        <a:defRPr sz="4400">
          <a:solidFill>
            <a:schemeClr val="tx2"/>
          </a:solidFill>
          <a:latin typeface="Tw Cen MT" pitchFamily="34" charset="0"/>
        </a:defRPr>
      </a:lvl2pPr>
      <a:lvl3pPr marL="342900" indent="-342900" algn="l" defTabSz="-13873163" rtl="0" eaLnBrk="0" fontAlgn="base" hangingPunct="0">
        <a:spcBef>
          <a:spcPct val="0"/>
        </a:spcBef>
        <a:spcAft>
          <a:spcPct val="0"/>
        </a:spcAft>
        <a:defRPr sz="4400">
          <a:solidFill>
            <a:schemeClr val="tx2"/>
          </a:solidFill>
          <a:latin typeface="Tw Cen MT" pitchFamily="34" charset="0"/>
        </a:defRPr>
      </a:lvl3pPr>
      <a:lvl4pPr marL="342900" indent="-342900" algn="l" defTabSz="-13873163" rtl="0" eaLnBrk="0" fontAlgn="base" hangingPunct="0">
        <a:spcBef>
          <a:spcPct val="0"/>
        </a:spcBef>
        <a:spcAft>
          <a:spcPct val="0"/>
        </a:spcAft>
        <a:defRPr sz="4400">
          <a:solidFill>
            <a:schemeClr val="tx2"/>
          </a:solidFill>
          <a:latin typeface="Tw Cen MT" pitchFamily="34" charset="0"/>
        </a:defRPr>
      </a:lvl4pPr>
      <a:lvl5pPr marL="342900" indent="-342900" algn="l" defTabSz="-13873163" rtl="0" eaLnBrk="0" fontAlgn="base" hangingPunct="0">
        <a:spcBef>
          <a:spcPct val="0"/>
        </a:spcBef>
        <a:spcAft>
          <a:spcPct val="0"/>
        </a:spcAft>
        <a:defRPr sz="4400">
          <a:solidFill>
            <a:schemeClr val="tx2"/>
          </a:solidFill>
          <a:latin typeface="Tw Cen MT" pitchFamily="34" charset="0"/>
        </a:defRPr>
      </a:lvl5pPr>
      <a:lvl6pPr marL="800100" indent="-342900" algn="l" defTabSz="-13873163" rtl="0" eaLnBrk="0" fontAlgn="base" hangingPunct="0">
        <a:spcBef>
          <a:spcPct val="0"/>
        </a:spcBef>
        <a:spcAft>
          <a:spcPct val="0"/>
        </a:spcAft>
        <a:defRPr sz="4400">
          <a:solidFill>
            <a:schemeClr val="tx2"/>
          </a:solidFill>
          <a:latin typeface="Tw Cen MT" pitchFamily="34" charset="0"/>
        </a:defRPr>
      </a:lvl6pPr>
      <a:lvl7pPr marL="1257300" indent="-342900" algn="l" defTabSz="-13873163" rtl="0" eaLnBrk="0" fontAlgn="base" hangingPunct="0">
        <a:spcBef>
          <a:spcPct val="0"/>
        </a:spcBef>
        <a:spcAft>
          <a:spcPct val="0"/>
        </a:spcAft>
        <a:defRPr sz="4400">
          <a:solidFill>
            <a:schemeClr val="tx2"/>
          </a:solidFill>
          <a:latin typeface="Tw Cen MT" pitchFamily="34" charset="0"/>
        </a:defRPr>
      </a:lvl7pPr>
      <a:lvl8pPr marL="1714500" indent="-342900" algn="l" defTabSz="-13873163" rtl="0" eaLnBrk="0" fontAlgn="base" hangingPunct="0">
        <a:spcBef>
          <a:spcPct val="0"/>
        </a:spcBef>
        <a:spcAft>
          <a:spcPct val="0"/>
        </a:spcAft>
        <a:defRPr sz="4400">
          <a:solidFill>
            <a:schemeClr val="tx2"/>
          </a:solidFill>
          <a:latin typeface="Tw Cen MT" pitchFamily="34" charset="0"/>
        </a:defRPr>
      </a:lvl8pPr>
      <a:lvl9pPr marL="2171700" indent="-342900" algn="l" defTabSz="-13873163" rtl="0" eaLnBrk="0" fontAlgn="base" hangingPunct="0">
        <a:spcBef>
          <a:spcPct val="0"/>
        </a:spcBef>
        <a:spcAft>
          <a:spcPct val="0"/>
        </a:spcAft>
        <a:defRPr sz="4400">
          <a:solidFill>
            <a:schemeClr val="tx2"/>
          </a:solidFill>
          <a:latin typeface="Tw Cen MT" pitchFamily="34" charset="0"/>
        </a:defRPr>
      </a:lvl9pPr>
    </p:titleStyle>
    <p:bodyStyle>
      <a:lvl1pPr marL="342900" indent="-342900" algn="l" defTabSz="-13873163" rtl="0" eaLnBrk="0" fontAlgn="base" hangingPunct="0">
        <a:spcBef>
          <a:spcPts val="700"/>
        </a:spcBef>
        <a:spcAft>
          <a:spcPct val="0"/>
        </a:spcAft>
        <a:buClr>
          <a:schemeClr val="accent2"/>
        </a:buClr>
        <a:buSzPct val="60000"/>
        <a:buFont typeface="Wingdings" pitchFamily="2" charset="2"/>
        <a:buChar char=""/>
        <a:defRPr sz="2900">
          <a:solidFill>
            <a:schemeClr val="tx1"/>
          </a:solidFill>
          <a:latin typeface="+mn-lt"/>
          <a:ea typeface="+mn-ea"/>
          <a:cs typeface="+mn-cs"/>
        </a:defRPr>
      </a:lvl1pPr>
      <a:lvl2pPr marL="742950" indent="-285750" algn="l" defTabSz="-13873163" rtl="0" eaLnBrk="0" fontAlgn="base" hangingPunct="0">
        <a:spcBef>
          <a:spcPts val="550"/>
        </a:spcBef>
        <a:spcAft>
          <a:spcPct val="0"/>
        </a:spcAft>
        <a:buClr>
          <a:schemeClr val="accent1"/>
        </a:buClr>
        <a:buSzPct val="70000"/>
        <a:buFont typeface="Wingdings 2" pitchFamily="18" charset="2"/>
        <a:buChar char=""/>
        <a:defRPr sz="2600">
          <a:solidFill>
            <a:schemeClr val="tx1"/>
          </a:solidFill>
          <a:latin typeface="+mn-lt"/>
        </a:defRPr>
      </a:lvl2pPr>
      <a:lvl3pPr marL="1143000" indent="-228600" algn="l" defTabSz="-13873163" rtl="0" eaLnBrk="0" fontAlgn="base" hangingPunct="0">
        <a:spcBef>
          <a:spcPts val="500"/>
        </a:spcBef>
        <a:spcAft>
          <a:spcPct val="0"/>
        </a:spcAft>
        <a:buClr>
          <a:schemeClr val="accent2"/>
        </a:buClr>
        <a:buSzPct val="75000"/>
        <a:buFont typeface="Wingdings" pitchFamily="2" charset="2"/>
        <a:buChar char=""/>
        <a:defRPr sz="2300">
          <a:solidFill>
            <a:schemeClr val="tx1"/>
          </a:solidFill>
          <a:latin typeface="+mn-lt"/>
        </a:defRPr>
      </a:lvl3pPr>
      <a:lvl4pPr marL="1600200" indent="-228600" algn="l" defTabSz="-13873163" rtl="0" eaLnBrk="0" fontAlgn="base" hangingPunct="0">
        <a:spcBef>
          <a:spcPts val="400"/>
        </a:spcBef>
        <a:spcAft>
          <a:spcPct val="0"/>
        </a:spcAft>
        <a:buClr>
          <a:srgbClr val="9BBB59"/>
        </a:buClr>
        <a:buSzPct val="75000"/>
        <a:buFont typeface="Wingdings" pitchFamily="2" charset="2"/>
        <a:buChar char=""/>
        <a:defRPr sz="2000">
          <a:solidFill>
            <a:schemeClr val="tx1"/>
          </a:solidFill>
          <a:latin typeface="+mn-lt"/>
        </a:defRPr>
      </a:lvl4pPr>
      <a:lvl5pPr marL="20574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5pPr>
      <a:lvl6pPr marL="25146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6pPr>
      <a:lvl7pPr marL="29718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7pPr>
      <a:lvl8pPr marL="34290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8pPr>
      <a:lvl9pPr marL="38862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r>
              <a:rPr lang="en-US" smtClean="0"/>
              <a:t>Sixth level</a:t>
            </a:r>
          </a:p>
          <a:p>
            <a:pPr lvl="4"/>
            <a:r>
              <a:rPr lang="en-US" smtClean="0"/>
              <a:t>Seventh level</a:t>
            </a:r>
          </a:p>
          <a:p>
            <a:pPr lvl="4"/>
            <a:r>
              <a:rPr lang="en-US" smtClean="0"/>
              <a:t>Eighth level</a:t>
            </a:r>
          </a:p>
          <a:p>
            <a:pPr lvl="4"/>
            <a:r>
              <a:rPr lang="en-US" smtClean="0"/>
              <a:t>Ninth level</a:t>
            </a:r>
          </a:p>
        </p:txBody>
      </p:sp>
      <p:sp>
        <p:nvSpPr>
          <p:cNvPr id="7" name="Rectangle 6"/>
          <p:cNvSpPr/>
          <p:nvPr/>
        </p:nvSpPr>
        <p:spPr>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8" name="Rectangle 7"/>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9" name="Rectangle 8"/>
          <p:cNvSpPr/>
          <p:nvPr/>
        </p:nvSpPr>
        <p:spPr>
          <a:xfrm>
            <a:off x="1544638" y="4654550"/>
            <a:ext cx="7589837"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10" name="Rectangle 9"/>
          <p:cNvSpPr/>
          <p:nvPr/>
        </p:nvSpPr>
        <p:spPr>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ndParaRPr>
          </a:p>
        </p:txBody>
      </p:sp>
      <p:sp>
        <p:nvSpPr>
          <p:cNvPr id="11" name="Date Placeholder 10"/>
          <p:cNvSpPr>
            <a:spLocks noGrp="1"/>
          </p:cNvSpPr>
          <p:nvPr>
            <p:ph type="dt" sz="half" idx="2"/>
          </p:nvPr>
        </p:nvSpPr>
        <p:spPr>
          <a:xfrm>
            <a:off x="6248400" y="6248400"/>
            <a:ext cx="2667000" cy="365125"/>
          </a:xfrm>
          <a:prstGeom prst="rect">
            <a:avLst/>
          </a:prstGeom>
        </p:spPr>
        <p:txBody>
          <a:bodyPr vert="horz" wrap="square" lIns="91440" tIns="45720" rIns="91440" bIns="45720" numCol="1" anchor="ctr" anchorCtr="0" compatLnSpc="1">
            <a:prstTxWarp prst="textNoShape">
              <a:avLst/>
            </a:prstTxWarp>
          </a:bodyPr>
          <a:lstStyle>
            <a:lvl1pPr>
              <a:defRPr sz="1400">
                <a:solidFill>
                  <a:schemeClr val="tx2"/>
                </a:solidFill>
                <a:latin typeface="+mn-lt"/>
                <a:cs typeface="+mn-cs"/>
              </a:defRPr>
            </a:lvl1pPr>
          </a:lstStyle>
          <a:p>
            <a:pPr>
              <a:defRPr/>
            </a:pPr>
            <a:fld id="{2752C291-E837-415C-BA25-A8AF47A6EB4E}" type="datetime1">
              <a:rPr lang="en-US"/>
              <a:pPr>
                <a:defRPr/>
              </a:pPr>
              <a:t>5/5/2020</a:t>
            </a:fld>
            <a:endParaRPr lang="en-US"/>
          </a:p>
        </p:txBody>
      </p:sp>
      <p:sp>
        <p:nvSpPr>
          <p:cNvPr id="12" name="Slide Number Placeholder 11"/>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mn-lt"/>
                <a:cs typeface="+mn-cs"/>
              </a:defRPr>
            </a:lvl1pPr>
          </a:lstStyle>
          <a:p>
            <a:pPr>
              <a:defRPr/>
            </a:pPr>
            <a:fld id="{93A5DC8A-8713-43EA-8F63-86A7D9CD8977}" type="slidenum">
              <a:rPr lang="en-US"/>
              <a:pPr>
                <a:defRPr/>
              </a:pPr>
              <a:t>‹#›</a:t>
            </a:fld>
            <a:endParaRPr lang="en-US"/>
          </a:p>
        </p:txBody>
      </p:sp>
      <p:sp>
        <p:nvSpPr>
          <p:cNvPr id="14" name="Footer Placeholder 13"/>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mn-lt"/>
                <a:cs typeface="+mn-cs"/>
              </a:defRPr>
            </a:lvl1pPr>
          </a:lstStyle>
          <a:p>
            <a:pPr>
              <a:defRPr/>
            </a:pPr>
            <a:r>
              <a:rPr lang="en-US"/>
              <a:t>GCSE Modern World History The Paris Peace Conference 1919-1920</a:t>
            </a:r>
          </a:p>
        </p:txBody>
      </p:sp>
    </p:spTree>
  </p:cSld>
  <p:clrMap bg1="lt1" tx1="dk1" bg2="lt2" tx2="dk2" accent1="accent1" accent2="accent2" accent3="accent3" accent4="accent4" accent5="accent5" accent6="accent6" hlink="hlink" folHlink="folHlink"/>
  <p:sldLayoutIdLst>
    <p:sldLayoutId id="2147484799" r:id="rId1"/>
    <p:sldLayoutId id="2147484800" r:id="rId2"/>
    <p:sldLayoutId id="2147484801" r:id="rId3"/>
    <p:sldLayoutId id="2147484802" r:id="rId4"/>
    <p:sldLayoutId id="2147484803" r:id="rId5"/>
    <p:sldLayoutId id="2147484804" r:id="rId6"/>
    <p:sldLayoutId id="2147484805" r:id="rId7"/>
    <p:sldLayoutId id="2147484806" r:id="rId8"/>
    <p:sldLayoutId id="2147484807" r:id="rId9"/>
    <p:sldLayoutId id="2147484808" r:id="rId10"/>
    <p:sldLayoutId id="2147484809" r:id="rId11"/>
  </p:sldLayoutIdLst>
  <p:transition spd="slow"/>
  <p:hf sldNum="0" hdr="0" ftr="0" dt="0"/>
  <p:txStyles>
    <p:titleStyle>
      <a:lvl1pPr marL="342900" indent="-342900" algn="l" defTabSz="-13873163" rtl="0" eaLnBrk="0" fontAlgn="base" hangingPunct="0">
        <a:spcBef>
          <a:spcPct val="0"/>
        </a:spcBef>
        <a:spcAft>
          <a:spcPct val="0"/>
        </a:spcAft>
        <a:defRPr sz="4400">
          <a:solidFill>
            <a:schemeClr val="tx2"/>
          </a:solidFill>
          <a:latin typeface="+mj-lt"/>
          <a:ea typeface="+mj-ea"/>
          <a:cs typeface="+mj-cs"/>
        </a:defRPr>
      </a:lvl1pPr>
      <a:lvl2pPr marL="342900" indent="-342900" algn="l" defTabSz="-13873163" rtl="0" eaLnBrk="0" fontAlgn="base" hangingPunct="0">
        <a:spcBef>
          <a:spcPct val="0"/>
        </a:spcBef>
        <a:spcAft>
          <a:spcPct val="0"/>
        </a:spcAft>
        <a:defRPr sz="4400">
          <a:solidFill>
            <a:schemeClr val="tx2"/>
          </a:solidFill>
          <a:latin typeface="Tw Cen MT" pitchFamily="34" charset="0"/>
        </a:defRPr>
      </a:lvl2pPr>
      <a:lvl3pPr marL="342900" indent="-342900" algn="l" defTabSz="-13873163" rtl="0" eaLnBrk="0" fontAlgn="base" hangingPunct="0">
        <a:spcBef>
          <a:spcPct val="0"/>
        </a:spcBef>
        <a:spcAft>
          <a:spcPct val="0"/>
        </a:spcAft>
        <a:defRPr sz="4400">
          <a:solidFill>
            <a:schemeClr val="tx2"/>
          </a:solidFill>
          <a:latin typeface="Tw Cen MT" pitchFamily="34" charset="0"/>
        </a:defRPr>
      </a:lvl3pPr>
      <a:lvl4pPr marL="342900" indent="-342900" algn="l" defTabSz="-13873163" rtl="0" eaLnBrk="0" fontAlgn="base" hangingPunct="0">
        <a:spcBef>
          <a:spcPct val="0"/>
        </a:spcBef>
        <a:spcAft>
          <a:spcPct val="0"/>
        </a:spcAft>
        <a:defRPr sz="4400">
          <a:solidFill>
            <a:schemeClr val="tx2"/>
          </a:solidFill>
          <a:latin typeface="Tw Cen MT" pitchFamily="34" charset="0"/>
        </a:defRPr>
      </a:lvl4pPr>
      <a:lvl5pPr marL="342900" indent="-342900" algn="l" defTabSz="-13873163" rtl="0" eaLnBrk="0" fontAlgn="base" hangingPunct="0">
        <a:spcBef>
          <a:spcPct val="0"/>
        </a:spcBef>
        <a:spcAft>
          <a:spcPct val="0"/>
        </a:spcAft>
        <a:defRPr sz="4400">
          <a:solidFill>
            <a:schemeClr val="tx2"/>
          </a:solidFill>
          <a:latin typeface="Tw Cen MT" pitchFamily="34" charset="0"/>
        </a:defRPr>
      </a:lvl5pPr>
      <a:lvl6pPr marL="800100" indent="-342900" algn="l" defTabSz="-13873163" rtl="0" eaLnBrk="0" fontAlgn="base" hangingPunct="0">
        <a:spcBef>
          <a:spcPct val="0"/>
        </a:spcBef>
        <a:spcAft>
          <a:spcPct val="0"/>
        </a:spcAft>
        <a:defRPr sz="4400">
          <a:solidFill>
            <a:schemeClr val="tx2"/>
          </a:solidFill>
          <a:latin typeface="Tw Cen MT" pitchFamily="34" charset="0"/>
        </a:defRPr>
      </a:lvl6pPr>
      <a:lvl7pPr marL="1257300" indent="-342900" algn="l" defTabSz="-13873163" rtl="0" eaLnBrk="0" fontAlgn="base" hangingPunct="0">
        <a:spcBef>
          <a:spcPct val="0"/>
        </a:spcBef>
        <a:spcAft>
          <a:spcPct val="0"/>
        </a:spcAft>
        <a:defRPr sz="4400">
          <a:solidFill>
            <a:schemeClr val="tx2"/>
          </a:solidFill>
          <a:latin typeface="Tw Cen MT" pitchFamily="34" charset="0"/>
        </a:defRPr>
      </a:lvl7pPr>
      <a:lvl8pPr marL="1714500" indent="-342900" algn="l" defTabSz="-13873163" rtl="0" eaLnBrk="0" fontAlgn="base" hangingPunct="0">
        <a:spcBef>
          <a:spcPct val="0"/>
        </a:spcBef>
        <a:spcAft>
          <a:spcPct val="0"/>
        </a:spcAft>
        <a:defRPr sz="4400">
          <a:solidFill>
            <a:schemeClr val="tx2"/>
          </a:solidFill>
          <a:latin typeface="Tw Cen MT" pitchFamily="34" charset="0"/>
        </a:defRPr>
      </a:lvl8pPr>
      <a:lvl9pPr marL="2171700" indent="-342900" algn="l" defTabSz="-13873163" rtl="0" eaLnBrk="0" fontAlgn="base" hangingPunct="0">
        <a:spcBef>
          <a:spcPct val="0"/>
        </a:spcBef>
        <a:spcAft>
          <a:spcPct val="0"/>
        </a:spcAft>
        <a:defRPr sz="4400">
          <a:solidFill>
            <a:schemeClr val="tx2"/>
          </a:solidFill>
          <a:latin typeface="Tw Cen MT" pitchFamily="34" charset="0"/>
        </a:defRPr>
      </a:lvl9pPr>
    </p:titleStyle>
    <p:bodyStyle>
      <a:lvl1pPr marL="342900" indent="-342900" algn="l" defTabSz="-13873163" rtl="0" eaLnBrk="0" fontAlgn="base" hangingPunct="0">
        <a:spcBef>
          <a:spcPts val="700"/>
        </a:spcBef>
        <a:spcAft>
          <a:spcPct val="0"/>
        </a:spcAft>
        <a:buClr>
          <a:schemeClr val="accent2"/>
        </a:buClr>
        <a:buSzPct val="60000"/>
        <a:buFont typeface="Wingdings" pitchFamily="2" charset="2"/>
        <a:buChar char=""/>
        <a:defRPr sz="2900">
          <a:solidFill>
            <a:schemeClr val="tx1"/>
          </a:solidFill>
          <a:latin typeface="+mn-lt"/>
          <a:ea typeface="+mn-ea"/>
          <a:cs typeface="+mn-cs"/>
        </a:defRPr>
      </a:lvl1pPr>
      <a:lvl2pPr marL="742950" indent="-285750" algn="l" defTabSz="-13873163" rtl="0" eaLnBrk="0" fontAlgn="base" hangingPunct="0">
        <a:spcBef>
          <a:spcPts val="550"/>
        </a:spcBef>
        <a:spcAft>
          <a:spcPct val="0"/>
        </a:spcAft>
        <a:buClr>
          <a:schemeClr val="accent1"/>
        </a:buClr>
        <a:buSzPct val="70000"/>
        <a:buFont typeface="Wingdings 2" pitchFamily="18" charset="2"/>
        <a:buChar char=""/>
        <a:defRPr sz="2600">
          <a:solidFill>
            <a:schemeClr val="tx1"/>
          </a:solidFill>
          <a:latin typeface="+mn-lt"/>
        </a:defRPr>
      </a:lvl2pPr>
      <a:lvl3pPr marL="1143000" indent="-228600" algn="l" defTabSz="-13873163" rtl="0" eaLnBrk="0" fontAlgn="base" hangingPunct="0">
        <a:spcBef>
          <a:spcPts val="500"/>
        </a:spcBef>
        <a:spcAft>
          <a:spcPct val="0"/>
        </a:spcAft>
        <a:buClr>
          <a:schemeClr val="accent2"/>
        </a:buClr>
        <a:buSzPct val="75000"/>
        <a:buFont typeface="Wingdings" pitchFamily="2" charset="2"/>
        <a:buChar char=""/>
        <a:defRPr sz="2300">
          <a:solidFill>
            <a:schemeClr val="tx1"/>
          </a:solidFill>
          <a:latin typeface="+mn-lt"/>
        </a:defRPr>
      </a:lvl3pPr>
      <a:lvl4pPr marL="1600200" indent="-228600" algn="l" defTabSz="-13873163" rtl="0" eaLnBrk="0" fontAlgn="base" hangingPunct="0">
        <a:spcBef>
          <a:spcPts val="400"/>
        </a:spcBef>
        <a:spcAft>
          <a:spcPct val="0"/>
        </a:spcAft>
        <a:buClr>
          <a:srgbClr val="9BBB59"/>
        </a:buClr>
        <a:buSzPct val="75000"/>
        <a:buFont typeface="Wingdings" pitchFamily="2" charset="2"/>
        <a:buChar char=""/>
        <a:defRPr sz="2000">
          <a:solidFill>
            <a:schemeClr val="tx1"/>
          </a:solidFill>
          <a:latin typeface="+mn-lt"/>
        </a:defRPr>
      </a:lvl4pPr>
      <a:lvl5pPr marL="20574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5pPr>
      <a:lvl6pPr marL="25146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6pPr>
      <a:lvl7pPr marL="29718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7pPr>
      <a:lvl8pPr marL="34290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8pPr>
      <a:lvl9pPr marL="3886200" indent="-228600" algn="l" defTabSz="-13873163" rtl="0" eaLnBrk="0" fontAlgn="base" hangingPunct="0">
        <a:spcBef>
          <a:spcPts val="400"/>
        </a:spcBef>
        <a:spcAft>
          <a:spcPct val="0"/>
        </a:spcAft>
        <a:buClr>
          <a:srgbClr val="8064A2"/>
        </a:buClr>
        <a:buSzPct val="6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050" name="Text Placeholder 8"/>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a:solidFill>
                <a:srgbClr val="E9E5DC"/>
              </a:solidFill>
              <a:cs typeface="+mn-cs"/>
            </a:endParaRPr>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defRPr>
            </a:lvl1pPr>
          </a:lstStyle>
          <a:p>
            <a:pPr>
              <a:defRPr/>
            </a:pPr>
            <a:r>
              <a:rPr lang="en-US">
                <a:solidFill>
                  <a:srgbClr val="E9E5DC"/>
                </a:solidFill>
                <a:cs typeface="+mn-cs"/>
              </a:rPr>
              <a:t>Playing movies</a:t>
            </a:r>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a:defRPr/>
            </a:pPr>
            <a:fld id="{DDF37BC5-4AFB-44F1-8819-9624B734ACC7}" type="slidenum">
              <a:rPr lang="en-US">
                <a:solidFill>
                  <a:srgbClr val="E9E5DC"/>
                </a:solidFill>
                <a:cs typeface="+mn-cs"/>
              </a:rPr>
              <a:pPr>
                <a:defRPr/>
              </a:pPr>
              <a:t>‹#›</a:t>
            </a:fld>
            <a:endParaRPr lang="en-US">
              <a:solidFill>
                <a:srgbClr val="E9E5DC"/>
              </a:solidFill>
              <a:cs typeface="+mn-cs"/>
            </a:endParaRPr>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extLst>
      <p:ext uri="{BB962C8B-B14F-4D97-AF65-F5344CB8AC3E}">
        <p14:creationId xmlns:p14="http://schemas.microsoft.com/office/powerpoint/2010/main" val="2432551065"/>
      </p:ext>
    </p:extLst>
  </p:cSld>
  <p:clrMap bg1="dk1" tx1="lt1" bg2="dk2" tx2="lt2" accent1="accent1" accent2="accent2" accent3="accent3" accent4="accent4" accent5="accent5" accent6="accent6" hlink="hlink" folHlink="folHlink"/>
  <p:sldLayoutIdLst>
    <p:sldLayoutId id="2147484811" r:id="rId1"/>
    <p:sldLayoutId id="2147484812" r:id="rId2"/>
    <p:sldLayoutId id="2147484813" r:id="rId3"/>
    <p:sldLayoutId id="2147484814" r:id="rId4"/>
    <p:sldLayoutId id="2147484815" r:id="rId5"/>
    <p:sldLayoutId id="2147484816" r:id="rId6"/>
    <p:sldLayoutId id="2147484817" r:id="rId7"/>
    <p:sldLayoutId id="2147484818" r:id="rId8"/>
    <p:sldLayoutId id="2147484819" r:id="rId9"/>
    <p:sldLayoutId id="2147484820" r:id="rId10"/>
    <p:sldLayoutId id="2147484821" r:id="rId11"/>
    <p:sldLayoutId id="2147484822" r:id="rId12"/>
  </p:sldLayoutIdLst>
  <p:transition spd="slow">
    <p:pull/>
  </p:transition>
  <p:timing>
    <p:tnLst>
      <p:par>
        <p:cTn id="1" dur="indefinite" restart="never" nodeType="tmRoot"/>
      </p:par>
    </p:tnLst>
  </p:timing>
  <p:hf sldNum="0" hdr="0" dt="0"/>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88261A"/>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711E14"/>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88261A"/>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88261A"/>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slideLayout" Target="../slideLayouts/slideLayout29.xml"/><Relationship Id="rId7" Type="http://schemas.openxmlformats.org/officeDocument/2006/relationships/image" Target="../media/image4.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jpeg"/><Relationship Id="rId5" Type="http://schemas.openxmlformats.org/officeDocument/2006/relationships/hyperlink" Target="http://www.offrench.net/photos/gallery-8_photo-644.php" TargetMode="External"/><Relationship Id="rId10" Type="http://schemas.openxmlformats.org/officeDocument/2006/relationships/image" Target="../media/image7.jpeg"/><Relationship Id="rId4" Type="http://schemas.openxmlformats.org/officeDocument/2006/relationships/notesSlide" Target="../notesSlides/notesSlide1.xml"/><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hyperlink" Target="http://www.historyinteractive.co.uk/" TargetMode="Externa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7.xml"/><Relationship Id="rId7" Type="http://schemas.openxmlformats.org/officeDocument/2006/relationships/diagramQuickStyle" Target="../diagrams/quickStyle1.xml"/><Relationship Id="rId2" Type="http://schemas.openxmlformats.org/officeDocument/2006/relationships/audio" Target="../media/media2.wma"/><Relationship Id="rId1" Type="http://schemas.microsoft.com/office/2007/relationships/media" Target="../media/media2.wma"/><Relationship Id="rId6" Type="http://schemas.openxmlformats.org/officeDocument/2006/relationships/diagramLayout" Target="../diagrams/layout1.xml"/><Relationship Id="rId11" Type="http://schemas.openxmlformats.org/officeDocument/2006/relationships/image" Target="../media/image9.png"/><Relationship Id="rId5" Type="http://schemas.openxmlformats.org/officeDocument/2006/relationships/diagramData" Target="../diagrams/data1.xml"/><Relationship Id="rId10" Type="http://schemas.openxmlformats.org/officeDocument/2006/relationships/image" Target="../media/image8.jpeg"/><Relationship Id="rId4" Type="http://schemas.openxmlformats.org/officeDocument/2006/relationships/audio" Target="../media/audio1.wav"/><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image" Target="../media/image10.jpeg"/><Relationship Id="rId18" Type="http://schemas.openxmlformats.org/officeDocument/2006/relationships/image" Target="../media/image13.wmf"/><Relationship Id="rId3" Type="http://schemas.openxmlformats.org/officeDocument/2006/relationships/audio" Target="../media/audio2.wav"/><Relationship Id="rId7" Type="http://schemas.openxmlformats.org/officeDocument/2006/relationships/diagramQuickStyle" Target="../diagrams/quickStyle2.xml"/><Relationship Id="rId12" Type="http://schemas.openxmlformats.org/officeDocument/2006/relationships/hyperlink" Target="http://157.182.176.39/glamb/images/Lloyd-George_Orlando_Clemenceau_Wilson.jpg" TargetMode="External"/><Relationship Id="rId17" Type="http://schemas.openxmlformats.org/officeDocument/2006/relationships/hyperlink" Target="Attitudes%20To%20Peace%201919.doc" TargetMode="External"/><Relationship Id="rId2" Type="http://schemas.openxmlformats.org/officeDocument/2006/relationships/notesSlide" Target="../notesSlides/notesSlide2.xml"/><Relationship Id="rId16" Type="http://schemas.openxmlformats.org/officeDocument/2006/relationships/image" Target="../media/image12.wmf"/><Relationship Id="rId1" Type="http://schemas.openxmlformats.org/officeDocument/2006/relationships/slideLayout" Target="../slideLayouts/slideLayout7.xml"/><Relationship Id="rId6" Type="http://schemas.openxmlformats.org/officeDocument/2006/relationships/diagramLayout" Target="../diagrams/layout2.xml"/><Relationship Id="rId11" Type="http://schemas.openxmlformats.org/officeDocument/2006/relationships/hyperlink" Target="http://www.sonic.net/~kathy/vers.big.jpg" TargetMode="External"/><Relationship Id="rId5" Type="http://schemas.openxmlformats.org/officeDocument/2006/relationships/diagramData" Target="../diagrams/data2.xml"/><Relationship Id="rId15" Type="http://schemas.openxmlformats.org/officeDocument/2006/relationships/hyperlink" Target="The%20Kaiser%20and%20War%20Crimes.doc" TargetMode="External"/><Relationship Id="rId10" Type="http://schemas.openxmlformats.org/officeDocument/2006/relationships/hyperlink" Target="http://www.johndclare.net/images/Versailles_Conference.jpg" TargetMode="External"/><Relationship Id="rId4" Type="http://schemas.openxmlformats.org/officeDocument/2006/relationships/audio" Target="../media/audio1.wav"/><Relationship Id="rId9" Type="http://schemas.microsoft.com/office/2007/relationships/diagramDrawing" Target="../diagrams/drawing2.xml"/><Relationship Id="rId14" Type="http://schemas.openxmlformats.org/officeDocument/2006/relationships/image" Target="../media/image11.wmf"/></Relationships>
</file>

<file path=ppt/slides/_rels/slide5.xml.rels><?xml version="1.0" encoding="UTF-8" standalone="yes"?>
<Relationships xmlns="http://schemas.openxmlformats.org/package/2006/relationships"><Relationship Id="rId8" Type="http://schemas.openxmlformats.org/officeDocument/2006/relationships/audio" Target="../media/media6.wma"/><Relationship Id="rId13" Type="http://schemas.openxmlformats.org/officeDocument/2006/relationships/diagramLayout" Target="../diagrams/layout3.xml"/><Relationship Id="rId18" Type="http://schemas.openxmlformats.org/officeDocument/2006/relationships/image" Target="../media/image13.wmf"/><Relationship Id="rId26" Type="http://schemas.openxmlformats.org/officeDocument/2006/relationships/image" Target="../media/image19.wmf"/><Relationship Id="rId3" Type="http://schemas.microsoft.com/office/2007/relationships/media" Target="../media/media4.WAV"/><Relationship Id="rId21" Type="http://schemas.openxmlformats.org/officeDocument/2006/relationships/image" Target="../media/image11.wmf"/><Relationship Id="rId7" Type="http://schemas.microsoft.com/office/2007/relationships/media" Target="../media/media6.wma"/><Relationship Id="rId12" Type="http://schemas.openxmlformats.org/officeDocument/2006/relationships/diagramData" Target="../diagrams/data3.xml"/><Relationship Id="rId17" Type="http://schemas.openxmlformats.org/officeDocument/2006/relationships/hyperlink" Target="David%20Lloyd%20George%20Source%20Advanced%20Task.doc" TargetMode="External"/><Relationship Id="rId25" Type="http://schemas.openxmlformats.org/officeDocument/2006/relationships/image" Target="../media/image18.png"/><Relationship Id="rId2" Type="http://schemas.openxmlformats.org/officeDocument/2006/relationships/audio" Target="../media/media3.WAV"/><Relationship Id="rId16" Type="http://schemas.microsoft.com/office/2007/relationships/diagramDrawing" Target="../diagrams/drawing3.xml"/><Relationship Id="rId20" Type="http://schemas.openxmlformats.org/officeDocument/2006/relationships/image" Target="../media/image12.wmf"/><Relationship Id="rId29" Type="http://schemas.openxmlformats.org/officeDocument/2006/relationships/image" Target="../media/image22.jpg"/><Relationship Id="rId1" Type="http://schemas.microsoft.com/office/2007/relationships/media" Target="../media/media3.WAV"/><Relationship Id="rId6" Type="http://schemas.openxmlformats.org/officeDocument/2006/relationships/audio" Target="../media/media5.WAV"/><Relationship Id="rId11" Type="http://schemas.openxmlformats.org/officeDocument/2006/relationships/image" Target="../media/image14.jpg"/><Relationship Id="rId24" Type="http://schemas.openxmlformats.org/officeDocument/2006/relationships/image" Target="../media/image17.png"/><Relationship Id="rId5" Type="http://schemas.microsoft.com/office/2007/relationships/media" Target="../media/media5.WAV"/><Relationship Id="rId15" Type="http://schemas.openxmlformats.org/officeDocument/2006/relationships/diagramColors" Target="../diagrams/colors3.xml"/><Relationship Id="rId23" Type="http://schemas.openxmlformats.org/officeDocument/2006/relationships/image" Target="../media/image16.png"/><Relationship Id="rId28" Type="http://schemas.openxmlformats.org/officeDocument/2006/relationships/image" Target="../media/image21.wmf"/><Relationship Id="rId10" Type="http://schemas.openxmlformats.org/officeDocument/2006/relationships/audio" Target="../media/audio2.wav"/><Relationship Id="rId19" Type="http://schemas.openxmlformats.org/officeDocument/2006/relationships/hyperlink" Target="wilson's%2014%20points.doc" TargetMode="External"/><Relationship Id="rId31" Type="http://schemas.openxmlformats.org/officeDocument/2006/relationships/image" Target="../media/image24.jpg"/><Relationship Id="rId4" Type="http://schemas.openxmlformats.org/officeDocument/2006/relationships/audio" Target="../media/media4.WAV"/><Relationship Id="rId9" Type="http://schemas.openxmlformats.org/officeDocument/2006/relationships/slideLayout" Target="../slideLayouts/slideLayout7.xml"/><Relationship Id="rId14" Type="http://schemas.openxmlformats.org/officeDocument/2006/relationships/diagramQuickStyle" Target="../diagrams/quickStyle3.xml"/><Relationship Id="rId22" Type="http://schemas.openxmlformats.org/officeDocument/2006/relationships/image" Target="../media/image15.png"/><Relationship Id="rId27" Type="http://schemas.openxmlformats.org/officeDocument/2006/relationships/image" Target="../media/image20.jpg"/><Relationship Id="rId30"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7042" name="Picture 5" descr="The palace of Versailles at sunset, photo from: Palace of Versailles, Ile de France">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684213" y="333375"/>
            <a:ext cx="7543800" cy="727075"/>
          </a:xfrm>
          <a:prstGeom prst="rect">
            <a:avLst/>
          </a:prstGeom>
          <a:solidFill>
            <a:schemeClr val="accent1">
              <a:alpha val="64999"/>
            </a:schemeClr>
          </a:solidFill>
          <a:ln w="25400" algn="ctr">
            <a:solidFill>
              <a:schemeClr val="accent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sz="4000" b="1" dirty="0">
                <a:solidFill>
                  <a:schemeClr val="bg1"/>
                </a:solidFill>
                <a:latin typeface="Tw Cen MT" pitchFamily="34" charset="0"/>
                <a:cs typeface="+mn-cs"/>
              </a:rPr>
              <a:t>GCSE MODERN WORLD HISTORY</a:t>
            </a:r>
            <a:endParaRPr lang="en-US" sz="4000" b="1" dirty="0">
              <a:solidFill>
                <a:schemeClr val="bg1"/>
              </a:solidFill>
              <a:latin typeface="Tw Cen MT" pitchFamily="34" charset="0"/>
              <a:cs typeface="+mn-cs"/>
            </a:endParaRPr>
          </a:p>
        </p:txBody>
      </p:sp>
      <p:sp>
        <p:nvSpPr>
          <p:cNvPr id="3" name="TextBox 2"/>
          <p:cNvSpPr txBox="1">
            <a:spLocks noChangeArrowheads="1"/>
          </p:cNvSpPr>
          <p:nvPr/>
        </p:nvSpPr>
        <p:spPr bwMode="auto">
          <a:xfrm>
            <a:off x="1187450" y="1773238"/>
            <a:ext cx="6553200" cy="3467100"/>
          </a:xfrm>
          <a:prstGeom prst="rect">
            <a:avLst/>
          </a:prstGeom>
          <a:solidFill>
            <a:schemeClr val="accent1">
              <a:alpha val="52940"/>
            </a:schemeClr>
          </a:solidFill>
          <a:ln w="25400">
            <a:solidFill>
              <a:schemeClr val="accent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4400" b="1">
                <a:solidFill>
                  <a:srgbClr val="FFFF00"/>
                </a:solidFill>
                <a:latin typeface="Tw Cen MT" pitchFamily="34" charset="0"/>
              </a:rPr>
              <a:t>INTERNATIONAL RELATIONS 1918-1945</a:t>
            </a:r>
            <a:endParaRPr lang="en-US">
              <a:solidFill>
                <a:srgbClr val="FFFF00"/>
              </a:solidFill>
              <a:latin typeface="Tw Cen MT" pitchFamily="34" charset="0"/>
            </a:endParaRPr>
          </a:p>
          <a:p>
            <a:pPr algn="ctr" eaLnBrk="1" hangingPunct="1"/>
            <a:r>
              <a:rPr lang="en-GB" sz="4400" b="1" u="sng">
                <a:solidFill>
                  <a:srgbClr val="FFFF00"/>
                </a:solidFill>
                <a:latin typeface="Tw Cen MT" pitchFamily="34" charset="0"/>
              </a:rPr>
              <a:t>THE PARIS PEACE CONFERENCE 1919-1920</a:t>
            </a:r>
          </a:p>
          <a:p>
            <a:pPr algn="ctr" eaLnBrk="1" hangingPunct="1"/>
            <a:r>
              <a:rPr lang="en-GB" sz="4400" b="1" u="sng">
                <a:solidFill>
                  <a:srgbClr val="FFFF00"/>
                </a:solidFill>
                <a:latin typeface="Tw Cen MT" pitchFamily="34" charset="0"/>
              </a:rPr>
              <a:t>INTERACTIVE</a:t>
            </a:r>
            <a:endParaRPr lang="en-US" sz="4400" b="1" u="sng">
              <a:solidFill>
                <a:srgbClr val="FFFF00"/>
              </a:solidFill>
              <a:latin typeface="Tw Cen MT" pitchFamily="34" charset="0"/>
            </a:endParaRPr>
          </a:p>
        </p:txBody>
      </p:sp>
      <p:sp>
        <p:nvSpPr>
          <p:cNvPr id="4" name="TextBox 3"/>
          <p:cNvSpPr txBox="1">
            <a:spLocks noChangeArrowheads="1"/>
          </p:cNvSpPr>
          <p:nvPr/>
        </p:nvSpPr>
        <p:spPr bwMode="auto">
          <a:xfrm>
            <a:off x="250825" y="5949950"/>
            <a:ext cx="8610600" cy="666750"/>
          </a:xfrm>
          <a:prstGeom prst="rect">
            <a:avLst/>
          </a:prstGeom>
          <a:solidFill>
            <a:schemeClr val="accent1">
              <a:alpha val="62000"/>
            </a:schemeClr>
          </a:solidFill>
          <a:ln w="25400" algn="ctr">
            <a:solidFill>
              <a:schemeClr val="accent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sz="3600" b="1">
                <a:solidFill>
                  <a:schemeClr val="bg1"/>
                </a:solidFill>
                <a:latin typeface="Tw Cen MT" pitchFamily="34" charset="0"/>
                <a:cs typeface="+mn-cs"/>
              </a:rPr>
              <a:t>How successful were the peace treaties?</a:t>
            </a:r>
            <a:endParaRPr lang="en-US" sz="3600" b="1">
              <a:solidFill>
                <a:schemeClr val="bg1"/>
              </a:solidFill>
              <a:latin typeface="Tw Cen MT" pitchFamily="34" charset="0"/>
              <a:cs typeface="+mn-cs"/>
            </a:endParaRPr>
          </a:p>
        </p:txBody>
      </p:sp>
      <p:pic>
        <p:nvPicPr>
          <p:cNvPr id="7" name="F416486.WAV">
            <a:hlinkClick r:id="" action="ppaction://media"/>
          </p:cNvPr>
          <p:cNvPicPr>
            <a:picLocks/>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0963" y="269875"/>
            <a:ext cx="600075"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p:cNvPicPr>
          <p:nvPr/>
        </p:nvPicPr>
        <p:blipFill>
          <a:blip r:embed="rId8"/>
          <a:stretch>
            <a:fillRect/>
          </a:stretch>
        </p:blipFill>
        <p:spPr>
          <a:xfrm>
            <a:off x="857250" y="2287588"/>
            <a:ext cx="2246313" cy="2644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9"/>
          <a:stretch>
            <a:fillRect/>
          </a:stretch>
        </p:blipFill>
        <p:spPr>
          <a:xfrm>
            <a:off x="3295650" y="2287588"/>
            <a:ext cx="2208213" cy="2644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10"/>
          <a:stretch>
            <a:fillRect/>
          </a:stretch>
        </p:blipFill>
        <p:spPr>
          <a:xfrm>
            <a:off x="5732463" y="2287588"/>
            <a:ext cx="2208212" cy="2644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7856" fill="hold"/>
                                        <p:tgtEl>
                                          <p:spTgt spid="7"/>
                                        </p:tgtEl>
                                      </p:cBhvr>
                                    </p:cmd>
                                  </p:childTnLst>
                                </p:cTn>
                              </p:par>
                              <p:par>
                                <p:cTn id="7" presetID="6" presetClass="emph" presetSubtype="0" fill="hold" nodeType="withEffect">
                                  <p:stCondLst>
                                    <p:cond delay="0"/>
                                  </p:stCondLst>
                                  <p:childTnLst>
                                    <p:animScale>
                                      <p:cBhvr>
                                        <p:cTn id="8" dur="2000" fill="hold"/>
                                        <p:tgtEl>
                                          <p:spTgt spid="6"/>
                                        </p:tgtEl>
                                      </p:cBhvr>
                                      <p:by x="150000" y="150000"/>
                                    </p:animScale>
                                  </p:childTnLst>
                                  <p:subTnLst>
                                    <p:set>
                                      <p:cBhvr override="childStyle">
                                        <p:cTn dur="1" fill="hold" display="0" masterRel="sameClick" afterEffect="1">
                                          <p:stCondLst>
                                            <p:cond evt="end" delay="0">
                                              <p:tn val="7"/>
                                            </p:cond>
                                          </p:stCondLst>
                                        </p:cTn>
                                        <p:tgtEl>
                                          <p:spTgt spid="6"/>
                                        </p:tgtEl>
                                        <p:attrNameLst>
                                          <p:attrName>style.visibility</p:attrName>
                                        </p:attrNameLst>
                                      </p:cBhvr>
                                      <p:to>
                                        <p:strVal val="hidden"/>
                                      </p:to>
                                    </p:set>
                                  </p:subTnLst>
                                </p:cTn>
                              </p:par>
                              <p:par>
                                <p:cTn id="9" presetID="6" presetClass="emph" presetSubtype="0" fill="hold" nodeType="withEffect">
                                  <p:stCondLst>
                                    <p:cond delay="2500"/>
                                  </p:stCondLst>
                                  <p:childTnLst>
                                    <p:animScale>
                                      <p:cBhvr>
                                        <p:cTn id="10" dur="2000" fill="hold"/>
                                        <p:tgtEl>
                                          <p:spTgt spid="8"/>
                                        </p:tgtEl>
                                      </p:cBhvr>
                                      <p:by x="150000" y="150000"/>
                                    </p:animScale>
                                  </p:childTnLst>
                                  <p:subTnLst>
                                    <p:set>
                                      <p:cBhvr override="childStyle">
                                        <p:cTn dur="1" fill="hold" display="0" masterRel="sameClick" afterEffect="1">
                                          <p:stCondLst>
                                            <p:cond evt="end" delay="0">
                                              <p:tn val="9"/>
                                            </p:cond>
                                          </p:stCondLst>
                                        </p:cTn>
                                        <p:tgtEl>
                                          <p:spTgt spid="8"/>
                                        </p:tgtEl>
                                        <p:attrNameLst>
                                          <p:attrName>style.visibility</p:attrName>
                                        </p:attrNameLst>
                                      </p:cBhvr>
                                      <p:to>
                                        <p:strVal val="hidden"/>
                                      </p:to>
                                    </p:set>
                                  </p:subTnLst>
                                </p:cTn>
                              </p:par>
                              <p:par>
                                <p:cTn id="11" presetID="6" presetClass="emph" presetSubtype="0" fill="hold" nodeType="withEffect">
                                  <p:stCondLst>
                                    <p:cond delay="5000"/>
                                  </p:stCondLst>
                                  <p:childTnLst>
                                    <p:animScale>
                                      <p:cBhvr>
                                        <p:cTn id="12" dur="2000" fill="hold"/>
                                        <p:tgtEl>
                                          <p:spTgt spid="9"/>
                                        </p:tgtEl>
                                      </p:cBhvr>
                                      <p:by x="150000" y="150000"/>
                                    </p:animScale>
                                  </p:childTnLst>
                                  <p:subTnLst>
                                    <p:set>
                                      <p:cBhvr override="childStyle">
                                        <p:cTn dur="1" fill="hold" display="0" masterRel="sameClick" afterEffect="1">
                                          <p:stCondLst>
                                            <p:cond evt="end" delay="0">
                                              <p:tn val="11"/>
                                            </p:cond>
                                          </p:stCondLst>
                                        </p:cTn>
                                        <p:tgtEl>
                                          <p:spTgt spid="9"/>
                                        </p:tgtEl>
                                        <p:attrNameLst>
                                          <p:attrName>style.visibility</p:attrName>
                                        </p:attrNameLst>
                                      </p:cBhvr>
                                      <p:to>
                                        <p:strVal val="hidden"/>
                                      </p:to>
                                    </p:set>
                                  </p:subTnLst>
                                </p:cTn>
                              </p:par>
                              <p:par>
                                <p:cTn id="13" presetID="23" presetClass="entr" presetSubtype="16" fill="hold" grpId="0" nodeType="withEffect">
                                  <p:stCondLst>
                                    <p:cond delay="800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1000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childTnLst>
                                </p:cTn>
                              </p:par>
                              <p:par>
                                <p:cTn id="21" presetID="35" presetClass="entr" presetSubtype="0" fill="hold" grpId="0" nodeType="withEffect">
                                  <p:stCondLst>
                                    <p:cond delay="1200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2000"/>
                                        <p:tgtEl>
                                          <p:spTgt spid="3"/>
                                        </p:tgtEl>
                                      </p:cBhvr>
                                    </p:animEffect>
                                    <p:anim calcmode="lin" valueType="num">
                                      <p:cBhvr>
                                        <p:cTn id="24" dur="2000" fill="hold"/>
                                        <p:tgtEl>
                                          <p:spTgt spid="3"/>
                                        </p:tgtEl>
                                        <p:attrNameLst>
                                          <p:attrName>style.rotation</p:attrName>
                                        </p:attrNameLst>
                                      </p:cBhvr>
                                      <p:tavLst>
                                        <p:tav tm="0">
                                          <p:val>
                                            <p:fltVal val="720"/>
                                          </p:val>
                                        </p:tav>
                                        <p:tav tm="100000">
                                          <p:val>
                                            <p:fltVal val="0"/>
                                          </p:val>
                                        </p:tav>
                                      </p:tavLst>
                                    </p:anim>
                                    <p:anim calcmode="lin" valueType="num">
                                      <p:cBhvr>
                                        <p:cTn id="25" dur="2000" fill="hold"/>
                                        <p:tgtEl>
                                          <p:spTgt spid="3"/>
                                        </p:tgtEl>
                                        <p:attrNameLst>
                                          <p:attrName>ppt_h</p:attrName>
                                        </p:attrNameLst>
                                      </p:cBhvr>
                                      <p:tavLst>
                                        <p:tav tm="0">
                                          <p:val>
                                            <p:fltVal val="0"/>
                                          </p:val>
                                        </p:tav>
                                        <p:tav tm="100000">
                                          <p:val>
                                            <p:strVal val="#ppt_h"/>
                                          </p:val>
                                        </p:tav>
                                      </p:tavLst>
                                    </p:anim>
                                    <p:anim calcmode="lin" valueType="num">
                                      <p:cBhvr>
                                        <p:cTn id="26" dur="2000" fill="hold"/>
                                        <p:tgtEl>
                                          <p:spTgt spid="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76000" showWhenStopped="0">
                <p:cTn id="2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2" grpId="0" animBg="1"/>
      <p:bldP spid="3" grpId="0" animBg="1"/>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p:cNvSpPr txBox="1"/>
          <p:nvPr/>
        </p:nvSpPr>
        <p:spPr>
          <a:xfrm>
            <a:off x="647700" y="141510"/>
            <a:ext cx="7848600" cy="1384995"/>
          </a:xfrm>
          <a:prstGeom prst="rect">
            <a:avLst/>
          </a:prstGeom>
          <a:noFill/>
        </p:spPr>
        <p:txBody>
          <a:bodyPr>
            <a:spAutoFit/>
          </a:bodyPr>
          <a:lstStyle/>
          <a:p>
            <a:pPr algn="ctr" fontAlgn="auto">
              <a:spcBef>
                <a:spcPts val="0"/>
              </a:spcBef>
              <a:spcAft>
                <a:spcPts val="0"/>
              </a:spcAft>
              <a:defRPr/>
            </a:pPr>
            <a:r>
              <a:rPr lang="en-GB" sz="4400" b="1" u="sng" kern="0" dirty="0">
                <a:solidFill>
                  <a:prstClr val="white"/>
                </a:solidFill>
                <a:latin typeface="Tw Cen MT"/>
                <a:cs typeface="+mn-cs"/>
              </a:rPr>
              <a:t>History Interactive</a:t>
            </a:r>
          </a:p>
          <a:p>
            <a:pPr algn="ctr" fontAlgn="auto">
              <a:spcBef>
                <a:spcPts val="0"/>
              </a:spcBef>
              <a:spcAft>
                <a:spcPts val="0"/>
              </a:spcAft>
              <a:defRPr/>
            </a:pPr>
            <a:r>
              <a:rPr lang="en-GB" sz="4000" b="1" kern="0" dirty="0" smtClean="0">
                <a:solidFill>
                  <a:prstClr val="white"/>
                </a:solidFill>
                <a:latin typeface="Tw Cen MT"/>
                <a:cs typeface="+mn-cs"/>
              </a:rPr>
              <a:t>Teaching and Learning Resources</a:t>
            </a:r>
            <a:endParaRPr lang="en-GB" sz="4000" b="1" kern="0" dirty="0">
              <a:solidFill>
                <a:prstClr val="white"/>
              </a:solidFill>
              <a:latin typeface="Tw Cen MT"/>
              <a:cs typeface="+mn-cs"/>
            </a:endParaRPr>
          </a:p>
        </p:txBody>
      </p:sp>
      <p:sp>
        <p:nvSpPr>
          <p:cNvPr id="9" name="TextBox 8"/>
          <p:cNvSpPr txBox="1"/>
          <p:nvPr/>
        </p:nvSpPr>
        <p:spPr>
          <a:xfrm>
            <a:off x="370113" y="1612674"/>
            <a:ext cx="8512629" cy="4278094"/>
          </a:xfrm>
          <a:prstGeom prst="rect">
            <a:avLst/>
          </a:prstGeom>
          <a:noFill/>
        </p:spPr>
        <p:txBody>
          <a:bodyPr wrap="square">
            <a:spAutoFit/>
          </a:bodyPr>
          <a:lstStyle/>
          <a:p>
            <a:pPr algn="ctr" fontAlgn="auto">
              <a:spcBef>
                <a:spcPts val="0"/>
              </a:spcBef>
              <a:spcAft>
                <a:spcPts val="0"/>
              </a:spcAft>
              <a:defRPr/>
            </a:pPr>
            <a:r>
              <a:rPr lang="en-GB" sz="4800" b="1" kern="0" dirty="0">
                <a:solidFill>
                  <a:srgbClr val="FFFF00"/>
                </a:solidFill>
                <a:latin typeface="Tw Cen MT" pitchFamily="34" charset="0"/>
                <a:cs typeface="+mn-cs"/>
              </a:rPr>
              <a:t>These are sample slides.</a:t>
            </a:r>
          </a:p>
          <a:p>
            <a:pPr algn="ctr" fontAlgn="auto">
              <a:spcBef>
                <a:spcPts val="0"/>
              </a:spcBef>
              <a:spcAft>
                <a:spcPts val="0"/>
              </a:spcAft>
              <a:defRPr/>
            </a:pPr>
            <a:r>
              <a:rPr lang="en-GB" sz="4800" kern="0" dirty="0">
                <a:solidFill>
                  <a:prstClr val="white"/>
                </a:solidFill>
                <a:latin typeface="Tw Cen MT" pitchFamily="34" charset="0"/>
                <a:cs typeface="+mn-cs"/>
              </a:rPr>
              <a:t>There is no audio, document links or internet </a:t>
            </a:r>
            <a:r>
              <a:rPr lang="en-GB" sz="4800" kern="0" dirty="0" smtClean="0">
                <a:solidFill>
                  <a:prstClr val="white"/>
                </a:solidFill>
                <a:latin typeface="Tw Cen MT" pitchFamily="34" charset="0"/>
                <a:cs typeface="+mn-cs"/>
              </a:rPr>
              <a:t>links in this sample.</a:t>
            </a:r>
          </a:p>
          <a:p>
            <a:pPr algn="ctr" fontAlgn="auto">
              <a:spcBef>
                <a:spcPts val="0"/>
              </a:spcBef>
              <a:spcAft>
                <a:spcPts val="0"/>
              </a:spcAft>
              <a:defRPr/>
            </a:pPr>
            <a:endParaRPr lang="en-GB" sz="3200" kern="0" dirty="0" smtClean="0">
              <a:solidFill>
                <a:prstClr val="white"/>
              </a:solidFill>
              <a:latin typeface="Tw Cen MT" pitchFamily="34" charset="0"/>
              <a:cs typeface="+mn-cs"/>
            </a:endParaRPr>
          </a:p>
          <a:p>
            <a:pPr algn="ctr" fontAlgn="auto">
              <a:spcBef>
                <a:spcPts val="0"/>
              </a:spcBef>
              <a:spcAft>
                <a:spcPts val="0"/>
              </a:spcAft>
              <a:defRPr/>
            </a:pPr>
            <a:r>
              <a:rPr lang="en-GB" sz="4800" kern="0" dirty="0" smtClean="0">
                <a:solidFill>
                  <a:prstClr val="white"/>
                </a:solidFill>
                <a:latin typeface="Tw Cen MT" pitchFamily="34" charset="0"/>
                <a:cs typeface="+mn-cs"/>
              </a:rPr>
              <a:t>See all of our resources at</a:t>
            </a:r>
          </a:p>
          <a:p>
            <a:pPr algn="ctr" fontAlgn="auto">
              <a:spcBef>
                <a:spcPts val="0"/>
              </a:spcBef>
              <a:spcAft>
                <a:spcPts val="0"/>
              </a:spcAft>
              <a:defRPr/>
            </a:pPr>
            <a:r>
              <a:rPr lang="en-GB" sz="4400" kern="0" dirty="0" smtClean="0">
                <a:solidFill>
                  <a:prstClr val="white"/>
                </a:solidFill>
                <a:latin typeface="Tw Cen MT" pitchFamily="34" charset="0"/>
                <a:cs typeface="+mn-cs"/>
                <a:hlinkClick r:id="rId2"/>
              </a:rPr>
              <a:t>www.historyinteractive.co.uk</a:t>
            </a:r>
            <a:endParaRPr lang="en-GB" sz="4400" kern="0" dirty="0">
              <a:solidFill>
                <a:prstClr val="white"/>
              </a:solidFill>
              <a:latin typeface="Tw Cen MT" pitchFamily="34" charset="0"/>
              <a:cs typeface="+mn-cs"/>
            </a:endParaRPr>
          </a:p>
        </p:txBody>
      </p:sp>
      <p:sp>
        <p:nvSpPr>
          <p:cNvPr id="10" name="TextBox 9"/>
          <p:cNvSpPr txBox="1"/>
          <p:nvPr/>
        </p:nvSpPr>
        <p:spPr>
          <a:xfrm>
            <a:off x="3995057" y="6226634"/>
            <a:ext cx="4767943" cy="369332"/>
          </a:xfrm>
          <a:prstGeom prst="rect">
            <a:avLst/>
          </a:prstGeom>
          <a:noFill/>
        </p:spPr>
        <p:txBody>
          <a:bodyPr wrap="square">
            <a:spAutoFit/>
          </a:bodyPr>
          <a:lstStyle/>
          <a:p>
            <a:pPr algn="r" fontAlgn="auto">
              <a:spcBef>
                <a:spcPts val="0"/>
              </a:spcBef>
              <a:spcAft>
                <a:spcPts val="0"/>
              </a:spcAft>
              <a:defRPr/>
            </a:pPr>
            <a:r>
              <a:rPr lang="en-GB" kern="0" dirty="0">
                <a:solidFill>
                  <a:prstClr val="white"/>
                </a:solidFill>
                <a:latin typeface="Tw Cen MT"/>
                <a:cs typeface="+mn-cs"/>
              </a:rPr>
              <a:t>History </a:t>
            </a:r>
            <a:r>
              <a:rPr lang="en-GB" kern="0" dirty="0" smtClean="0">
                <a:solidFill>
                  <a:prstClr val="white"/>
                </a:solidFill>
                <a:latin typeface="Tw Cen MT"/>
                <a:cs typeface="+mn-cs"/>
              </a:rPr>
              <a:t>Interactive Teaching and Learning © 2013</a:t>
            </a:r>
            <a:endParaRPr lang="en-GB" kern="0" dirty="0">
              <a:solidFill>
                <a:prstClr val="white"/>
              </a:solidFill>
              <a:latin typeface="Tw Cen MT"/>
              <a:cs typeface="+mn-cs"/>
            </a:endParaRPr>
          </a:p>
        </p:txBody>
      </p:sp>
    </p:spTree>
    <p:extLst>
      <p:ext uri="{BB962C8B-B14F-4D97-AF65-F5344CB8AC3E}">
        <p14:creationId xmlns:p14="http://schemas.microsoft.com/office/powerpoint/2010/main" val="80223909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750" fill="hold"/>
                                        <p:tgtEl>
                                          <p:spTgt spid="8"/>
                                        </p:tgtEl>
                                        <p:attrNameLst>
                                          <p:attrName>ppt_w</p:attrName>
                                        </p:attrNameLst>
                                      </p:cBhvr>
                                      <p:tavLst>
                                        <p:tav tm="0">
                                          <p:val>
                                            <p:fltVal val="0"/>
                                          </p:val>
                                        </p:tav>
                                        <p:tav tm="100000">
                                          <p:val>
                                            <p:strVal val="#ppt_w"/>
                                          </p:val>
                                        </p:tav>
                                      </p:tavLst>
                                    </p:anim>
                                    <p:anim calcmode="lin" valueType="num">
                                      <p:cBhvr>
                                        <p:cTn id="8" dur="1750" fill="hold"/>
                                        <p:tgtEl>
                                          <p:spTgt spid="8"/>
                                        </p:tgtEl>
                                        <p:attrNameLst>
                                          <p:attrName>ppt_h</p:attrName>
                                        </p:attrNameLst>
                                      </p:cBhvr>
                                      <p:tavLst>
                                        <p:tav tm="0">
                                          <p:val>
                                            <p:fltVal val="0"/>
                                          </p:val>
                                        </p:tav>
                                        <p:tav tm="100000">
                                          <p:val>
                                            <p:strVal val="#ppt_h"/>
                                          </p:val>
                                        </p:tav>
                                      </p:tavLst>
                                    </p:anim>
                                    <p:anim calcmode="lin" valueType="num">
                                      <p:cBhvr>
                                        <p:cTn id="9" dur="1750" fill="hold"/>
                                        <p:tgtEl>
                                          <p:spTgt spid="8"/>
                                        </p:tgtEl>
                                        <p:attrNameLst>
                                          <p:attrName>style.rotation</p:attrName>
                                        </p:attrNameLst>
                                      </p:cBhvr>
                                      <p:tavLst>
                                        <p:tav tm="0">
                                          <p:val>
                                            <p:fltVal val="90"/>
                                          </p:val>
                                        </p:tav>
                                        <p:tav tm="100000">
                                          <p:val>
                                            <p:fltVal val="0"/>
                                          </p:val>
                                        </p:tav>
                                      </p:tavLst>
                                    </p:anim>
                                    <p:animEffect transition="in" filter="fade">
                                      <p:cBhvr>
                                        <p:cTn id="10" dur="175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20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Picture 2"/>
          <p:cNvGraphicFramePr/>
          <p:nvPr/>
        </p:nvGraphicFramePr>
        <p:xfrm>
          <a:off x="1292587" y="228588"/>
          <a:ext cx="6711588" cy="14489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TextBox 7"/>
          <p:cNvSpPr txBox="1"/>
          <p:nvPr/>
        </p:nvSpPr>
        <p:spPr>
          <a:xfrm>
            <a:off x="323528" y="2057400"/>
            <a:ext cx="6001072" cy="4031873"/>
          </a:xfrm>
          <a:prstGeom prst="rect">
            <a:avLst/>
          </a:prstGeom>
          <a:ln w="28575" cap="flat" cmpd="sng" algn="ctr">
            <a:solidFill>
              <a:schemeClr val="tx1"/>
            </a:solidFill>
            <a:prstDash val="solid"/>
          </a:ln>
        </p:spPr>
        <p:style>
          <a:lnRef idx="2">
            <a:schemeClr val="accent1"/>
          </a:lnRef>
          <a:fillRef idx="1">
            <a:schemeClr val="accent1"/>
          </a:fillRef>
          <a:effectRef idx="0">
            <a:schemeClr val="accent1"/>
          </a:effectRef>
          <a:fontRef idx="minor">
            <a:schemeClr val="lt1"/>
          </a:fontRef>
        </p:style>
        <p:txBody>
          <a:bodyPr wrap="square">
            <a:spAutoFit/>
          </a:bodyPr>
          <a:lstStyle/>
          <a:p>
            <a:pPr algn="ctr">
              <a:defRPr/>
            </a:pPr>
            <a:r>
              <a:rPr lang="en-GB" sz="3200" b="1" dirty="0">
                <a:solidFill>
                  <a:srgbClr val="FFFFFF"/>
                </a:solidFill>
                <a:cs typeface="Times New Roman" pitchFamily="18" charset="0"/>
              </a:rPr>
              <a:t>Learning Outcomes</a:t>
            </a:r>
            <a:endParaRPr lang="en-US" sz="2000" dirty="0">
              <a:solidFill>
                <a:srgbClr val="FFFFFF"/>
              </a:solidFill>
            </a:endParaRPr>
          </a:p>
          <a:p>
            <a:pPr algn="ctr">
              <a:defRPr/>
            </a:pPr>
            <a:r>
              <a:rPr lang="en-GB" sz="3200" dirty="0">
                <a:solidFill>
                  <a:srgbClr val="FFFFFF"/>
                </a:solidFill>
                <a:cs typeface="Times New Roman" pitchFamily="18" charset="0"/>
              </a:rPr>
              <a:t>By the end of this section you will learn what the Paris Peace Conference was, who attended and what they wanted for their country. You will consider why the leaders had different aims and why they could not get what they wanted.</a:t>
            </a:r>
          </a:p>
        </p:txBody>
      </p:sp>
      <p:sp>
        <p:nvSpPr>
          <p:cNvPr id="98308" name="TextBox 5"/>
          <p:cNvSpPr txBox="1">
            <a:spLocks noChangeArrowheads="1"/>
          </p:cNvSpPr>
          <p:nvPr/>
        </p:nvSpPr>
        <p:spPr bwMode="auto">
          <a:xfrm>
            <a:off x="5562600" y="6172200"/>
            <a:ext cx="3276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200" b="1">
                <a:latin typeface="Tw Cen MT" pitchFamily="34" charset="0"/>
              </a:rPr>
              <a:t>GCSE Modern World History                           The Paris Peace Conference 1919-1920</a:t>
            </a:r>
            <a:endParaRPr lang="en-US" sz="1200" b="1">
              <a:latin typeface="Tw Cen MT" pitchFamily="34" charset="0"/>
            </a:endParaRPr>
          </a:p>
        </p:txBody>
      </p:sp>
      <p:sp>
        <p:nvSpPr>
          <p:cNvPr id="12" name="TextBox 11"/>
          <p:cNvSpPr txBox="1"/>
          <p:nvPr/>
        </p:nvSpPr>
        <p:spPr>
          <a:xfrm>
            <a:off x="1530524" y="4365104"/>
            <a:ext cx="3587080" cy="2246769"/>
          </a:xfrm>
          <a:prstGeom prst="rect">
            <a:avLst/>
          </a:prstGeom>
          <a:solidFill>
            <a:schemeClr val="accent3"/>
          </a:solidFill>
          <a:ln w="28575">
            <a:solidFill>
              <a:schemeClr val="tx1"/>
            </a:solidFill>
          </a:ln>
        </p:spPr>
        <p:txBody>
          <a:bodyPr wrap="square">
            <a:spAutoFit/>
          </a:bodyPr>
          <a:lstStyle/>
          <a:p>
            <a:pPr algn="ctr">
              <a:defRPr/>
            </a:pPr>
            <a:r>
              <a:rPr lang="en-GB" sz="2800" dirty="0">
                <a:latin typeface="Tw Cen MT" pitchFamily="34" charset="0"/>
                <a:cs typeface="+mn-cs"/>
              </a:rPr>
              <a:t>Learning outcomes are what you will </a:t>
            </a:r>
            <a:r>
              <a:rPr lang="en-GB" sz="2800" b="1" i="1" dirty="0">
                <a:latin typeface="Tw Cen MT" pitchFamily="34" charset="0"/>
                <a:cs typeface="+mn-cs"/>
              </a:rPr>
              <a:t>know and be able to do</a:t>
            </a:r>
            <a:r>
              <a:rPr lang="en-GB" sz="2800" dirty="0">
                <a:latin typeface="Tw Cen MT" pitchFamily="34" charset="0"/>
                <a:cs typeface="+mn-cs"/>
              </a:rPr>
              <a:t> after the learning activities in this next section.</a:t>
            </a:r>
            <a:endParaRPr lang="en-US" dirty="0">
              <a:latin typeface="Tw Cen MT" pitchFamily="34" charset="0"/>
              <a:cs typeface="+mn-cs"/>
            </a:endParaRPr>
          </a:p>
        </p:txBody>
      </p:sp>
      <p:pic>
        <p:nvPicPr>
          <p:cNvPr id="9" name="Rectangle 8"/>
          <p:cNvPicPr>
            <a:picLocks noChangeAspect="1" noChangeArrowheads="1"/>
          </p:cNvPicPr>
          <p:nvPr/>
        </p:nvPicPr>
        <p:blipFill>
          <a:blip r:embed="rId10" cstate="print"/>
          <a:srcRect/>
          <a:stretch>
            <a:fillRect/>
          </a:stretch>
        </p:blipFill>
        <p:spPr bwMode="auto">
          <a:xfrm>
            <a:off x="6477000" y="2286000"/>
            <a:ext cx="2286000" cy="2286000"/>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Heptagon 9"/>
          <p:cNvSpPr/>
          <p:nvPr/>
        </p:nvSpPr>
        <p:spPr>
          <a:xfrm>
            <a:off x="8382000" y="228600"/>
            <a:ext cx="609600" cy="533400"/>
          </a:xfrm>
          <a:prstGeom prst="heptagon">
            <a:avLst>
              <a:gd name="hf" fmla="val 102572"/>
              <a:gd name="vf" fmla="val 105210"/>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r>
              <a:rPr lang="en-GB">
                <a:solidFill>
                  <a:srgbClr val="FFFFFF"/>
                </a:solidFill>
              </a:rPr>
              <a:t>12</a:t>
            </a:r>
            <a:endParaRPr lang="en-US">
              <a:solidFill>
                <a:srgbClr val="FFFFFF"/>
              </a:solidFill>
            </a:endParaRPr>
          </a:p>
        </p:txBody>
      </p:sp>
      <p:pic>
        <p:nvPicPr>
          <p:cNvPr id="11" name="Outcomes 2.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extLst>
              <a:ext uri="{28A0092B-C50C-407E-A947-70E740481C1C}">
                <a14:useLocalDpi xmlns:a14="http://schemas.microsoft.com/office/drawing/2010/main" val="0"/>
              </a:ext>
            </a:extLst>
          </a:blip>
          <a:srcRect/>
          <a:stretch>
            <a:fillRect/>
          </a:stretch>
        </p:blipFill>
        <p:spPr bwMode="auto">
          <a:xfrm>
            <a:off x="247502" y="1644489"/>
            <a:ext cx="1283022" cy="128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subTnLst>
                                    <p:audio>
                                      <p:cMediaNode vol="100000">
                                        <p:cTn display="0" masterRel="sameClick">
                                          <p:stCondLst>
                                            <p:cond evt="begin" delay="0">
                                              <p:tn val="5"/>
                                            </p:cond>
                                          </p:stCondLst>
                                          <p:endCondLst>
                                            <p:cond evt="onStopAudio" delay="0">
                                              <p:tgtEl>
                                                <p:sldTgt/>
                                              </p:tgtEl>
                                            </p:cond>
                                          </p:endCondLst>
                                        </p:cTn>
                                        <p:tgtEl>
                                          <p:sndTgt r:embed="rId4" name="push.wav"/>
                                        </p:tgtEl>
                                      </p:cMediaNode>
                                    </p:audio>
                                  </p:sub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xit" presetSubtype="10" fill="hold" grpId="0" nodeType="clickEffect">
                                  <p:stCondLst>
                                    <p:cond delay="0"/>
                                  </p:stCondLst>
                                  <p:childTnLst>
                                    <p:animEffect transition="out" filter="checkerboard(across)">
                                      <p:cBhvr>
                                        <p:cTn id="14" dur="500"/>
                                        <p:tgtEl>
                                          <p:spTgt spid="12"/>
                                        </p:tgtEl>
                                      </p:cBhvr>
                                    </p:animEffect>
                                    <p:set>
                                      <p:cBhvr>
                                        <p:cTn id="15" dur="1" fill="hold">
                                          <p:stCondLst>
                                            <p:cond delay="499"/>
                                          </p:stCondLst>
                                        </p:cTn>
                                        <p:tgtEl>
                                          <p:spTgt spid="12"/>
                                        </p:tgtEl>
                                        <p:attrNameLst>
                                          <p:attrName>style.visibility</p:attrName>
                                        </p:attrNameLst>
                                      </p:cBhvr>
                                      <p:to>
                                        <p:strVal val="hidden"/>
                                      </p:to>
                                    </p:set>
                                  </p:childTnLst>
                                  <p:subTnLst>
                                    <p:set>
                                      <p:cBhvr override="childStyle">
                                        <p:cTn dur="1" fill="hold" display="0" masterRel="nextClick" afterEffect="1"/>
                                        <p:tgtEl>
                                          <p:spTgt spid="12"/>
                                        </p:tgtEl>
                                        <p:attrNameLst>
                                          <p:attrName>style.visibility</p:attrName>
                                        </p:attrNameLst>
                                      </p:cBhvr>
                                      <p:to>
                                        <p:strVal val="hidden"/>
                                      </p:to>
                                    </p:set>
                                  </p:subTnLst>
                                </p:cTn>
                              </p:par>
                              <p:par>
                                <p:cTn id="16" presetID="1" presetClass="mediacall" presetSubtype="0" fill="hold" nodeType="withEffect">
                                  <p:stCondLst>
                                    <p:cond delay="0"/>
                                  </p:stCondLst>
                                  <p:childTnLst>
                                    <p:cmd type="call" cmd="playFrom(0.0)">
                                      <p:cBhvr>
                                        <p:cTn id="17" dur="2168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8" fill="hold" display="0">
                  <p:stCondLst>
                    <p:cond delay="indefinite"/>
                  </p:stCondLst>
                  <p:endCondLst>
                    <p:cond evt="onNext" delay="0">
                      <p:tgtEl>
                        <p:sldTgt/>
                      </p:tgtEl>
                    </p:cond>
                    <p:cond evt="onPrev" delay="0">
                      <p:tgtEl>
                        <p:sldTgt/>
                      </p:tgtEl>
                    </p:cond>
                    <p:cond evt="onStopAudio" delay="0">
                      <p:tgtEl>
                        <p:sldTgt/>
                      </p:tgtEl>
                    </p:cond>
                  </p:endCondLst>
                </p:cTn>
                <p:tgtEl>
                  <p:spTgt spid="11"/>
                </p:tgtEl>
              </p:cMediaNode>
            </p:audio>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Picture 2"/>
          <p:cNvGraphicFramePr/>
          <p:nvPr/>
        </p:nvGraphicFramePr>
        <p:xfrm>
          <a:off x="1219909" y="228397"/>
          <a:ext cx="6704536" cy="99080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TextBox 7"/>
          <p:cNvSpPr txBox="1"/>
          <p:nvPr/>
        </p:nvSpPr>
        <p:spPr>
          <a:xfrm>
            <a:off x="152400" y="1295400"/>
            <a:ext cx="8839200" cy="4494213"/>
          </a:xfrm>
          <a:prstGeom prst="rect">
            <a:avLst/>
          </a:prstGeom>
          <a:ln w="28575" cap="flat" cmpd="sng" algn="ctr">
            <a:solidFill>
              <a:schemeClr val="tx1"/>
            </a:solidFill>
            <a:prstDash val="solid"/>
          </a:ln>
        </p:spPr>
        <p:style>
          <a:lnRef idx="2">
            <a:schemeClr val="accent1"/>
          </a:lnRef>
          <a:fillRef idx="1">
            <a:schemeClr val="accent1"/>
          </a:fillRef>
          <a:effectRef idx="0">
            <a:schemeClr val="accent1"/>
          </a:effectRef>
          <a:fontRef idx="minor">
            <a:schemeClr val="lt1"/>
          </a:fontRef>
        </p:style>
        <p:txBody>
          <a:bodyPr>
            <a:spAutoFit/>
          </a:bodyPr>
          <a:lstStyle/>
          <a:p>
            <a:pPr>
              <a:defRPr/>
            </a:pPr>
            <a:r>
              <a:rPr lang="en-GB" sz="2200" dirty="0">
                <a:solidFill>
                  <a:srgbClr val="FFFFFF"/>
                </a:solidFill>
                <a:cs typeface="Times New Roman" pitchFamily="18" charset="0"/>
              </a:rPr>
              <a:t>In January 1919 leaders of the </a:t>
            </a:r>
            <a:r>
              <a:rPr lang="en-GB" sz="2200" b="1" u="sng" dirty="0">
                <a:solidFill>
                  <a:srgbClr val="9BBB59"/>
                </a:solidFill>
                <a:cs typeface="Times New Roman" pitchFamily="18" charset="0"/>
                <a:hlinkClick r:id="" action="ppaction://noaction"/>
              </a:rPr>
              <a:t>Allied</a:t>
            </a:r>
            <a:r>
              <a:rPr lang="en-GB" sz="2200" dirty="0">
                <a:solidFill>
                  <a:srgbClr val="FFFFFF"/>
                </a:solidFill>
                <a:cs typeface="Times New Roman" pitchFamily="18" charset="0"/>
                <a:hlinkClick r:id="" action="ppaction://noaction"/>
              </a:rPr>
              <a:t> </a:t>
            </a:r>
            <a:r>
              <a:rPr lang="en-GB" sz="2200" dirty="0">
                <a:solidFill>
                  <a:srgbClr val="FFFFFF"/>
                </a:solidFill>
                <a:cs typeface="Times New Roman" pitchFamily="18" charset="0"/>
              </a:rPr>
              <a:t>countries met in Paris to decide on the peace terms they would offer the </a:t>
            </a:r>
            <a:r>
              <a:rPr lang="en-GB" sz="2200" b="1" u="sng" dirty="0">
                <a:solidFill>
                  <a:srgbClr val="9BBB59"/>
                </a:solidFill>
                <a:cs typeface="Times New Roman" pitchFamily="18" charset="0"/>
                <a:hlinkClick r:id="" action="ppaction://noaction"/>
              </a:rPr>
              <a:t>Central Powers</a:t>
            </a:r>
            <a:r>
              <a:rPr lang="en-GB" sz="2200" dirty="0">
                <a:solidFill>
                  <a:srgbClr val="FFFFFF"/>
                </a:solidFill>
                <a:cs typeface="Times New Roman" pitchFamily="18" charset="0"/>
              </a:rPr>
              <a:t>. This was known as the </a:t>
            </a:r>
            <a:r>
              <a:rPr lang="en-GB" sz="2200" dirty="0">
                <a:solidFill>
                  <a:srgbClr val="FFFFFF"/>
                </a:solidFill>
                <a:cs typeface="Times New Roman" pitchFamily="18" charset="0"/>
                <a:hlinkClick r:id="rId10"/>
              </a:rPr>
              <a:t>Peace Conference</a:t>
            </a:r>
            <a:r>
              <a:rPr lang="en-GB" sz="2200" dirty="0">
                <a:solidFill>
                  <a:srgbClr val="FFFFFF"/>
                </a:solidFill>
                <a:cs typeface="Times New Roman" pitchFamily="18" charset="0"/>
              </a:rPr>
              <a:t>. They met at the </a:t>
            </a:r>
            <a:r>
              <a:rPr lang="en-GB" sz="2200" dirty="0">
                <a:solidFill>
                  <a:srgbClr val="FFFFFF"/>
                </a:solidFill>
                <a:cs typeface="Times New Roman" pitchFamily="18" charset="0"/>
                <a:hlinkClick r:id="rId11"/>
              </a:rPr>
              <a:t>Palace of Versailles </a:t>
            </a:r>
            <a:r>
              <a:rPr lang="en-GB" sz="2200" dirty="0">
                <a:solidFill>
                  <a:srgbClr val="FFFFFF"/>
                </a:solidFill>
                <a:cs typeface="Times New Roman" pitchFamily="18" charset="0"/>
              </a:rPr>
              <a:t>just outside Paris. The defeated countries were not invited to the  conference or consulted about the peace terms. 32 countries were present but all the major decisions were made by the </a:t>
            </a:r>
            <a:r>
              <a:rPr lang="en-GB" sz="2200" dirty="0">
                <a:solidFill>
                  <a:srgbClr val="FFFFFF"/>
                </a:solidFill>
                <a:cs typeface="Times New Roman" pitchFamily="18" charset="0"/>
                <a:hlinkClick r:id="rId12"/>
              </a:rPr>
              <a:t>‘Big Three’: </a:t>
            </a:r>
            <a:r>
              <a:rPr lang="en-GB" sz="2200" dirty="0">
                <a:solidFill>
                  <a:srgbClr val="FFFFFF"/>
                </a:solidFill>
                <a:cs typeface="Times New Roman" pitchFamily="18" charset="0"/>
              </a:rPr>
              <a:t>Clemenceau, Lloyd George and Wilson. The ‘Big Three’ got on badly from the start and relations between them got worse throughout the conference, especially the relationship between Clemenceau and Wilson. There were 5 peace treaties drawn up at the </a:t>
            </a:r>
            <a:r>
              <a:rPr lang="en-GB" sz="2200" b="1" u="sng" dirty="0">
                <a:solidFill>
                  <a:srgbClr val="9BBB59"/>
                </a:solidFill>
                <a:cs typeface="Times New Roman" pitchFamily="18" charset="0"/>
                <a:hlinkClick r:id="" action="ppaction://noaction"/>
              </a:rPr>
              <a:t>conference</a:t>
            </a:r>
            <a:r>
              <a:rPr lang="en-GB" sz="2200" dirty="0">
                <a:solidFill>
                  <a:srgbClr val="FFFFFF"/>
                </a:solidFill>
                <a:cs typeface="Times New Roman" pitchFamily="18" charset="0"/>
              </a:rPr>
              <a:t>. The main one was the Treaty of Versailles which dealt with Germany. Russia was not invited because she fell out with the Allies, could not be trusted and had become a </a:t>
            </a:r>
            <a:r>
              <a:rPr lang="en-GB" sz="2200" b="1" u="sng" dirty="0">
                <a:solidFill>
                  <a:srgbClr val="9BBB59"/>
                </a:solidFill>
                <a:cs typeface="Times New Roman" pitchFamily="18" charset="0"/>
                <a:hlinkClick r:id="" action="ppaction://noaction"/>
              </a:rPr>
              <a:t>Communist</a:t>
            </a:r>
            <a:r>
              <a:rPr lang="en-GB" sz="2200" dirty="0">
                <a:solidFill>
                  <a:srgbClr val="FFFFFF"/>
                </a:solidFill>
                <a:cs typeface="Times New Roman" pitchFamily="18" charset="0"/>
                <a:hlinkClick r:id="" action="ppaction://noaction"/>
              </a:rPr>
              <a:t> </a:t>
            </a:r>
            <a:r>
              <a:rPr lang="en-GB" sz="2200" dirty="0">
                <a:solidFill>
                  <a:srgbClr val="FFFFFF"/>
                </a:solidFill>
                <a:cs typeface="Times New Roman" pitchFamily="18" charset="0"/>
              </a:rPr>
              <a:t>country. Besides, Russia had already made peace with Germany.</a:t>
            </a:r>
            <a:endParaRPr lang="en-US" sz="2200" dirty="0">
              <a:solidFill>
                <a:srgbClr val="FFFFFF"/>
              </a:solidFill>
              <a:cs typeface="Times New Roman" pitchFamily="18" charset="0"/>
            </a:endParaRPr>
          </a:p>
        </p:txBody>
      </p:sp>
      <p:sp>
        <p:nvSpPr>
          <p:cNvPr id="99332" name="TextBox 3"/>
          <p:cNvSpPr txBox="1">
            <a:spLocks noChangeArrowheads="1"/>
          </p:cNvSpPr>
          <p:nvPr/>
        </p:nvSpPr>
        <p:spPr bwMode="auto">
          <a:xfrm>
            <a:off x="5562600" y="6172200"/>
            <a:ext cx="3276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200" b="1">
                <a:latin typeface="Tw Cen MT" pitchFamily="34" charset="0"/>
              </a:rPr>
              <a:t>GCSE Modern World History                           The Paris Peace Conference 1919-1920</a:t>
            </a:r>
            <a:endParaRPr lang="en-US" sz="1200" b="1">
              <a:latin typeface="Tw Cen MT" pitchFamily="34" charset="0"/>
            </a:endParaRPr>
          </a:p>
        </p:txBody>
      </p:sp>
      <p:sp>
        <p:nvSpPr>
          <p:cNvPr id="12" name="Heptagon 11"/>
          <p:cNvSpPr/>
          <p:nvPr/>
        </p:nvSpPr>
        <p:spPr>
          <a:xfrm>
            <a:off x="8382000" y="228600"/>
            <a:ext cx="609600" cy="533400"/>
          </a:xfrm>
          <a:prstGeom prst="heptagon">
            <a:avLst>
              <a:gd name="hf" fmla="val 102572"/>
              <a:gd name="vf" fmla="val 105210"/>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r>
              <a:rPr lang="en-GB">
                <a:solidFill>
                  <a:srgbClr val="FFFFFF"/>
                </a:solidFill>
              </a:rPr>
              <a:t>13</a:t>
            </a:r>
            <a:endParaRPr lang="en-US">
              <a:solidFill>
                <a:srgbClr val="FFFFFF"/>
              </a:solidFill>
            </a:endParaRPr>
          </a:p>
        </p:txBody>
      </p:sp>
      <p:pic>
        <p:nvPicPr>
          <p:cNvPr id="10" name="Picture 9" descr="548330.jpg"/>
          <p:cNvPicPr>
            <a:picLocks noChangeAspect="1"/>
          </p:cNvPicPr>
          <p:nvPr/>
        </p:nvPicPr>
        <p:blipFill>
          <a:blip r:embed="rId13"/>
          <a:srcRect l="2437" t="3249" r="3333" b="3249"/>
          <a:stretch>
            <a:fillRect/>
          </a:stretch>
        </p:blipFill>
        <p:spPr bwMode="auto">
          <a:xfrm>
            <a:off x="281880" y="495300"/>
            <a:ext cx="8610600" cy="61341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3" name="Rectangle 12"/>
          <p:cNvSpPr/>
          <p:nvPr/>
        </p:nvSpPr>
        <p:spPr>
          <a:xfrm>
            <a:off x="5286375" y="3140968"/>
            <a:ext cx="3200400" cy="1524000"/>
          </a:xfrm>
          <a:prstGeom prst="rect">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TextBox 13"/>
          <p:cNvSpPr txBox="1"/>
          <p:nvPr/>
        </p:nvSpPr>
        <p:spPr>
          <a:xfrm>
            <a:off x="5050432" y="748308"/>
            <a:ext cx="3731518" cy="230832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defRPr/>
            </a:pPr>
            <a:r>
              <a:rPr lang="en-GB" sz="2400" dirty="0"/>
              <a:t>The main leaders at the Paris Peace Conference</a:t>
            </a:r>
          </a:p>
          <a:p>
            <a:pPr>
              <a:defRPr/>
            </a:pPr>
            <a:r>
              <a:rPr lang="en-GB" sz="2400" dirty="0"/>
              <a:t>From left to right:-</a:t>
            </a:r>
          </a:p>
          <a:p>
            <a:pPr>
              <a:defRPr/>
            </a:pPr>
            <a:r>
              <a:rPr lang="en-GB" sz="2400" b="1" dirty="0"/>
              <a:t>Clemenceau, Lloyd George, Orlando [The Italian Prime Minister] and Wilson</a:t>
            </a:r>
            <a:r>
              <a:rPr lang="en-GB" sz="2400" dirty="0"/>
              <a:t>.</a:t>
            </a:r>
            <a:endParaRPr lang="en-US" sz="2400" dirty="0"/>
          </a:p>
        </p:txBody>
      </p:sp>
      <p:sp>
        <p:nvSpPr>
          <p:cNvPr id="4" name="Circular Arrow 3"/>
          <p:cNvSpPr/>
          <p:nvPr/>
        </p:nvSpPr>
        <p:spPr>
          <a:xfrm>
            <a:off x="2059819" y="1157034"/>
            <a:ext cx="5195489" cy="5195489"/>
          </a:xfrm>
          <a:prstGeom prst="circularArrow">
            <a:avLst>
              <a:gd name="adj1" fmla="val 5544"/>
              <a:gd name="adj2" fmla="val 330680"/>
              <a:gd name="adj3" fmla="val 13194078"/>
              <a:gd name="adj4" fmla="val 17751176"/>
              <a:gd name="adj5" fmla="val 5757"/>
            </a:avLst>
          </a:prstGeom>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5" name="Freeform 4"/>
          <p:cNvSpPr/>
          <p:nvPr/>
        </p:nvSpPr>
        <p:spPr>
          <a:xfrm>
            <a:off x="3150731" y="1398938"/>
            <a:ext cx="3013665" cy="1225296"/>
          </a:xfrm>
          <a:custGeom>
            <a:avLst/>
            <a:gdLst>
              <a:gd name="connsiteX0" fmla="*/ 0 w 3013665"/>
              <a:gd name="connsiteY0" fmla="*/ 204220 h 1225296"/>
              <a:gd name="connsiteX1" fmla="*/ 204220 w 3013665"/>
              <a:gd name="connsiteY1" fmla="*/ 0 h 1225296"/>
              <a:gd name="connsiteX2" fmla="*/ 2809445 w 3013665"/>
              <a:gd name="connsiteY2" fmla="*/ 0 h 1225296"/>
              <a:gd name="connsiteX3" fmla="*/ 3013665 w 3013665"/>
              <a:gd name="connsiteY3" fmla="*/ 204220 h 1225296"/>
              <a:gd name="connsiteX4" fmla="*/ 3013665 w 3013665"/>
              <a:gd name="connsiteY4" fmla="*/ 1021076 h 1225296"/>
              <a:gd name="connsiteX5" fmla="*/ 2809445 w 3013665"/>
              <a:gd name="connsiteY5" fmla="*/ 1225296 h 1225296"/>
              <a:gd name="connsiteX6" fmla="*/ 204220 w 3013665"/>
              <a:gd name="connsiteY6" fmla="*/ 1225296 h 1225296"/>
              <a:gd name="connsiteX7" fmla="*/ 0 w 3013665"/>
              <a:gd name="connsiteY7" fmla="*/ 1021076 h 1225296"/>
              <a:gd name="connsiteX8" fmla="*/ 0 w 3013665"/>
              <a:gd name="connsiteY8" fmla="*/ 204220 h 122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3665" h="1225296">
                <a:moveTo>
                  <a:pt x="0" y="204220"/>
                </a:moveTo>
                <a:cubicBezTo>
                  <a:pt x="0" y="91432"/>
                  <a:pt x="91432" y="0"/>
                  <a:pt x="204220" y="0"/>
                </a:cubicBezTo>
                <a:lnTo>
                  <a:pt x="2809445" y="0"/>
                </a:lnTo>
                <a:cubicBezTo>
                  <a:pt x="2922233" y="0"/>
                  <a:pt x="3013665" y="91432"/>
                  <a:pt x="3013665" y="204220"/>
                </a:cubicBezTo>
                <a:lnTo>
                  <a:pt x="3013665" y="1021076"/>
                </a:lnTo>
                <a:cubicBezTo>
                  <a:pt x="3013665" y="1133864"/>
                  <a:pt x="2922233" y="1225296"/>
                  <a:pt x="2809445" y="1225296"/>
                </a:cubicBezTo>
                <a:lnTo>
                  <a:pt x="204220" y="1225296"/>
                </a:lnTo>
                <a:cubicBezTo>
                  <a:pt x="91432" y="1225296"/>
                  <a:pt x="0" y="1133864"/>
                  <a:pt x="0" y="1021076"/>
                </a:cubicBezTo>
                <a:lnTo>
                  <a:pt x="0" y="20422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151254" tIns="151254" rIns="151254" bIns="151254" numCol="1" spcCol="1270" anchor="ctr" anchorCtr="0">
            <a:noAutofit/>
          </a:bodyPr>
          <a:lstStyle/>
          <a:p>
            <a:pPr lvl="0" algn="ctr" defTabSz="1066800">
              <a:lnSpc>
                <a:spcPct val="90000"/>
              </a:lnSpc>
              <a:spcBef>
                <a:spcPct val="0"/>
              </a:spcBef>
              <a:spcAft>
                <a:spcPct val="35000"/>
              </a:spcAft>
            </a:pPr>
            <a:r>
              <a:rPr lang="en-GB" sz="2400" kern="1200" dirty="0" smtClean="0"/>
              <a:t>The winners had different views about peace.</a:t>
            </a:r>
            <a:endParaRPr lang="en-GB" sz="2400" kern="1200" dirty="0"/>
          </a:p>
        </p:txBody>
      </p:sp>
      <p:sp>
        <p:nvSpPr>
          <p:cNvPr id="6" name="Freeform 5"/>
          <p:cNvSpPr/>
          <p:nvPr/>
        </p:nvSpPr>
        <p:spPr>
          <a:xfrm>
            <a:off x="5734799" y="2929853"/>
            <a:ext cx="3013665" cy="1225296"/>
          </a:xfrm>
          <a:custGeom>
            <a:avLst/>
            <a:gdLst>
              <a:gd name="connsiteX0" fmla="*/ 0 w 3013665"/>
              <a:gd name="connsiteY0" fmla="*/ 204220 h 1225296"/>
              <a:gd name="connsiteX1" fmla="*/ 204220 w 3013665"/>
              <a:gd name="connsiteY1" fmla="*/ 0 h 1225296"/>
              <a:gd name="connsiteX2" fmla="*/ 2809445 w 3013665"/>
              <a:gd name="connsiteY2" fmla="*/ 0 h 1225296"/>
              <a:gd name="connsiteX3" fmla="*/ 3013665 w 3013665"/>
              <a:gd name="connsiteY3" fmla="*/ 204220 h 1225296"/>
              <a:gd name="connsiteX4" fmla="*/ 3013665 w 3013665"/>
              <a:gd name="connsiteY4" fmla="*/ 1021076 h 1225296"/>
              <a:gd name="connsiteX5" fmla="*/ 2809445 w 3013665"/>
              <a:gd name="connsiteY5" fmla="*/ 1225296 h 1225296"/>
              <a:gd name="connsiteX6" fmla="*/ 204220 w 3013665"/>
              <a:gd name="connsiteY6" fmla="*/ 1225296 h 1225296"/>
              <a:gd name="connsiteX7" fmla="*/ 0 w 3013665"/>
              <a:gd name="connsiteY7" fmla="*/ 1021076 h 1225296"/>
              <a:gd name="connsiteX8" fmla="*/ 0 w 3013665"/>
              <a:gd name="connsiteY8" fmla="*/ 204220 h 122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3665" h="1225296">
                <a:moveTo>
                  <a:pt x="0" y="204220"/>
                </a:moveTo>
                <a:cubicBezTo>
                  <a:pt x="0" y="91432"/>
                  <a:pt x="91432" y="0"/>
                  <a:pt x="204220" y="0"/>
                </a:cubicBezTo>
                <a:lnTo>
                  <a:pt x="2809445" y="0"/>
                </a:lnTo>
                <a:cubicBezTo>
                  <a:pt x="2922233" y="0"/>
                  <a:pt x="3013665" y="91432"/>
                  <a:pt x="3013665" y="204220"/>
                </a:cubicBezTo>
                <a:lnTo>
                  <a:pt x="3013665" y="1021076"/>
                </a:lnTo>
                <a:cubicBezTo>
                  <a:pt x="3013665" y="1133864"/>
                  <a:pt x="2922233" y="1225296"/>
                  <a:pt x="2809445" y="1225296"/>
                </a:cubicBezTo>
                <a:lnTo>
                  <a:pt x="204220" y="1225296"/>
                </a:lnTo>
                <a:cubicBezTo>
                  <a:pt x="91432" y="1225296"/>
                  <a:pt x="0" y="1133864"/>
                  <a:pt x="0" y="1021076"/>
                </a:cubicBezTo>
                <a:lnTo>
                  <a:pt x="0" y="204220"/>
                </a:lnTo>
                <a:close/>
              </a:path>
            </a:pathLst>
          </a:custGeom>
        </p:spPr>
        <p:style>
          <a:lnRef idx="2">
            <a:schemeClr val="accent3">
              <a:shade val="50000"/>
            </a:schemeClr>
          </a:lnRef>
          <a:fillRef idx="1">
            <a:schemeClr val="accent3"/>
          </a:fillRef>
          <a:effectRef idx="0">
            <a:schemeClr val="accent3"/>
          </a:effectRef>
          <a:fontRef idx="minor">
            <a:schemeClr val="lt1"/>
          </a:fontRef>
        </p:style>
        <p:txBody>
          <a:bodyPr spcFirstLastPara="0" vert="horz" wrap="square" lIns="151254" tIns="151254" rIns="151254" bIns="151254" numCol="1" spcCol="1270" anchor="ctr" anchorCtr="0">
            <a:noAutofit/>
          </a:bodyPr>
          <a:lstStyle/>
          <a:p>
            <a:pPr lvl="0" algn="ctr" defTabSz="1066800">
              <a:lnSpc>
                <a:spcPct val="90000"/>
              </a:lnSpc>
              <a:spcBef>
                <a:spcPct val="0"/>
              </a:spcBef>
              <a:spcAft>
                <a:spcPct val="35000"/>
              </a:spcAft>
            </a:pPr>
            <a:r>
              <a:rPr lang="en-GB" sz="2400" kern="1200" dirty="0" smtClean="0"/>
              <a:t>Some countries wanted revenge.</a:t>
            </a:r>
            <a:endParaRPr lang="en-GB" sz="2400" kern="1200" dirty="0"/>
          </a:p>
        </p:txBody>
      </p:sp>
      <p:sp>
        <p:nvSpPr>
          <p:cNvPr id="9" name="Freeform 8"/>
          <p:cNvSpPr/>
          <p:nvPr/>
        </p:nvSpPr>
        <p:spPr>
          <a:xfrm>
            <a:off x="5004052" y="5406958"/>
            <a:ext cx="3013665" cy="1225296"/>
          </a:xfrm>
          <a:custGeom>
            <a:avLst/>
            <a:gdLst>
              <a:gd name="connsiteX0" fmla="*/ 0 w 3013665"/>
              <a:gd name="connsiteY0" fmla="*/ 204220 h 1225296"/>
              <a:gd name="connsiteX1" fmla="*/ 204220 w 3013665"/>
              <a:gd name="connsiteY1" fmla="*/ 0 h 1225296"/>
              <a:gd name="connsiteX2" fmla="*/ 2809445 w 3013665"/>
              <a:gd name="connsiteY2" fmla="*/ 0 h 1225296"/>
              <a:gd name="connsiteX3" fmla="*/ 3013665 w 3013665"/>
              <a:gd name="connsiteY3" fmla="*/ 204220 h 1225296"/>
              <a:gd name="connsiteX4" fmla="*/ 3013665 w 3013665"/>
              <a:gd name="connsiteY4" fmla="*/ 1021076 h 1225296"/>
              <a:gd name="connsiteX5" fmla="*/ 2809445 w 3013665"/>
              <a:gd name="connsiteY5" fmla="*/ 1225296 h 1225296"/>
              <a:gd name="connsiteX6" fmla="*/ 204220 w 3013665"/>
              <a:gd name="connsiteY6" fmla="*/ 1225296 h 1225296"/>
              <a:gd name="connsiteX7" fmla="*/ 0 w 3013665"/>
              <a:gd name="connsiteY7" fmla="*/ 1021076 h 1225296"/>
              <a:gd name="connsiteX8" fmla="*/ 0 w 3013665"/>
              <a:gd name="connsiteY8" fmla="*/ 204220 h 122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3665" h="1225296">
                <a:moveTo>
                  <a:pt x="0" y="204220"/>
                </a:moveTo>
                <a:cubicBezTo>
                  <a:pt x="0" y="91432"/>
                  <a:pt x="91432" y="0"/>
                  <a:pt x="204220" y="0"/>
                </a:cubicBezTo>
                <a:lnTo>
                  <a:pt x="2809445" y="0"/>
                </a:lnTo>
                <a:cubicBezTo>
                  <a:pt x="2922233" y="0"/>
                  <a:pt x="3013665" y="91432"/>
                  <a:pt x="3013665" y="204220"/>
                </a:cubicBezTo>
                <a:lnTo>
                  <a:pt x="3013665" y="1021076"/>
                </a:lnTo>
                <a:cubicBezTo>
                  <a:pt x="3013665" y="1133864"/>
                  <a:pt x="2922233" y="1225296"/>
                  <a:pt x="2809445" y="1225296"/>
                </a:cubicBezTo>
                <a:lnTo>
                  <a:pt x="204220" y="1225296"/>
                </a:lnTo>
                <a:cubicBezTo>
                  <a:pt x="91432" y="1225296"/>
                  <a:pt x="0" y="1133864"/>
                  <a:pt x="0" y="1021076"/>
                </a:cubicBezTo>
                <a:lnTo>
                  <a:pt x="0" y="204220"/>
                </a:lnTo>
                <a:close/>
              </a:path>
            </a:pathLst>
          </a:custGeom>
        </p:spPr>
        <p:style>
          <a:lnRef idx="2">
            <a:schemeClr val="accent4">
              <a:shade val="50000"/>
            </a:schemeClr>
          </a:lnRef>
          <a:fillRef idx="1">
            <a:schemeClr val="accent4"/>
          </a:fillRef>
          <a:effectRef idx="0">
            <a:schemeClr val="accent4"/>
          </a:effectRef>
          <a:fontRef idx="minor">
            <a:schemeClr val="lt1"/>
          </a:fontRef>
        </p:style>
        <p:txBody>
          <a:bodyPr spcFirstLastPara="0" vert="horz" wrap="square" lIns="151254" tIns="151254" rIns="151254" bIns="151254" numCol="1" spcCol="1270" anchor="ctr" anchorCtr="0">
            <a:noAutofit/>
          </a:bodyPr>
          <a:lstStyle/>
          <a:p>
            <a:pPr lvl="0" algn="ctr" defTabSz="1066800">
              <a:lnSpc>
                <a:spcPct val="90000"/>
              </a:lnSpc>
              <a:spcBef>
                <a:spcPct val="0"/>
              </a:spcBef>
              <a:spcAft>
                <a:spcPct val="35000"/>
              </a:spcAft>
            </a:pPr>
            <a:r>
              <a:rPr lang="en-GB" sz="2400" kern="1200" dirty="0" smtClean="0"/>
              <a:t>The Peace Conference was in Paris.</a:t>
            </a:r>
            <a:endParaRPr lang="en-GB" sz="2400" kern="1200" dirty="0"/>
          </a:p>
        </p:txBody>
      </p:sp>
      <p:sp>
        <p:nvSpPr>
          <p:cNvPr id="11" name="Freeform 10"/>
          <p:cNvSpPr/>
          <p:nvPr/>
        </p:nvSpPr>
        <p:spPr>
          <a:xfrm>
            <a:off x="1342311" y="5406930"/>
            <a:ext cx="3013665" cy="1225296"/>
          </a:xfrm>
          <a:custGeom>
            <a:avLst/>
            <a:gdLst>
              <a:gd name="connsiteX0" fmla="*/ 0 w 3013665"/>
              <a:gd name="connsiteY0" fmla="*/ 204220 h 1225296"/>
              <a:gd name="connsiteX1" fmla="*/ 204220 w 3013665"/>
              <a:gd name="connsiteY1" fmla="*/ 0 h 1225296"/>
              <a:gd name="connsiteX2" fmla="*/ 2809445 w 3013665"/>
              <a:gd name="connsiteY2" fmla="*/ 0 h 1225296"/>
              <a:gd name="connsiteX3" fmla="*/ 3013665 w 3013665"/>
              <a:gd name="connsiteY3" fmla="*/ 204220 h 1225296"/>
              <a:gd name="connsiteX4" fmla="*/ 3013665 w 3013665"/>
              <a:gd name="connsiteY4" fmla="*/ 1021076 h 1225296"/>
              <a:gd name="connsiteX5" fmla="*/ 2809445 w 3013665"/>
              <a:gd name="connsiteY5" fmla="*/ 1225296 h 1225296"/>
              <a:gd name="connsiteX6" fmla="*/ 204220 w 3013665"/>
              <a:gd name="connsiteY6" fmla="*/ 1225296 h 1225296"/>
              <a:gd name="connsiteX7" fmla="*/ 0 w 3013665"/>
              <a:gd name="connsiteY7" fmla="*/ 1021076 h 1225296"/>
              <a:gd name="connsiteX8" fmla="*/ 0 w 3013665"/>
              <a:gd name="connsiteY8" fmla="*/ 204220 h 122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3665" h="1225296">
                <a:moveTo>
                  <a:pt x="0" y="204220"/>
                </a:moveTo>
                <a:cubicBezTo>
                  <a:pt x="0" y="91432"/>
                  <a:pt x="91432" y="0"/>
                  <a:pt x="204220" y="0"/>
                </a:cubicBezTo>
                <a:lnTo>
                  <a:pt x="2809445" y="0"/>
                </a:lnTo>
                <a:cubicBezTo>
                  <a:pt x="2922233" y="0"/>
                  <a:pt x="3013665" y="91432"/>
                  <a:pt x="3013665" y="204220"/>
                </a:cubicBezTo>
                <a:lnTo>
                  <a:pt x="3013665" y="1021076"/>
                </a:lnTo>
                <a:cubicBezTo>
                  <a:pt x="3013665" y="1133864"/>
                  <a:pt x="2922233" y="1225296"/>
                  <a:pt x="2809445" y="1225296"/>
                </a:cubicBezTo>
                <a:lnTo>
                  <a:pt x="204220" y="1225296"/>
                </a:lnTo>
                <a:cubicBezTo>
                  <a:pt x="91432" y="1225296"/>
                  <a:pt x="0" y="1133864"/>
                  <a:pt x="0" y="1021076"/>
                </a:cubicBezTo>
                <a:lnTo>
                  <a:pt x="0" y="204220"/>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spcFirstLastPara="0" vert="horz" wrap="square" lIns="151254" tIns="151254" rIns="151254" bIns="151254" numCol="1" spcCol="1270" anchor="ctr" anchorCtr="0">
            <a:noAutofit/>
          </a:bodyPr>
          <a:lstStyle/>
          <a:p>
            <a:pPr lvl="0" algn="ctr" defTabSz="1066800">
              <a:lnSpc>
                <a:spcPct val="90000"/>
              </a:lnSpc>
              <a:spcBef>
                <a:spcPct val="0"/>
              </a:spcBef>
              <a:spcAft>
                <a:spcPct val="35000"/>
              </a:spcAft>
            </a:pPr>
            <a:r>
              <a:rPr lang="en-GB" sz="2400" kern="1200" dirty="0" smtClean="0"/>
              <a:t>The losers were not invited to the Peace Conference.</a:t>
            </a:r>
            <a:endParaRPr lang="en-GB" sz="2400" kern="1200" dirty="0"/>
          </a:p>
        </p:txBody>
      </p:sp>
      <p:sp>
        <p:nvSpPr>
          <p:cNvPr id="16" name="Freeform 15"/>
          <p:cNvSpPr/>
          <p:nvPr/>
        </p:nvSpPr>
        <p:spPr>
          <a:xfrm>
            <a:off x="467544" y="2929853"/>
            <a:ext cx="3013665" cy="1225296"/>
          </a:xfrm>
          <a:custGeom>
            <a:avLst/>
            <a:gdLst>
              <a:gd name="connsiteX0" fmla="*/ 0 w 3013665"/>
              <a:gd name="connsiteY0" fmla="*/ 204220 h 1225296"/>
              <a:gd name="connsiteX1" fmla="*/ 204220 w 3013665"/>
              <a:gd name="connsiteY1" fmla="*/ 0 h 1225296"/>
              <a:gd name="connsiteX2" fmla="*/ 2809445 w 3013665"/>
              <a:gd name="connsiteY2" fmla="*/ 0 h 1225296"/>
              <a:gd name="connsiteX3" fmla="*/ 3013665 w 3013665"/>
              <a:gd name="connsiteY3" fmla="*/ 204220 h 1225296"/>
              <a:gd name="connsiteX4" fmla="*/ 3013665 w 3013665"/>
              <a:gd name="connsiteY4" fmla="*/ 1021076 h 1225296"/>
              <a:gd name="connsiteX5" fmla="*/ 2809445 w 3013665"/>
              <a:gd name="connsiteY5" fmla="*/ 1225296 h 1225296"/>
              <a:gd name="connsiteX6" fmla="*/ 204220 w 3013665"/>
              <a:gd name="connsiteY6" fmla="*/ 1225296 h 1225296"/>
              <a:gd name="connsiteX7" fmla="*/ 0 w 3013665"/>
              <a:gd name="connsiteY7" fmla="*/ 1021076 h 1225296"/>
              <a:gd name="connsiteX8" fmla="*/ 0 w 3013665"/>
              <a:gd name="connsiteY8" fmla="*/ 204220 h 122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3665" h="1225296">
                <a:moveTo>
                  <a:pt x="0" y="204220"/>
                </a:moveTo>
                <a:cubicBezTo>
                  <a:pt x="0" y="91432"/>
                  <a:pt x="91432" y="0"/>
                  <a:pt x="204220" y="0"/>
                </a:cubicBezTo>
                <a:lnTo>
                  <a:pt x="2809445" y="0"/>
                </a:lnTo>
                <a:cubicBezTo>
                  <a:pt x="2922233" y="0"/>
                  <a:pt x="3013665" y="91432"/>
                  <a:pt x="3013665" y="204220"/>
                </a:cubicBezTo>
                <a:lnTo>
                  <a:pt x="3013665" y="1021076"/>
                </a:lnTo>
                <a:cubicBezTo>
                  <a:pt x="3013665" y="1133864"/>
                  <a:pt x="2922233" y="1225296"/>
                  <a:pt x="2809445" y="1225296"/>
                </a:cubicBezTo>
                <a:lnTo>
                  <a:pt x="204220" y="1225296"/>
                </a:lnTo>
                <a:cubicBezTo>
                  <a:pt x="91432" y="1225296"/>
                  <a:pt x="0" y="1133864"/>
                  <a:pt x="0" y="1021076"/>
                </a:cubicBezTo>
                <a:lnTo>
                  <a:pt x="0" y="204220"/>
                </a:lnTo>
                <a:close/>
              </a:path>
            </a:pathLst>
          </a:custGeom>
        </p:spPr>
        <p:style>
          <a:lnRef idx="2">
            <a:schemeClr val="accent6">
              <a:shade val="50000"/>
            </a:schemeClr>
          </a:lnRef>
          <a:fillRef idx="1">
            <a:schemeClr val="accent6"/>
          </a:fillRef>
          <a:effectRef idx="0">
            <a:schemeClr val="accent6"/>
          </a:effectRef>
          <a:fontRef idx="minor">
            <a:schemeClr val="lt1"/>
          </a:fontRef>
        </p:style>
        <p:txBody>
          <a:bodyPr spcFirstLastPara="0" vert="horz" wrap="square" lIns="151254" tIns="151254" rIns="151254" bIns="151254" numCol="1" spcCol="1270" anchor="ctr" anchorCtr="0">
            <a:noAutofit/>
          </a:bodyPr>
          <a:lstStyle/>
          <a:p>
            <a:pPr lvl="0" algn="ctr" defTabSz="1066800">
              <a:lnSpc>
                <a:spcPct val="90000"/>
              </a:lnSpc>
              <a:spcBef>
                <a:spcPct val="0"/>
              </a:spcBef>
              <a:spcAft>
                <a:spcPct val="35000"/>
              </a:spcAft>
            </a:pPr>
            <a:r>
              <a:rPr lang="en-GB" sz="2400" kern="1200" dirty="0" smtClean="0"/>
              <a:t>Who would pay for all the damage and destruction?</a:t>
            </a:r>
            <a:endParaRPr lang="en-GB" sz="2400" kern="1200" dirty="0"/>
          </a:p>
        </p:txBody>
      </p:sp>
      <p:pic>
        <p:nvPicPr>
          <p:cNvPr id="20485" name="Rectangle 4"/>
          <p:cNvPicPr>
            <a:picLocks noChangeAspect="1" noChangeArrowheads="1"/>
          </p:cNvPicPr>
          <p:nvPr/>
        </p:nvPicPr>
        <p:blipFill>
          <a:blip r:embed="rId14" cstate="print"/>
          <a:srcRect/>
          <a:stretch>
            <a:fillRect/>
          </a:stretch>
        </p:blipFill>
        <p:spPr bwMode="auto">
          <a:xfrm>
            <a:off x="1730152" y="6145515"/>
            <a:ext cx="609600" cy="457200"/>
          </a:xfrm>
          <a:prstGeom prst="ellipse">
            <a:avLst/>
          </a:prstGeom>
          <a:ln w="63500" cap="rnd">
            <a:solidFill>
              <a:schemeClr val="bg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TextBox 1"/>
          <p:cNvSpPr txBox="1"/>
          <p:nvPr/>
        </p:nvSpPr>
        <p:spPr>
          <a:xfrm>
            <a:off x="3131840" y="2860153"/>
            <a:ext cx="2952328" cy="230832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3600" b="1" dirty="0" smtClean="0"/>
              <a:t>Why would making </a:t>
            </a:r>
          </a:p>
          <a:p>
            <a:pPr algn="ctr"/>
            <a:r>
              <a:rPr lang="en-GB" sz="3600" b="1" dirty="0" smtClean="0"/>
              <a:t>peace be difficult?</a:t>
            </a:r>
            <a:endParaRPr lang="en-GB" sz="3600" b="1" dirty="0"/>
          </a:p>
        </p:txBody>
      </p:sp>
      <p:pic>
        <p:nvPicPr>
          <p:cNvPr id="18" name="Picture 25">
            <a:hlinkClick r:id="rId15" action="ppaction://hlinkfile"/>
          </p:cNvPr>
          <p:cNvPicPr>
            <a:picLocks noChangeAspect="1" noChangeArrowheads="1"/>
          </p:cNvPicPr>
          <p:nvPr/>
        </p:nvPicPr>
        <p:blipFill>
          <a:blip r:embed="rId16" cstate="print">
            <a:duotone>
              <a:srgbClr val="000000"/>
              <a:schemeClr val="accent3"/>
            </a:duotone>
          </a:blip>
          <a:srcRect/>
          <a:stretch>
            <a:fillRect/>
          </a:stretch>
        </p:blipFill>
        <p:spPr bwMode="auto">
          <a:xfrm>
            <a:off x="281880" y="6165304"/>
            <a:ext cx="603250" cy="455742"/>
          </a:xfrm>
          <a:prstGeom prst="ellipse">
            <a:avLst/>
          </a:prstGeom>
          <a:ln w="63500" cap="rnd">
            <a:solidFill>
              <a:schemeClr val="bg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9" name="Rectangle 24">
            <a:hlinkClick r:id="rId17" action="ppaction://hlinkfile"/>
          </p:cNvPr>
          <p:cNvPicPr>
            <a:picLocks noChangeAspect="1" noChangeArrowheads="1"/>
          </p:cNvPicPr>
          <p:nvPr/>
        </p:nvPicPr>
        <p:blipFill>
          <a:blip r:embed="rId18" cstate="print"/>
          <a:srcRect/>
          <a:stretch>
            <a:fillRect/>
          </a:stretch>
        </p:blipFill>
        <p:spPr bwMode="auto">
          <a:xfrm>
            <a:off x="1010072" y="6144373"/>
            <a:ext cx="609600" cy="457200"/>
          </a:xfrm>
          <a:prstGeom prst="ellipse">
            <a:avLst/>
          </a:prstGeom>
          <a:ln w="63500" cap="rnd">
            <a:solidFill>
              <a:schemeClr val="bg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
                                        </p:tgtEl>
                                        <p:attrNameLst>
                                          <p:attrName>ppt_x</p:attrName>
                                          <p:attrName>ppt_y</p:attrName>
                                        </p:attrNameLst>
                                      </p:cBhvr>
                                    </p:animMotion>
                                    <p:animEffect transition="in" filter="fade">
                                      <p:cBhvr>
                                        <p:cTn id="9" dur="1000"/>
                                        <p:tgtEl>
                                          <p:spTgt spid="10"/>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childTnLst>
                    </p:cTn>
                  </p:par>
                  <p:par>
                    <p:cTn id="10" fill="hold" nodeType="clickPar">
                      <p:stCondLst>
                        <p:cond delay="indefinite"/>
                      </p:stCondLst>
                      <p:childTnLst>
                        <p:par>
                          <p:cTn id="11" fill="hold" nodeType="withGroup">
                            <p:stCondLst>
                              <p:cond delay="0"/>
                            </p:stCondLst>
                            <p:childTnLst>
                              <p:par>
                                <p:cTn id="12" presetID="58" presetClass="entr" presetSubtype="0" accel="10000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strVal val="#ppt_w*2.5"/>
                                          </p:val>
                                        </p:tav>
                                        <p:tav tm="100000">
                                          <p:val>
                                            <p:strVal val="#ppt_w"/>
                                          </p:val>
                                        </p:tav>
                                      </p:tavLst>
                                    </p:anim>
                                    <p:anim calcmode="lin" valueType="num">
                                      <p:cBhvr>
                                        <p:cTn id="15" dur="500" fill="hold"/>
                                        <p:tgtEl>
                                          <p:spTgt spid="14"/>
                                        </p:tgtEl>
                                        <p:attrNameLst>
                                          <p:attrName>ppt_h</p:attrName>
                                        </p:attrNameLst>
                                      </p:cBhvr>
                                      <p:tavLst>
                                        <p:tav tm="0">
                                          <p:val>
                                            <p:strVal val="#ppt_h*0.01"/>
                                          </p:val>
                                        </p:tav>
                                        <p:tav tm="100000">
                                          <p:val>
                                            <p:strVal val="#ppt_h"/>
                                          </p:val>
                                        </p:tav>
                                      </p:tavLst>
                                    </p:anim>
                                    <p:anim calcmode="lin" valueType="num">
                                      <p:cBhvr>
                                        <p:cTn id="16" dur="500" fill="hold"/>
                                        <p:tgtEl>
                                          <p:spTgt spid="14"/>
                                        </p:tgtEl>
                                        <p:attrNameLst>
                                          <p:attrName>ppt_x</p:attrName>
                                        </p:attrNameLst>
                                      </p:cBhvr>
                                      <p:tavLst>
                                        <p:tav tm="0">
                                          <p:val>
                                            <p:strVal val="#ppt_x"/>
                                          </p:val>
                                        </p:tav>
                                        <p:tav tm="100000">
                                          <p:val>
                                            <p:strVal val="#ppt_x"/>
                                          </p:val>
                                        </p:tav>
                                      </p:tavLst>
                                    </p:anim>
                                    <p:anim calcmode="lin" valueType="num">
                                      <p:cBhvr>
                                        <p:cTn id="17" dur="500" fill="hold"/>
                                        <p:tgtEl>
                                          <p:spTgt spid="14"/>
                                        </p:tgtEl>
                                        <p:attrNameLst>
                                          <p:attrName>ppt_y</p:attrName>
                                        </p:attrNameLst>
                                      </p:cBhvr>
                                      <p:tavLst>
                                        <p:tav tm="0">
                                          <p:val>
                                            <p:strVal val="#ppt_h+1"/>
                                          </p:val>
                                        </p:tav>
                                        <p:tav tm="100000">
                                          <p:val>
                                            <p:strVal val="#ppt_y"/>
                                          </p:val>
                                        </p:tav>
                                      </p:tavLst>
                                    </p:anim>
                                    <p:animEffect transition="in" filter="fade">
                                      <p:cBhvr>
                                        <p:cTn id="18" dur="500"/>
                                        <p:tgtEl>
                                          <p:spTgt spid="14"/>
                                        </p:tgtEl>
                                      </p:cBhvr>
                                    </p:animEffect>
                                  </p:childTnLst>
                                </p:cTn>
                              </p:par>
                            </p:childTnLst>
                          </p:cTn>
                        </p:par>
                        <p:par>
                          <p:cTn id="19" fill="hold" nodeType="afterGroup">
                            <p:stCondLst>
                              <p:cond delay="500"/>
                            </p:stCondLst>
                            <p:childTnLst>
                              <p:par>
                                <p:cTn id="20" presetID="37"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900" decel="100000" fill="hold"/>
                                        <p:tgtEl>
                                          <p:spTgt spid="13"/>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3" name="arrow.wav"/>
                                        </p:tgtEl>
                                      </p:cMediaNode>
                                    </p:audio>
                                  </p:subTnLst>
                                </p:cTn>
                              </p:par>
                            </p:childTnLst>
                          </p:cTn>
                        </p:par>
                      </p:childTnLst>
                    </p:cTn>
                  </p:par>
                  <p:par>
                    <p:cTn id="26" fill="hold">
                      <p:stCondLst>
                        <p:cond delay="indefinite"/>
                      </p:stCondLst>
                      <p:childTnLst>
                        <p:par>
                          <p:cTn id="27" fill="hold">
                            <p:stCondLst>
                              <p:cond delay="0"/>
                            </p:stCondLst>
                            <p:childTnLst>
                              <p:par>
                                <p:cTn id="28" presetID="16" presetClass="exit" presetSubtype="21" fill="hold" grpId="0" nodeType="clickEffect">
                                  <p:stCondLst>
                                    <p:cond delay="0"/>
                                  </p:stCondLst>
                                  <p:childTnLst>
                                    <p:animEffect transition="out" filter="barn(inVertical)">
                                      <p:cBhvr>
                                        <p:cTn id="29" dur="1250"/>
                                        <p:tgtEl>
                                          <p:spTgt spid="8"/>
                                        </p:tgtEl>
                                      </p:cBhvr>
                                    </p:animEffect>
                                    <p:set>
                                      <p:cBhvr>
                                        <p:cTn id="30" dur="1" fill="hold">
                                          <p:stCondLst>
                                            <p:cond delay="1249"/>
                                          </p:stCondLst>
                                        </p:cTn>
                                        <p:tgtEl>
                                          <p:spTgt spid="8"/>
                                        </p:tgtEl>
                                        <p:attrNameLst>
                                          <p:attrName>style.visibility</p:attrName>
                                        </p:attrNameLst>
                                      </p:cBhvr>
                                      <p:to>
                                        <p:strVal val="hidden"/>
                                      </p:to>
                                    </p:set>
                                  </p:childTnLst>
                                </p:cTn>
                              </p:par>
                              <p:par>
                                <p:cTn id="31" presetID="16" presetClass="exit" presetSubtype="21" fill="hold" nodeType="withEffect">
                                  <p:stCondLst>
                                    <p:cond delay="0"/>
                                  </p:stCondLst>
                                  <p:childTnLst>
                                    <p:animEffect transition="out" filter="barn(inVertical)">
                                      <p:cBhvr>
                                        <p:cTn id="32" dur="1000"/>
                                        <p:tgtEl>
                                          <p:spTgt spid="10"/>
                                        </p:tgtEl>
                                      </p:cBhvr>
                                    </p:animEffect>
                                    <p:set>
                                      <p:cBhvr>
                                        <p:cTn id="33" dur="1" fill="hold">
                                          <p:stCondLst>
                                            <p:cond delay="999"/>
                                          </p:stCondLst>
                                        </p:cTn>
                                        <p:tgtEl>
                                          <p:spTgt spid="10"/>
                                        </p:tgtEl>
                                        <p:attrNameLst>
                                          <p:attrName>style.visibility</p:attrName>
                                        </p:attrNameLst>
                                      </p:cBhvr>
                                      <p:to>
                                        <p:strVal val="hidden"/>
                                      </p:to>
                                    </p:set>
                                  </p:childTnLst>
                                </p:cTn>
                              </p:par>
                              <p:par>
                                <p:cTn id="34" presetID="16" presetClass="exit" presetSubtype="21" fill="hold" grpId="1" nodeType="withEffect">
                                  <p:stCondLst>
                                    <p:cond delay="0"/>
                                  </p:stCondLst>
                                  <p:childTnLst>
                                    <p:animEffect transition="out" filter="barn(inVertical)">
                                      <p:cBhvr>
                                        <p:cTn id="35" dur="1000"/>
                                        <p:tgtEl>
                                          <p:spTgt spid="14"/>
                                        </p:tgtEl>
                                      </p:cBhvr>
                                    </p:animEffect>
                                    <p:set>
                                      <p:cBhvr>
                                        <p:cTn id="36" dur="1" fill="hold">
                                          <p:stCondLst>
                                            <p:cond delay="999"/>
                                          </p:stCondLst>
                                        </p:cTn>
                                        <p:tgtEl>
                                          <p:spTgt spid="14"/>
                                        </p:tgtEl>
                                        <p:attrNameLst>
                                          <p:attrName>style.visibility</p:attrName>
                                        </p:attrNameLst>
                                      </p:cBhvr>
                                      <p:to>
                                        <p:strVal val="hidden"/>
                                      </p:to>
                                    </p:set>
                                  </p:childTnLst>
                                </p:cTn>
                              </p:par>
                              <p:par>
                                <p:cTn id="37" presetID="16" presetClass="exit" presetSubtype="21" fill="hold" grpId="1" nodeType="withEffect">
                                  <p:stCondLst>
                                    <p:cond delay="0"/>
                                  </p:stCondLst>
                                  <p:childTnLst>
                                    <p:animEffect transition="out" filter="barn(inVertical)">
                                      <p:cBhvr>
                                        <p:cTn id="38" dur="1000"/>
                                        <p:tgtEl>
                                          <p:spTgt spid="13"/>
                                        </p:tgtEl>
                                      </p:cBhvr>
                                    </p:animEffect>
                                    <p:set>
                                      <p:cBhvr>
                                        <p:cTn id="39" dur="1" fill="hold">
                                          <p:stCondLst>
                                            <p:cond delay="999"/>
                                          </p:stCondLst>
                                        </p:cTn>
                                        <p:tgtEl>
                                          <p:spTgt spid="13"/>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52" presetClass="entr" presetSubtype="0" fill="hold" grpId="0" nodeType="clickEffect">
                                  <p:stCondLst>
                                    <p:cond delay="0"/>
                                  </p:stCondLst>
                                  <p:childTnLst>
                                    <p:set>
                                      <p:cBhvr>
                                        <p:cTn id="43" dur="1" fill="hold">
                                          <p:stCondLst>
                                            <p:cond delay="0"/>
                                          </p:stCondLst>
                                        </p:cTn>
                                        <p:tgtEl>
                                          <p:spTgt spid="2"/>
                                        </p:tgtEl>
                                        <p:attrNameLst>
                                          <p:attrName>style.visibility</p:attrName>
                                        </p:attrNameLst>
                                      </p:cBhvr>
                                      <p:to>
                                        <p:strVal val="visible"/>
                                      </p:to>
                                    </p:set>
                                    <p:animScale>
                                      <p:cBhvr>
                                        <p:cTn id="44"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2"/>
                                        </p:tgtEl>
                                        <p:attrNameLst>
                                          <p:attrName>ppt_x</p:attrName>
                                          <p:attrName>ppt_y</p:attrName>
                                        </p:attrNameLst>
                                      </p:cBhvr>
                                    </p:animMotion>
                                    <p:animEffect transition="in" filter="fade">
                                      <p:cBhvr>
                                        <p:cTn id="46" dur="1000"/>
                                        <p:tgtEl>
                                          <p:spTgt spid="2"/>
                                        </p:tgtEl>
                                      </p:cBhvr>
                                    </p:animEffect>
                                  </p:childTnLst>
                                  <p:subTnLst>
                                    <p:audio>
                                      <p:cMediaNode>
                                        <p:cTn display="0" masterRel="sameClick">
                                          <p:stCondLst>
                                            <p:cond evt="begin" delay="0">
                                              <p:tn val="42"/>
                                            </p:cond>
                                          </p:stCondLst>
                                          <p:endCondLst>
                                            <p:cond evt="onStopAudio" delay="0">
                                              <p:tgtEl>
                                                <p:sldTgt/>
                                              </p:tgtEl>
                                            </p:cond>
                                          </p:endCondLst>
                                        </p:cTn>
                                        <p:tgtEl>
                                          <p:sndTgt r:embed="rId3" name="arrow.wav"/>
                                        </p:tgtEl>
                                      </p:cMediaNode>
                                    </p:audio>
                                  </p:sub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1000" fill="hold"/>
                                        <p:tgtEl>
                                          <p:spTgt spid="5"/>
                                        </p:tgtEl>
                                        <p:attrNameLst>
                                          <p:attrName>ppt_w</p:attrName>
                                        </p:attrNameLst>
                                      </p:cBhvr>
                                      <p:tavLst>
                                        <p:tav tm="0">
                                          <p:val>
                                            <p:fltVal val="0"/>
                                          </p:val>
                                        </p:tav>
                                        <p:tav tm="100000">
                                          <p:val>
                                            <p:strVal val="#ppt_w"/>
                                          </p:val>
                                        </p:tav>
                                      </p:tavLst>
                                    </p:anim>
                                    <p:anim calcmode="lin" valueType="num">
                                      <p:cBhvr>
                                        <p:cTn id="52" dur="1000" fill="hold"/>
                                        <p:tgtEl>
                                          <p:spTgt spid="5"/>
                                        </p:tgtEl>
                                        <p:attrNameLst>
                                          <p:attrName>ppt_h</p:attrName>
                                        </p:attrNameLst>
                                      </p:cBhvr>
                                      <p:tavLst>
                                        <p:tav tm="0">
                                          <p:val>
                                            <p:fltVal val="0"/>
                                          </p:val>
                                        </p:tav>
                                        <p:tav tm="100000">
                                          <p:val>
                                            <p:strVal val="#ppt_h"/>
                                          </p:val>
                                        </p:tav>
                                      </p:tavLst>
                                    </p:anim>
                                    <p:animEffect transition="in" filter="fade">
                                      <p:cBhvr>
                                        <p:cTn id="53" dur="1000"/>
                                        <p:tgtEl>
                                          <p:spTgt spid="5"/>
                                        </p:tgtEl>
                                      </p:cBhvr>
                                    </p:animEffect>
                                  </p:childTnLst>
                                  <p:subTnLst>
                                    <p:audio>
                                      <p:cMediaNode>
                                        <p:cTn display="0" masterRel="sameClick">
                                          <p:stCondLst>
                                            <p:cond evt="begin" delay="0">
                                              <p:tn val="49"/>
                                            </p:cond>
                                          </p:stCondLst>
                                          <p:endCondLst>
                                            <p:cond evt="onStopAudio" delay="0">
                                              <p:tgtEl>
                                                <p:sldTgt/>
                                              </p:tgtEl>
                                            </p:cond>
                                          </p:endCondLst>
                                        </p:cTn>
                                        <p:tgtEl>
                                          <p:sndTgt r:embed="rId3" name="arrow.wav"/>
                                        </p:tgtEl>
                                      </p:cMediaNode>
                                    </p:audio>
                                  </p:subTnLst>
                                </p:cTn>
                              </p:par>
                            </p:childTnLst>
                          </p:cTn>
                        </p:par>
                      </p:childTnLst>
                    </p:cTn>
                  </p:par>
                  <p:par>
                    <p:cTn id="54" fill="hold">
                      <p:stCondLst>
                        <p:cond delay="indefinite"/>
                      </p:stCondLst>
                      <p:childTnLst>
                        <p:par>
                          <p:cTn id="55" fill="hold">
                            <p:stCondLst>
                              <p:cond delay="0"/>
                            </p:stCondLst>
                            <p:childTnLst>
                              <p:par>
                                <p:cTn id="56" presetID="21" presetClass="entr" presetSubtype="1" fill="hold"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heel(1)">
                                      <p:cBhvr>
                                        <p:cTn id="58" dur="2000"/>
                                        <p:tgtEl>
                                          <p:spTgt spid="4"/>
                                        </p:tgtEl>
                                      </p:cBhvr>
                                    </p:animEffect>
                                  </p:childTnLst>
                                  <p:subTnLst>
                                    <p:audio>
                                      <p:cMediaNode vol="17000">
                                        <p:cTn display="0" masterRel="sameClick">
                                          <p:stCondLst>
                                            <p:cond evt="begin" delay="0">
                                              <p:tn val="56"/>
                                            </p:cond>
                                          </p:stCondLst>
                                          <p:endCondLst>
                                            <p:cond evt="onStopAudio" delay="0">
                                              <p:tgtEl>
                                                <p:sldTgt/>
                                              </p:tgtEl>
                                            </p:cond>
                                          </p:endCondLst>
                                        </p:cTn>
                                        <p:tgtEl>
                                          <p:sndTgt r:embed="rId4" name="push.wav"/>
                                        </p:tgtEl>
                                      </p:cMediaNode>
                                    </p:audio>
                                  </p:sub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1000" fill="hold"/>
                                        <p:tgtEl>
                                          <p:spTgt spid="6"/>
                                        </p:tgtEl>
                                        <p:attrNameLst>
                                          <p:attrName>ppt_w</p:attrName>
                                        </p:attrNameLst>
                                      </p:cBhvr>
                                      <p:tavLst>
                                        <p:tav tm="0">
                                          <p:val>
                                            <p:fltVal val="0"/>
                                          </p:val>
                                        </p:tav>
                                        <p:tav tm="100000">
                                          <p:val>
                                            <p:strVal val="#ppt_w"/>
                                          </p:val>
                                        </p:tav>
                                      </p:tavLst>
                                    </p:anim>
                                    <p:anim calcmode="lin" valueType="num">
                                      <p:cBhvr>
                                        <p:cTn id="64" dur="1000" fill="hold"/>
                                        <p:tgtEl>
                                          <p:spTgt spid="6"/>
                                        </p:tgtEl>
                                        <p:attrNameLst>
                                          <p:attrName>ppt_h</p:attrName>
                                        </p:attrNameLst>
                                      </p:cBhvr>
                                      <p:tavLst>
                                        <p:tav tm="0">
                                          <p:val>
                                            <p:fltVal val="0"/>
                                          </p:val>
                                        </p:tav>
                                        <p:tav tm="100000">
                                          <p:val>
                                            <p:strVal val="#ppt_h"/>
                                          </p:val>
                                        </p:tav>
                                      </p:tavLst>
                                    </p:anim>
                                    <p:animEffect transition="in" filter="fade">
                                      <p:cBhvr>
                                        <p:cTn id="65" dur="1000"/>
                                        <p:tgtEl>
                                          <p:spTgt spid="6"/>
                                        </p:tgtEl>
                                      </p:cBhvr>
                                    </p:animEffect>
                                  </p:childTnLst>
                                  <p:subTnLst>
                                    <p:audio>
                                      <p:cMediaNode>
                                        <p:cTn display="0" masterRel="sameClick">
                                          <p:stCondLst>
                                            <p:cond evt="begin" delay="0">
                                              <p:tn val="61"/>
                                            </p:cond>
                                          </p:stCondLst>
                                          <p:endCondLst>
                                            <p:cond evt="onStopAudio" delay="0">
                                              <p:tgtEl>
                                                <p:sldTgt/>
                                              </p:tgtEl>
                                            </p:cond>
                                          </p:endCondLst>
                                        </p:cTn>
                                        <p:tgtEl>
                                          <p:sndTgt r:embed="rId3" name="arrow.wav"/>
                                        </p:tgtEl>
                                      </p:cMediaNode>
                                    </p:audio>
                                  </p:sub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p:cTn id="70" dur="1000" fill="hold"/>
                                        <p:tgtEl>
                                          <p:spTgt spid="9"/>
                                        </p:tgtEl>
                                        <p:attrNameLst>
                                          <p:attrName>ppt_w</p:attrName>
                                        </p:attrNameLst>
                                      </p:cBhvr>
                                      <p:tavLst>
                                        <p:tav tm="0">
                                          <p:val>
                                            <p:fltVal val="0"/>
                                          </p:val>
                                        </p:tav>
                                        <p:tav tm="100000">
                                          <p:val>
                                            <p:strVal val="#ppt_w"/>
                                          </p:val>
                                        </p:tav>
                                      </p:tavLst>
                                    </p:anim>
                                    <p:anim calcmode="lin" valueType="num">
                                      <p:cBhvr>
                                        <p:cTn id="71" dur="1000" fill="hold"/>
                                        <p:tgtEl>
                                          <p:spTgt spid="9"/>
                                        </p:tgtEl>
                                        <p:attrNameLst>
                                          <p:attrName>ppt_h</p:attrName>
                                        </p:attrNameLst>
                                      </p:cBhvr>
                                      <p:tavLst>
                                        <p:tav tm="0">
                                          <p:val>
                                            <p:fltVal val="0"/>
                                          </p:val>
                                        </p:tav>
                                        <p:tav tm="100000">
                                          <p:val>
                                            <p:strVal val="#ppt_h"/>
                                          </p:val>
                                        </p:tav>
                                      </p:tavLst>
                                    </p:anim>
                                    <p:animEffect transition="in" filter="fade">
                                      <p:cBhvr>
                                        <p:cTn id="72" dur="1000"/>
                                        <p:tgtEl>
                                          <p:spTgt spid="9"/>
                                        </p:tgtEl>
                                      </p:cBhvr>
                                    </p:animEffect>
                                  </p:childTnLst>
                                  <p:subTnLst>
                                    <p:audio>
                                      <p:cMediaNode>
                                        <p:cTn display="0" masterRel="sameClick">
                                          <p:stCondLst>
                                            <p:cond evt="begin" delay="0">
                                              <p:tn val="68"/>
                                            </p:cond>
                                          </p:stCondLst>
                                          <p:endCondLst>
                                            <p:cond evt="onStopAudio" delay="0">
                                              <p:tgtEl>
                                                <p:sldTgt/>
                                              </p:tgtEl>
                                            </p:cond>
                                          </p:endCondLst>
                                        </p:cTn>
                                        <p:tgtEl>
                                          <p:sndTgt r:embed="rId3" name="arrow.wav"/>
                                        </p:tgtEl>
                                      </p:cMediaNode>
                                    </p:audio>
                                  </p:sub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p:cTn id="77" dur="1000" fill="hold"/>
                                        <p:tgtEl>
                                          <p:spTgt spid="11"/>
                                        </p:tgtEl>
                                        <p:attrNameLst>
                                          <p:attrName>ppt_w</p:attrName>
                                        </p:attrNameLst>
                                      </p:cBhvr>
                                      <p:tavLst>
                                        <p:tav tm="0">
                                          <p:val>
                                            <p:fltVal val="0"/>
                                          </p:val>
                                        </p:tav>
                                        <p:tav tm="100000">
                                          <p:val>
                                            <p:strVal val="#ppt_w"/>
                                          </p:val>
                                        </p:tav>
                                      </p:tavLst>
                                    </p:anim>
                                    <p:anim calcmode="lin" valueType="num">
                                      <p:cBhvr>
                                        <p:cTn id="78" dur="1000" fill="hold"/>
                                        <p:tgtEl>
                                          <p:spTgt spid="11"/>
                                        </p:tgtEl>
                                        <p:attrNameLst>
                                          <p:attrName>ppt_h</p:attrName>
                                        </p:attrNameLst>
                                      </p:cBhvr>
                                      <p:tavLst>
                                        <p:tav tm="0">
                                          <p:val>
                                            <p:fltVal val="0"/>
                                          </p:val>
                                        </p:tav>
                                        <p:tav tm="100000">
                                          <p:val>
                                            <p:strVal val="#ppt_h"/>
                                          </p:val>
                                        </p:tav>
                                      </p:tavLst>
                                    </p:anim>
                                    <p:animEffect transition="in" filter="fade">
                                      <p:cBhvr>
                                        <p:cTn id="79" dur="1000"/>
                                        <p:tgtEl>
                                          <p:spTgt spid="11"/>
                                        </p:tgtEl>
                                      </p:cBhvr>
                                    </p:animEffect>
                                  </p:childTnLst>
                                  <p:subTnLst>
                                    <p:audio>
                                      <p:cMediaNode>
                                        <p:cTn display="0" masterRel="sameClick">
                                          <p:stCondLst>
                                            <p:cond evt="begin" delay="0">
                                              <p:tn val="75"/>
                                            </p:cond>
                                          </p:stCondLst>
                                          <p:endCondLst>
                                            <p:cond evt="onStopAudio" delay="0">
                                              <p:tgtEl>
                                                <p:sldTgt/>
                                              </p:tgtEl>
                                            </p:cond>
                                          </p:endCondLst>
                                        </p:cTn>
                                        <p:tgtEl>
                                          <p:sndTgt r:embed="rId3" name="arrow.wav"/>
                                        </p:tgtEl>
                                      </p:cMediaNode>
                                    </p:audio>
                                  </p:sub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1000" fill="hold"/>
                                        <p:tgtEl>
                                          <p:spTgt spid="16"/>
                                        </p:tgtEl>
                                        <p:attrNameLst>
                                          <p:attrName>ppt_w</p:attrName>
                                        </p:attrNameLst>
                                      </p:cBhvr>
                                      <p:tavLst>
                                        <p:tav tm="0">
                                          <p:val>
                                            <p:fltVal val="0"/>
                                          </p:val>
                                        </p:tav>
                                        <p:tav tm="100000">
                                          <p:val>
                                            <p:strVal val="#ppt_w"/>
                                          </p:val>
                                        </p:tav>
                                      </p:tavLst>
                                    </p:anim>
                                    <p:anim calcmode="lin" valueType="num">
                                      <p:cBhvr>
                                        <p:cTn id="85" dur="1000" fill="hold"/>
                                        <p:tgtEl>
                                          <p:spTgt spid="16"/>
                                        </p:tgtEl>
                                        <p:attrNameLst>
                                          <p:attrName>ppt_h</p:attrName>
                                        </p:attrNameLst>
                                      </p:cBhvr>
                                      <p:tavLst>
                                        <p:tav tm="0">
                                          <p:val>
                                            <p:fltVal val="0"/>
                                          </p:val>
                                        </p:tav>
                                        <p:tav tm="100000">
                                          <p:val>
                                            <p:strVal val="#ppt_h"/>
                                          </p:val>
                                        </p:tav>
                                      </p:tavLst>
                                    </p:anim>
                                    <p:animEffect transition="in" filter="fade">
                                      <p:cBhvr>
                                        <p:cTn id="86" dur="1000"/>
                                        <p:tgtEl>
                                          <p:spTgt spid="16"/>
                                        </p:tgtEl>
                                      </p:cBhvr>
                                    </p:animEffect>
                                  </p:childTnLst>
                                  <p:subTnLst>
                                    <p:audio>
                                      <p:cMediaNode>
                                        <p:cTn display="0" masterRel="sameClick">
                                          <p:stCondLst>
                                            <p:cond evt="begin" delay="0">
                                              <p:tn val="82"/>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3" grpId="1" animBg="1"/>
      <p:bldP spid="14" grpId="0" animBg="1"/>
      <p:bldP spid="14" grpId="1" animBg="1"/>
      <p:bldP spid="5" grpId="0" animBg="1"/>
      <p:bldP spid="6" grpId="0" animBg="1"/>
      <p:bldP spid="9" grpId="0" animBg="1"/>
      <p:bldP spid="11" grpId="0" animBg="1"/>
      <p:bldP spid="16" grpId="0" animBg="1"/>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99530" y="1099964"/>
            <a:ext cx="3972006" cy="5229200"/>
          </a:xfrm>
          <a:prstGeom prst="rect">
            <a:avLst/>
          </a:prstGeom>
          <a:effectLst>
            <a:softEdge rad="635000"/>
          </a:effectLst>
        </p:spPr>
      </p:pic>
      <p:sp>
        <p:nvSpPr>
          <p:cNvPr id="30" name="Heptagon 29"/>
          <p:cNvSpPr/>
          <p:nvPr/>
        </p:nvSpPr>
        <p:spPr>
          <a:xfrm>
            <a:off x="8382000" y="228600"/>
            <a:ext cx="609600" cy="533400"/>
          </a:xfrm>
          <a:prstGeom prst="heptagon">
            <a:avLst>
              <a:gd name="hf" fmla="val 102572"/>
              <a:gd name="vf" fmla="val 105210"/>
            </a:avLst>
          </a:prstGeom>
        </p:spPr>
        <p:style>
          <a:lnRef idx="2">
            <a:schemeClr val="accent1"/>
          </a:lnRef>
          <a:fillRef idx="1">
            <a:schemeClr val="accent1"/>
          </a:fillRef>
          <a:effectRef idx="0">
            <a:schemeClr val="accent1"/>
          </a:effectRef>
          <a:fontRef idx="minor">
            <a:schemeClr val="lt1"/>
          </a:fontRef>
        </p:style>
        <p:txBody>
          <a:bodyPr anchor="ctr"/>
          <a:lstStyle/>
          <a:p>
            <a:pPr algn="ctr">
              <a:defRPr/>
            </a:pPr>
            <a:r>
              <a:rPr lang="en-GB">
                <a:solidFill>
                  <a:srgbClr val="FFFFFF"/>
                </a:solidFill>
              </a:rPr>
              <a:t>15</a:t>
            </a:r>
            <a:endParaRPr lang="en-US">
              <a:solidFill>
                <a:srgbClr val="FFFFFF"/>
              </a:solidFill>
            </a:endParaRPr>
          </a:p>
        </p:txBody>
      </p:sp>
      <p:graphicFrame>
        <p:nvGraphicFramePr>
          <p:cNvPr id="7" name="Picture 3"/>
          <p:cNvGraphicFramePr/>
          <p:nvPr>
            <p:extLst>
              <p:ext uri="{D42A27DB-BD31-4B8C-83A1-F6EECF244321}">
                <p14:modId xmlns:p14="http://schemas.microsoft.com/office/powerpoint/2010/main" val="205636186"/>
              </p:ext>
            </p:extLst>
          </p:nvPr>
        </p:nvGraphicFramePr>
        <p:xfrm>
          <a:off x="1219909" y="44624"/>
          <a:ext cx="6704536" cy="99080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01390" name="TextBox 19"/>
          <p:cNvSpPr txBox="1">
            <a:spLocks noChangeArrowheads="1"/>
          </p:cNvSpPr>
          <p:nvPr/>
        </p:nvSpPr>
        <p:spPr bwMode="auto">
          <a:xfrm>
            <a:off x="5562600" y="6172200"/>
            <a:ext cx="3276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200" b="1" dirty="0">
                <a:latin typeface="Tw Cen MT" pitchFamily="34" charset="0"/>
              </a:rPr>
              <a:t>GCSE Modern World History                           The Paris Peace Conference 1919-1920</a:t>
            </a:r>
            <a:endParaRPr lang="en-US" sz="1200" b="1" dirty="0">
              <a:latin typeface="Tw Cen MT" pitchFamily="34" charset="0"/>
            </a:endParaRPr>
          </a:p>
        </p:txBody>
      </p:sp>
      <p:pic>
        <p:nvPicPr>
          <p:cNvPr id="22543" name="Rectangle 23">
            <a:hlinkClick r:id="rId17" action="ppaction://hlinkfile"/>
          </p:cNvPr>
          <p:cNvPicPr>
            <a:picLocks noChangeAspect="1" noChangeArrowheads="1"/>
          </p:cNvPicPr>
          <p:nvPr/>
        </p:nvPicPr>
        <p:blipFill>
          <a:blip r:embed="rId18" cstate="print"/>
          <a:srcRect/>
          <a:stretch>
            <a:fillRect/>
          </a:stretch>
        </p:blipFill>
        <p:spPr bwMode="auto">
          <a:xfrm>
            <a:off x="4876800" y="6172200"/>
            <a:ext cx="609600" cy="457200"/>
          </a:xfrm>
          <a:prstGeom prst="ellipse">
            <a:avLst/>
          </a:prstGeom>
          <a:ln w="63500" cap="rnd">
            <a:solidFill>
              <a:schemeClr val="bg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1392" name="TextBox 24"/>
          <p:cNvSpPr txBox="1">
            <a:spLocks noChangeArrowheads="1"/>
          </p:cNvSpPr>
          <p:nvPr/>
        </p:nvSpPr>
        <p:spPr bwMode="auto">
          <a:xfrm>
            <a:off x="1828800" y="5257800"/>
            <a:ext cx="655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b="1" dirty="0">
                <a:solidFill>
                  <a:schemeClr val="bg1"/>
                </a:solidFill>
                <a:latin typeface="Tw Cen MT" pitchFamily="34" charset="0"/>
              </a:rPr>
              <a:t>What did each leader hope to achieve at the conference?</a:t>
            </a:r>
            <a:endParaRPr lang="en-US" b="1" dirty="0">
              <a:solidFill>
                <a:schemeClr val="bg1"/>
              </a:solidFill>
              <a:latin typeface="Tw Cen MT" pitchFamily="34" charset="0"/>
            </a:endParaRPr>
          </a:p>
        </p:txBody>
      </p:sp>
      <p:pic>
        <p:nvPicPr>
          <p:cNvPr id="29" name="Picture 20">
            <a:hlinkClick r:id="rId19" action="ppaction://hlinkfile"/>
          </p:cNvPr>
          <p:cNvPicPr>
            <a:picLocks noChangeAspect="1" noChangeArrowheads="1"/>
          </p:cNvPicPr>
          <p:nvPr/>
        </p:nvPicPr>
        <p:blipFill>
          <a:blip r:embed="rId20" cstate="print">
            <a:duotone>
              <a:srgbClr val="000000"/>
              <a:schemeClr val="accent3"/>
            </a:duotone>
          </a:blip>
          <a:srcRect/>
          <a:stretch>
            <a:fillRect/>
          </a:stretch>
        </p:blipFill>
        <p:spPr bwMode="auto">
          <a:xfrm>
            <a:off x="4115537" y="6172929"/>
            <a:ext cx="604573" cy="455742"/>
          </a:xfrm>
          <a:prstGeom prst="ellipse">
            <a:avLst/>
          </a:prstGeom>
          <a:ln w="63500" cap="rnd">
            <a:solidFill>
              <a:schemeClr val="bg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2546" name="Rectangle 31"/>
          <p:cNvPicPr>
            <a:picLocks noChangeAspect="1" noChangeArrowheads="1"/>
          </p:cNvPicPr>
          <p:nvPr/>
        </p:nvPicPr>
        <p:blipFill>
          <a:blip r:embed="rId21" cstate="print"/>
          <a:srcRect/>
          <a:stretch>
            <a:fillRect/>
          </a:stretch>
        </p:blipFill>
        <p:spPr bwMode="auto">
          <a:xfrm>
            <a:off x="3276600" y="6172200"/>
            <a:ext cx="685800" cy="457200"/>
          </a:xfrm>
          <a:prstGeom prst="ellipse">
            <a:avLst/>
          </a:prstGeom>
          <a:ln w="63500" cap="rnd">
            <a:solidFill>
              <a:schemeClr val="bg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1" name="2F671547.WAV">
            <a:hlinkClick r:id="" action="ppaction://media"/>
          </p:cNvPr>
          <p:cNvPicPr>
            <a:picLocks/>
          </p:cNvPicPr>
          <p:nvPr>
            <a:audioFile r:link="rId2"/>
            <p:extLst>
              <p:ext uri="{DAA4B4D4-6D71-4841-9C94-3DE7FCFB9230}">
                <p14:media xmlns:p14="http://schemas.microsoft.com/office/powerpoint/2010/main" r:embed="rId1"/>
              </p:ext>
            </p:extLst>
          </p:nvPr>
        </p:nvPicPr>
        <p:blipFill>
          <a:blip r:embed="rId22" cstate="print">
            <a:extLst>
              <a:ext uri="{28A0092B-C50C-407E-A947-70E740481C1C}">
                <a14:useLocalDpi xmlns:a14="http://schemas.microsoft.com/office/drawing/2010/main" val="0"/>
              </a:ext>
            </a:extLst>
          </a:blip>
          <a:stretch>
            <a:fillRect/>
          </a:stretch>
        </p:blipFill>
        <p:spPr bwMode="auto">
          <a:xfrm>
            <a:off x="6342621" y="1016097"/>
            <a:ext cx="844996" cy="782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83AC1547.WAV">
            <a:hlinkClick r:id="" action="ppaction://media"/>
          </p:cNvPr>
          <p:cNvPicPr>
            <a:picLocks/>
          </p:cNvPicPr>
          <p:nvPr>
            <a:audioFile r:link="rId4"/>
            <p:extLst>
              <p:ext uri="{DAA4B4D4-6D71-4841-9C94-3DE7FCFB9230}">
                <p14:media xmlns:p14="http://schemas.microsoft.com/office/powerpoint/2010/main" r:embed="rId3"/>
              </p:ext>
            </p:extLst>
          </p:nvPr>
        </p:nvPicPr>
        <p:blipFill>
          <a:blip r:embed="rId23">
            <a:extLst>
              <a:ext uri="{28A0092B-C50C-407E-A947-70E740481C1C}">
                <a14:useLocalDpi xmlns:a14="http://schemas.microsoft.com/office/drawing/2010/main" val="0"/>
              </a:ext>
            </a:extLst>
          </a:blip>
          <a:stretch>
            <a:fillRect/>
          </a:stretch>
        </p:blipFill>
        <p:spPr bwMode="auto">
          <a:xfrm>
            <a:off x="4799530" y="1186654"/>
            <a:ext cx="730177" cy="73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A5791563.WAV">
            <a:hlinkClick r:id="" action="ppaction://media"/>
          </p:cNvPr>
          <p:cNvPicPr>
            <a:picLocks/>
          </p:cNvPicPr>
          <p:nvPr>
            <a:audioFile r:link="rId6"/>
            <p:extLst>
              <p:ext uri="{DAA4B4D4-6D71-4841-9C94-3DE7FCFB9230}">
                <p14:media xmlns:p14="http://schemas.microsoft.com/office/powerpoint/2010/main" r:embed="rId5"/>
              </p:ext>
            </p:extLst>
          </p:nvPr>
        </p:nvPicPr>
        <p:blipFill>
          <a:blip r:embed="rId22" cstate="print">
            <a:extLst>
              <a:ext uri="{28A0092B-C50C-407E-A947-70E740481C1C}">
                <a14:useLocalDpi xmlns:a14="http://schemas.microsoft.com/office/drawing/2010/main" val="0"/>
              </a:ext>
            </a:extLst>
          </a:blip>
          <a:stretch>
            <a:fillRect/>
          </a:stretch>
        </p:blipFill>
        <p:spPr bwMode="auto">
          <a:xfrm>
            <a:off x="5529707" y="1099964"/>
            <a:ext cx="770485" cy="80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8" descr="websters1">
            <a:hlinkClick r:id="" action="ppaction://noaction"/>
          </p:cNvPr>
          <p:cNvPicPr>
            <a:picLocks noChangeAspect="1" noChangeArrowheads="1"/>
          </p:cNvPicPr>
          <p:nvPr/>
        </p:nvPicPr>
        <p:blipFill>
          <a:blip r:embed="rId24" cstate="print"/>
          <a:srcRect/>
          <a:stretch>
            <a:fillRect/>
          </a:stretch>
        </p:blipFill>
        <p:spPr bwMode="auto">
          <a:xfrm>
            <a:off x="2514600" y="6172200"/>
            <a:ext cx="609600" cy="457200"/>
          </a:xfrm>
          <a:prstGeom prst="ellipse">
            <a:avLst/>
          </a:prstGeom>
          <a:ln w="63500" cap="rnd">
            <a:solidFill>
              <a:schemeClr val="bg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TextBox 1"/>
          <p:cNvSpPr txBox="1"/>
          <p:nvPr/>
        </p:nvSpPr>
        <p:spPr>
          <a:xfrm>
            <a:off x="1035050" y="1371600"/>
            <a:ext cx="7010400" cy="360045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a:defRPr/>
            </a:pPr>
            <a:r>
              <a:rPr lang="en-GB" sz="3200" b="1" dirty="0"/>
              <a:t>MAKING PEACE 1919</a:t>
            </a:r>
          </a:p>
          <a:p>
            <a:pPr algn="ctr">
              <a:defRPr/>
            </a:pPr>
            <a:r>
              <a:rPr lang="en-US" sz="2400" dirty="0"/>
              <a:t>Making an agreement was going to be very difficult, as each country had different aims and felt they knew best. For example: the USA did not want Italy getting their territory, France wanted to take the whole of the  Rhineland, but Britain felt it should only be a demilitarized zone (an area where military equipment or soldiers are banned). Clemenceau did not support most of Wilson’s Fourteen Points.</a:t>
            </a:r>
            <a:endParaRPr lang="en-GB" sz="2400" dirty="0"/>
          </a:p>
          <a:p>
            <a:pPr>
              <a:defRPr/>
            </a:pPr>
            <a:endParaRPr lang="en-GB" dirty="0"/>
          </a:p>
          <a:p>
            <a:pPr>
              <a:defRPr/>
            </a:pPr>
            <a:endParaRPr lang="en-US" dirty="0"/>
          </a:p>
        </p:txBody>
      </p:sp>
      <p:pic>
        <p:nvPicPr>
          <p:cNvPr id="3" name="Makingpeace1.wma">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5">
            <a:extLst>
              <a:ext uri="{28A0092B-C50C-407E-A947-70E740481C1C}">
                <a14:useLocalDpi xmlns:a14="http://schemas.microsoft.com/office/drawing/2010/main" val="0"/>
              </a:ext>
            </a:extLst>
          </a:blip>
          <a:srcRect/>
          <a:stretch>
            <a:fillRect/>
          </a:stretch>
        </p:blipFill>
        <p:spPr bwMode="auto">
          <a:xfrm>
            <a:off x="495300" y="356392"/>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p:nvSpPr>
        <p:spPr>
          <a:xfrm>
            <a:off x="5001952" y="5304522"/>
            <a:ext cx="3070448"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a:defRPr/>
            </a:pPr>
            <a:r>
              <a:rPr lang="en-GB" b="1" dirty="0">
                <a:solidFill>
                  <a:srgbClr val="FFFFFF"/>
                </a:solidFill>
              </a:rPr>
              <a:t>Georges </a:t>
            </a:r>
            <a:r>
              <a:rPr lang="en-GB" b="1" u="sng" dirty="0">
                <a:solidFill>
                  <a:srgbClr val="FFFFFF"/>
                </a:solidFill>
              </a:rPr>
              <a:t>CLEMENCEAU</a:t>
            </a:r>
            <a:endParaRPr lang="en-US" dirty="0">
              <a:solidFill>
                <a:srgbClr val="FFFFFF"/>
              </a:solidFill>
            </a:endParaRPr>
          </a:p>
          <a:p>
            <a:pPr algn="ctr">
              <a:defRPr/>
            </a:pPr>
            <a:r>
              <a:rPr lang="en-GB" b="1" dirty="0">
                <a:solidFill>
                  <a:srgbClr val="FFFFFF"/>
                </a:solidFill>
              </a:rPr>
              <a:t>French PRIME MINISTER</a:t>
            </a:r>
            <a:endParaRPr lang="en-US" b="1" dirty="0">
              <a:solidFill>
                <a:srgbClr val="FFFFFF"/>
              </a:solidFill>
            </a:endParaRPr>
          </a:p>
        </p:txBody>
      </p:sp>
      <p:pic>
        <p:nvPicPr>
          <p:cNvPr id="101403" name="Picture 27" descr="C:\Users\Win7\AppData\Local\Microsoft\Windows\Temporary Internet Files\Content.IE5\MI1OIYXP\MC900018789[1].wmf"/>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585852" y="2214265"/>
            <a:ext cx="3998377" cy="26959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751314" y="3412391"/>
            <a:ext cx="3966690" cy="830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lvl="0" algn="ctr"/>
            <a:r>
              <a:rPr lang="en-GB" sz="2400" dirty="0"/>
              <a:t>Most of the fighting was in </a:t>
            </a:r>
            <a:r>
              <a:rPr lang="en-GB" sz="2400" dirty="0" smtClean="0"/>
              <a:t>France.</a:t>
            </a:r>
          </a:p>
        </p:txBody>
      </p:sp>
      <p:sp>
        <p:nvSpPr>
          <p:cNvPr id="32" name="TextBox 31"/>
          <p:cNvSpPr txBox="1"/>
          <p:nvPr/>
        </p:nvSpPr>
        <p:spPr>
          <a:xfrm>
            <a:off x="4766639" y="2420888"/>
            <a:ext cx="3966690" cy="830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lvl="0" algn="ctr"/>
            <a:r>
              <a:rPr lang="en-GB" sz="2400" dirty="0" smtClean="0"/>
              <a:t>German </a:t>
            </a:r>
            <a:r>
              <a:rPr lang="en-GB" sz="2400" dirty="0"/>
              <a:t>soldiers deliberately destroyed </a:t>
            </a:r>
            <a:r>
              <a:rPr lang="en-GB" sz="2400" dirty="0" smtClean="0"/>
              <a:t>French land.</a:t>
            </a:r>
            <a:endParaRPr lang="en-GB" sz="2400" dirty="0"/>
          </a:p>
        </p:txBody>
      </p:sp>
      <p:sp>
        <p:nvSpPr>
          <p:cNvPr id="35" name="TextBox 34"/>
          <p:cNvSpPr txBox="1"/>
          <p:nvPr/>
        </p:nvSpPr>
        <p:spPr>
          <a:xfrm>
            <a:off x="4766639" y="4376738"/>
            <a:ext cx="3966690" cy="830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lvl="0" algn="ctr"/>
            <a:r>
              <a:rPr lang="en-GB" sz="2400" dirty="0" smtClean="0"/>
              <a:t>France was invaded by Germany in 1870 and 1914.</a:t>
            </a:r>
          </a:p>
        </p:txBody>
      </p:sp>
      <p:sp>
        <p:nvSpPr>
          <p:cNvPr id="6" name="TextBox 5"/>
          <p:cNvSpPr txBox="1"/>
          <p:nvPr/>
        </p:nvSpPr>
        <p:spPr>
          <a:xfrm>
            <a:off x="1428750" y="3251885"/>
            <a:ext cx="2414736" cy="769441"/>
          </a:xfrm>
          <a:prstGeom prst="rect">
            <a:avLst/>
          </a:prstGeom>
          <a:solidFill>
            <a:schemeClr val="tx2">
              <a:alpha val="77000"/>
            </a:schemeClr>
          </a:solidFill>
          <a:ln>
            <a:noFill/>
          </a:ln>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GB" sz="4400" b="1" dirty="0" smtClean="0">
                <a:latin typeface="+mn-lt"/>
              </a:rPr>
              <a:t>FRANCE</a:t>
            </a:r>
            <a:endParaRPr lang="en-GB" sz="4400" b="1" dirty="0">
              <a:latin typeface="+mn-lt"/>
            </a:endParaRPr>
          </a:p>
        </p:txBody>
      </p:sp>
      <p:sp>
        <p:nvSpPr>
          <p:cNvPr id="15" name="Rectangle 14"/>
          <p:cNvSpPr>
            <a:spLocks/>
          </p:cNvSpPr>
          <p:nvPr/>
        </p:nvSpPr>
        <p:spPr bwMode="auto">
          <a:xfrm>
            <a:off x="245021" y="1268760"/>
            <a:ext cx="4339208" cy="4593433"/>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GB" sz="2400" dirty="0">
                <a:solidFill>
                  <a:srgbClr val="FFFFFF"/>
                </a:solidFill>
              </a:rPr>
              <a:t>Clemenceau was nicknamed the ‘Tiger’ because he was determined that France should not lose the war. He wanted revenge on Germany.</a:t>
            </a:r>
            <a:endParaRPr lang="en-US" sz="2400" dirty="0">
              <a:solidFill>
                <a:srgbClr val="FFFFFF"/>
              </a:solidFill>
            </a:endParaRPr>
          </a:p>
          <a:p>
            <a:pPr>
              <a:defRPr/>
            </a:pPr>
            <a:r>
              <a:rPr lang="en-GB" sz="2400" dirty="0">
                <a:solidFill>
                  <a:srgbClr val="FFFFFF"/>
                </a:solidFill>
              </a:rPr>
              <a:t>He also wanted them to pay for French suffering and the damage. To weaken Germany he wanted their land and </a:t>
            </a:r>
            <a:r>
              <a:rPr lang="en-GB" sz="2400" b="1" u="sng" dirty="0">
                <a:solidFill>
                  <a:srgbClr val="FFFFFF"/>
                </a:solidFill>
              </a:rPr>
              <a:t>armed forces</a:t>
            </a:r>
            <a:r>
              <a:rPr lang="en-GB" sz="2400" b="1" dirty="0">
                <a:solidFill>
                  <a:srgbClr val="FFFFFF"/>
                </a:solidFill>
              </a:rPr>
              <a:t> </a:t>
            </a:r>
            <a:r>
              <a:rPr lang="en-GB" sz="2400" dirty="0">
                <a:solidFill>
                  <a:srgbClr val="FFFFFF"/>
                </a:solidFill>
              </a:rPr>
              <a:t>taken away.</a:t>
            </a:r>
          </a:p>
          <a:p>
            <a:pPr>
              <a:defRPr/>
            </a:pPr>
            <a:r>
              <a:rPr lang="en-GB" sz="2400" dirty="0">
                <a:solidFill>
                  <a:srgbClr val="FFFFFF"/>
                </a:solidFill>
              </a:rPr>
              <a:t>Overall, </a:t>
            </a:r>
            <a:r>
              <a:rPr lang="en-GB" sz="2400" dirty="0"/>
              <a:t>he wanted </a:t>
            </a:r>
            <a:r>
              <a:rPr lang="en-GB" sz="2400" b="1" dirty="0">
                <a:solidFill>
                  <a:srgbClr val="FFFF00"/>
                </a:solidFill>
              </a:rPr>
              <a:t>‘revenge, security and reparations’</a:t>
            </a:r>
            <a:endParaRPr lang="en-US" sz="2400" b="1" dirty="0">
              <a:solidFill>
                <a:srgbClr val="FFFF00"/>
              </a:solidFill>
            </a:endParaRPr>
          </a:p>
        </p:txBody>
      </p:sp>
      <p:sp>
        <p:nvSpPr>
          <p:cNvPr id="8" name="TextBox 7"/>
          <p:cNvSpPr txBox="1"/>
          <p:nvPr/>
        </p:nvSpPr>
        <p:spPr>
          <a:xfrm>
            <a:off x="5031432" y="1484784"/>
            <a:ext cx="3429000" cy="8309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400" b="1" dirty="0" smtClean="0">
                <a:latin typeface="+mn-lt"/>
              </a:rPr>
              <a:t>Reasons for the French attitude?</a:t>
            </a:r>
            <a:endParaRPr lang="en-GB" sz="2400" b="1" dirty="0">
              <a:latin typeface="+mn-lt"/>
            </a:endParaRPr>
          </a:p>
        </p:txBody>
      </p:sp>
      <p:pic>
        <p:nvPicPr>
          <p:cNvPr id="36" name="Picture 35"/>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4644008" y="965993"/>
            <a:ext cx="4133208" cy="5331432"/>
          </a:xfrm>
          <a:prstGeom prst="rect">
            <a:avLst/>
          </a:prstGeom>
          <a:effectLst>
            <a:softEdge rad="635000"/>
          </a:effectLst>
        </p:spPr>
      </p:pic>
      <p:sp>
        <p:nvSpPr>
          <p:cNvPr id="37" name="TextBox 36"/>
          <p:cNvSpPr txBox="1"/>
          <p:nvPr/>
        </p:nvSpPr>
        <p:spPr>
          <a:xfrm>
            <a:off x="5101952" y="5302250"/>
            <a:ext cx="3070448"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a:defRPr/>
            </a:pPr>
            <a:r>
              <a:rPr lang="en-GB" b="1" dirty="0" smtClean="0">
                <a:solidFill>
                  <a:srgbClr val="FFFFFF"/>
                </a:solidFill>
              </a:rPr>
              <a:t>David Lloyd </a:t>
            </a:r>
            <a:r>
              <a:rPr lang="en-GB" b="1" u="sng" dirty="0" smtClean="0">
                <a:solidFill>
                  <a:srgbClr val="FFFFFF"/>
                </a:solidFill>
              </a:rPr>
              <a:t>GEORGE</a:t>
            </a:r>
            <a:endParaRPr lang="en-US" dirty="0">
              <a:solidFill>
                <a:srgbClr val="FFFFFF"/>
              </a:solidFill>
            </a:endParaRPr>
          </a:p>
          <a:p>
            <a:pPr algn="ctr">
              <a:defRPr/>
            </a:pPr>
            <a:r>
              <a:rPr lang="en-GB" b="1" dirty="0" smtClean="0">
                <a:solidFill>
                  <a:srgbClr val="FFFFFF"/>
                </a:solidFill>
              </a:rPr>
              <a:t>British PRIME </a:t>
            </a:r>
            <a:r>
              <a:rPr lang="en-GB" b="1" dirty="0">
                <a:solidFill>
                  <a:srgbClr val="FFFFFF"/>
                </a:solidFill>
              </a:rPr>
              <a:t>MINISTER</a:t>
            </a:r>
            <a:endParaRPr lang="en-US" b="1" dirty="0">
              <a:solidFill>
                <a:srgbClr val="FFFFFF"/>
              </a:solidFill>
            </a:endParaRPr>
          </a:p>
        </p:txBody>
      </p:sp>
      <p:pic>
        <p:nvPicPr>
          <p:cNvPr id="38" name="Picture 27"/>
          <p:cNvPicPr>
            <a:picLocks noChangeAspect="1" noChangeArrowheads="1"/>
          </p:cNvPicPr>
          <p:nvPr/>
        </p:nvPicPr>
        <p:blipFill>
          <a:blip r:embed="rId28" cstate="print">
            <a:extLst>
              <a:ext uri="{28A0092B-C50C-407E-A947-70E740481C1C}">
                <a14:useLocalDpi xmlns:a14="http://schemas.microsoft.com/office/drawing/2010/main" val="0"/>
              </a:ext>
            </a:extLst>
          </a:blip>
          <a:stretch>
            <a:fillRect/>
          </a:stretch>
        </p:blipFill>
        <p:spPr bwMode="auto">
          <a:xfrm>
            <a:off x="539552" y="2693529"/>
            <a:ext cx="3801998" cy="2042206"/>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4751314" y="3393341"/>
            <a:ext cx="3966690" cy="830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lvl="0" algn="ctr"/>
            <a:r>
              <a:rPr lang="en-GB" sz="2400" dirty="0" smtClean="0"/>
              <a:t>People blamed Germany and wanted revenge.</a:t>
            </a:r>
          </a:p>
        </p:txBody>
      </p:sp>
      <p:sp>
        <p:nvSpPr>
          <p:cNvPr id="40" name="TextBox 39"/>
          <p:cNvSpPr txBox="1"/>
          <p:nvPr/>
        </p:nvSpPr>
        <p:spPr>
          <a:xfrm>
            <a:off x="4781774" y="2453323"/>
            <a:ext cx="3966690" cy="830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lvl="0" algn="ctr"/>
            <a:r>
              <a:rPr lang="en-GB" sz="2400" dirty="0" smtClean="0"/>
              <a:t>Britain lost I million men and spent £8 billion.</a:t>
            </a:r>
            <a:endParaRPr lang="en-GB" sz="2400" dirty="0"/>
          </a:p>
        </p:txBody>
      </p:sp>
      <p:sp>
        <p:nvSpPr>
          <p:cNvPr id="41" name="TextBox 40"/>
          <p:cNvSpPr txBox="1"/>
          <p:nvPr/>
        </p:nvSpPr>
        <p:spPr>
          <a:xfrm>
            <a:off x="4781774" y="4376737"/>
            <a:ext cx="3966690" cy="830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lvl="0" algn="ctr"/>
            <a:r>
              <a:rPr lang="en-GB" sz="2400" dirty="0" smtClean="0">
                <a:solidFill>
                  <a:srgbClr val="FFFFFF"/>
                </a:solidFill>
              </a:rPr>
              <a:t>He was keen to protect British trade with Germany.</a:t>
            </a:r>
            <a:endParaRPr lang="en-GB" sz="2400" dirty="0" smtClean="0"/>
          </a:p>
        </p:txBody>
      </p:sp>
      <p:sp>
        <p:nvSpPr>
          <p:cNvPr id="42" name="TextBox 41"/>
          <p:cNvSpPr txBox="1"/>
          <p:nvPr/>
        </p:nvSpPr>
        <p:spPr>
          <a:xfrm>
            <a:off x="1221160" y="3404285"/>
            <a:ext cx="2414736" cy="769441"/>
          </a:xfrm>
          <a:prstGeom prst="rect">
            <a:avLst/>
          </a:prstGeom>
          <a:solidFill>
            <a:schemeClr val="tx2">
              <a:alpha val="77000"/>
            </a:schemeClr>
          </a:solidFill>
          <a:ln>
            <a:noFill/>
          </a:ln>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GB" sz="4400" b="1" dirty="0" smtClean="0">
                <a:latin typeface="+mn-lt"/>
              </a:rPr>
              <a:t>BRITAIN</a:t>
            </a:r>
            <a:endParaRPr lang="en-GB" sz="4400" b="1" dirty="0">
              <a:latin typeface="+mn-lt"/>
            </a:endParaRPr>
          </a:p>
        </p:txBody>
      </p:sp>
      <p:sp>
        <p:nvSpPr>
          <p:cNvPr id="43" name="Rectangle 42"/>
          <p:cNvSpPr>
            <a:spLocks/>
          </p:cNvSpPr>
          <p:nvPr/>
        </p:nvSpPr>
        <p:spPr bwMode="auto">
          <a:xfrm>
            <a:off x="245021" y="1252364"/>
            <a:ext cx="4339208" cy="4593433"/>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GB" sz="2400" dirty="0">
                <a:solidFill>
                  <a:srgbClr val="FFFFFF"/>
                </a:solidFill>
              </a:rPr>
              <a:t>He had to be careful to reflect what British people wanted which was to </a:t>
            </a:r>
            <a:r>
              <a:rPr lang="en-GB" sz="2400" b="1" dirty="0">
                <a:solidFill>
                  <a:srgbClr val="FFFFFF"/>
                </a:solidFill>
              </a:rPr>
              <a:t>‘make Germany pay’</a:t>
            </a:r>
            <a:r>
              <a:rPr lang="en-GB" sz="2400" dirty="0">
                <a:solidFill>
                  <a:srgbClr val="FFFFFF"/>
                </a:solidFill>
              </a:rPr>
              <a:t> and </a:t>
            </a:r>
            <a:r>
              <a:rPr lang="en-GB" sz="2400" b="1" dirty="0">
                <a:solidFill>
                  <a:srgbClr val="FFFFFF"/>
                </a:solidFill>
              </a:rPr>
              <a:t>‘</a:t>
            </a:r>
            <a:r>
              <a:rPr lang="en-US" sz="2400" b="1" dirty="0"/>
              <a:t>Squeeze them until the pips squeak’. </a:t>
            </a:r>
            <a:r>
              <a:rPr lang="en-GB" sz="2400" dirty="0">
                <a:solidFill>
                  <a:srgbClr val="FFFFFF"/>
                </a:solidFill>
              </a:rPr>
              <a:t>However, Lloyd George  wanted a peace in Europe that would last. </a:t>
            </a:r>
            <a:r>
              <a:rPr lang="en-GB" sz="2400" dirty="0" smtClean="0">
                <a:solidFill>
                  <a:srgbClr val="FFFFFF"/>
                </a:solidFill>
              </a:rPr>
              <a:t>He wanted Germany to lose her navy and colonies because they threatened the British Empire. Overall</a:t>
            </a:r>
            <a:r>
              <a:rPr lang="en-GB" sz="2400" dirty="0">
                <a:solidFill>
                  <a:srgbClr val="FFFFFF"/>
                </a:solidFill>
              </a:rPr>
              <a:t>, he wanted </a:t>
            </a:r>
            <a:r>
              <a:rPr lang="en-GB" sz="2400" b="1" dirty="0">
                <a:solidFill>
                  <a:srgbClr val="FFFF00"/>
                </a:solidFill>
              </a:rPr>
              <a:t>‘Germany punished but not too harshly.’</a:t>
            </a:r>
            <a:endParaRPr lang="en-US" sz="2400" b="1" dirty="0">
              <a:solidFill>
                <a:srgbClr val="FFFF00"/>
              </a:solidFill>
            </a:endParaRPr>
          </a:p>
          <a:p>
            <a:pPr>
              <a:defRPr/>
            </a:pPr>
            <a:endParaRPr lang="en-US" sz="2400" b="1" dirty="0">
              <a:solidFill>
                <a:srgbClr val="FFFF00"/>
              </a:solidFill>
            </a:endParaRPr>
          </a:p>
        </p:txBody>
      </p:sp>
      <p:sp>
        <p:nvSpPr>
          <p:cNvPr id="44" name="TextBox 43"/>
          <p:cNvSpPr txBox="1"/>
          <p:nvPr/>
        </p:nvSpPr>
        <p:spPr>
          <a:xfrm>
            <a:off x="5031432" y="1517883"/>
            <a:ext cx="3429000" cy="8309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400" b="1" dirty="0" smtClean="0">
                <a:latin typeface="+mn-lt"/>
              </a:rPr>
              <a:t>Reasons for the British attitude?</a:t>
            </a:r>
            <a:endParaRPr lang="en-GB" sz="2400" b="1" dirty="0">
              <a:latin typeface="+mn-lt"/>
            </a:endParaRPr>
          </a:p>
        </p:txBody>
      </p:sp>
      <p:pic>
        <p:nvPicPr>
          <p:cNvPr id="45" name="Picture 44"/>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4598132" y="982389"/>
            <a:ext cx="4179084" cy="5493882"/>
          </a:xfrm>
          <a:prstGeom prst="rect">
            <a:avLst/>
          </a:prstGeom>
          <a:effectLst>
            <a:softEdge rad="635000"/>
          </a:effectLst>
        </p:spPr>
      </p:pic>
      <p:sp>
        <p:nvSpPr>
          <p:cNvPr id="46" name="TextBox 45"/>
          <p:cNvSpPr txBox="1"/>
          <p:nvPr/>
        </p:nvSpPr>
        <p:spPr>
          <a:xfrm>
            <a:off x="5115855" y="5318646"/>
            <a:ext cx="3070448"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a:defRPr/>
            </a:pPr>
            <a:r>
              <a:rPr lang="en-GB" b="1" dirty="0" smtClean="0">
                <a:solidFill>
                  <a:srgbClr val="FFFFFF"/>
                </a:solidFill>
              </a:rPr>
              <a:t>Woodrow  </a:t>
            </a:r>
            <a:r>
              <a:rPr lang="en-GB" b="1" u="sng" dirty="0" smtClean="0">
                <a:solidFill>
                  <a:srgbClr val="FFFFFF"/>
                </a:solidFill>
              </a:rPr>
              <a:t>WILSON</a:t>
            </a:r>
            <a:endParaRPr lang="en-US" dirty="0">
              <a:solidFill>
                <a:srgbClr val="FFFFFF"/>
              </a:solidFill>
            </a:endParaRPr>
          </a:p>
          <a:p>
            <a:pPr algn="ctr">
              <a:defRPr/>
            </a:pPr>
            <a:r>
              <a:rPr lang="en-GB" b="1" dirty="0" smtClean="0">
                <a:solidFill>
                  <a:srgbClr val="FFFFFF"/>
                </a:solidFill>
              </a:rPr>
              <a:t>American PRESIDENT</a:t>
            </a:r>
            <a:endParaRPr lang="en-US" b="1" dirty="0">
              <a:solidFill>
                <a:srgbClr val="FFFFFF"/>
              </a:solidFill>
            </a:endParaRPr>
          </a:p>
        </p:txBody>
      </p:sp>
      <p:pic>
        <p:nvPicPr>
          <p:cNvPr id="47" name="Picture 27"/>
          <p:cNvPicPr>
            <a:picLocks noChangeAspect="1" noChangeArrowheads="1"/>
          </p:cNvPicPr>
          <p:nvPr/>
        </p:nvPicPr>
        <p:blipFill rotWithShape="1">
          <a:blip r:embed="rId30">
            <a:extLst>
              <a:ext uri="{28A0092B-C50C-407E-A947-70E740481C1C}">
                <a14:useLocalDpi xmlns:a14="http://schemas.microsoft.com/office/drawing/2010/main" val="0"/>
              </a:ext>
            </a:extLst>
          </a:blip>
          <a:srcRect l="3054" t="6193" b="5089"/>
          <a:stretch/>
        </p:blipFill>
        <p:spPr bwMode="auto">
          <a:xfrm>
            <a:off x="952499" y="2836385"/>
            <a:ext cx="3101593" cy="1972246"/>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4765217" y="3409737"/>
            <a:ext cx="3966690" cy="830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lvl="0" algn="ctr"/>
            <a:r>
              <a:rPr lang="en-GB" sz="2400" dirty="0" smtClean="0"/>
              <a:t>America joined the war late. They only lost 116,000 men.</a:t>
            </a:r>
          </a:p>
        </p:txBody>
      </p:sp>
      <p:sp>
        <p:nvSpPr>
          <p:cNvPr id="49" name="TextBox 48"/>
          <p:cNvSpPr txBox="1"/>
          <p:nvPr/>
        </p:nvSpPr>
        <p:spPr>
          <a:xfrm>
            <a:off x="4795677" y="2469719"/>
            <a:ext cx="3966690" cy="76944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lvl="0" algn="ctr"/>
            <a:r>
              <a:rPr lang="en-GB" sz="2200" dirty="0" smtClean="0"/>
              <a:t>He did not understand the hatred between Germany and France.</a:t>
            </a:r>
            <a:endParaRPr lang="en-GB" sz="2200" dirty="0"/>
          </a:p>
        </p:txBody>
      </p:sp>
      <p:sp>
        <p:nvSpPr>
          <p:cNvPr id="50" name="TextBox 49"/>
          <p:cNvSpPr txBox="1"/>
          <p:nvPr/>
        </p:nvSpPr>
        <p:spPr>
          <a:xfrm>
            <a:off x="4795677" y="4393133"/>
            <a:ext cx="3966690" cy="830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lvl="0" algn="ctr"/>
            <a:r>
              <a:rPr lang="en-GB" sz="2400" dirty="0" smtClean="0">
                <a:solidFill>
                  <a:srgbClr val="FFFFFF"/>
                </a:solidFill>
              </a:rPr>
              <a:t>He thought his 14 Points would solve most world problems.</a:t>
            </a:r>
            <a:endParaRPr lang="en-GB" sz="2400" dirty="0" smtClean="0"/>
          </a:p>
        </p:txBody>
      </p:sp>
      <p:sp>
        <p:nvSpPr>
          <p:cNvPr id="51" name="TextBox 50"/>
          <p:cNvSpPr txBox="1"/>
          <p:nvPr/>
        </p:nvSpPr>
        <p:spPr>
          <a:xfrm>
            <a:off x="1235063" y="3420681"/>
            <a:ext cx="2414736" cy="769441"/>
          </a:xfrm>
          <a:prstGeom prst="rect">
            <a:avLst/>
          </a:prstGeom>
          <a:solidFill>
            <a:schemeClr val="tx2">
              <a:alpha val="77000"/>
            </a:schemeClr>
          </a:solidFill>
          <a:ln>
            <a:noFill/>
          </a:ln>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GB" sz="4400" b="1" dirty="0" smtClean="0">
                <a:latin typeface="+mn-lt"/>
              </a:rPr>
              <a:t>USA</a:t>
            </a:r>
            <a:endParaRPr lang="en-GB" sz="4400" b="1" dirty="0">
              <a:latin typeface="+mn-lt"/>
            </a:endParaRPr>
          </a:p>
        </p:txBody>
      </p:sp>
      <p:sp>
        <p:nvSpPr>
          <p:cNvPr id="52" name="Rectangle 51"/>
          <p:cNvSpPr>
            <a:spLocks/>
          </p:cNvSpPr>
          <p:nvPr/>
        </p:nvSpPr>
        <p:spPr bwMode="auto">
          <a:xfrm>
            <a:off x="232792" y="1124744"/>
            <a:ext cx="4339208" cy="4903440"/>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GB" sz="2400" dirty="0">
                <a:solidFill>
                  <a:srgbClr val="FFFFFF"/>
                </a:solidFill>
              </a:rPr>
              <a:t>Wilson was an </a:t>
            </a:r>
            <a:r>
              <a:rPr lang="en-GB" sz="2400" dirty="0" smtClean="0">
                <a:solidFill>
                  <a:srgbClr val="FFFFFF"/>
                </a:solidFill>
              </a:rPr>
              <a:t>idealist who wanted to build a better and more peaceful world. He </a:t>
            </a:r>
            <a:r>
              <a:rPr lang="en-GB" sz="2400" dirty="0">
                <a:solidFill>
                  <a:srgbClr val="FFFFFF"/>
                </a:solidFill>
              </a:rPr>
              <a:t>wanted to find perfect solutions to problems. In 1918 he put forward his </a:t>
            </a:r>
            <a:r>
              <a:rPr lang="en-GB" sz="2400" b="1" u="sng" dirty="0">
                <a:solidFill>
                  <a:srgbClr val="FFFFFF"/>
                </a:solidFill>
              </a:rPr>
              <a:t>Fourteen</a:t>
            </a:r>
            <a:r>
              <a:rPr lang="en-GB" sz="2400" u="sng" dirty="0">
                <a:solidFill>
                  <a:srgbClr val="FFFFFF"/>
                </a:solidFill>
              </a:rPr>
              <a:t> </a:t>
            </a:r>
            <a:r>
              <a:rPr lang="en-GB" sz="2400" b="1" u="sng" dirty="0">
                <a:solidFill>
                  <a:srgbClr val="FFFFFF"/>
                </a:solidFill>
              </a:rPr>
              <a:t>Points</a:t>
            </a:r>
            <a:r>
              <a:rPr lang="en-GB" sz="2400" dirty="0">
                <a:solidFill>
                  <a:srgbClr val="FFFFFF"/>
                </a:solidFill>
              </a:rPr>
              <a:t>. He wanted to set up a </a:t>
            </a:r>
            <a:r>
              <a:rPr lang="en-GB" sz="2400" b="1" u="sng" dirty="0">
                <a:solidFill>
                  <a:srgbClr val="FFFFFF"/>
                </a:solidFill>
              </a:rPr>
              <a:t>League of Nations</a:t>
            </a:r>
            <a:r>
              <a:rPr lang="en-GB" sz="2400" dirty="0">
                <a:solidFill>
                  <a:srgbClr val="FFFFFF"/>
                </a:solidFill>
              </a:rPr>
              <a:t> and give  people of different nationalities the right to govern themselves. He called this </a:t>
            </a:r>
            <a:r>
              <a:rPr lang="en-GB" sz="2400" b="1" u="sng" dirty="0">
                <a:solidFill>
                  <a:srgbClr val="FFFFFF"/>
                </a:solidFill>
              </a:rPr>
              <a:t>self determination</a:t>
            </a:r>
            <a:r>
              <a:rPr lang="en-GB" sz="2400" dirty="0">
                <a:solidFill>
                  <a:srgbClr val="FFFFFF"/>
                </a:solidFill>
              </a:rPr>
              <a:t>. Overall, he wanted </a:t>
            </a:r>
            <a:r>
              <a:rPr lang="en-GB" sz="2400" b="1" dirty="0">
                <a:solidFill>
                  <a:srgbClr val="FFFF00"/>
                </a:solidFill>
              </a:rPr>
              <a:t>‘a fair, just and lasting peace.’</a:t>
            </a:r>
            <a:endParaRPr lang="en-US" sz="2400" b="1" dirty="0">
              <a:solidFill>
                <a:srgbClr val="FFFF00"/>
              </a:solidFill>
            </a:endParaRPr>
          </a:p>
          <a:p>
            <a:pPr>
              <a:defRPr/>
            </a:pPr>
            <a:endParaRPr lang="en-US" sz="2400" b="1" dirty="0">
              <a:solidFill>
                <a:srgbClr val="FFFF00"/>
              </a:solidFill>
            </a:endParaRPr>
          </a:p>
        </p:txBody>
      </p:sp>
      <p:sp>
        <p:nvSpPr>
          <p:cNvPr id="53" name="TextBox 52"/>
          <p:cNvSpPr txBox="1"/>
          <p:nvPr/>
        </p:nvSpPr>
        <p:spPr>
          <a:xfrm>
            <a:off x="4860032" y="1484784"/>
            <a:ext cx="3751102" cy="8309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400" b="1" dirty="0" smtClean="0">
                <a:latin typeface="+mn-lt"/>
              </a:rPr>
              <a:t>Reasons for the American attitude?</a:t>
            </a:r>
            <a:endParaRPr lang="en-GB" sz="2400" b="1" dirty="0">
              <a:latin typeface="+mn-lt"/>
            </a:endParaRPr>
          </a:p>
        </p:txBody>
      </p:sp>
      <p:pic>
        <p:nvPicPr>
          <p:cNvPr id="10" name="Picture 9"/>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16748" y="-52131"/>
            <a:ext cx="9201954" cy="6910131"/>
          </a:xfrm>
          <a:prstGeom prst="rect">
            <a:avLst/>
          </a:prstGeom>
        </p:spPr>
      </p:pic>
      <p:sp>
        <p:nvSpPr>
          <p:cNvPr id="11" name="TextBox 10"/>
          <p:cNvSpPr txBox="1"/>
          <p:nvPr/>
        </p:nvSpPr>
        <p:spPr>
          <a:xfrm>
            <a:off x="1608448" y="1838588"/>
            <a:ext cx="5951561" cy="25545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3200" b="1" dirty="0" smtClean="0">
                <a:effectLst/>
              </a:rPr>
              <a:t>The Paris Peace Conference</a:t>
            </a:r>
          </a:p>
          <a:p>
            <a:pPr algn="ctr"/>
            <a:r>
              <a:rPr lang="en-GB" sz="3200" b="1" dirty="0" smtClean="0"/>
              <a:t>The Leaders of the Big 4 Nations</a:t>
            </a:r>
          </a:p>
          <a:p>
            <a:pPr algn="ctr"/>
            <a:r>
              <a:rPr lang="en-GB" sz="2400" dirty="0" smtClean="0"/>
              <a:t>The leaders of Britain, France, Italy and the USA met </a:t>
            </a:r>
            <a:r>
              <a:rPr lang="en-GB" sz="2400" dirty="0"/>
              <a:t>in Paris to negotiate the </a:t>
            </a:r>
            <a:r>
              <a:rPr lang="en-GB" sz="2400" dirty="0" smtClean="0"/>
              <a:t>peace treaties. They were the dominant diplomatic countries at the conference. </a:t>
            </a:r>
            <a:endParaRPr lang="en-GB" sz="2400" dirty="0"/>
          </a:p>
        </p:txBody>
      </p:sp>
      <p:sp>
        <p:nvSpPr>
          <p:cNvPr id="12" name="TextBox 11"/>
          <p:cNvSpPr txBox="1"/>
          <p:nvPr/>
        </p:nvSpPr>
        <p:spPr>
          <a:xfrm>
            <a:off x="658790" y="612049"/>
            <a:ext cx="2340019" cy="7078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2000" b="1" dirty="0" smtClean="0">
                <a:latin typeface="+mn-lt"/>
              </a:rPr>
              <a:t>David Lloyd George</a:t>
            </a:r>
          </a:p>
          <a:p>
            <a:pPr algn="ctr"/>
            <a:r>
              <a:rPr lang="en-GB" sz="2000" dirty="0" smtClean="0"/>
              <a:t>Britain</a:t>
            </a:r>
            <a:endParaRPr lang="en-GB" sz="2000" dirty="0" smtClean="0">
              <a:latin typeface="+mn-lt"/>
            </a:endParaRPr>
          </a:p>
        </p:txBody>
      </p:sp>
      <p:sp>
        <p:nvSpPr>
          <p:cNvPr id="57" name="TextBox 56"/>
          <p:cNvSpPr txBox="1"/>
          <p:nvPr/>
        </p:nvSpPr>
        <p:spPr>
          <a:xfrm>
            <a:off x="1954190" y="6046857"/>
            <a:ext cx="2340019" cy="7078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2000" b="1" dirty="0" smtClean="0">
                <a:latin typeface="+mn-lt"/>
              </a:rPr>
              <a:t>Vittorio </a:t>
            </a:r>
            <a:r>
              <a:rPr lang="en-GB" sz="2000" b="1" dirty="0" err="1" smtClean="0">
                <a:latin typeface="+mn-lt"/>
              </a:rPr>
              <a:t>Orlando</a:t>
            </a:r>
            <a:endParaRPr lang="en-GB" sz="2000" b="1" dirty="0" smtClean="0">
              <a:latin typeface="+mn-lt"/>
            </a:endParaRPr>
          </a:p>
          <a:p>
            <a:pPr algn="ctr"/>
            <a:r>
              <a:rPr lang="en-GB" sz="2000" dirty="0" smtClean="0"/>
              <a:t>Italy</a:t>
            </a:r>
            <a:endParaRPr lang="en-GB" sz="2000" dirty="0" smtClean="0">
              <a:latin typeface="+mn-lt"/>
            </a:endParaRPr>
          </a:p>
        </p:txBody>
      </p:sp>
      <p:sp>
        <p:nvSpPr>
          <p:cNvPr id="58" name="TextBox 57"/>
          <p:cNvSpPr txBox="1"/>
          <p:nvPr/>
        </p:nvSpPr>
        <p:spPr>
          <a:xfrm>
            <a:off x="4105936" y="612049"/>
            <a:ext cx="2516703" cy="7078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2000" b="1" dirty="0" smtClean="0">
                <a:latin typeface="+mn-lt"/>
              </a:rPr>
              <a:t>Georges Clemenceau</a:t>
            </a:r>
          </a:p>
          <a:p>
            <a:pPr algn="ctr"/>
            <a:r>
              <a:rPr lang="en-GB" sz="2000" dirty="0" smtClean="0"/>
              <a:t>France</a:t>
            </a:r>
            <a:endParaRPr lang="en-GB" sz="2000" dirty="0" smtClean="0">
              <a:latin typeface="+mn-lt"/>
            </a:endParaRPr>
          </a:p>
        </p:txBody>
      </p:sp>
      <p:sp>
        <p:nvSpPr>
          <p:cNvPr id="59" name="TextBox 58"/>
          <p:cNvSpPr txBox="1"/>
          <p:nvPr/>
        </p:nvSpPr>
        <p:spPr>
          <a:xfrm>
            <a:off x="6266898" y="6046857"/>
            <a:ext cx="2340019" cy="7078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2000" b="1" dirty="0" smtClean="0">
                <a:latin typeface="+mn-lt"/>
              </a:rPr>
              <a:t>Woodrow Wilson</a:t>
            </a:r>
          </a:p>
          <a:p>
            <a:pPr algn="ctr"/>
            <a:r>
              <a:rPr lang="en-GB" sz="2000" dirty="0" smtClean="0"/>
              <a:t>USA</a:t>
            </a:r>
            <a:endParaRPr lang="en-GB" sz="2000" dirty="0" smtClean="0">
              <a:latin typeface="+mn-lt"/>
            </a:endParaRPr>
          </a:p>
        </p:txBody>
      </p:sp>
      <p:sp>
        <p:nvSpPr>
          <p:cNvPr id="60" name="TextBox 59"/>
          <p:cNvSpPr txBox="1"/>
          <p:nvPr/>
        </p:nvSpPr>
        <p:spPr>
          <a:xfrm>
            <a:off x="3896454" y="2214265"/>
            <a:ext cx="2340019" cy="255454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sz="2000" dirty="0" err="1" smtClean="0">
                <a:latin typeface="+mn-lt"/>
              </a:rPr>
              <a:t>Orlando</a:t>
            </a:r>
            <a:r>
              <a:rPr lang="en-GB" sz="2000" dirty="0" smtClean="0">
                <a:latin typeface="+mn-lt"/>
              </a:rPr>
              <a:t> left the Peace Conference in disgust because he did not think that Italy was being treated fairly or had a big enough say in decisions made.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xit" presetSubtype="0" fill="hold" grpId="1" nodeType="clickEffect">
                                  <p:stCondLst>
                                    <p:cond delay="0"/>
                                  </p:stCondLst>
                                  <p:childTnLst>
                                    <p:anim calcmode="lin" valueType="num">
                                      <p:cBhvr>
                                        <p:cTn id="18" dur="1000"/>
                                        <p:tgtEl>
                                          <p:spTgt spid="11"/>
                                        </p:tgtEl>
                                        <p:attrNameLst>
                                          <p:attrName>ppt_w</p:attrName>
                                        </p:attrNameLst>
                                      </p:cBhvr>
                                      <p:tavLst>
                                        <p:tav tm="0">
                                          <p:val>
                                            <p:strVal val="ppt_w"/>
                                          </p:val>
                                        </p:tav>
                                        <p:tav tm="100000">
                                          <p:val>
                                            <p:fltVal val="0"/>
                                          </p:val>
                                        </p:tav>
                                      </p:tavLst>
                                    </p:anim>
                                    <p:anim calcmode="lin" valueType="num">
                                      <p:cBhvr>
                                        <p:cTn id="19" dur="1000"/>
                                        <p:tgtEl>
                                          <p:spTgt spid="11"/>
                                        </p:tgtEl>
                                        <p:attrNameLst>
                                          <p:attrName>ppt_h</p:attrName>
                                        </p:attrNameLst>
                                      </p:cBhvr>
                                      <p:tavLst>
                                        <p:tav tm="0">
                                          <p:val>
                                            <p:strVal val="ppt_h"/>
                                          </p:val>
                                        </p:tav>
                                        <p:tav tm="100000">
                                          <p:val>
                                            <p:fltVal val="0"/>
                                          </p:val>
                                        </p:tav>
                                      </p:tavLst>
                                    </p:anim>
                                    <p:anim calcmode="lin" valueType="num">
                                      <p:cBhvr>
                                        <p:cTn id="20" dur="1000"/>
                                        <p:tgtEl>
                                          <p:spTgt spid="11"/>
                                        </p:tgtEl>
                                        <p:attrNameLst>
                                          <p:attrName>style.rotation</p:attrName>
                                        </p:attrNameLst>
                                      </p:cBhvr>
                                      <p:tavLst>
                                        <p:tav tm="0">
                                          <p:val>
                                            <p:fltVal val="0"/>
                                          </p:val>
                                        </p:tav>
                                        <p:tav tm="100000">
                                          <p:val>
                                            <p:fltVal val="90"/>
                                          </p:val>
                                        </p:tav>
                                      </p:tavLst>
                                    </p:anim>
                                    <p:animEffect transition="out" filter="fade">
                                      <p:cBhvr>
                                        <p:cTn id="21" dur="1000"/>
                                        <p:tgtEl>
                                          <p:spTgt spid="11"/>
                                        </p:tgtEl>
                                      </p:cBhvr>
                                    </p:animEffect>
                                    <p:set>
                                      <p:cBhvr>
                                        <p:cTn id="22" dur="1" fill="hold">
                                          <p:stCondLst>
                                            <p:cond delay="999"/>
                                          </p:stCondLst>
                                        </p:cTn>
                                        <p:tgtEl>
                                          <p:spTgt spid="1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1000" fill="hold"/>
                                        <p:tgtEl>
                                          <p:spTgt spid="12"/>
                                        </p:tgtEl>
                                        <p:attrNameLst>
                                          <p:attrName>ppt_w</p:attrName>
                                        </p:attrNameLst>
                                      </p:cBhvr>
                                      <p:tavLst>
                                        <p:tav tm="0">
                                          <p:val>
                                            <p:fltVal val="0"/>
                                          </p:val>
                                        </p:tav>
                                        <p:tav tm="100000">
                                          <p:val>
                                            <p:strVal val="#ppt_w"/>
                                          </p:val>
                                        </p:tav>
                                      </p:tavLst>
                                    </p:anim>
                                    <p:anim calcmode="lin" valueType="num">
                                      <p:cBhvr>
                                        <p:cTn id="28" dur="1000" fill="hold"/>
                                        <p:tgtEl>
                                          <p:spTgt spid="12"/>
                                        </p:tgtEl>
                                        <p:attrNameLst>
                                          <p:attrName>ppt_h</p:attrName>
                                        </p:attrNameLst>
                                      </p:cBhvr>
                                      <p:tavLst>
                                        <p:tav tm="0">
                                          <p:val>
                                            <p:fltVal val="0"/>
                                          </p:val>
                                        </p:tav>
                                        <p:tav tm="100000">
                                          <p:val>
                                            <p:strVal val="#ppt_h"/>
                                          </p:val>
                                        </p:tav>
                                      </p:tavLst>
                                    </p:anim>
                                    <p:animEffect transition="in" filter="fade">
                                      <p:cBhvr>
                                        <p:cTn id="29" dur="1000"/>
                                        <p:tgtEl>
                                          <p:spTgt spid="12"/>
                                        </p:tgtEl>
                                      </p:cBhvr>
                                    </p:animEffect>
                                  </p:childTnLst>
                                  <p:subTnLst>
                                    <p:audio>
                                      <p:cMediaNode>
                                        <p:cTn display="0" masterRel="sameClick">
                                          <p:stCondLst>
                                            <p:cond evt="begin" delay="0">
                                              <p:tn val="25"/>
                                            </p:cond>
                                          </p:stCondLst>
                                          <p:endCondLst>
                                            <p:cond evt="onStopAudio" delay="0">
                                              <p:tgtEl>
                                                <p:sldTgt/>
                                              </p:tgtEl>
                                            </p:cond>
                                          </p:endCondLst>
                                        </p:cTn>
                                        <p:tgtEl>
                                          <p:sndTgt r:embed="rId10" name="arrow.wav"/>
                                        </p:tgtEl>
                                      </p:cMediaNode>
                                    </p:audio>
                                  </p:sub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57"/>
                                        </p:tgtEl>
                                        <p:attrNameLst>
                                          <p:attrName>style.visibility</p:attrName>
                                        </p:attrNameLst>
                                      </p:cBhvr>
                                      <p:to>
                                        <p:strVal val="visible"/>
                                      </p:to>
                                    </p:set>
                                    <p:anim calcmode="lin" valueType="num">
                                      <p:cBhvr>
                                        <p:cTn id="34" dur="1000" fill="hold"/>
                                        <p:tgtEl>
                                          <p:spTgt spid="57"/>
                                        </p:tgtEl>
                                        <p:attrNameLst>
                                          <p:attrName>ppt_w</p:attrName>
                                        </p:attrNameLst>
                                      </p:cBhvr>
                                      <p:tavLst>
                                        <p:tav tm="0">
                                          <p:val>
                                            <p:fltVal val="0"/>
                                          </p:val>
                                        </p:tav>
                                        <p:tav tm="100000">
                                          <p:val>
                                            <p:strVal val="#ppt_w"/>
                                          </p:val>
                                        </p:tav>
                                      </p:tavLst>
                                    </p:anim>
                                    <p:anim calcmode="lin" valueType="num">
                                      <p:cBhvr>
                                        <p:cTn id="35" dur="1000" fill="hold"/>
                                        <p:tgtEl>
                                          <p:spTgt spid="57"/>
                                        </p:tgtEl>
                                        <p:attrNameLst>
                                          <p:attrName>ppt_h</p:attrName>
                                        </p:attrNameLst>
                                      </p:cBhvr>
                                      <p:tavLst>
                                        <p:tav tm="0">
                                          <p:val>
                                            <p:fltVal val="0"/>
                                          </p:val>
                                        </p:tav>
                                        <p:tav tm="100000">
                                          <p:val>
                                            <p:strVal val="#ppt_h"/>
                                          </p:val>
                                        </p:tav>
                                      </p:tavLst>
                                    </p:anim>
                                    <p:animEffect transition="in" filter="fade">
                                      <p:cBhvr>
                                        <p:cTn id="36" dur="1000"/>
                                        <p:tgtEl>
                                          <p:spTgt spid="57"/>
                                        </p:tgtEl>
                                      </p:cBhvr>
                                    </p:animEffect>
                                  </p:childTnLst>
                                  <p:subTnLst>
                                    <p:audio>
                                      <p:cMediaNode>
                                        <p:cTn display="0" masterRel="sameClick">
                                          <p:stCondLst>
                                            <p:cond evt="begin" delay="0">
                                              <p:tn val="32"/>
                                            </p:cond>
                                          </p:stCondLst>
                                          <p:endCondLst>
                                            <p:cond evt="onStopAudio" delay="0">
                                              <p:tgtEl>
                                                <p:sldTgt/>
                                              </p:tgtEl>
                                            </p:cond>
                                          </p:endCondLst>
                                        </p:cTn>
                                        <p:tgtEl>
                                          <p:sndTgt r:embed="rId10" name="arrow.wav"/>
                                        </p:tgtEl>
                                      </p:cMediaNode>
                                    </p:audio>
                                  </p:sub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58"/>
                                        </p:tgtEl>
                                        <p:attrNameLst>
                                          <p:attrName>style.visibility</p:attrName>
                                        </p:attrNameLst>
                                      </p:cBhvr>
                                      <p:to>
                                        <p:strVal val="visible"/>
                                      </p:to>
                                    </p:set>
                                    <p:anim calcmode="lin" valueType="num">
                                      <p:cBhvr>
                                        <p:cTn id="41" dur="1000" fill="hold"/>
                                        <p:tgtEl>
                                          <p:spTgt spid="58"/>
                                        </p:tgtEl>
                                        <p:attrNameLst>
                                          <p:attrName>ppt_w</p:attrName>
                                        </p:attrNameLst>
                                      </p:cBhvr>
                                      <p:tavLst>
                                        <p:tav tm="0">
                                          <p:val>
                                            <p:fltVal val="0"/>
                                          </p:val>
                                        </p:tav>
                                        <p:tav tm="100000">
                                          <p:val>
                                            <p:strVal val="#ppt_w"/>
                                          </p:val>
                                        </p:tav>
                                      </p:tavLst>
                                    </p:anim>
                                    <p:anim calcmode="lin" valueType="num">
                                      <p:cBhvr>
                                        <p:cTn id="42" dur="1000" fill="hold"/>
                                        <p:tgtEl>
                                          <p:spTgt spid="58"/>
                                        </p:tgtEl>
                                        <p:attrNameLst>
                                          <p:attrName>ppt_h</p:attrName>
                                        </p:attrNameLst>
                                      </p:cBhvr>
                                      <p:tavLst>
                                        <p:tav tm="0">
                                          <p:val>
                                            <p:fltVal val="0"/>
                                          </p:val>
                                        </p:tav>
                                        <p:tav tm="100000">
                                          <p:val>
                                            <p:strVal val="#ppt_h"/>
                                          </p:val>
                                        </p:tav>
                                      </p:tavLst>
                                    </p:anim>
                                    <p:animEffect transition="in" filter="fade">
                                      <p:cBhvr>
                                        <p:cTn id="43" dur="1000"/>
                                        <p:tgtEl>
                                          <p:spTgt spid="58"/>
                                        </p:tgtEl>
                                      </p:cBhvr>
                                    </p:animEffect>
                                  </p:childTnLst>
                                  <p:subTnLst>
                                    <p:audio>
                                      <p:cMediaNode>
                                        <p:cTn display="0" masterRel="sameClick">
                                          <p:stCondLst>
                                            <p:cond evt="begin" delay="0">
                                              <p:tn val="39"/>
                                            </p:cond>
                                          </p:stCondLst>
                                          <p:endCondLst>
                                            <p:cond evt="onStopAudio" delay="0">
                                              <p:tgtEl>
                                                <p:sldTgt/>
                                              </p:tgtEl>
                                            </p:cond>
                                          </p:endCondLst>
                                        </p:cTn>
                                        <p:tgtEl>
                                          <p:sndTgt r:embed="rId10" name="arrow.wav"/>
                                        </p:tgtEl>
                                      </p:cMediaNode>
                                    </p:audio>
                                  </p:sub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p:cTn id="48" dur="1000" fill="hold"/>
                                        <p:tgtEl>
                                          <p:spTgt spid="59"/>
                                        </p:tgtEl>
                                        <p:attrNameLst>
                                          <p:attrName>ppt_w</p:attrName>
                                        </p:attrNameLst>
                                      </p:cBhvr>
                                      <p:tavLst>
                                        <p:tav tm="0">
                                          <p:val>
                                            <p:fltVal val="0"/>
                                          </p:val>
                                        </p:tav>
                                        <p:tav tm="100000">
                                          <p:val>
                                            <p:strVal val="#ppt_w"/>
                                          </p:val>
                                        </p:tav>
                                      </p:tavLst>
                                    </p:anim>
                                    <p:anim calcmode="lin" valueType="num">
                                      <p:cBhvr>
                                        <p:cTn id="49" dur="1000" fill="hold"/>
                                        <p:tgtEl>
                                          <p:spTgt spid="59"/>
                                        </p:tgtEl>
                                        <p:attrNameLst>
                                          <p:attrName>ppt_h</p:attrName>
                                        </p:attrNameLst>
                                      </p:cBhvr>
                                      <p:tavLst>
                                        <p:tav tm="0">
                                          <p:val>
                                            <p:fltVal val="0"/>
                                          </p:val>
                                        </p:tav>
                                        <p:tav tm="100000">
                                          <p:val>
                                            <p:strVal val="#ppt_h"/>
                                          </p:val>
                                        </p:tav>
                                      </p:tavLst>
                                    </p:anim>
                                    <p:animEffect transition="in" filter="fade">
                                      <p:cBhvr>
                                        <p:cTn id="50" dur="1000"/>
                                        <p:tgtEl>
                                          <p:spTgt spid="59"/>
                                        </p:tgtEl>
                                      </p:cBhvr>
                                    </p:animEffect>
                                  </p:childTnLst>
                                  <p:subTnLst>
                                    <p:audio>
                                      <p:cMediaNode>
                                        <p:cTn display="0" masterRel="sameClick">
                                          <p:stCondLst>
                                            <p:cond evt="begin" delay="0">
                                              <p:tn val="46"/>
                                            </p:cond>
                                          </p:stCondLst>
                                          <p:endCondLst>
                                            <p:cond evt="onStopAudio" delay="0">
                                              <p:tgtEl>
                                                <p:sldTgt/>
                                              </p:tgtEl>
                                            </p:cond>
                                          </p:endCondLst>
                                        </p:cTn>
                                        <p:tgtEl>
                                          <p:sndTgt r:embed="rId10" name="arrow.wav"/>
                                        </p:tgtEl>
                                      </p:cMediaNode>
                                    </p:audio>
                                  </p:subTnLst>
                                </p:cTn>
                              </p:par>
                            </p:childTnLst>
                          </p:cTn>
                        </p:par>
                      </p:childTnLst>
                    </p:cTn>
                  </p:par>
                  <p:par>
                    <p:cTn id="51" fill="hold">
                      <p:stCondLst>
                        <p:cond delay="indefinite"/>
                      </p:stCondLst>
                      <p:childTnLst>
                        <p:par>
                          <p:cTn id="52" fill="hold">
                            <p:stCondLst>
                              <p:cond delay="0"/>
                            </p:stCondLst>
                            <p:childTnLst>
                              <p:par>
                                <p:cTn id="53" presetID="52" presetClass="entr" presetSubtype="0" fill="hold" grpId="0" nodeType="clickEffect">
                                  <p:stCondLst>
                                    <p:cond delay="0"/>
                                  </p:stCondLst>
                                  <p:childTnLst>
                                    <p:set>
                                      <p:cBhvr>
                                        <p:cTn id="54" dur="1" fill="hold">
                                          <p:stCondLst>
                                            <p:cond delay="0"/>
                                          </p:stCondLst>
                                        </p:cTn>
                                        <p:tgtEl>
                                          <p:spTgt spid="60"/>
                                        </p:tgtEl>
                                        <p:attrNameLst>
                                          <p:attrName>style.visibility</p:attrName>
                                        </p:attrNameLst>
                                      </p:cBhvr>
                                      <p:to>
                                        <p:strVal val="visible"/>
                                      </p:to>
                                    </p:set>
                                    <p:animScale>
                                      <p:cBhvr>
                                        <p:cTn id="55" dur="1000" decel="50000" fill="hold">
                                          <p:stCondLst>
                                            <p:cond delay="0"/>
                                          </p:stCondLst>
                                        </p:cTn>
                                        <p:tgtEl>
                                          <p:spTgt spid="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0"/>
                                        </p:tgtEl>
                                        <p:attrNameLst>
                                          <p:attrName>ppt_x</p:attrName>
                                          <p:attrName>ppt_y</p:attrName>
                                        </p:attrNameLst>
                                      </p:cBhvr>
                                    </p:animMotion>
                                    <p:animEffect transition="in" filter="fade">
                                      <p:cBhvr>
                                        <p:cTn id="57" dur="1000"/>
                                        <p:tgtEl>
                                          <p:spTgt spid="60"/>
                                        </p:tgtEl>
                                      </p:cBhvr>
                                    </p:animEffect>
                                  </p:childTnLst>
                                  <p:subTnLst>
                                    <p:audio>
                                      <p:cMediaNode>
                                        <p:cTn display="0" masterRel="sameClick">
                                          <p:stCondLst>
                                            <p:cond evt="begin" delay="0">
                                              <p:tn val="53"/>
                                            </p:cond>
                                          </p:stCondLst>
                                          <p:endCondLst>
                                            <p:cond evt="onStopAudio" delay="0">
                                              <p:tgtEl>
                                                <p:sldTgt/>
                                              </p:tgtEl>
                                            </p:cond>
                                          </p:endCondLst>
                                        </p:cTn>
                                        <p:tgtEl>
                                          <p:sndTgt r:embed="rId10" name="arrow.wav"/>
                                        </p:tgtEl>
                                      </p:cMediaNode>
                                    </p:audio>
                                  </p:subTnLst>
                                </p:cTn>
                              </p:par>
                            </p:childTnLst>
                          </p:cTn>
                        </p:par>
                      </p:childTnLst>
                    </p:cTn>
                  </p:par>
                  <p:par>
                    <p:cTn id="58" fill="hold">
                      <p:stCondLst>
                        <p:cond delay="indefinite"/>
                      </p:stCondLst>
                      <p:childTnLst>
                        <p:par>
                          <p:cTn id="59" fill="hold">
                            <p:stCondLst>
                              <p:cond delay="0"/>
                            </p:stCondLst>
                            <p:childTnLst>
                              <p:par>
                                <p:cTn id="60" presetID="55" presetClass="exit" presetSubtype="0" fill="hold" grpId="2" nodeType="clickEffect">
                                  <p:stCondLst>
                                    <p:cond delay="0"/>
                                  </p:stCondLst>
                                  <p:childTnLst>
                                    <p:anim calcmode="lin" valueType="num">
                                      <p:cBhvr>
                                        <p:cTn id="61" dur="1000"/>
                                        <p:tgtEl>
                                          <p:spTgt spid="11"/>
                                        </p:tgtEl>
                                        <p:attrNameLst>
                                          <p:attrName>ppt_w</p:attrName>
                                        </p:attrNameLst>
                                      </p:cBhvr>
                                      <p:tavLst>
                                        <p:tav tm="0">
                                          <p:val>
                                            <p:strVal val="ppt_w"/>
                                          </p:val>
                                        </p:tav>
                                        <p:tav tm="100000">
                                          <p:val>
                                            <p:strVal val="ppt_w*0.70"/>
                                          </p:val>
                                        </p:tav>
                                      </p:tavLst>
                                    </p:anim>
                                    <p:anim calcmode="lin" valueType="num">
                                      <p:cBhvr>
                                        <p:cTn id="62" dur="1000"/>
                                        <p:tgtEl>
                                          <p:spTgt spid="11"/>
                                        </p:tgtEl>
                                        <p:attrNameLst>
                                          <p:attrName>ppt_h</p:attrName>
                                        </p:attrNameLst>
                                      </p:cBhvr>
                                      <p:tavLst>
                                        <p:tav tm="0">
                                          <p:val>
                                            <p:strVal val="ppt_h"/>
                                          </p:val>
                                        </p:tav>
                                        <p:tav tm="100000">
                                          <p:val>
                                            <p:strVal val="ppt_h"/>
                                          </p:val>
                                        </p:tav>
                                      </p:tavLst>
                                    </p:anim>
                                    <p:animEffect transition="out" filter="fade">
                                      <p:cBhvr>
                                        <p:cTn id="63" dur="1000"/>
                                        <p:tgtEl>
                                          <p:spTgt spid="11"/>
                                        </p:tgtEl>
                                      </p:cBhvr>
                                    </p:animEffect>
                                    <p:set>
                                      <p:cBhvr>
                                        <p:cTn id="64" dur="1" fill="hold">
                                          <p:stCondLst>
                                            <p:cond delay="999"/>
                                          </p:stCondLst>
                                        </p:cTn>
                                        <p:tgtEl>
                                          <p:spTgt spid="11"/>
                                        </p:tgtEl>
                                        <p:attrNameLst>
                                          <p:attrName>style.visibility</p:attrName>
                                        </p:attrNameLst>
                                      </p:cBhvr>
                                      <p:to>
                                        <p:strVal val="hidden"/>
                                      </p:to>
                                    </p:set>
                                  </p:childTnLst>
                                </p:cTn>
                              </p:par>
                              <p:par>
                                <p:cTn id="65" presetID="55" presetClass="exit" presetSubtype="0" fill="hold" grpId="1" nodeType="withEffect">
                                  <p:stCondLst>
                                    <p:cond delay="0"/>
                                  </p:stCondLst>
                                  <p:childTnLst>
                                    <p:anim calcmode="lin" valueType="num">
                                      <p:cBhvr>
                                        <p:cTn id="66" dur="1000"/>
                                        <p:tgtEl>
                                          <p:spTgt spid="12"/>
                                        </p:tgtEl>
                                        <p:attrNameLst>
                                          <p:attrName>ppt_w</p:attrName>
                                        </p:attrNameLst>
                                      </p:cBhvr>
                                      <p:tavLst>
                                        <p:tav tm="0">
                                          <p:val>
                                            <p:strVal val="ppt_w"/>
                                          </p:val>
                                        </p:tav>
                                        <p:tav tm="100000">
                                          <p:val>
                                            <p:strVal val="ppt_w*0.70"/>
                                          </p:val>
                                        </p:tav>
                                      </p:tavLst>
                                    </p:anim>
                                    <p:anim calcmode="lin" valueType="num">
                                      <p:cBhvr>
                                        <p:cTn id="67" dur="1000"/>
                                        <p:tgtEl>
                                          <p:spTgt spid="12"/>
                                        </p:tgtEl>
                                        <p:attrNameLst>
                                          <p:attrName>ppt_h</p:attrName>
                                        </p:attrNameLst>
                                      </p:cBhvr>
                                      <p:tavLst>
                                        <p:tav tm="0">
                                          <p:val>
                                            <p:strVal val="ppt_h"/>
                                          </p:val>
                                        </p:tav>
                                        <p:tav tm="100000">
                                          <p:val>
                                            <p:strVal val="ppt_h"/>
                                          </p:val>
                                        </p:tav>
                                      </p:tavLst>
                                    </p:anim>
                                    <p:animEffect transition="out" filter="fade">
                                      <p:cBhvr>
                                        <p:cTn id="68" dur="1000"/>
                                        <p:tgtEl>
                                          <p:spTgt spid="12"/>
                                        </p:tgtEl>
                                      </p:cBhvr>
                                    </p:animEffect>
                                    <p:set>
                                      <p:cBhvr>
                                        <p:cTn id="69" dur="1" fill="hold">
                                          <p:stCondLst>
                                            <p:cond delay="999"/>
                                          </p:stCondLst>
                                        </p:cTn>
                                        <p:tgtEl>
                                          <p:spTgt spid="12"/>
                                        </p:tgtEl>
                                        <p:attrNameLst>
                                          <p:attrName>style.visibility</p:attrName>
                                        </p:attrNameLst>
                                      </p:cBhvr>
                                      <p:to>
                                        <p:strVal val="hidden"/>
                                      </p:to>
                                    </p:set>
                                  </p:childTnLst>
                                </p:cTn>
                              </p:par>
                              <p:par>
                                <p:cTn id="70" presetID="55" presetClass="exit" presetSubtype="0" fill="hold" grpId="1" nodeType="withEffect">
                                  <p:stCondLst>
                                    <p:cond delay="0"/>
                                  </p:stCondLst>
                                  <p:childTnLst>
                                    <p:anim calcmode="lin" valueType="num">
                                      <p:cBhvr>
                                        <p:cTn id="71" dur="1000"/>
                                        <p:tgtEl>
                                          <p:spTgt spid="57"/>
                                        </p:tgtEl>
                                        <p:attrNameLst>
                                          <p:attrName>ppt_w</p:attrName>
                                        </p:attrNameLst>
                                      </p:cBhvr>
                                      <p:tavLst>
                                        <p:tav tm="0">
                                          <p:val>
                                            <p:strVal val="ppt_w"/>
                                          </p:val>
                                        </p:tav>
                                        <p:tav tm="100000">
                                          <p:val>
                                            <p:strVal val="ppt_w*0.70"/>
                                          </p:val>
                                        </p:tav>
                                      </p:tavLst>
                                    </p:anim>
                                    <p:anim calcmode="lin" valueType="num">
                                      <p:cBhvr>
                                        <p:cTn id="72" dur="1000"/>
                                        <p:tgtEl>
                                          <p:spTgt spid="57"/>
                                        </p:tgtEl>
                                        <p:attrNameLst>
                                          <p:attrName>ppt_h</p:attrName>
                                        </p:attrNameLst>
                                      </p:cBhvr>
                                      <p:tavLst>
                                        <p:tav tm="0">
                                          <p:val>
                                            <p:strVal val="ppt_h"/>
                                          </p:val>
                                        </p:tav>
                                        <p:tav tm="100000">
                                          <p:val>
                                            <p:strVal val="ppt_h"/>
                                          </p:val>
                                        </p:tav>
                                      </p:tavLst>
                                    </p:anim>
                                    <p:animEffect transition="out" filter="fade">
                                      <p:cBhvr>
                                        <p:cTn id="73" dur="1000"/>
                                        <p:tgtEl>
                                          <p:spTgt spid="57"/>
                                        </p:tgtEl>
                                      </p:cBhvr>
                                    </p:animEffect>
                                    <p:set>
                                      <p:cBhvr>
                                        <p:cTn id="74" dur="1" fill="hold">
                                          <p:stCondLst>
                                            <p:cond delay="999"/>
                                          </p:stCondLst>
                                        </p:cTn>
                                        <p:tgtEl>
                                          <p:spTgt spid="57"/>
                                        </p:tgtEl>
                                        <p:attrNameLst>
                                          <p:attrName>style.visibility</p:attrName>
                                        </p:attrNameLst>
                                      </p:cBhvr>
                                      <p:to>
                                        <p:strVal val="hidden"/>
                                      </p:to>
                                    </p:set>
                                  </p:childTnLst>
                                </p:cTn>
                              </p:par>
                              <p:par>
                                <p:cTn id="75" presetID="55" presetClass="exit" presetSubtype="0" fill="hold" grpId="1" nodeType="withEffect">
                                  <p:stCondLst>
                                    <p:cond delay="0"/>
                                  </p:stCondLst>
                                  <p:childTnLst>
                                    <p:anim calcmode="lin" valueType="num">
                                      <p:cBhvr>
                                        <p:cTn id="76" dur="1000"/>
                                        <p:tgtEl>
                                          <p:spTgt spid="58"/>
                                        </p:tgtEl>
                                        <p:attrNameLst>
                                          <p:attrName>ppt_w</p:attrName>
                                        </p:attrNameLst>
                                      </p:cBhvr>
                                      <p:tavLst>
                                        <p:tav tm="0">
                                          <p:val>
                                            <p:strVal val="ppt_w"/>
                                          </p:val>
                                        </p:tav>
                                        <p:tav tm="100000">
                                          <p:val>
                                            <p:strVal val="ppt_w*0.70"/>
                                          </p:val>
                                        </p:tav>
                                      </p:tavLst>
                                    </p:anim>
                                    <p:anim calcmode="lin" valueType="num">
                                      <p:cBhvr>
                                        <p:cTn id="77" dur="1000"/>
                                        <p:tgtEl>
                                          <p:spTgt spid="58"/>
                                        </p:tgtEl>
                                        <p:attrNameLst>
                                          <p:attrName>ppt_h</p:attrName>
                                        </p:attrNameLst>
                                      </p:cBhvr>
                                      <p:tavLst>
                                        <p:tav tm="0">
                                          <p:val>
                                            <p:strVal val="ppt_h"/>
                                          </p:val>
                                        </p:tav>
                                        <p:tav tm="100000">
                                          <p:val>
                                            <p:strVal val="ppt_h"/>
                                          </p:val>
                                        </p:tav>
                                      </p:tavLst>
                                    </p:anim>
                                    <p:animEffect transition="out" filter="fade">
                                      <p:cBhvr>
                                        <p:cTn id="78" dur="1000"/>
                                        <p:tgtEl>
                                          <p:spTgt spid="58"/>
                                        </p:tgtEl>
                                      </p:cBhvr>
                                    </p:animEffect>
                                    <p:set>
                                      <p:cBhvr>
                                        <p:cTn id="79" dur="1" fill="hold">
                                          <p:stCondLst>
                                            <p:cond delay="999"/>
                                          </p:stCondLst>
                                        </p:cTn>
                                        <p:tgtEl>
                                          <p:spTgt spid="58"/>
                                        </p:tgtEl>
                                        <p:attrNameLst>
                                          <p:attrName>style.visibility</p:attrName>
                                        </p:attrNameLst>
                                      </p:cBhvr>
                                      <p:to>
                                        <p:strVal val="hidden"/>
                                      </p:to>
                                    </p:set>
                                  </p:childTnLst>
                                </p:cTn>
                              </p:par>
                              <p:par>
                                <p:cTn id="80" presetID="55" presetClass="exit" presetSubtype="0" fill="hold" grpId="1" nodeType="withEffect">
                                  <p:stCondLst>
                                    <p:cond delay="0"/>
                                  </p:stCondLst>
                                  <p:childTnLst>
                                    <p:anim calcmode="lin" valueType="num">
                                      <p:cBhvr>
                                        <p:cTn id="81" dur="1000"/>
                                        <p:tgtEl>
                                          <p:spTgt spid="59"/>
                                        </p:tgtEl>
                                        <p:attrNameLst>
                                          <p:attrName>ppt_w</p:attrName>
                                        </p:attrNameLst>
                                      </p:cBhvr>
                                      <p:tavLst>
                                        <p:tav tm="0">
                                          <p:val>
                                            <p:strVal val="ppt_w"/>
                                          </p:val>
                                        </p:tav>
                                        <p:tav tm="100000">
                                          <p:val>
                                            <p:strVal val="ppt_w*0.70"/>
                                          </p:val>
                                        </p:tav>
                                      </p:tavLst>
                                    </p:anim>
                                    <p:anim calcmode="lin" valueType="num">
                                      <p:cBhvr>
                                        <p:cTn id="82" dur="1000"/>
                                        <p:tgtEl>
                                          <p:spTgt spid="59"/>
                                        </p:tgtEl>
                                        <p:attrNameLst>
                                          <p:attrName>ppt_h</p:attrName>
                                        </p:attrNameLst>
                                      </p:cBhvr>
                                      <p:tavLst>
                                        <p:tav tm="0">
                                          <p:val>
                                            <p:strVal val="ppt_h"/>
                                          </p:val>
                                        </p:tav>
                                        <p:tav tm="100000">
                                          <p:val>
                                            <p:strVal val="ppt_h"/>
                                          </p:val>
                                        </p:tav>
                                      </p:tavLst>
                                    </p:anim>
                                    <p:animEffect transition="out" filter="fade">
                                      <p:cBhvr>
                                        <p:cTn id="83" dur="1000"/>
                                        <p:tgtEl>
                                          <p:spTgt spid="59"/>
                                        </p:tgtEl>
                                      </p:cBhvr>
                                    </p:animEffect>
                                    <p:set>
                                      <p:cBhvr>
                                        <p:cTn id="84" dur="1" fill="hold">
                                          <p:stCondLst>
                                            <p:cond delay="999"/>
                                          </p:stCondLst>
                                        </p:cTn>
                                        <p:tgtEl>
                                          <p:spTgt spid="59"/>
                                        </p:tgtEl>
                                        <p:attrNameLst>
                                          <p:attrName>style.visibility</p:attrName>
                                        </p:attrNameLst>
                                      </p:cBhvr>
                                      <p:to>
                                        <p:strVal val="hidden"/>
                                      </p:to>
                                    </p:set>
                                  </p:childTnLst>
                                </p:cTn>
                              </p:par>
                              <p:par>
                                <p:cTn id="85" presetID="52" presetClass="exit" presetSubtype="0" fill="hold" nodeType="withEffect">
                                  <p:stCondLst>
                                    <p:cond delay="0"/>
                                  </p:stCondLst>
                                  <p:childTnLst>
                                    <p:animScale>
                                      <p:cBhvr>
                                        <p:cTn id="86" dur="1000" accel="50000">
                                          <p:stCondLst>
                                            <p:cond delay="0"/>
                                          </p:stCondLst>
                                        </p:cTn>
                                        <p:tgtEl>
                                          <p:spTgt spid="1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87" dur="1000" accel="50000">
                                          <p:stCondLst>
                                            <p:cond delay="0"/>
                                          </p:stCondLst>
                                        </p:cTn>
                                        <p:tgtEl>
                                          <p:spTgt spid="10"/>
                                        </p:tgtEl>
                                        <p:attrNameLst>
                                          <p:attrName>ppt_x</p:attrName>
                                          <p:attrName>ppt_y</p:attrName>
                                        </p:attrNameLst>
                                      </p:cBhvr>
                                    </p:animMotion>
                                    <p:animEffect transition="out" filter="fade">
                                      <p:cBhvr>
                                        <p:cTn id="88" dur="1000"/>
                                        <p:tgtEl>
                                          <p:spTgt spid="10"/>
                                        </p:tgtEl>
                                      </p:cBhvr>
                                    </p:animEffect>
                                    <p:set>
                                      <p:cBhvr>
                                        <p:cTn id="89" dur="1" fill="hold">
                                          <p:stCondLst>
                                            <p:cond delay="999"/>
                                          </p:stCondLst>
                                        </p:cTn>
                                        <p:tgtEl>
                                          <p:spTgt spid="10"/>
                                        </p:tgtEl>
                                        <p:attrNameLst>
                                          <p:attrName>style.visibility</p:attrName>
                                        </p:attrNameLst>
                                      </p:cBhvr>
                                      <p:to>
                                        <p:strVal val="hidden"/>
                                      </p:to>
                                    </p:set>
                                  </p:childTnLst>
                                </p:cTn>
                              </p:par>
                              <p:par>
                                <p:cTn id="90" presetID="55" presetClass="exit" presetSubtype="0" fill="hold" grpId="1" nodeType="withEffect">
                                  <p:stCondLst>
                                    <p:cond delay="0"/>
                                  </p:stCondLst>
                                  <p:childTnLst>
                                    <p:anim calcmode="lin" valueType="num">
                                      <p:cBhvr>
                                        <p:cTn id="91" dur="1000"/>
                                        <p:tgtEl>
                                          <p:spTgt spid="60"/>
                                        </p:tgtEl>
                                        <p:attrNameLst>
                                          <p:attrName>ppt_w</p:attrName>
                                        </p:attrNameLst>
                                      </p:cBhvr>
                                      <p:tavLst>
                                        <p:tav tm="0">
                                          <p:val>
                                            <p:strVal val="ppt_w"/>
                                          </p:val>
                                        </p:tav>
                                        <p:tav tm="100000">
                                          <p:val>
                                            <p:strVal val="ppt_w*0.70"/>
                                          </p:val>
                                        </p:tav>
                                      </p:tavLst>
                                    </p:anim>
                                    <p:anim calcmode="lin" valueType="num">
                                      <p:cBhvr>
                                        <p:cTn id="92" dur="1000"/>
                                        <p:tgtEl>
                                          <p:spTgt spid="60"/>
                                        </p:tgtEl>
                                        <p:attrNameLst>
                                          <p:attrName>ppt_h</p:attrName>
                                        </p:attrNameLst>
                                      </p:cBhvr>
                                      <p:tavLst>
                                        <p:tav tm="0">
                                          <p:val>
                                            <p:strVal val="ppt_h"/>
                                          </p:val>
                                        </p:tav>
                                        <p:tav tm="100000">
                                          <p:val>
                                            <p:strVal val="ppt_h"/>
                                          </p:val>
                                        </p:tav>
                                      </p:tavLst>
                                    </p:anim>
                                    <p:animEffect transition="out" filter="fade">
                                      <p:cBhvr>
                                        <p:cTn id="93" dur="1000"/>
                                        <p:tgtEl>
                                          <p:spTgt spid="60"/>
                                        </p:tgtEl>
                                      </p:cBhvr>
                                    </p:animEffect>
                                    <p:set>
                                      <p:cBhvr>
                                        <p:cTn id="94" dur="1" fill="hold">
                                          <p:stCondLst>
                                            <p:cond delay="999"/>
                                          </p:stCondLst>
                                        </p:cTn>
                                        <p:tgtEl>
                                          <p:spTgt spid="60"/>
                                        </p:tgtEl>
                                        <p:attrNameLst>
                                          <p:attrName>style.visibility</p:attrName>
                                        </p:attrNameLst>
                                      </p:cBhvr>
                                      <p:to>
                                        <p:strVal val="hidden"/>
                                      </p:to>
                                    </p:set>
                                  </p:childTnLst>
                                </p:cTn>
                              </p:par>
                              <p:par>
                                <p:cTn id="95" presetID="47" presetClass="entr" presetSubtype="0" fill="hold" grpId="0" nodeType="withEffect">
                                  <p:stCondLst>
                                    <p:cond delay="0"/>
                                  </p:stCondLst>
                                  <p:childTnLst>
                                    <p:set>
                                      <p:cBhvr>
                                        <p:cTn id="96" dur="1" fill="hold">
                                          <p:stCondLst>
                                            <p:cond delay="0"/>
                                          </p:stCondLst>
                                        </p:cTn>
                                        <p:tgtEl>
                                          <p:spTgt spid="7"/>
                                        </p:tgtEl>
                                        <p:attrNameLst>
                                          <p:attrName>style.visibility</p:attrName>
                                        </p:attrNameLst>
                                      </p:cBhvr>
                                      <p:to>
                                        <p:strVal val="visible"/>
                                      </p:to>
                                    </p:set>
                                    <p:animEffect transition="in" filter="fade">
                                      <p:cBhvr>
                                        <p:cTn id="97" dur="1000"/>
                                        <p:tgtEl>
                                          <p:spTgt spid="7"/>
                                        </p:tgtEl>
                                      </p:cBhvr>
                                    </p:animEffect>
                                    <p:anim calcmode="lin" valueType="num">
                                      <p:cBhvr>
                                        <p:cTn id="98" dur="1000" fill="hold"/>
                                        <p:tgtEl>
                                          <p:spTgt spid="7"/>
                                        </p:tgtEl>
                                        <p:attrNameLst>
                                          <p:attrName>ppt_x</p:attrName>
                                        </p:attrNameLst>
                                      </p:cBhvr>
                                      <p:tavLst>
                                        <p:tav tm="0">
                                          <p:val>
                                            <p:strVal val="#ppt_x"/>
                                          </p:val>
                                        </p:tav>
                                        <p:tav tm="100000">
                                          <p:val>
                                            <p:strVal val="#ppt_x"/>
                                          </p:val>
                                        </p:tav>
                                      </p:tavLst>
                                    </p:anim>
                                    <p:anim calcmode="lin" valueType="num">
                                      <p:cBhvr>
                                        <p:cTn id="9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16" fill="hold" grpId="0" nodeType="clickEffect">
                                  <p:stCondLst>
                                    <p:cond delay="0"/>
                                  </p:stCondLst>
                                  <p:childTnLst>
                                    <p:set>
                                      <p:cBhvr>
                                        <p:cTn id="103" dur="1" fill="hold">
                                          <p:stCondLst>
                                            <p:cond delay="0"/>
                                          </p:stCondLst>
                                        </p:cTn>
                                        <p:tgtEl>
                                          <p:spTgt spid="2"/>
                                        </p:tgtEl>
                                        <p:attrNameLst>
                                          <p:attrName>style.visibility</p:attrName>
                                        </p:attrNameLst>
                                      </p:cBhvr>
                                      <p:to>
                                        <p:strVal val="visible"/>
                                      </p:to>
                                    </p:set>
                                    <p:anim calcmode="lin" valueType="num">
                                      <p:cBhvr>
                                        <p:cTn id="104" dur="1750" fill="hold"/>
                                        <p:tgtEl>
                                          <p:spTgt spid="2"/>
                                        </p:tgtEl>
                                        <p:attrNameLst>
                                          <p:attrName>ppt_w</p:attrName>
                                        </p:attrNameLst>
                                      </p:cBhvr>
                                      <p:tavLst>
                                        <p:tav tm="0">
                                          <p:val>
                                            <p:fltVal val="0"/>
                                          </p:val>
                                        </p:tav>
                                        <p:tav tm="100000">
                                          <p:val>
                                            <p:strVal val="#ppt_w"/>
                                          </p:val>
                                        </p:tav>
                                      </p:tavLst>
                                    </p:anim>
                                    <p:anim calcmode="lin" valueType="num">
                                      <p:cBhvr>
                                        <p:cTn id="105" dur="1750" fill="hold"/>
                                        <p:tgtEl>
                                          <p:spTgt spid="2"/>
                                        </p:tgtEl>
                                        <p:attrNameLst>
                                          <p:attrName>ppt_h</p:attrName>
                                        </p:attrNameLst>
                                      </p:cBhvr>
                                      <p:tavLst>
                                        <p:tav tm="0">
                                          <p:val>
                                            <p:fltVal val="0"/>
                                          </p:val>
                                        </p:tav>
                                        <p:tav tm="100000">
                                          <p:val>
                                            <p:strVal val="#ppt_h"/>
                                          </p:val>
                                        </p:tav>
                                      </p:tavLst>
                                    </p:anim>
                                    <p:animEffect transition="in" filter="fade">
                                      <p:cBhvr>
                                        <p:cTn id="106" dur="1750"/>
                                        <p:tgtEl>
                                          <p:spTgt spid="2"/>
                                        </p:tgtEl>
                                      </p:cBhvr>
                                    </p:animEffect>
                                  </p:childTnLst>
                                </p:cTn>
                              </p:par>
                            </p:childTnLst>
                          </p:cTn>
                        </p:par>
                        <p:par>
                          <p:cTn id="107" fill="hold">
                            <p:stCondLst>
                              <p:cond delay="1750"/>
                            </p:stCondLst>
                            <p:childTnLst>
                              <p:par>
                                <p:cTn id="108" presetID="1" presetClass="mediacall" presetSubtype="0" fill="hold" nodeType="afterEffect">
                                  <p:stCondLst>
                                    <p:cond delay="0"/>
                                  </p:stCondLst>
                                  <p:childTnLst>
                                    <p:cmd type="call" cmd="playFrom(0.0)">
                                      <p:cBhvr>
                                        <p:cTn id="109" dur="41563" fill="hold"/>
                                        <p:tgtEl>
                                          <p:spTgt spid="3"/>
                                        </p:tgtEl>
                                      </p:cBhvr>
                                    </p:cmd>
                                  </p:childTnLst>
                                </p:cTn>
                              </p:par>
                            </p:childTnLst>
                          </p:cTn>
                        </p:par>
                      </p:childTnLst>
                    </p:cTn>
                  </p:par>
                  <p:par>
                    <p:cTn id="110" fill="hold">
                      <p:stCondLst>
                        <p:cond delay="indefinite"/>
                      </p:stCondLst>
                      <p:childTnLst>
                        <p:par>
                          <p:cTn id="111" fill="hold">
                            <p:stCondLst>
                              <p:cond delay="0"/>
                            </p:stCondLst>
                            <p:childTnLst>
                              <p:par>
                                <p:cTn id="112" presetID="55" presetClass="exit" presetSubtype="0" fill="hold" grpId="1" nodeType="clickEffect">
                                  <p:stCondLst>
                                    <p:cond delay="0"/>
                                  </p:stCondLst>
                                  <p:childTnLst>
                                    <p:anim calcmode="lin" valueType="num">
                                      <p:cBhvr>
                                        <p:cTn id="113" dur="2000"/>
                                        <p:tgtEl>
                                          <p:spTgt spid="2"/>
                                        </p:tgtEl>
                                        <p:attrNameLst>
                                          <p:attrName>ppt_w</p:attrName>
                                        </p:attrNameLst>
                                      </p:cBhvr>
                                      <p:tavLst>
                                        <p:tav tm="0">
                                          <p:val>
                                            <p:strVal val="ppt_w"/>
                                          </p:val>
                                        </p:tav>
                                        <p:tav tm="100000">
                                          <p:val>
                                            <p:strVal val="ppt_w*0.70"/>
                                          </p:val>
                                        </p:tav>
                                      </p:tavLst>
                                    </p:anim>
                                    <p:anim calcmode="lin" valueType="num">
                                      <p:cBhvr>
                                        <p:cTn id="114" dur="2000"/>
                                        <p:tgtEl>
                                          <p:spTgt spid="2"/>
                                        </p:tgtEl>
                                        <p:attrNameLst>
                                          <p:attrName>ppt_h</p:attrName>
                                        </p:attrNameLst>
                                      </p:cBhvr>
                                      <p:tavLst>
                                        <p:tav tm="0">
                                          <p:val>
                                            <p:strVal val="ppt_h"/>
                                          </p:val>
                                        </p:tav>
                                        <p:tav tm="100000">
                                          <p:val>
                                            <p:strVal val="ppt_h"/>
                                          </p:val>
                                        </p:tav>
                                      </p:tavLst>
                                    </p:anim>
                                    <p:animEffect transition="out" filter="fade">
                                      <p:cBhvr>
                                        <p:cTn id="115" dur="2000"/>
                                        <p:tgtEl>
                                          <p:spTgt spid="2"/>
                                        </p:tgtEl>
                                      </p:cBhvr>
                                    </p:animEffect>
                                    <p:set>
                                      <p:cBhvr>
                                        <p:cTn id="116" dur="1" fill="hold">
                                          <p:stCondLst>
                                            <p:cond delay="1999"/>
                                          </p:stCondLst>
                                        </p:cTn>
                                        <p:tgtEl>
                                          <p:spTgt spid="2"/>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42" presetClass="entr" presetSubtype="0" fill="hold" nodeType="clickEffect">
                                  <p:stCondLst>
                                    <p:cond delay="0"/>
                                  </p:stCondLst>
                                  <p:childTnLst>
                                    <p:set>
                                      <p:cBhvr>
                                        <p:cTn id="120" dur="1" fill="hold">
                                          <p:stCondLst>
                                            <p:cond delay="0"/>
                                          </p:stCondLst>
                                        </p:cTn>
                                        <p:tgtEl>
                                          <p:spTgt spid="4"/>
                                        </p:tgtEl>
                                        <p:attrNameLst>
                                          <p:attrName>style.visibility</p:attrName>
                                        </p:attrNameLst>
                                      </p:cBhvr>
                                      <p:to>
                                        <p:strVal val="visible"/>
                                      </p:to>
                                    </p:set>
                                    <p:animEffect transition="in" filter="fade">
                                      <p:cBhvr>
                                        <p:cTn id="121" dur="1000"/>
                                        <p:tgtEl>
                                          <p:spTgt spid="4"/>
                                        </p:tgtEl>
                                      </p:cBhvr>
                                    </p:animEffect>
                                    <p:anim calcmode="lin" valueType="num">
                                      <p:cBhvr>
                                        <p:cTn id="122" dur="1000" fill="hold"/>
                                        <p:tgtEl>
                                          <p:spTgt spid="4"/>
                                        </p:tgtEl>
                                        <p:attrNameLst>
                                          <p:attrName>ppt_x</p:attrName>
                                        </p:attrNameLst>
                                      </p:cBhvr>
                                      <p:tavLst>
                                        <p:tav tm="0">
                                          <p:val>
                                            <p:strVal val="#ppt_x"/>
                                          </p:val>
                                        </p:tav>
                                        <p:tav tm="100000">
                                          <p:val>
                                            <p:strVal val="#ppt_x"/>
                                          </p:val>
                                        </p:tav>
                                      </p:tavLst>
                                    </p:anim>
                                    <p:anim calcmode="lin" valueType="num">
                                      <p:cBhvr>
                                        <p:cTn id="123" dur="1000" fill="hold"/>
                                        <p:tgtEl>
                                          <p:spTgt spid="4"/>
                                        </p:tgtEl>
                                        <p:attrNameLst>
                                          <p:attrName>ppt_y</p:attrName>
                                        </p:attrNameLst>
                                      </p:cBhvr>
                                      <p:tavLst>
                                        <p:tav tm="0">
                                          <p:val>
                                            <p:strVal val="#ppt_y+.1"/>
                                          </p:val>
                                        </p:tav>
                                        <p:tav tm="100000">
                                          <p:val>
                                            <p:strVal val="#ppt_y"/>
                                          </p:val>
                                        </p:tav>
                                      </p:tavLst>
                                    </p:anim>
                                  </p:childTnLst>
                                </p:cTn>
                              </p:par>
                              <p:par>
                                <p:cTn id="124" presetID="42" presetClass="entr" presetSubtype="0" fill="hold" nodeType="withEffect">
                                  <p:stCondLst>
                                    <p:cond delay="0"/>
                                  </p:stCondLst>
                                  <p:childTnLst>
                                    <p:set>
                                      <p:cBhvr>
                                        <p:cTn id="125" dur="1" fill="hold">
                                          <p:stCondLst>
                                            <p:cond delay="0"/>
                                          </p:stCondLst>
                                        </p:cTn>
                                        <p:tgtEl>
                                          <p:spTgt spid="101403"/>
                                        </p:tgtEl>
                                        <p:attrNameLst>
                                          <p:attrName>style.visibility</p:attrName>
                                        </p:attrNameLst>
                                      </p:cBhvr>
                                      <p:to>
                                        <p:strVal val="visible"/>
                                      </p:to>
                                    </p:set>
                                    <p:animEffect transition="in" filter="fade">
                                      <p:cBhvr>
                                        <p:cTn id="126" dur="1000"/>
                                        <p:tgtEl>
                                          <p:spTgt spid="101403"/>
                                        </p:tgtEl>
                                      </p:cBhvr>
                                    </p:animEffect>
                                    <p:anim calcmode="lin" valueType="num">
                                      <p:cBhvr>
                                        <p:cTn id="127" dur="1000" fill="hold"/>
                                        <p:tgtEl>
                                          <p:spTgt spid="101403"/>
                                        </p:tgtEl>
                                        <p:attrNameLst>
                                          <p:attrName>ppt_x</p:attrName>
                                        </p:attrNameLst>
                                      </p:cBhvr>
                                      <p:tavLst>
                                        <p:tav tm="0">
                                          <p:val>
                                            <p:strVal val="#ppt_x"/>
                                          </p:val>
                                        </p:tav>
                                        <p:tav tm="100000">
                                          <p:val>
                                            <p:strVal val="#ppt_x"/>
                                          </p:val>
                                        </p:tav>
                                      </p:tavLst>
                                    </p:anim>
                                    <p:anim calcmode="lin" valueType="num">
                                      <p:cBhvr>
                                        <p:cTn id="128" dur="1000" fill="hold"/>
                                        <p:tgtEl>
                                          <p:spTgt spid="101403"/>
                                        </p:tgtEl>
                                        <p:attrNameLst>
                                          <p:attrName>ppt_y</p:attrName>
                                        </p:attrNameLst>
                                      </p:cBhvr>
                                      <p:tavLst>
                                        <p:tav tm="0">
                                          <p:val>
                                            <p:strVal val="#ppt_y+.1"/>
                                          </p:val>
                                        </p:tav>
                                        <p:tav tm="100000">
                                          <p:val>
                                            <p:strVal val="#ppt_y"/>
                                          </p:val>
                                        </p:tav>
                                      </p:tavLst>
                                    </p:anim>
                                  </p:childTnLst>
                                </p:cTn>
                              </p:par>
                            </p:childTnLst>
                          </p:cTn>
                        </p:par>
                        <p:par>
                          <p:cTn id="129" fill="hold">
                            <p:stCondLst>
                              <p:cond delay="1000"/>
                            </p:stCondLst>
                            <p:childTnLst>
                              <p:par>
                                <p:cTn id="130" presetID="22" presetClass="entr" presetSubtype="8" fill="hold" grpId="0" nodeType="afterEffect">
                                  <p:stCondLst>
                                    <p:cond delay="0"/>
                                  </p:stCondLst>
                                  <p:childTnLst>
                                    <p:set>
                                      <p:cBhvr>
                                        <p:cTn id="131" dur="1" fill="hold">
                                          <p:stCondLst>
                                            <p:cond delay="0"/>
                                          </p:stCondLst>
                                        </p:cTn>
                                        <p:tgtEl>
                                          <p:spTgt spid="6"/>
                                        </p:tgtEl>
                                        <p:attrNameLst>
                                          <p:attrName>style.visibility</p:attrName>
                                        </p:attrNameLst>
                                      </p:cBhvr>
                                      <p:to>
                                        <p:strVal val="visible"/>
                                      </p:to>
                                    </p:set>
                                    <p:animEffect transition="in" filter="wipe(left)">
                                      <p:cBhvr>
                                        <p:cTn id="132" dur="1000"/>
                                        <p:tgtEl>
                                          <p:spTgt spid="6"/>
                                        </p:tgtEl>
                                      </p:cBhvr>
                                    </p:animEffect>
                                  </p:childTnLst>
                                </p:cTn>
                              </p:par>
                            </p:childTnLst>
                          </p:cTn>
                        </p:par>
                      </p:childTnLst>
                    </p:cTn>
                  </p:par>
                  <p:par>
                    <p:cTn id="133" fill="hold">
                      <p:stCondLst>
                        <p:cond delay="indefinite"/>
                      </p:stCondLst>
                      <p:childTnLst>
                        <p:par>
                          <p:cTn id="134" fill="hold">
                            <p:stCondLst>
                              <p:cond delay="0"/>
                            </p:stCondLst>
                            <p:childTnLst>
                              <p:par>
                                <p:cTn id="135" presetID="16" presetClass="entr" presetSubtype="21" fill="hold" grpId="0" nodeType="clickEffect">
                                  <p:stCondLst>
                                    <p:cond delay="0"/>
                                  </p:stCondLst>
                                  <p:childTnLst>
                                    <p:set>
                                      <p:cBhvr>
                                        <p:cTn id="136" dur="1" fill="hold">
                                          <p:stCondLst>
                                            <p:cond delay="0"/>
                                          </p:stCondLst>
                                        </p:cTn>
                                        <p:tgtEl>
                                          <p:spTgt spid="16"/>
                                        </p:tgtEl>
                                        <p:attrNameLst>
                                          <p:attrName>style.visibility</p:attrName>
                                        </p:attrNameLst>
                                      </p:cBhvr>
                                      <p:to>
                                        <p:strVal val="visible"/>
                                      </p:to>
                                    </p:set>
                                    <p:animEffect transition="in" filter="barn(inVertical)">
                                      <p:cBhvr>
                                        <p:cTn id="137" dur="1000"/>
                                        <p:tgtEl>
                                          <p:spTgt spid="16"/>
                                        </p:tgtEl>
                                      </p:cBhvr>
                                    </p:animEffect>
                                  </p:childTnLst>
                                </p:cTn>
                              </p:par>
                              <p:par>
                                <p:cTn id="138" presetID="1" presetClass="mediacall" presetSubtype="0" fill="hold" nodeType="withEffect">
                                  <p:stCondLst>
                                    <p:cond delay="0"/>
                                  </p:stCondLst>
                                  <p:childTnLst>
                                    <p:cmd type="call" cmd="playFrom(0.0)">
                                      <p:cBhvr>
                                        <p:cTn id="139" dur="62496" fill="hold"/>
                                        <p:tgtEl>
                                          <p:spTgt spid="33"/>
                                        </p:tgtEl>
                                      </p:cBhvr>
                                    </p:cmd>
                                  </p:childTnLst>
                                </p:cTn>
                              </p:par>
                            </p:childTnLst>
                          </p:cTn>
                        </p:par>
                      </p:childTnLst>
                    </p:cTn>
                  </p:par>
                  <p:par>
                    <p:cTn id="140" fill="hold">
                      <p:stCondLst>
                        <p:cond delay="indefinite"/>
                      </p:stCondLst>
                      <p:childTnLst>
                        <p:par>
                          <p:cTn id="141" fill="hold">
                            <p:stCondLst>
                              <p:cond delay="0"/>
                            </p:stCondLst>
                            <p:childTnLst>
                              <p:par>
                                <p:cTn id="142" presetID="53" presetClass="entr" presetSubtype="16" fill="hold" grpId="0" nodeType="clickEffect">
                                  <p:stCondLst>
                                    <p:cond delay="0"/>
                                  </p:stCondLst>
                                  <p:childTnLst>
                                    <p:set>
                                      <p:cBhvr>
                                        <p:cTn id="143" dur="1" fill="hold">
                                          <p:stCondLst>
                                            <p:cond delay="0"/>
                                          </p:stCondLst>
                                        </p:cTn>
                                        <p:tgtEl>
                                          <p:spTgt spid="15"/>
                                        </p:tgtEl>
                                        <p:attrNameLst>
                                          <p:attrName>style.visibility</p:attrName>
                                        </p:attrNameLst>
                                      </p:cBhvr>
                                      <p:to>
                                        <p:strVal val="visible"/>
                                      </p:to>
                                    </p:set>
                                    <p:anim calcmode="lin" valueType="num">
                                      <p:cBhvr>
                                        <p:cTn id="144" dur="1000" fill="hold"/>
                                        <p:tgtEl>
                                          <p:spTgt spid="15"/>
                                        </p:tgtEl>
                                        <p:attrNameLst>
                                          <p:attrName>ppt_w</p:attrName>
                                        </p:attrNameLst>
                                      </p:cBhvr>
                                      <p:tavLst>
                                        <p:tav tm="0">
                                          <p:val>
                                            <p:fltVal val="0"/>
                                          </p:val>
                                        </p:tav>
                                        <p:tav tm="100000">
                                          <p:val>
                                            <p:strVal val="#ppt_w"/>
                                          </p:val>
                                        </p:tav>
                                      </p:tavLst>
                                    </p:anim>
                                    <p:anim calcmode="lin" valueType="num">
                                      <p:cBhvr>
                                        <p:cTn id="145" dur="1000" fill="hold"/>
                                        <p:tgtEl>
                                          <p:spTgt spid="15"/>
                                        </p:tgtEl>
                                        <p:attrNameLst>
                                          <p:attrName>ppt_h</p:attrName>
                                        </p:attrNameLst>
                                      </p:cBhvr>
                                      <p:tavLst>
                                        <p:tav tm="0">
                                          <p:val>
                                            <p:fltVal val="0"/>
                                          </p:val>
                                        </p:tav>
                                        <p:tav tm="100000">
                                          <p:val>
                                            <p:strVal val="#ppt_h"/>
                                          </p:val>
                                        </p:tav>
                                      </p:tavLst>
                                    </p:anim>
                                    <p:animEffect transition="in" filter="fade">
                                      <p:cBhvr>
                                        <p:cTn id="146" dur="1000"/>
                                        <p:tgtEl>
                                          <p:spTgt spid="15"/>
                                        </p:tgtEl>
                                      </p:cBhvr>
                                    </p:animEffect>
                                  </p:childTnLst>
                                  <p:subTnLst>
                                    <p:audio>
                                      <p:cMediaNode>
                                        <p:cTn display="0" masterRel="sameClick">
                                          <p:stCondLst>
                                            <p:cond evt="begin" delay="0">
                                              <p:tn val="142"/>
                                            </p:cond>
                                          </p:stCondLst>
                                          <p:endCondLst>
                                            <p:cond evt="onStopAudio" delay="0">
                                              <p:tgtEl>
                                                <p:sldTgt/>
                                              </p:tgtEl>
                                            </p:cond>
                                          </p:endCondLst>
                                        </p:cTn>
                                        <p:tgtEl>
                                          <p:sndTgt r:embed="rId10" name="arrow.wav"/>
                                        </p:tgtEl>
                                      </p:cMediaNode>
                                    </p:audio>
                                  </p:subTnLst>
                                </p:cTn>
                              </p:par>
                            </p:childTnLst>
                          </p:cTn>
                        </p:par>
                      </p:childTnLst>
                    </p:cTn>
                  </p:par>
                  <p:par>
                    <p:cTn id="147" fill="hold">
                      <p:stCondLst>
                        <p:cond delay="indefinite"/>
                      </p:stCondLst>
                      <p:childTnLst>
                        <p:par>
                          <p:cTn id="148" fill="hold">
                            <p:stCondLst>
                              <p:cond delay="0"/>
                            </p:stCondLst>
                            <p:childTnLst>
                              <p:par>
                                <p:cTn id="149" presetID="42" presetClass="entr" presetSubtype="0" fill="hold" grpId="0" nodeType="clickEffect">
                                  <p:stCondLst>
                                    <p:cond delay="0"/>
                                  </p:stCondLst>
                                  <p:childTnLst>
                                    <p:set>
                                      <p:cBhvr>
                                        <p:cTn id="150" dur="1" fill="hold">
                                          <p:stCondLst>
                                            <p:cond delay="0"/>
                                          </p:stCondLst>
                                        </p:cTn>
                                        <p:tgtEl>
                                          <p:spTgt spid="8"/>
                                        </p:tgtEl>
                                        <p:attrNameLst>
                                          <p:attrName>style.visibility</p:attrName>
                                        </p:attrNameLst>
                                      </p:cBhvr>
                                      <p:to>
                                        <p:strVal val="visible"/>
                                      </p:to>
                                    </p:set>
                                    <p:animEffect transition="in" filter="fade">
                                      <p:cBhvr>
                                        <p:cTn id="151" dur="1000"/>
                                        <p:tgtEl>
                                          <p:spTgt spid="8"/>
                                        </p:tgtEl>
                                      </p:cBhvr>
                                    </p:animEffect>
                                    <p:anim calcmode="lin" valueType="num">
                                      <p:cBhvr>
                                        <p:cTn id="152" dur="1000" fill="hold"/>
                                        <p:tgtEl>
                                          <p:spTgt spid="8"/>
                                        </p:tgtEl>
                                        <p:attrNameLst>
                                          <p:attrName>ppt_x</p:attrName>
                                        </p:attrNameLst>
                                      </p:cBhvr>
                                      <p:tavLst>
                                        <p:tav tm="0">
                                          <p:val>
                                            <p:strVal val="#ppt_x"/>
                                          </p:val>
                                        </p:tav>
                                        <p:tav tm="100000">
                                          <p:val>
                                            <p:strVal val="#ppt_x"/>
                                          </p:val>
                                        </p:tav>
                                      </p:tavLst>
                                    </p:anim>
                                    <p:anim calcmode="lin" valueType="num">
                                      <p:cBhvr>
                                        <p:cTn id="15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43" presetClass="entr" presetSubtype="0" fill="hold" grpId="0" nodeType="clickEffect">
                                  <p:stCondLst>
                                    <p:cond delay="0"/>
                                  </p:stCondLst>
                                  <p:childTnLst>
                                    <p:set>
                                      <p:cBhvr>
                                        <p:cTn id="157" dur="1" fill="hold">
                                          <p:stCondLst>
                                            <p:cond delay="0"/>
                                          </p:stCondLst>
                                        </p:cTn>
                                        <p:tgtEl>
                                          <p:spTgt spid="32"/>
                                        </p:tgtEl>
                                        <p:attrNameLst>
                                          <p:attrName>style.visibility</p:attrName>
                                        </p:attrNameLst>
                                      </p:cBhvr>
                                      <p:to>
                                        <p:strVal val="visible"/>
                                      </p:to>
                                    </p:set>
                                    <p:animEffect transition="in" filter="fade">
                                      <p:cBhvr>
                                        <p:cTn id="158" dur="100"/>
                                        <p:tgtEl>
                                          <p:spTgt spid="32"/>
                                        </p:tgtEl>
                                      </p:cBhvr>
                                    </p:animEffect>
                                    <p:anim calcmode="lin" valueType="num">
                                      <p:cBhvr>
                                        <p:cTn id="159" dur="400" fill="hold"/>
                                        <p:tgtEl>
                                          <p:spTgt spid="32"/>
                                        </p:tgtEl>
                                        <p:attrNameLst>
                                          <p:attrName>ppt_x</p:attrName>
                                        </p:attrNameLst>
                                      </p:cBhvr>
                                      <p:tavLst>
                                        <p:tav tm="0">
                                          <p:val>
                                            <p:strVal val="#ppt_x"/>
                                          </p:val>
                                        </p:tav>
                                        <p:tav tm="100000">
                                          <p:val>
                                            <p:strVal val="#ppt_x"/>
                                          </p:val>
                                        </p:tav>
                                      </p:tavLst>
                                    </p:anim>
                                    <p:anim calcmode="lin" valueType="num">
                                      <p:cBhvr>
                                        <p:cTn id="160" dur="400" fill="hold"/>
                                        <p:tgtEl>
                                          <p:spTgt spid="32"/>
                                        </p:tgtEl>
                                        <p:attrNameLst>
                                          <p:attrName>ppt_y</p:attrName>
                                        </p:attrNameLst>
                                      </p:cBhvr>
                                      <p:tavLst>
                                        <p:tav tm="0">
                                          <p:val>
                                            <p:strVal val="#ppt_y+0.31"/>
                                          </p:val>
                                        </p:tav>
                                        <p:tav tm="100000">
                                          <p:val>
                                            <p:strVal val="#ppt_y+0.31"/>
                                          </p:val>
                                        </p:tav>
                                      </p:tavLst>
                                    </p:anim>
                                    <p:anim calcmode="lin" valueType="num">
                                      <p:cBhvr>
                                        <p:cTn id="161" dur="600" decel="50000" fill="hold">
                                          <p:stCondLst>
                                            <p:cond delay="400"/>
                                          </p:stCondLst>
                                        </p:cTn>
                                        <p:tgtEl>
                                          <p:spTgt spid="3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62" dur="600" decel="50000" fill="hold">
                                          <p:stCondLst>
                                            <p:cond delay="400"/>
                                          </p:stCondLst>
                                        </p:cTn>
                                        <p:tgtEl>
                                          <p:spTgt spid="3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156"/>
                                            </p:cond>
                                          </p:stCondLst>
                                          <p:endCondLst>
                                            <p:cond evt="onStopAudio" delay="0">
                                              <p:tgtEl>
                                                <p:sldTgt/>
                                              </p:tgtEl>
                                            </p:cond>
                                          </p:endCondLst>
                                        </p:cTn>
                                        <p:tgtEl>
                                          <p:sndTgt r:embed="rId10" name="arrow.wav"/>
                                        </p:tgtEl>
                                      </p:cMediaNode>
                                    </p:audio>
                                  </p:subTnLst>
                                </p:cTn>
                              </p:par>
                            </p:childTnLst>
                          </p:cTn>
                        </p:par>
                      </p:childTnLst>
                    </p:cTn>
                  </p:par>
                  <p:par>
                    <p:cTn id="163" fill="hold">
                      <p:stCondLst>
                        <p:cond delay="indefinite"/>
                      </p:stCondLst>
                      <p:childTnLst>
                        <p:par>
                          <p:cTn id="164" fill="hold">
                            <p:stCondLst>
                              <p:cond delay="0"/>
                            </p:stCondLst>
                            <p:childTnLst>
                              <p:par>
                                <p:cTn id="165" presetID="43" presetClass="entr" presetSubtype="0" fill="hold" grpId="0" nodeType="clickEffect">
                                  <p:stCondLst>
                                    <p:cond delay="0"/>
                                  </p:stCondLst>
                                  <p:childTnLst>
                                    <p:set>
                                      <p:cBhvr>
                                        <p:cTn id="166" dur="1" fill="hold">
                                          <p:stCondLst>
                                            <p:cond delay="0"/>
                                          </p:stCondLst>
                                        </p:cTn>
                                        <p:tgtEl>
                                          <p:spTgt spid="5"/>
                                        </p:tgtEl>
                                        <p:attrNameLst>
                                          <p:attrName>style.visibility</p:attrName>
                                        </p:attrNameLst>
                                      </p:cBhvr>
                                      <p:to>
                                        <p:strVal val="visible"/>
                                      </p:to>
                                    </p:set>
                                    <p:animEffect transition="in" filter="fade">
                                      <p:cBhvr>
                                        <p:cTn id="167" dur="100"/>
                                        <p:tgtEl>
                                          <p:spTgt spid="5"/>
                                        </p:tgtEl>
                                      </p:cBhvr>
                                    </p:animEffect>
                                    <p:anim calcmode="lin" valueType="num">
                                      <p:cBhvr>
                                        <p:cTn id="168" dur="400" fill="hold"/>
                                        <p:tgtEl>
                                          <p:spTgt spid="5"/>
                                        </p:tgtEl>
                                        <p:attrNameLst>
                                          <p:attrName>ppt_x</p:attrName>
                                        </p:attrNameLst>
                                      </p:cBhvr>
                                      <p:tavLst>
                                        <p:tav tm="0">
                                          <p:val>
                                            <p:strVal val="#ppt_x"/>
                                          </p:val>
                                        </p:tav>
                                        <p:tav tm="100000">
                                          <p:val>
                                            <p:strVal val="#ppt_x"/>
                                          </p:val>
                                        </p:tav>
                                      </p:tavLst>
                                    </p:anim>
                                    <p:anim calcmode="lin" valueType="num">
                                      <p:cBhvr>
                                        <p:cTn id="169" dur="400" fill="hold"/>
                                        <p:tgtEl>
                                          <p:spTgt spid="5"/>
                                        </p:tgtEl>
                                        <p:attrNameLst>
                                          <p:attrName>ppt_y</p:attrName>
                                        </p:attrNameLst>
                                      </p:cBhvr>
                                      <p:tavLst>
                                        <p:tav tm="0">
                                          <p:val>
                                            <p:strVal val="#ppt_y+0.31"/>
                                          </p:val>
                                        </p:tav>
                                        <p:tav tm="100000">
                                          <p:val>
                                            <p:strVal val="#ppt_y+0.31"/>
                                          </p:val>
                                        </p:tav>
                                      </p:tavLst>
                                    </p:anim>
                                    <p:anim calcmode="lin" valueType="num">
                                      <p:cBhvr>
                                        <p:cTn id="170"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71"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165"/>
                                            </p:cond>
                                          </p:stCondLst>
                                          <p:endCondLst>
                                            <p:cond evt="onStopAudio" delay="0">
                                              <p:tgtEl>
                                                <p:sldTgt/>
                                              </p:tgtEl>
                                            </p:cond>
                                          </p:endCondLst>
                                        </p:cTn>
                                        <p:tgtEl>
                                          <p:sndTgt r:embed="rId10" name="arrow.wav"/>
                                        </p:tgtEl>
                                      </p:cMediaNode>
                                    </p:audio>
                                  </p:subTnLst>
                                </p:cTn>
                              </p:par>
                            </p:childTnLst>
                          </p:cTn>
                        </p:par>
                      </p:childTnLst>
                    </p:cTn>
                  </p:par>
                  <p:par>
                    <p:cTn id="172" fill="hold">
                      <p:stCondLst>
                        <p:cond delay="indefinite"/>
                      </p:stCondLst>
                      <p:childTnLst>
                        <p:par>
                          <p:cTn id="173" fill="hold">
                            <p:stCondLst>
                              <p:cond delay="0"/>
                            </p:stCondLst>
                            <p:childTnLst>
                              <p:par>
                                <p:cTn id="174" presetID="43" presetClass="entr" presetSubtype="0" fill="hold" grpId="0" nodeType="clickEffect">
                                  <p:stCondLst>
                                    <p:cond delay="0"/>
                                  </p:stCondLst>
                                  <p:childTnLst>
                                    <p:set>
                                      <p:cBhvr>
                                        <p:cTn id="175" dur="1" fill="hold">
                                          <p:stCondLst>
                                            <p:cond delay="0"/>
                                          </p:stCondLst>
                                        </p:cTn>
                                        <p:tgtEl>
                                          <p:spTgt spid="35"/>
                                        </p:tgtEl>
                                        <p:attrNameLst>
                                          <p:attrName>style.visibility</p:attrName>
                                        </p:attrNameLst>
                                      </p:cBhvr>
                                      <p:to>
                                        <p:strVal val="visible"/>
                                      </p:to>
                                    </p:set>
                                    <p:animEffect transition="in" filter="fade">
                                      <p:cBhvr>
                                        <p:cTn id="176" dur="100"/>
                                        <p:tgtEl>
                                          <p:spTgt spid="35"/>
                                        </p:tgtEl>
                                      </p:cBhvr>
                                    </p:animEffect>
                                    <p:anim calcmode="lin" valueType="num">
                                      <p:cBhvr>
                                        <p:cTn id="177" dur="400" fill="hold"/>
                                        <p:tgtEl>
                                          <p:spTgt spid="35"/>
                                        </p:tgtEl>
                                        <p:attrNameLst>
                                          <p:attrName>ppt_x</p:attrName>
                                        </p:attrNameLst>
                                      </p:cBhvr>
                                      <p:tavLst>
                                        <p:tav tm="0">
                                          <p:val>
                                            <p:strVal val="#ppt_x"/>
                                          </p:val>
                                        </p:tav>
                                        <p:tav tm="100000">
                                          <p:val>
                                            <p:strVal val="#ppt_x"/>
                                          </p:val>
                                        </p:tav>
                                      </p:tavLst>
                                    </p:anim>
                                    <p:anim calcmode="lin" valueType="num">
                                      <p:cBhvr>
                                        <p:cTn id="178" dur="400" fill="hold"/>
                                        <p:tgtEl>
                                          <p:spTgt spid="35"/>
                                        </p:tgtEl>
                                        <p:attrNameLst>
                                          <p:attrName>ppt_y</p:attrName>
                                        </p:attrNameLst>
                                      </p:cBhvr>
                                      <p:tavLst>
                                        <p:tav tm="0">
                                          <p:val>
                                            <p:strVal val="#ppt_y+0.31"/>
                                          </p:val>
                                        </p:tav>
                                        <p:tav tm="100000">
                                          <p:val>
                                            <p:strVal val="#ppt_y+0.31"/>
                                          </p:val>
                                        </p:tav>
                                      </p:tavLst>
                                    </p:anim>
                                    <p:anim calcmode="lin" valueType="num">
                                      <p:cBhvr>
                                        <p:cTn id="179" dur="600" decel="50000" fill="hold">
                                          <p:stCondLst>
                                            <p:cond delay="400"/>
                                          </p:stCondLst>
                                        </p:cTn>
                                        <p:tgtEl>
                                          <p:spTgt spid="3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0" dur="600" decel="50000" fill="hold">
                                          <p:stCondLst>
                                            <p:cond delay="400"/>
                                          </p:stCondLst>
                                        </p:cTn>
                                        <p:tgtEl>
                                          <p:spTgt spid="3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174"/>
                                            </p:cond>
                                          </p:stCondLst>
                                          <p:endCondLst>
                                            <p:cond evt="onStopAudio" delay="0">
                                              <p:tgtEl>
                                                <p:sldTgt/>
                                              </p:tgtEl>
                                            </p:cond>
                                          </p:endCondLst>
                                        </p:cTn>
                                        <p:tgtEl>
                                          <p:sndTgt r:embed="rId10" name="arrow.wav"/>
                                        </p:tgtEl>
                                      </p:cMediaNode>
                                    </p:audio>
                                  </p:subTnLst>
                                </p:cTn>
                              </p:par>
                            </p:childTnLst>
                          </p:cTn>
                        </p:par>
                      </p:childTnLst>
                    </p:cTn>
                  </p:par>
                  <p:par>
                    <p:cTn id="181" fill="hold">
                      <p:stCondLst>
                        <p:cond delay="indefinite"/>
                      </p:stCondLst>
                      <p:childTnLst>
                        <p:par>
                          <p:cTn id="182" fill="hold">
                            <p:stCondLst>
                              <p:cond delay="0"/>
                            </p:stCondLst>
                            <p:childTnLst>
                              <p:par>
                                <p:cTn id="183" presetID="55" presetClass="exit" presetSubtype="0" fill="hold" nodeType="clickEffect">
                                  <p:stCondLst>
                                    <p:cond delay="0"/>
                                  </p:stCondLst>
                                  <p:childTnLst>
                                    <p:anim calcmode="lin" valueType="num">
                                      <p:cBhvr>
                                        <p:cTn id="184" dur="1000"/>
                                        <p:tgtEl>
                                          <p:spTgt spid="4"/>
                                        </p:tgtEl>
                                        <p:attrNameLst>
                                          <p:attrName>ppt_w</p:attrName>
                                        </p:attrNameLst>
                                      </p:cBhvr>
                                      <p:tavLst>
                                        <p:tav tm="0">
                                          <p:val>
                                            <p:strVal val="ppt_w"/>
                                          </p:val>
                                        </p:tav>
                                        <p:tav tm="100000">
                                          <p:val>
                                            <p:strVal val="ppt_w*0.70"/>
                                          </p:val>
                                        </p:tav>
                                      </p:tavLst>
                                    </p:anim>
                                    <p:anim calcmode="lin" valueType="num">
                                      <p:cBhvr>
                                        <p:cTn id="185" dur="1000"/>
                                        <p:tgtEl>
                                          <p:spTgt spid="4"/>
                                        </p:tgtEl>
                                        <p:attrNameLst>
                                          <p:attrName>ppt_h</p:attrName>
                                        </p:attrNameLst>
                                      </p:cBhvr>
                                      <p:tavLst>
                                        <p:tav tm="0">
                                          <p:val>
                                            <p:strVal val="ppt_h"/>
                                          </p:val>
                                        </p:tav>
                                        <p:tav tm="100000">
                                          <p:val>
                                            <p:strVal val="ppt_h"/>
                                          </p:val>
                                        </p:tav>
                                      </p:tavLst>
                                    </p:anim>
                                    <p:animEffect transition="out" filter="fade">
                                      <p:cBhvr>
                                        <p:cTn id="186" dur="1000"/>
                                        <p:tgtEl>
                                          <p:spTgt spid="4"/>
                                        </p:tgtEl>
                                      </p:cBhvr>
                                    </p:animEffect>
                                    <p:set>
                                      <p:cBhvr>
                                        <p:cTn id="187" dur="1" fill="hold">
                                          <p:stCondLst>
                                            <p:cond delay="999"/>
                                          </p:stCondLst>
                                        </p:cTn>
                                        <p:tgtEl>
                                          <p:spTgt spid="4"/>
                                        </p:tgtEl>
                                        <p:attrNameLst>
                                          <p:attrName>style.visibility</p:attrName>
                                        </p:attrNameLst>
                                      </p:cBhvr>
                                      <p:to>
                                        <p:strVal val="hidden"/>
                                      </p:to>
                                    </p:set>
                                  </p:childTnLst>
                                </p:cTn>
                              </p:par>
                              <p:par>
                                <p:cTn id="188" presetID="55" presetClass="exit" presetSubtype="0" fill="hold" nodeType="withEffect">
                                  <p:stCondLst>
                                    <p:cond delay="0"/>
                                  </p:stCondLst>
                                  <p:childTnLst>
                                    <p:anim calcmode="lin" valueType="num">
                                      <p:cBhvr>
                                        <p:cTn id="189" dur="1000"/>
                                        <p:tgtEl>
                                          <p:spTgt spid="101403"/>
                                        </p:tgtEl>
                                        <p:attrNameLst>
                                          <p:attrName>ppt_w</p:attrName>
                                        </p:attrNameLst>
                                      </p:cBhvr>
                                      <p:tavLst>
                                        <p:tav tm="0">
                                          <p:val>
                                            <p:strVal val="ppt_w"/>
                                          </p:val>
                                        </p:tav>
                                        <p:tav tm="100000">
                                          <p:val>
                                            <p:strVal val="ppt_w*0.70"/>
                                          </p:val>
                                        </p:tav>
                                      </p:tavLst>
                                    </p:anim>
                                    <p:anim calcmode="lin" valueType="num">
                                      <p:cBhvr>
                                        <p:cTn id="190" dur="1000"/>
                                        <p:tgtEl>
                                          <p:spTgt spid="101403"/>
                                        </p:tgtEl>
                                        <p:attrNameLst>
                                          <p:attrName>ppt_h</p:attrName>
                                        </p:attrNameLst>
                                      </p:cBhvr>
                                      <p:tavLst>
                                        <p:tav tm="0">
                                          <p:val>
                                            <p:strVal val="ppt_h"/>
                                          </p:val>
                                        </p:tav>
                                        <p:tav tm="100000">
                                          <p:val>
                                            <p:strVal val="ppt_h"/>
                                          </p:val>
                                        </p:tav>
                                      </p:tavLst>
                                    </p:anim>
                                    <p:animEffect transition="out" filter="fade">
                                      <p:cBhvr>
                                        <p:cTn id="191" dur="1000"/>
                                        <p:tgtEl>
                                          <p:spTgt spid="101403"/>
                                        </p:tgtEl>
                                      </p:cBhvr>
                                    </p:animEffect>
                                    <p:set>
                                      <p:cBhvr>
                                        <p:cTn id="192" dur="1" fill="hold">
                                          <p:stCondLst>
                                            <p:cond delay="999"/>
                                          </p:stCondLst>
                                        </p:cTn>
                                        <p:tgtEl>
                                          <p:spTgt spid="101403"/>
                                        </p:tgtEl>
                                        <p:attrNameLst>
                                          <p:attrName>style.visibility</p:attrName>
                                        </p:attrNameLst>
                                      </p:cBhvr>
                                      <p:to>
                                        <p:strVal val="hidden"/>
                                      </p:to>
                                    </p:set>
                                  </p:childTnLst>
                                </p:cTn>
                              </p:par>
                              <p:par>
                                <p:cTn id="193" presetID="55" presetClass="exit" presetSubtype="0" fill="hold" grpId="1" nodeType="withEffect">
                                  <p:stCondLst>
                                    <p:cond delay="0"/>
                                  </p:stCondLst>
                                  <p:childTnLst>
                                    <p:anim calcmode="lin" valueType="num">
                                      <p:cBhvr>
                                        <p:cTn id="194" dur="1000"/>
                                        <p:tgtEl>
                                          <p:spTgt spid="6"/>
                                        </p:tgtEl>
                                        <p:attrNameLst>
                                          <p:attrName>ppt_w</p:attrName>
                                        </p:attrNameLst>
                                      </p:cBhvr>
                                      <p:tavLst>
                                        <p:tav tm="0">
                                          <p:val>
                                            <p:strVal val="ppt_w"/>
                                          </p:val>
                                        </p:tav>
                                        <p:tav tm="100000">
                                          <p:val>
                                            <p:strVal val="ppt_w*0.70"/>
                                          </p:val>
                                        </p:tav>
                                      </p:tavLst>
                                    </p:anim>
                                    <p:anim calcmode="lin" valueType="num">
                                      <p:cBhvr>
                                        <p:cTn id="195" dur="1000"/>
                                        <p:tgtEl>
                                          <p:spTgt spid="6"/>
                                        </p:tgtEl>
                                        <p:attrNameLst>
                                          <p:attrName>ppt_h</p:attrName>
                                        </p:attrNameLst>
                                      </p:cBhvr>
                                      <p:tavLst>
                                        <p:tav tm="0">
                                          <p:val>
                                            <p:strVal val="ppt_h"/>
                                          </p:val>
                                        </p:tav>
                                        <p:tav tm="100000">
                                          <p:val>
                                            <p:strVal val="ppt_h"/>
                                          </p:val>
                                        </p:tav>
                                      </p:tavLst>
                                    </p:anim>
                                    <p:animEffect transition="out" filter="fade">
                                      <p:cBhvr>
                                        <p:cTn id="196" dur="1000"/>
                                        <p:tgtEl>
                                          <p:spTgt spid="6"/>
                                        </p:tgtEl>
                                      </p:cBhvr>
                                    </p:animEffect>
                                    <p:set>
                                      <p:cBhvr>
                                        <p:cTn id="197" dur="1" fill="hold">
                                          <p:stCondLst>
                                            <p:cond delay="999"/>
                                          </p:stCondLst>
                                        </p:cTn>
                                        <p:tgtEl>
                                          <p:spTgt spid="6"/>
                                        </p:tgtEl>
                                        <p:attrNameLst>
                                          <p:attrName>style.visibility</p:attrName>
                                        </p:attrNameLst>
                                      </p:cBhvr>
                                      <p:to>
                                        <p:strVal val="hidden"/>
                                      </p:to>
                                    </p:set>
                                  </p:childTnLst>
                                </p:cTn>
                              </p:par>
                              <p:par>
                                <p:cTn id="198" presetID="55" presetClass="exit" presetSubtype="0" fill="hold" grpId="1" nodeType="withEffect">
                                  <p:stCondLst>
                                    <p:cond delay="0"/>
                                  </p:stCondLst>
                                  <p:childTnLst>
                                    <p:anim calcmode="lin" valueType="num">
                                      <p:cBhvr>
                                        <p:cTn id="199" dur="1000"/>
                                        <p:tgtEl>
                                          <p:spTgt spid="16"/>
                                        </p:tgtEl>
                                        <p:attrNameLst>
                                          <p:attrName>ppt_w</p:attrName>
                                        </p:attrNameLst>
                                      </p:cBhvr>
                                      <p:tavLst>
                                        <p:tav tm="0">
                                          <p:val>
                                            <p:strVal val="ppt_w"/>
                                          </p:val>
                                        </p:tav>
                                        <p:tav tm="100000">
                                          <p:val>
                                            <p:strVal val="ppt_w*0.70"/>
                                          </p:val>
                                        </p:tav>
                                      </p:tavLst>
                                    </p:anim>
                                    <p:anim calcmode="lin" valueType="num">
                                      <p:cBhvr>
                                        <p:cTn id="200" dur="1000"/>
                                        <p:tgtEl>
                                          <p:spTgt spid="16"/>
                                        </p:tgtEl>
                                        <p:attrNameLst>
                                          <p:attrName>ppt_h</p:attrName>
                                        </p:attrNameLst>
                                      </p:cBhvr>
                                      <p:tavLst>
                                        <p:tav tm="0">
                                          <p:val>
                                            <p:strVal val="ppt_h"/>
                                          </p:val>
                                        </p:tav>
                                        <p:tav tm="100000">
                                          <p:val>
                                            <p:strVal val="ppt_h"/>
                                          </p:val>
                                        </p:tav>
                                      </p:tavLst>
                                    </p:anim>
                                    <p:animEffect transition="out" filter="fade">
                                      <p:cBhvr>
                                        <p:cTn id="201" dur="1000"/>
                                        <p:tgtEl>
                                          <p:spTgt spid="16"/>
                                        </p:tgtEl>
                                      </p:cBhvr>
                                    </p:animEffect>
                                    <p:set>
                                      <p:cBhvr>
                                        <p:cTn id="202" dur="1" fill="hold">
                                          <p:stCondLst>
                                            <p:cond delay="999"/>
                                          </p:stCondLst>
                                        </p:cTn>
                                        <p:tgtEl>
                                          <p:spTgt spid="16"/>
                                        </p:tgtEl>
                                        <p:attrNameLst>
                                          <p:attrName>style.visibility</p:attrName>
                                        </p:attrNameLst>
                                      </p:cBhvr>
                                      <p:to>
                                        <p:strVal val="hidden"/>
                                      </p:to>
                                    </p:set>
                                  </p:childTnLst>
                                </p:cTn>
                              </p:par>
                              <p:par>
                                <p:cTn id="203" presetID="55" presetClass="exit" presetSubtype="0" fill="hold" nodeType="withEffect">
                                  <p:stCondLst>
                                    <p:cond delay="0"/>
                                  </p:stCondLst>
                                  <p:childTnLst>
                                    <p:anim calcmode="lin" valueType="num">
                                      <p:cBhvr>
                                        <p:cTn id="204" dur="1000"/>
                                        <p:tgtEl>
                                          <p:spTgt spid="33"/>
                                        </p:tgtEl>
                                        <p:attrNameLst>
                                          <p:attrName>ppt_w</p:attrName>
                                        </p:attrNameLst>
                                      </p:cBhvr>
                                      <p:tavLst>
                                        <p:tav tm="0">
                                          <p:val>
                                            <p:strVal val="ppt_w"/>
                                          </p:val>
                                        </p:tav>
                                        <p:tav tm="100000">
                                          <p:val>
                                            <p:strVal val="ppt_w*0.70"/>
                                          </p:val>
                                        </p:tav>
                                      </p:tavLst>
                                    </p:anim>
                                    <p:anim calcmode="lin" valueType="num">
                                      <p:cBhvr>
                                        <p:cTn id="205" dur="1000"/>
                                        <p:tgtEl>
                                          <p:spTgt spid="33"/>
                                        </p:tgtEl>
                                        <p:attrNameLst>
                                          <p:attrName>ppt_h</p:attrName>
                                        </p:attrNameLst>
                                      </p:cBhvr>
                                      <p:tavLst>
                                        <p:tav tm="0">
                                          <p:val>
                                            <p:strVal val="ppt_h"/>
                                          </p:val>
                                        </p:tav>
                                        <p:tav tm="100000">
                                          <p:val>
                                            <p:strVal val="ppt_h"/>
                                          </p:val>
                                        </p:tav>
                                      </p:tavLst>
                                    </p:anim>
                                    <p:animEffect transition="out" filter="fade">
                                      <p:cBhvr>
                                        <p:cTn id="206" dur="1000"/>
                                        <p:tgtEl>
                                          <p:spTgt spid="33"/>
                                        </p:tgtEl>
                                      </p:cBhvr>
                                    </p:animEffect>
                                    <p:set>
                                      <p:cBhvr>
                                        <p:cTn id="207" dur="1" fill="hold">
                                          <p:stCondLst>
                                            <p:cond delay="999"/>
                                          </p:stCondLst>
                                        </p:cTn>
                                        <p:tgtEl>
                                          <p:spTgt spid="33"/>
                                        </p:tgtEl>
                                        <p:attrNameLst>
                                          <p:attrName>style.visibility</p:attrName>
                                        </p:attrNameLst>
                                      </p:cBhvr>
                                      <p:to>
                                        <p:strVal val="hidden"/>
                                      </p:to>
                                    </p:set>
                                    <p:cmd type="call" cmd="stop">
                                      <p:cBhvr>
                                        <p:cTn id="208" dur="1">
                                          <p:stCondLst>
                                            <p:cond delay="999"/>
                                          </p:stCondLst>
                                        </p:cTn>
                                        <p:tgtEl>
                                          <p:spTgt spid="33"/>
                                        </p:tgtEl>
                                      </p:cBhvr>
                                    </p:cmd>
                                  </p:childTnLst>
                                </p:cTn>
                              </p:par>
                              <p:par>
                                <p:cTn id="209" presetID="55" presetClass="exit" presetSubtype="0" fill="hold" grpId="1" nodeType="withEffect">
                                  <p:stCondLst>
                                    <p:cond delay="0"/>
                                  </p:stCondLst>
                                  <p:childTnLst>
                                    <p:anim calcmode="lin" valueType="num">
                                      <p:cBhvr>
                                        <p:cTn id="210" dur="1000"/>
                                        <p:tgtEl>
                                          <p:spTgt spid="15"/>
                                        </p:tgtEl>
                                        <p:attrNameLst>
                                          <p:attrName>ppt_w</p:attrName>
                                        </p:attrNameLst>
                                      </p:cBhvr>
                                      <p:tavLst>
                                        <p:tav tm="0">
                                          <p:val>
                                            <p:strVal val="ppt_w"/>
                                          </p:val>
                                        </p:tav>
                                        <p:tav tm="100000">
                                          <p:val>
                                            <p:strVal val="ppt_w*0.70"/>
                                          </p:val>
                                        </p:tav>
                                      </p:tavLst>
                                    </p:anim>
                                    <p:anim calcmode="lin" valueType="num">
                                      <p:cBhvr>
                                        <p:cTn id="211" dur="1000"/>
                                        <p:tgtEl>
                                          <p:spTgt spid="15"/>
                                        </p:tgtEl>
                                        <p:attrNameLst>
                                          <p:attrName>ppt_h</p:attrName>
                                        </p:attrNameLst>
                                      </p:cBhvr>
                                      <p:tavLst>
                                        <p:tav tm="0">
                                          <p:val>
                                            <p:strVal val="ppt_h"/>
                                          </p:val>
                                        </p:tav>
                                        <p:tav tm="100000">
                                          <p:val>
                                            <p:strVal val="ppt_h"/>
                                          </p:val>
                                        </p:tav>
                                      </p:tavLst>
                                    </p:anim>
                                    <p:animEffect transition="out" filter="fade">
                                      <p:cBhvr>
                                        <p:cTn id="212" dur="1000"/>
                                        <p:tgtEl>
                                          <p:spTgt spid="15"/>
                                        </p:tgtEl>
                                      </p:cBhvr>
                                    </p:animEffect>
                                    <p:set>
                                      <p:cBhvr>
                                        <p:cTn id="213" dur="1" fill="hold">
                                          <p:stCondLst>
                                            <p:cond delay="999"/>
                                          </p:stCondLst>
                                        </p:cTn>
                                        <p:tgtEl>
                                          <p:spTgt spid="15"/>
                                        </p:tgtEl>
                                        <p:attrNameLst>
                                          <p:attrName>style.visibility</p:attrName>
                                        </p:attrNameLst>
                                      </p:cBhvr>
                                      <p:to>
                                        <p:strVal val="hidden"/>
                                      </p:to>
                                    </p:set>
                                  </p:childTnLst>
                                </p:cTn>
                              </p:par>
                              <p:par>
                                <p:cTn id="214" presetID="55" presetClass="exit" presetSubtype="0" fill="hold" grpId="1" nodeType="withEffect">
                                  <p:stCondLst>
                                    <p:cond delay="0"/>
                                  </p:stCondLst>
                                  <p:childTnLst>
                                    <p:anim calcmode="lin" valueType="num">
                                      <p:cBhvr>
                                        <p:cTn id="215" dur="1000"/>
                                        <p:tgtEl>
                                          <p:spTgt spid="8"/>
                                        </p:tgtEl>
                                        <p:attrNameLst>
                                          <p:attrName>ppt_w</p:attrName>
                                        </p:attrNameLst>
                                      </p:cBhvr>
                                      <p:tavLst>
                                        <p:tav tm="0">
                                          <p:val>
                                            <p:strVal val="ppt_w"/>
                                          </p:val>
                                        </p:tav>
                                        <p:tav tm="100000">
                                          <p:val>
                                            <p:strVal val="ppt_w*0.70"/>
                                          </p:val>
                                        </p:tav>
                                      </p:tavLst>
                                    </p:anim>
                                    <p:anim calcmode="lin" valueType="num">
                                      <p:cBhvr>
                                        <p:cTn id="216" dur="1000"/>
                                        <p:tgtEl>
                                          <p:spTgt spid="8"/>
                                        </p:tgtEl>
                                        <p:attrNameLst>
                                          <p:attrName>ppt_h</p:attrName>
                                        </p:attrNameLst>
                                      </p:cBhvr>
                                      <p:tavLst>
                                        <p:tav tm="0">
                                          <p:val>
                                            <p:strVal val="ppt_h"/>
                                          </p:val>
                                        </p:tav>
                                        <p:tav tm="100000">
                                          <p:val>
                                            <p:strVal val="ppt_h"/>
                                          </p:val>
                                        </p:tav>
                                      </p:tavLst>
                                    </p:anim>
                                    <p:animEffect transition="out" filter="fade">
                                      <p:cBhvr>
                                        <p:cTn id="217" dur="1000"/>
                                        <p:tgtEl>
                                          <p:spTgt spid="8"/>
                                        </p:tgtEl>
                                      </p:cBhvr>
                                    </p:animEffect>
                                    <p:set>
                                      <p:cBhvr>
                                        <p:cTn id="218" dur="1" fill="hold">
                                          <p:stCondLst>
                                            <p:cond delay="999"/>
                                          </p:stCondLst>
                                        </p:cTn>
                                        <p:tgtEl>
                                          <p:spTgt spid="8"/>
                                        </p:tgtEl>
                                        <p:attrNameLst>
                                          <p:attrName>style.visibility</p:attrName>
                                        </p:attrNameLst>
                                      </p:cBhvr>
                                      <p:to>
                                        <p:strVal val="hidden"/>
                                      </p:to>
                                    </p:set>
                                  </p:childTnLst>
                                </p:cTn>
                              </p:par>
                              <p:par>
                                <p:cTn id="219" presetID="55" presetClass="exit" presetSubtype="0" fill="hold" grpId="1" nodeType="withEffect">
                                  <p:stCondLst>
                                    <p:cond delay="0"/>
                                  </p:stCondLst>
                                  <p:childTnLst>
                                    <p:anim calcmode="lin" valueType="num">
                                      <p:cBhvr>
                                        <p:cTn id="220" dur="1000"/>
                                        <p:tgtEl>
                                          <p:spTgt spid="32"/>
                                        </p:tgtEl>
                                        <p:attrNameLst>
                                          <p:attrName>ppt_w</p:attrName>
                                        </p:attrNameLst>
                                      </p:cBhvr>
                                      <p:tavLst>
                                        <p:tav tm="0">
                                          <p:val>
                                            <p:strVal val="ppt_w"/>
                                          </p:val>
                                        </p:tav>
                                        <p:tav tm="100000">
                                          <p:val>
                                            <p:strVal val="ppt_w*0.70"/>
                                          </p:val>
                                        </p:tav>
                                      </p:tavLst>
                                    </p:anim>
                                    <p:anim calcmode="lin" valueType="num">
                                      <p:cBhvr>
                                        <p:cTn id="221" dur="1000"/>
                                        <p:tgtEl>
                                          <p:spTgt spid="32"/>
                                        </p:tgtEl>
                                        <p:attrNameLst>
                                          <p:attrName>ppt_h</p:attrName>
                                        </p:attrNameLst>
                                      </p:cBhvr>
                                      <p:tavLst>
                                        <p:tav tm="0">
                                          <p:val>
                                            <p:strVal val="ppt_h"/>
                                          </p:val>
                                        </p:tav>
                                        <p:tav tm="100000">
                                          <p:val>
                                            <p:strVal val="ppt_h"/>
                                          </p:val>
                                        </p:tav>
                                      </p:tavLst>
                                    </p:anim>
                                    <p:animEffect transition="out" filter="fade">
                                      <p:cBhvr>
                                        <p:cTn id="222" dur="1000"/>
                                        <p:tgtEl>
                                          <p:spTgt spid="32"/>
                                        </p:tgtEl>
                                      </p:cBhvr>
                                    </p:animEffect>
                                    <p:set>
                                      <p:cBhvr>
                                        <p:cTn id="223" dur="1" fill="hold">
                                          <p:stCondLst>
                                            <p:cond delay="999"/>
                                          </p:stCondLst>
                                        </p:cTn>
                                        <p:tgtEl>
                                          <p:spTgt spid="32"/>
                                        </p:tgtEl>
                                        <p:attrNameLst>
                                          <p:attrName>style.visibility</p:attrName>
                                        </p:attrNameLst>
                                      </p:cBhvr>
                                      <p:to>
                                        <p:strVal val="hidden"/>
                                      </p:to>
                                    </p:set>
                                  </p:childTnLst>
                                </p:cTn>
                              </p:par>
                              <p:par>
                                <p:cTn id="224" presetID="55" presetClass="exit" presetSubtype="0" fill="hold" grpId="1" nodeType="withEffect">
                                  <p:stCondLst>
                                    <p:cond delay="0"/>
                                  </p:stCondLst>
                                  <p:childTnLst>
                                    <p:anim calcmode="lin" valueType="num">
                                      <p:cBhvr>
                                        <p:cTn id="225" dur="1000"/>
                                        <p:tgtEl>
                                          <p:spTgt spid="5"/>
                                        </p:tgtEl>
                                        <p:attrNameLst>
                                          <p:attrName>ppt_w</p:attrName>
                                        </p:attrNameLst>
                                      </p:cBhvr>
                                      <p:tavLst>
                                        <p:tav tm="0">
                                          <p:val>
                                            <p:strVal val="ppt_w"/>
                                          </p:val>
                                        </p:tav>
                                        <p:tav tm="100000">
                                          <p:val>
                                            <p:strVal val="ppt_w*0.70"/>
                                          </p:val>
                                        </p:tav>
                                      </p:tavLst>
                                    </p:anim>
                                    <p:anim calcmode="lin" valueType="num">
                                      <p:cBhvr>
                                        <p:cTn id="226" dur="1000"/>
                                        <p:tgtEl>
                                          <p:spTgt spid="5"/>
                                        </p:tgtEl>
                                        <p:attrNameLst>
                                          <p:attrName>ppt_h</p:attrName>
                                        </p:attrNameLst>
                                      </p:cBhvr>
                                      <p:tavLst>
                                        <p:tav tm="0">
                                          <p:val>
                                            <p:strVal val="ppt_h"/>
                                          </p:val>
                                        </p:tav>
                                        <p:tav tm="100000">
                                          <p:val>
                                            <p:strVal val="ppt_h"/>
                                          </p:val>
                                        </p:tav>
                                      </p:tavLst>
                                    </p:anim>
                                    <p:animEffect transition="out" filter="fade">
                                      <p:cBhvr>
                                        <p:cTn id="227" dur="1000"/>
                                        <p:tgtEl>
                                          <p:spTgt spid="5"/>
                                        </p:tgtEl>
                                      </p:cBhvr>
                                    </p:animEffect>
                                    <p:set>
                                      <p:cBhvr>
                                        <p:cTn id="228" dur="1" fill="hold">
                                          <p:stCondLst>
                                            <p:cond delay="999"/>
                                          </p:stCondLst>
                                        </p:cTn>
                                        <p:tgtEl>
                                          <p:spTgt spid="5"/>
                                        </p:tgtEl>
                                        <p:attrNameLst>
                                          <p:attrName>style.visibility</p:attrName>
                                        </p:attrNameLst>
                                      </p:cBhvr>
                                      <p:to>
                                        <p:strVal val="hidden"/>
                                      </p:to>
                                    </p:set>
                                  </p:childTnLst>
                                </p:cTn>
                              </p:par>
                              <p:par>
                                <p:cTn id="229" presetID="55" presetClass="exit" presetSubtype="0" fill="hold" grpId="1" nodeType="withEffect">
                                  <p:stCondLst>
                                    <p:cond delay="0"/>
                                  </p:stCondLst>
                                  <p:childTnLst>
                                    <p:anim calcmode="lin" valueType="num">
                                      <p:cBhvr>
                                        <p:cTn id="230" dur="1000"/>
                                        <p:tgtEl>
                                          <p:spTgt spid="35"/>
                                        </p:tgtEl>
                                        <p:attrNameLst>
                                          <p:attrName>ppt_w</p:attrName>
                                        </p:attrNameLst>
                                      </p:cBhvr>
                                      <p:tavLst>
                                        <p:tav tm="0">
                                          <p:val>
                                            <p:strVal val="ppt_w"/>
                                          </p:val>
                                        </p:tav>
                                        <p:tav tm="100000">
                                          <p:val>
                                            <p:strVal val="ppt_w*0.70"/>
                                          </p:val>
                                        </p:tav>
                                      </p:tavLst>
                                    </p:anim>
                                    <p:anim calcmode="lin" valueType="num">
                                      <p:cBhvr>
                                        <p:cTn id="231" dur="1000"/>
                                        <p:tgtEl>
                                          <p:spTgt spid="35"/>
                                        </p:tgtEl>
                                        <p:attrNameLst>
                                          <p:attrName>ppt_h</p:attrName>
                                        </p:attrNameLst>
                                      </p:cBhvr>
                                      <p:tavLst>
                                        <p:tav tm="0">
                                          <p:val>
                                            <p:strVal val="ppt_h"/>
                                          </p:val>
                                        </p:tav>
                                        <p:tav tm="100000">
                                          <p:val>
                                            <p:strVal val="ppt_h"/>
                                          </p:val>
                                        </p:tav>
                                      </p:tavLst>
                                    </p:anim>
                                    <p:animEffect transition="out" filter="fade">
                                      <p:cBhvr>
                                        <p:cTn id="232" dur="1000"/>
                                        <p:tgtEl>
                                          <p:spTgt spid="35"/>
                                        </p:tgtEl>
                                      </p:cBhvr>
                                    </p:animEffect>
                                    <p:set>
                                      <p:cBhvr>
                                        <p:cTn id="233" dur="1" fill="hold">
                                          <p:stCondLst>
                                            <p:cond delay="999"/>
                                          </p:stCondLst>
                                        </p:cTn>
                                        <p:tgtEl>
                                          <p:spTgt spid="35"/>
                                        </p:tgtEl>
                                        <p:attrNameLst>
                                          <p:attrName>style.visibility</p:attrName>
                                        </p:attrNameLst>
                                      </p:cBhvr>
                                      <p:to>
                                        <p:strVal val="hidden"/>
                                      </p:to>
                                    </p:set>
                                  </p:childTnLst>
                                </p:cTn>
                              </p:par>
                            </p:childTnLst>
                          </p:cTn>
                        </p:par>
                      </p:childTnLst>
                    </p:cTn>
                  </p:par>
                  <p:par>
                    <p:cTn id="234" fill="hold">
                      <p:stCondLst>
                        <p:cond delay="indefinite"/>
                      </p:stCondLst>
                      <p:childTnLst>
                        <p:par>
                          <p:cTn id="235" fill="hold">
                            <p:stCondLst>
                              <p:cond delay="0"/>
                            </p:stCondLst>
                            <p:childTnLst>
                              <p:par>
                                <p:cTn id="236" presetID="42" presetClass="entr" presetSubtype="0" fill="hold" nodeType="clickEffect">
                                  <p:stCondLst>
                                    <p:cond delay="0"/>
                                  </p:stCondLst>
                                  <p:childTnLst>
                                    <p:set>
                                      <p:cBhvr>
                                        <p:cTn id="237" dur="1" fill="hold">
                                          <p:stCondLst>
                                            <p:cond delay="0"/>
                                          </p:stCondLst>
                                        </p:cTn>
                                        <p:tgtEl>
                                          <p:spTgt spid="36"/>
                                        </p:tgtEl>
                                        <p:attrNameLst>
                                          <p:attrName>style.visibility</p:attrName>
                                        </p:attrNameLst>
                                      </p:cBhvr>
                                      <p:to>
                                        <p:strVal val="visible"/>
                                      </p:to>
                                    </p:set>
                                    <p:animEffect transition="in" filter="fade">
                                      <p:cBhvr>
                                        <p:cTn id="238" dur="1000"/>
                                        <p:tgtEl>
                                          <p:spTgt spid="36"/>
                                        </p:tgtEl>
                                      </p:cBhvr>
                                    </p:animEffect>
                                    <p:anim calcmode="lin" valueType="num">
                                      <p:cBhvr>
                                        <p:cTn id="239" dur="1000" fill="hold"/>
                                        <p:tgtEl>
                                          <p:spTgt spid="36"/>
                                        </p:tgtEl>
                                        <p:attrNameLst>
                                          <p:attrName>ppt_x</p:attrName>
                                        </p:attrNameLst>
                                      </p:cBhvr>
                                      <p:tavLst>
                                        <p:tav tm="0">
                                          <p:val>
                                            <p:strVal val="#ppt_x"/>
                                          </p:val>
                                        </p:tav>
                                        <p:tav tm="100000">
                                          <p:val>
                                            <p:strVal val="#ppt_x"/>
                                          </p:val>
                                        </p:tav>
                                      </p:tavLst>
                                    </p:anim>
                                    <p:anim calcmode="lin" valueType="num">
                                      <p:cBhvr>
                                        <p:cTn id="240" dur="1000" fill="hold"/>
                                        <p:tgtEl>
                                          <p:spTgt spid="36"/>
                                        </p:tgtEl>
                                        <p:attrNameLst>
                                          <p:attrName>ppt_y</p:attrName>
                                        </p:attrNameLst>
                                      </p:cBhvr>
                                      <p:tavLst>
                                        <p:tav tm="0">
                                          <p:val>
                                            <p:strVal val="#ppt_y+.1"/>
                                          </p:val>
                                        </p:tav>
                                        <p:tav tm="100000">
                                          <p:val>
                                            <p:strVal val="#ppt_y"/>
                                          </p:val>
                                        </p:tav>
                                      </p:tavLst>
                                    </p:anim>
                                  </p:childTnLst>
                                </p:cTn>
                              </p:par>
                              <p:par>
                                <p:cTn id="241" presetID="42" presetClass="entr" presetSubtype="0" fill="hold" nodeType="withEffect">
                                  <p:stCondLst>
                                    <p:cond delay="0"/>
                                  </p:stCondLst>
                                  <p:childTnLst>
                                    <p:set>
                                      <p:cBhvr>
                                        <p:cTn id="242" dur="1" fill="hold">
                                          <p:stCondLst>
                                            <p:cond delay="0"/>
                                          </p:stCondLst>
                                        </p:cTn>
                                        <p:tgtEl>
                                          <p:spTgt spid="38"/>
                                        </p:tgtEl>
                                        <p:attrNameLst>
                                          <p:attrName>style.visibility</p:attrName>
                                        </p:attrNameLst>
                                      </p:cBhvr>
                                      <p:to>
                                        <p:strVal val="visible"/>
                                      </p:to>
                                    </p:set>
                                    <p:animEffect transition="in" filter="fade">
                                      <p:cBhvr>
                                        <p:cTn id="243" dur="1000"/>
                                        <p:tgtEl>
                                          <p:spTgt spid="38"/>
                                        </p:tgtEl>
                                      </p:cBhvr>
                                    </p:animEffect>
                                    <p:anim calcmode="lin" valueType="num">
                                      <p:cBhvr>
                                        <p:cTn id="244" dur="1000" fill="hold"/>
                                        <p:tgtEl>
                                          <p:spTgt spid="38"/>
                                        </p:tgtEl>
                                        <p:attrNameLst>
                                          <p:attrName>ppt_x</p:attrName>
                                        </p:attrNameLst>
                                      </p:cBhvr>
                                      <p:tavLst>
                                        <p:tav tm="0">
                                          <p:val>
                                            <p:strVal val="#ppt_x"/>
                                          </p:val>
                                        </p:tav>
                                        <p:tav tm="100000">
                                          <p:val>
                                            <p:strVal val="#ppt_x"/>
                                          </p:val>
                                        </p:tav>
                                      </p:tavLst>
                                    </p:anim>
                                    <p:anim calcmode="lin" valueType="num">
                                      <p:cBhvr>
                                        <p:cTn id="245" dur="1000" fill="hold"/>
                                        <p:tgtEl>
                                          <p:spTgt spid="38"/>
                                        </p:tgtEl>
                                        <p:attrNameLst>
                                          <p:attrName>ppt_y</p:attrName>
                                        </p:attrNameLst>
                                      </p:cBhvr>
                                      <p:tavLst>
                                        <p:tav tm="0">
                                          <p:val>
                                            <p:strVal val="#ppt_y+.1"/>
                                          </p:val>
                                        </p:tav>
                                        <p:tav tm="100000">
                                          <p:val>
                                            <p:strVal val="#ppt_y"/>
                                          </p:val>
                                        </p:tav>
                                      </p:tavLst>
                                    </p:anim>
                                  </p:childTnLst>
                                </p:cTn>
                              </p:par>
                            </p:childTnLst>
                          </p:cTn>
                        </p:par>
                        <p:par>
                          <p:cTn id="246" fill="hold">
                            <p:stCondLst>
                              <p:cond delay="1000"/>
                            </p:stCondLst>
                            <p:childTnLst>
                              <p:par>
                                <p:cTn id="247" presetID="22" presetClass="entr" presetSubtype="8" fill="hold" grpId="0" nodeType="afterEffect">
                                  <p:stCondLst>
                                    <p:cond delay="0"/>
                                  </p:stCondLst>
                                  <p:childTnLst>
                                    <p:set>
                                      <p:cBhvr>
                                        <p:cTn id="248" dur="1" fill="hold">
                                          <p:stCondLst>
                                            <p:cond delay="0"/>
                                          </p:stCondLst>
                                        </p:cTn>
                                        <p:tgtEl>
                                          <p:spTgt spid="42"/>
                                        </p:tgtEl>
                                        <p:attrNameLst>
                                          <p:attrName>style.visibility</p:attrName>
                                        </p:attrNameLst>
                                      </p:cBhvr>
                                      <p:to>
                                        <p:strVal val="visible"/>
                                      </p:to>
                                    </p:set>
                                    <p:animEffect transition="in" filter="wipe(left)">
                                      <p:cBhvr>
                                        <p:cTn id="249" dur="1000"/>
                                        <p:tgtEl>
                                          <p:spTgt spid="42"/>
                                        </p:tgtEl>
                                      </p:cBhvr>
                                    </p:animEffect>
                                  </p:childTnLst>
                                </p:cTn>
                              </p:par>
                            </p:childTnLst>
                          </p:cTn>
                        </p:par>
                      </p:childTnLst>
                    </p:cTn>
                  </p:par>
                  <p:par>
                    <p:cTn id="250" fill="hold">
                      <p:stCondLst>
                        <p:cond delay="indefinite"/>
                      </p:stCondLst>
                      <p:childTnLst>
                        <p:par>
                          <p:cTn id="251" fill="hold">
                            <p:stCondLst>
                              <p:cond delay="0"/>
                            </p:stCondLst>
                            <p:childTnLst>
                              <p:par>
                                <p:cTn id="252" presetID="16" presetClass="entr" presetSubtype="21" fill="hold" grpId="0" nodeType="clickEffect">
                                  <p:stCondLst>
                                    <p:cond delay="0"/>
                                  </p:stCondLst>
                                  <p:childTnLst>
                                    <p:set>
                                      <p:cBhvr>
                                        <p:cTn id="253" dur="1" fill="hold">
                                          <p:stCondLst>
                                            <p:cond delay="0"/>
                                          </p:stCondLst>
                                        </p:cTn>
                                        <p:tgtEl>
                                          <p:spTgt spid="37"/>
                                        </p:tgtEl>
                                        <p:attrNameLst>
                                          <p:attrName>style.visibility</p:attrName>
                                        </p:attrNameLst>
                                      </p:cBhvr>
                                      <p:to>
                                        <p:strVal val="visible"/>
                                      </p:to>
                                    </p:set>
                                    <p:animEffect transition="in" filter="barn(inVertical)">
                                      <p:cBhvr>
                                        <p:cTn id="254" dur="1000"/>
                                        <p:tgtEl>
                                          <p:spTgt spid="37"/>
                                        </p:tgtEl>
                                      </p:cBhvr>
                                    </p:animEffect>
                                  </p:childTnLst>
                                </p:cTn>
                              </p:par>
                              <p:par>
                                <p:cTn id="255" presetID="1" presetClass="mediacall" presetSubtype="0" fill="hold" nodeType="withEffect">
                                  <p:stCondLst>
                                    <p:cond delay="0"/>
                                  </p:stCondLst>
                                  <p:childTnLst>
                                    <p:cmd type="call" cmd="playFrom(0.0)">
                                      <p:cBhvr>
                                        <p:cTn id="256" dur="46368" fill="hold"/>
                                        <p:tgtEl>
                                          <p:spTgt spid="34"/>
                                        </p:tgtEl>
                                      </p:cBhvr>
                                    </p:cmd>
                                  </p:childTnLst>
                                </p:cTn>
                              </p:par>
                            </p:childTnLst>
                          </p:cTn>
                        </p:par>
                      </p:childTnLst>
                    </p:cTn>
                  </p:par>
                  <p:par>
                    <p:cTn id="257" fill="hold">
                      <p:stCondLst>
                        <p:cond delay="indefinite"/>
                      </p:stCondLst>
                      <p:childTnLst>
                        <p:par>
                          <p:cTn id="258" fill="hold">
                            <p:stCondLst>
                              <p:cond delay="0"/>
                            </p:stCondLst>
                            <p:childTnLst>
                              <p:par>
                                <p:cTn id="259" presetID="53" presetClass="entr" presetSubtype="16" fill="hold" grpId="0" nodeType="clickEffect">
                                  <p:stCondLst>
                                    <p:cond delay="0"/>
                                  </p:stCondLst>
                                  <p:childTnLst>
                                    <p:set>
                                      <p:cBhvr>
                                        <p:cTn id="260" dur="1" fill="hold">
                                          <p:stCondLst>
                                            <p:cond delay="0"/>
                                          </p:stCondLst>
                                        </p:cTn>
                                        <p:tgtEl>
                                          <p:spTgt spid="43"/>
                                        </p:tgtEl>
                                        <p:attrNameLst>
                                          <p:attrName>style.visibility</p:attrName>
                                        </p:attrNameLst>
                                      </p:cBhvr>
                                      <p:to>
                                        <p:strVal val="visible"/>
                                      </p:to>
                                    </p:set>
                                    <p:anim calcmode="lin" valueType="num">
                                      <p:cBhvr>
                                        <p:cTn id="261" dur="1000" fill="hold"/>
                                        <p:tgtEl>
                                          <p:spTgt spid="43"/>
                                        </p:tgtEl>
                                        <p:attrNameLst>
                                          <p:attrName>ppt_w</p:attrName>
                                        </p:attrNameLst>
                                      </p:cBhvr>
                                      <p:tavLst>
                                        <p:tav tm="0">
                                          <p:val>
                                            <p:fltVal val="0"/>
                                          </p:val>
                                        </p:tav>
                                        <p:tav tm="100000">
                                          <p:val>
                                            <p:strVal val="#ppt_w"/>
                                          </p:val>
                                        </p:tav>
                                      </p:tavLst>
                                    </p:anim>
                                    <p:anim calcmode="lin" valueType="num">
                                      <p:cBhvr>
                                        <p:cTn id="262" dur="1000" fill="hold"/>
                                        <p:tgtEl>
                                          <p:spTgt spid="43"/>
                                        </p:tgtEl>
                                        <p:attrNameLst>
                                          <p:attrName>ppt_h</p:attrName>
                                        </p:attrNameLst>
                                      </p:cBhvr>
                                      <p:tavLst>
                                        <p:tav tm="0">
                                          <p:val>
                                            <p:fltVal val="0"/>
                                          </p:val>
                                        </p:tav>
                                        <p:tav tm="100000">
                                          <p:val>
                                            <p:strVal val="#ppt_h"/>
                                          </p:val>
                                        </p:tav>
                                      </p:tavLst>
                                    </p:anim>
                                    <p:animEffect transition="in" filter="fade">
                                      <p:cBhvr>
                                        <p:cTn id="263" dur="1000"/>
                                        <p:tgtEl>
                                          <p:spTgt spid="43"/>
                                        </p:tgtEl>
                                      </p:cBhvr>
                                    </p:animEffect>
                                  </p:childTnLst>
                                  <p:subTnLst>
                                    <p:audio>
                                      <p:cMediaNode>
                                        <p:cTn display="0" masterRel="sameClick">
                                          <p:stCondLst>
                                            <p:cond evt="begin" delay="0">
                                              <p:tn val="259"/>
                                            </p:cond>
                                          </p:stCondLst>
                                          <p:endCondLst>
                                            <p:cond evt="onStopAudio" delay="0">
                                              <p:tgtEl>
                                                <p:sldTgt/>
                                              </p:tgtEl>
                                            </p:cond>
                                          </p:endCondLst>
                                        </p:cTn>
                                        <p:tgtEl>
                                          <p:sndTgt r:embed="rId10" name="arrow.wav"/>
                                        </p:tgtEl>
                                      </p:cMediaNode>
                                    </p:audio>
                                  </p:subTnLst>
                                </p:cTn>
                              </p:par>
                            </p:childTnLst>
                          </p:cTn>
                        </p:par>
                      </p:childTnLst>
                    </p:cTn>
                  </p:par>
                  <p:par>
                    <p:cTn id="264" fill="hold">
                      <p:stCondLst>
                        <p:cond delay="indefinite"/>
                      </p:stCondLst>
                      <p:childTnLst>
                        <p:par>
                          <p:cTn id="265" fill="hold">
                            <p:stCondLst>
                              <p:cond delay="0"/>
                            </p:stCondLst>
                            <p:childTnLst>
                              <p:par>
                                <p:cTn id="266" presetID="42" presetClass="entr" presetSubtype="0" fill="hold" grpId="0" nodeType="clickEffect">
                                  <p:stCondLst>
                                    <p:cond delay="0"/>
                                  </p:stCondLst>
                                  <p:childTnLst>
                                    <p:set>
                                      <p:cBhvr>
                                        <p:cTn id="267" dur="1" fill="hold">
                                          <p:stCondLst>
                                            <p:cond delay="0"/>
                                          </p:stCondLst>
                                        </p:cTn>
                                        <p:tgtEl>
                                          <p:spTgt spid="44"/>
                                        </p:tgtEl>
                                        <p:attrNameLst>
                                          <p:attrName>style.visibility</p:attrName>
                                        </p:attrNameLst>
                                      </p:cBhvr>
                                      <p:to>
                                        <p:strVal val="visible"/>
                                      </p:to>
                                    </p:set>
                                    <p:animEffect transition="in" filter="fade">
                                      <p:cBhvr>
                                        <p:cTn id="268" dur="1000"/>
                                        <p:tgtEl>
                                          <p:spTgt spid="44"/>
                                        </p:tgtEl>
                                      </p:cBhvr>
                                    </p:animEffect>
                                    <p:anim calcmode="lin" valueType="num">
                                      <p:cBhvr>
                                        <p:cTn id="269" dur="1000" fill="hold"/>
                                        <p:tgtEl>
                                          <p:spTgt spid="44"/>
                                        </p:tgtEl>
                                        <p:attrNameLst>
                                          <p:attrName>ppt_x</p:attrName>
                                        </p:attrNameLst>
                                      </p:cBhvr>
                                      <p:tavLst>
                                        <p:tav tm="0">
                                          <p:val>
                                            <p:strVal val="#ppt_x"/>
                                          </p:val>
                                        </p:tav>
                                        <p:tav tm="100000">
                                          <p:val>
                                            <p:strVal val="#ppt_x"/>
                                          </p:val>
                                        </p:tav>
                                      </p:tavLst>
                                    </p:anim>
                                    <p:anim calcmode="lin" valueType="num">
                                      <p:cBhvr>
                                        <p:cTn id="270"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presetID="43" presetClass="entr" presetSubtype="0" fill="hold" grpId="0" nodeType="clickEffect">
                                  <p:stCondLst>
                                    <p:cond delay="0"/>
                                  </p:stCondLst>
                                  <p:childTnLst>
                                    <p:set>
                                      <p:cBhvr>
                                        <p:cTn id="274" dur="1" fill="hold">
                                          <p:stCondLst>
                                            <p:cond delay="0"/>
                                          </p:stCondLst>
                                        </p:cTn>
                                        <p:tgtEl>
                                          <p:spTgt spid="40"/>
                                        </p:tgtEl>
                                        <p:attrNameLst>
                                          <p:attrName>style.visibility</p:attrName>
                                        </p:attrNameLst>
                                      </p:cBhvr>
                                      <p:to>
                                        <p:strVal val="visible"/>
                                      </p:to>
                                    </p:set>
                                    <p:animEffect transition="in" filter="fade">
                                      <p:cBhvr>
                                        <p:cTn id="275" dur="100"/>
                                        <p:tgtEl>
                                          <p:spTgt spid="40"/>
                                        </p:tgtEl>
                                      </p:cBhvr>
                                    </p:animEffect>
                                    <p:anim calcmode="lin" valueType="num">
                                      <p:cBhvr>
                                        <p:cTn id="276" dur="400" fill="hold"/>
                                        <p:tgtEl>
                                          <p:spTgt spid="40"/>
                                        </p:tgtEl>
                                        <p:attrNameLst>
                                          <p:attrName>ppt_x</p:attrName>
                                        </p:attrNameLst>
                                      </p:cBhvr>
                                      <p:tavLst>
                                        <p:tav tm="0">
                                          <p:val>
                                            <p:strVal val="#ppt_x"/>
                                          </p:val>
                                        </p:tav>
                                        <p:tav tm="100000">
                                          <p:val>
                                            <p:strVal val="#ppt_x"/>
                                          </p:val>
                                        </p:tav>
                                      </p:tavLst>
                                    </p:anim>
                                    <p:anim calcmode="lin" valueType="num">
                                      <p:cBhvr>
                                        <p:cTn id="277" dur="400" fill="hold"/>
                                        <p:tgtEl>
                                          <p:spTgt spid="40"/>
                                        </p:tgtEl>
                                        <p:attrNameLst>
                                          <p:attrName>ppt_y</p:attrName>
                                        </p:attrNameLst>
                                      </p:cBhvr>
                                      <p:tavLst>
                                        <p:tav tm="0">
                                          <p:val>
                                            <p:strVal val="#ppt_y+0.31"/>
                                          </p:val>
                                        </p:tav>
                                        <p:tav tm="100000">
                                          <p:val>
                                            <p:strVal val="#ppt_y+0.31"/>
                                          </p:val>
                                        </p:tav>
                                      </p:tavLst>
                                    </p:anim>
                                    <p:anim calcmode="lin" valueType="num">
                                      <p:cBhvr>
                                        <p:cTn id="278" dur="600" decel="50000" fill="hold">
                                          <p:stCondLst>
                                            <p:cond delay="400"/>
                                          </p:stCondLst>
                                        </p:cTn>
                                        <p:tgtEl>
                                          <p:spTgt spid="4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9" dur="600" decel="50000" fill="hold">
                                          <p:stCondLst>
                                            <p:cond delay="400"/>
                                          </p:stCondLst>
                                        </p:cTn>
                                        <p:tgtEl>
                                          <p:spTgt spid="4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273"/>
                                            </p:cond>
                                          </p:stCondLst>
                                          <p:endCondLst>
                                            <p:cond evt="onStopAudio" delay="0">
                                              <p:tgtEl>
                                                <p:sldTgt/>
                                              </p:tgtEl>
                                            </p:cond>
                                          </p:endCondLst>
                                        </p:cTn>
                                        <p:tgtEl>
                                          <p:sndTgt r:embed="rId10" name="arrow.wav"/>
                                        </p:tgtEl>
                                      </p:cMediaNode>
                                    </p:audio>
                                  </p:subTnLst>
                                </p:cTn>
                              </p:par>
                            </p:childTnLst>
                          </p:cTn>
                        </p:par>
                      </p:childTnLst>
                    </p:cTn>
                  </p:par>
                  <p:par>
                    <p:cTn id="280" fill="hold">
                      <p:stCondLst>
                        <p:cond delay="indefinite"/>
                      </p:stCondLst>
                      <p:childTnLst>
                        <p:par>
                          <p:cTn id="281" fill="hold">
                            <p:stCondLst>
                              <p:cond delay="0"/>
                            </p:stCondLst>
                            <p:childTnLst>
                              <p:par>
                                <p:cTn id="282" presetID="43" presetClass="entr" presetSubtype="0" fill="hold" grpId="0" nodeType="clickEffect">
                                  <p:stCondLst>
                                    <p:cond delay="0"/>
                                  </p:stCondLst>
                                  <p:childTnLst>
                                    <p:set>
                                      <p:cBhvr>
                                        <p:cTn id="283" dur="1" fill="hold">
                                          <p:stCondLst>
                                            <p:cond delay="0"/>
                                          </p:stCondLst>
                                        </p:cTn>
                                        <p:tgtEl>
                                          <p:spTgt spid="39"/>
                                        </p:tgtEl>
                                        <p:attrNameLst>
                                          <p:attrName>style.visibility</p:attrName>
                                        </p:attrNameLst>
                                      </p:cBhvr>
                                      <p:to>
                                        <p:strVal val="visible"/>
                                      </p:to>
                                    </p:set>
                                    <p:animEffect transition="in" filter="fade">
                                      <p:cBhvr>
                                        <p:cTn id="284" dur="100"/>
                                        <p:tgtEl>
                                          <p:spTgt spid="39"/>
                                        </p:tgtEl>
                                      </p:cBhvr>
                                    </p:animEffect>
                                    <p:anim calcmode="lin" valueType="num">
                                      <p:cBhvr>
                                        <p:cTn id="285" dur="400" fill="hold"/>
                                        <p:tgtEl>
                                          <p:spTgt spid="39"/>
                                        </p:tgtEl>
                                        <p:attrNameLst>
                                          <p:attrName>ppt_x</p:attrName>
                                        </p:attrNameLst>
                                      </p:cBhvr>
                                      <p:tavLst>
                                        <p:tav tm="0">
                                          <p:val>
                                            <p:strVal val="#ppt_x"/>
                                          </p:val>
                                        </p:tav>
                                        <p:tav tm="100000">
                                          <p:val>
                                            <p:strVal val="#ppt_x"/>
                                          </p:val>
                                        </p:tav>
                                      </p:tavLst>
                                    </p:anim>
                                    <p:anim calcmode="lin" valueType="num">
                                      <p:cBhvr>
                                        <p:cTn id="286" dur="400" fill="hold"/>
                                        <p:tgtEl>
                                          <p:spTgt spid="39"/>
                                        </p:tgtEl>
                                        <p:attrNameLst>
                                          <p:attrName>ppt_y</p:attrName>
                                        </p:attrNameLst>
                                      </p:cBhvr>
                                      <p:tavLst>
                                        <p:tav tm="0">
                                          <p:val>
                                            <p:strVal val="#ppt_y+0.31"/>
                                          </p:val>
                                        </p:tav>
                                        <p:tav tm="100000">
                                          <p:val>
                                            <p:strVal val="#ppt_y+0.31"/>
                                          </p:val>
                                        </p:tav>
                                      </p:tavLst>
                                    </p:anim>
                                    <p:anim calcmode="lin" valueType="num">
                                      <p:cBhvr>
                                        <p:cTn id="287" dur="600" decel="50000" fill="hold">
                                          <p:stCondLst>
                                            <p:cond delay="400"/>
                                          </p:stCondLst>
                                        </p:cTn>
                                        <p:tgtEl>
                                          <p:spTgt spid="3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88" dur="600" decel="50000" fill="hold">
                                          <p:stCondLst>
                                            <p:cond delay="400"/>
                                          </p:stCondLst>
                                        </p:cTn>
                                        <p:tgtEl>
                                          <p:spTgt spid="3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282"/>
                                            </p:cond>
                                          </p:stCondLst>
                                          <p:endCondLst>
                                            <p:cond evt="onStopAudio" delay="0">
                                              <p:tgtEl>
                                                <p:sldTgt/>
                                              </p:tgtEl>
                                            </p:cond>
                                          </p:endCondLst>
                                        </p:cTn>
                                        <p:tgtEl>
                                          <p:sndTgt r:embed="rId10" name="arrow.wav"/>
                                        </p:tgtEl>
                                      </p:cMediaNode>
                                    </p:audio>
                                  </p:subTnLst>
                                </p:cTn>
                              </p:par>
                            </p:childTnLst>
                          </p:cTn>
                        </p:par>
                      </p:childTnLst>
                    </p:cTn>
                  </p:par>
                  <p:par>
                    <p:cTn id="289" fill="hold">
                      <p:stCondLst>
                        <p:cond delay="indefinite"/>
                      </p:stCondLst>
                      <p:childTnLst>
                        <p:par>
                          <p:cTn id="290" fill="hold">
                            <p:stCondLst>
                              <p:cond delay="0"/>
                            </p:stCondLst>
                            <p:childTnLst>
                              <p:par>
                                <p:cTn id="291" presetID="43" presetClass="entr" presetSubtype="0" fill="hold" grpId="0" nodeType="clickEffect">
                                  <p:stCondLst>
                                    <p:cond delay="0"/>
                                  </p:stCondLst>
                                  <p:childTnLst>
                                    <p:set>
                                      <p:cBhvr>
                                        <p:cTn id="292" dur="1" fill="hold">
                                          <p:stCondLst>
                                            <p:cond delay="0"/>
                                          </p:stCondLst>
                                        </p:cTn>
                                        <p:tgtEl>
                                          <p:spTgt spid="41"/>
                                        </p:tgtEl>
                                        <p:attrNameLst>
                                          <p:attrName>style.visibility</p:attrName>
                                        </p:attrNameLst>
                                      </p:cBhvr>
                                      <p:to>
                                        <p:strVal val="visible"/>
                                      </p:to>
                                    </p:set>
                                    <p:animEffect transition="in" filter="fade">
                                      <p:cBhvr>
                                        <p:cTn id="293" dur="100"/>
                                        <p:tgtEl>
                                          <p:spTgt spid="41"/>
                                        </p:tgtEl>
                                      </p:cBhvr>
                                    </p:animEffect>
                                    <p:anim calcmode="lin" valueType="num">
                                      <p:cBhvr>
                                        <p:cTn id="294" dur="400" fill="hold"/>
                                        <p:tgtEl>
                                          <p:spTgt spid="41"/>
                                        </p:tgtEl>
                                        <p:attrNameLst>
                                          <p:attrName>ppt_x</p:attrName>
                                        </p:attrNameLst>
                                      </p:cBhvr>
                                      <p:tavLst>
                                        <p:tav tm="0">
                                          <p:val>
                                            <p:strVal val="#ppt_x"/>
                                          </p:val>
                                        </p:tav>
                                        <p:tav tm="100000">
                                          <p:val>
                                            <p:strVal val="#ppt_x"/>
                                          </p:val>
                                        </p:tav>
                                      </p:tavLst>
                                    </p:anim>
                                    <p:anim calcmode="lin" valueType="num">
                                      <p:cBhvr>
                                        <p:cTn id="295" dur="400" fill="hold"/>
                                        <p:tgtEl>
                                          <p:spTgt spid="41"/>
                                        </p:tgtEl>
                                        <p:attrNameLst>
                                          <p:attrName>ppt_y</p:attrName>
                                        </p:attrNameLst>
                                      </p:cBhvr>
                                      <p:tavLst>
                                        <p:tav tm="0">
                                          <p:val>
                                            <p:strVal val="#ppt_y+0.31"/>
                                          </p:val>
                                        </p:tav>
                                        <p:tav tm="100000">
                                          <p:val>
                                            <p:strVal val="#ppt_y+0.31"/>
                                          </p:val>
                                        </p:tav>
                                      </p:tavLst>
                                    </p:anim>
                                    <p:anim calcmode="lin" valueType="num">
                                      <p:cBhvr>
                                        <p:cTn id="296" dur="600" decel="50000" fill="hold">
                                          <p:stCondLst>
                                            <p:cond delay="400"/>
                                          </p:stCondLst>
                                        </p:cTn>
                                        <p:tgtEl>
                                          <p:spTgt spid="4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7" dur="600" decel="50000" fill="hold">
                                          <p:stCondLst>
                                            <p:cond delay="400"/>
                                          </p:stCondLst>
                                        </p:cTn>
                                        <p:tgtEl>
                                          <p:spTgt spid="4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291"/>
                                            </p:cond>
                                          </p:stCondLst>
                                          <p:endCondLst>
                                            <p:cond evt="onStopAudio" delay="0">
                                              <p:tgtEl>
                                                <p:sldTgt/>
                                              </p:tgtEl>
                                            </p:cond>
                                          </p:endCondLst>
                                        </p:cTn>
                                        <p:tgtEl>
                                          <p:sndTgt r:embed="rId10" name="arrow.wav"/>
                                        </p:tgtEl>
                                      </p:cMediaNode>
                                    </p:audio>
                                  </p:subTnLst>
                                </p:cTn>
                              </p:par>
                            </p:childTnLst>
                          </p:cTn>
                        </p:par>
                      </p:childTnLst>
                    </p:cTn>
                  </p:par>
                  <p:par>
                    <p:cTn id="298" fill="hold">
                      <p:stCondLst>
                        <p:cond delay="indefinite"/>
                      </p:stCondLst>
                      <p:childTnLst>
                        <p:par>
                          <p:cTn id="299" fill="hold">
                            <p:stCondLst>
                              <p:cond delay="0"/>
                            </p:stCondLst>
                            <p:childTnLst>
                              <p:par>
                                <p:cTn id="300" presetID="55" presetClass="exit" presetSubtype="0" fill="hold" nodeType="clickEffect">
                                  <p:stCondLst>
                                    <p:cond delay="0"/>
                                  </p:stCondLst>
                                  <p:childTnLst>
                                    <p:anim calcmode="lin" valueType="num">
                                      <p:cBhvr>
                                        <p:cTn id="301" dur="1000"/>
                                        <p:tgtEl>
                                          <p:spTgt spid="36"/>
                                        </p:tgtEl>
                                        <p:attrNameLst>
                                          <p:attrName>ppt_w</p:attrName>
                                        </p:attrNameLst>
                                      </p:cBhvr>
                                      <p:tavLst>
                                        <p:tav tm="0">
                                          <p:val>
                                            <p:strVal val="ppt_w"/>
                                          </p:val>
                                        </p:tav>
                                        <p:tav tm="100000">
                                          <p:val>
                                            <p:strVal val="ppt_w*0.70"/>
                                          </p:val>
                                        </p:tav>
                                      </p:tavLst>
                                    </p:anim>
                                    <p:anim calcmode="lin" valueType="num">
                                      <p:cBhvr>
                                        <p:cTn id="302" dur="1000"/>
                                        <p:tgtEl>
                                          <p:spTgt spid="36"/>
                                        </p:tgtEl>
                                        <p:attrNameLst>
                                          <p:attrName>ppt_h</p:attrName>
                                        </p:attrNameLst>
                                      </p:cBhvr>
                                      <p:tavLst>
                                        <p:tav tm="0">
                                          <p:val>
                                            <p:strVal val="ppt_h"/>
                                          </p:val>
                                        </p:tav>
                                        <p:tav tm="100000">
                                          <p:val>
                                            <p:strVal val="ppt_h"/>
                                          </p:val>
                                        </p:tav>
                                      </p:tavLst>
                                    </p:anim>
                                    <p:animEffect transition="out" filter="fade">
                                      <p:cBhvr>
                                        <p:cTn id="303" dur="1000"/>
                                        <p:tgtEl>
                                          <p:spTgt spid="36"/>
                                        </p:tgtEl>
                                      </p:cBhvr>
                                    </p:animEffect>
                                    <p:set>
                                      <p:cBhvr>
                                        <p:cTn id="304" dur="1" fill="hold">
                                          <p:stCondLst>
                                            <p:cond delay="999"/>
                                          </p:stCondLst>
                                        </p:cTn>
                                        <p:tgtEl>
                                          <p:spTgt spid="36"/>
                                        </p:tgtEl>
                                        <p:attrNameLst>
                                          <p:attrName>style.visibility</p:attrName>
                                        </p:attrNameLst>
                                      </p:cBhvr>
                                      <p:to>
                                        <p:strVal val="hidden"/>
                                      </p:to>
                                    </p:set>
                                  </p:childTnLst>
                                </p:cTn>
                              </p:par>
                              <p:par>
                                <p:cTn id="305" presetID="55" presetClass="exit" presetSubtype="0" fill="hold" nodeType="withEffect">
                                  <p:stCondLst>
                                    <p:cond delay="0"/>
                                  </p:stCondLst>
                                  <p:childTnLst>
                                    <p:anim calcmode="lin" valueType="num">
                                      <p:cBhvr>
                                        <p:cTn id="306" dur="1000"/>
                                        <p:tgtEl>
                                          <p:spTgt spid="38"/>
                                        </p:tgtEl>
                                        <p:attrNameLst>
                                          <p:attrName>ppt_w</p:attrName>
                                        </p:attrNameLst>
                                      </p:cBhvr>
                                      <p:tavLst>
                                        <p:tav tm="0">
                                          <p:val>
                                            <p:strVal val="ppt_w"/>
                                          </p:val>
                                        </p:tav>
                                        <p:tav tm="100000">
                                          <p:val>
                                            <p:strVal val="ppt_w*0.70"/>
                                          </p:val>
                                        </p:tav>
                                      </p:tavLst>
                                    </p:anim>
                                    <p:anim calcmode="lin" valueType="num">
                                      <p:cBhvr>
                                        <p:cTn id="307" dur="1000"/>
                                        <p:tgtEl>
                                          <p:spTgt spid="38"/>
                                        </p:tgtEl>
                                        <p:attrNameLst>
                                          <p:attrName>ppt_h</p:attrName>
                                        </p:attrNameLst>
                                      </p:cBhvr>
                                      <p:tavLst>
                                        <p:tav tm="0">
                                          <p:val>
                                            <p:strVal val="ppt_h"/>
                                          </p:val>
                                        </p:tav>
                                        <p:tav tm="100000">
                                          <p:val>
                                            <p:strVal val="ppt_h"/>
                                          </p:val>
                                        </p:tav>
                                      </p:tavLst>
                                    </p:anim>
                                    <p:animEffect transition="out" filter="fade">
                                      <p:cBhvr>
                                        <p:cTn id="308" dur="1000"/>
                                        <p:tgtEl>
                                          <p:spTgt spid="38"/>
                                        </p:tgtEl>
                                      </p:cBhvr>
                                    </p:animEffect>
                                    <p:set>
                                      <p:cBhvr>
                                        <p:cTn id="309" dur="1" fill="hold">
                                          <p:stCondLst>
                                            <p:cond delay="999"/>
                                          </p:stCondLst>
                                        </p:cTn>
                                        <p:tgtEl>
                                          <p:spTgt spid="38"/>
                                        </p:tgtEl>
                                        <p:attrNameLst>
                                          <p:attrName>style.visibility</p:attrName>
                                        </p:attrNameLst>
                                      </p:cBhvr>
                                      <p:to>
                                        <p:strVal val="hidden"/>
                                      </p:to>
                                    </p:set>
                                  </p:childTnLst>
                                </p:cTn>
                              </p:par>
                              <p:par>
                                <p:cTn id="310" presetID="55" presetClass="exit" presetSubtype="0" fill="hold" grpId="1" nodeType="withEffect">
                                  <p:stCondLst>
                                    <p:cond delay="0"/>
                                  </p:stCondLst>
                                  <p:childTnLst>
                                    <p:anim calcmode="lin" valueType="num">
                                      <p:cBhvr>
                                        <p:cTn id="311" dur="1000"/>
                                        <p:tgtEl>
                                          <p:spTgt spid="42"/>
                                        </p:tgtEl>
                                        <p:attrNameLst>
                                          <p:attrName>ppt_w</p:attrName>
                                        </p:attrNameLst>
                                      </p:cBhvr>
                                      <p:tavLst>
                                        <p:tav tm="0">
                                          <p:val>
                                            <p:strVal val="ppt_w"/>
                                          </p:val>
                                        </p:tav>
                                        <p:tav tm="100000">
                                          <p:val>
                                            <p:strVal val="ppt_w*0.70"/>
                                          </p:val>
                                        </p:tav>
                                      </p:tavLst>
                                    </p:anim>
                                    <p:anim calcmode="lin" valueType="num">
                                      <p:cBhvr>
                                        <p:cTn id="312" dur="1000"/>
                                        <p:tgtEl>
                                          <p:spTgt spid="42"/>
                                        </p:tgtEl>
                                        <p:attrNameLst>
                                          <p:attrName>ppt_h</p:attrName>
                                        </p:attrNameLst>
                                      </p:cBhvr>
                                      <p:tavLst>
                                        <p:tav tm="0">
                                          <p:val>
                                            <p:strVal val="ppt_h"/>
                                          </p:val>
                                        </p:tav>
                                        <p:tav tm="100000">
                                          <p:val>
                                            <p:strVal val="ppt_h"/>
                                          </p:val>
                                        </p:tav>
                                      </p:tavLst>
                                    </p:anim>
                                    <p:animEffect transition="out" filter="fade">
                                      <p:cBhvr>
                                        <p:cTn id="313" dur="1000"/>
                                        <p:tgtEl>
                                          <p:spTgt spid="42"/>
                                        </p:tgtEl>
                                      </p:cBhvr>
                                    </p:animEffect>
                                    <p:set>
                                      <p:cBhvr>
                                        <p:cTn id="314" dur="1" fill="hold">
                                          <p:stCondLst>
                                            <p:cond delay="999"/>
                                          </p:stCondLst>
                                        </p:cTn>
                                        <p:tgtEl>
                                          <p:spTgt spid="42"/>
                                        </p:tgtEl>
                                        <p:attrNameLst>
                                          <p:attrName>style.visibility</p:attrName>
                                        </p:attrNameLst>
                                      </p:cBhvr>
                                      <p:to>
                                        <p:strVal val="hidden"/>
                                      </p:to>
                                    </p:set>
                                  </p:childTnLst>
                                </p:cTn>
                              </p:par>
                              <p:par>
                                <p:cTn id="315" presetID="55" presetClass="exit" presetSubtype="0" fill="hold" grpId="1" nodeType="withEffect">
                                  <p:stCondLst>
                                    <p:cond delay="0"/>
                                  </p:stCondLst>
                                  <p:childTnLst>
                                    <p:anim calcmode="lin" valueType="num">
                                      <p:cBhvr>
                                        <p:cTn id="316" dur="1000"/>
                                        <p:tgtEl>
                                          <p:spTgt spid="37"/>
                                        </p:tgtEl>
                                        <p:attrNameLst>
                                          <p:attrName>ppt_w</p:attrName>
                                        </p:attrNameLst>
                                      </p:cBhvr>
                                      <p:tavLst>
                                        <p:tav tm="0">
                                          <p:val>
                                            <p:strVal val="ppt_w"/>
                                          </p:val>
                                        </p:tav>
                                        <p:tav tm="100000">
                                          <p:val>
                                            <p:strVal val="ppt_w*0.70"/>
                                          </p:val>
                                        </p:tav>
                                      </p:tavLst>
                                    </p:anim>
                                    <p:anim calcmode="lin" valueType="num">
                                      <p:cBhvr>
                                        <p:cTn id="317" dur="1000"/>
                                        <p:tgtEl>
                                          <p:spTgt spid="37"/>
                                        </p:tgtEl>
                                        <p:attrNameLst>
                                          <p:attrName>ppt_h</p:attrName>
                                        </p:attrNameLst>
                                      </p:cBhvr>
                                      <p:tavLst>
                                        <p:tav tm="0">
                                          <p:val>
                                            <p:strVal val="ppt_h"/>
                                          </p:val>
                                        </p:tav>
                                        <p:tav tm="100000">
                                          <p:val>
                                            <p:strVal val="ppt_h"/>
                                          </p:val>
                                        </p:tav>
                                      </p:tavLst>
                                    </p:anim>
                                    <p:animEffect transition="out" filter="fade">
                                      <p:cBhvr>
                                        <p:cTn id="318" dur="1000"/>
                                        <p:tgtEl>
                                          <p:spTgt spid="37"/>
                                        </p:tgtEl>
                                      </p:cBhvr>
                                    </p:animEffect>
                                    <p:set>
                                      <p:cBhvr>
                                        <p:cTn id="319" dur="1" fill="hold">
                                          <p:stCondLst>
                                            <p:cond delay="999"/>
                                          </p:stCondLst>
                                        </p:cTn>
                                        <p:tgtEl>
                                          <p:spTgt spid="37"/>
                                        </p:tgtEl>
                                        <p:attrNameLst>
                                          <p:attrName>style.visibility</p:attrName>
                                        </p:attrNameLst>
                                      </p:cBhvr>
                                      <p:to>
                                        <p:strVal val="hidden"/>
                                      </p:to>
                                    </p:set>
                                  </p:childTnLst>
                                </p:cTn>
                              </p:par>
                              <p:par>
                                <p:cTn id="320" presetID="55" presetClass="exit" presetSubtype="0" fill="hold" grpId="1" nodeType="withEffect">
                                  <p:stCondLst>
                                    <p:cond delay="0"/>
                                  </p:stCondLst>
                                  <p:childTnLst>
                                    <p:anim calcmode="lin" valueType="num">
                                      <p:cBhvr>
                                        <p:cTn id="321" dur="1000"/>
                                        <p:tgtEl>
                                          <p:spTgt spid="43"/>
                                        </p:tgtEl>
                                        <p:attrNameLst>
                                          <p:attrName>ppt_w</p:attrName>
                                        </p:attrNameLst>
                                      </p:cBhvr>
                                      <p:tavLst>
                                        <p:tav tm="0">
                                          <p:val>
                                            <p:strVal val="ppt_w"/>
                                          </p:val>
                                        </p:tav>
                                        <p:tav tm="100000">
                                          <p:val>
                                            <p:strVal val="ppt_w*0.70"/>
                                          </p:val>
                                        </p:tav>
                                      </p:tavLst>
                                    </p:anim>
                                    <p:anim calcmode="lin" valueType="num">
                                      <p:cBhvr>
                                        <p:cTn id="322" dur="1000"/>
                                        <p:tgtEl>
                                          <p:spTgt spid="43"/>
                                        </p:tgtEl>
                                        <p:attrNameLst>
                                          <p:attrName>ppt_h</p:attrName>
                                        </p:attrNameLst>
                                      </p:cBhvr>
                                      <p:tavLst>
                                        <p:tav tm="0">
                                          <p:val>
                                            <p:strVal val="ppt_h"/>
                                          </p:val>
                                        </p:tav>
                                        <p:tav tm="100000">
                                          <p:val>
                                            <p:strVal val="ppt_h"/>
                                          </p:val>
                                        </p:tav>
                                      </p:tavLst>
                                    </p:anim>
                                    <p:animEffect transition="out" filter="fade">
                                      <p:cBhvr>
                                        <p:cTn id="323" dur="1000"/>
                                        <p:tgtEl>
                                          <p:spTgt spid="43"/>
                                        </p:tgtEl>
                                      </p:cBhvr>
                                    </p:animEffect>
                                    <p:set>
                                      <p:cBhvr>
                                        <p:cTn id="324" dur="1" fill="hold">
                                          <p:stCondLst>
                                            <p:cond delay="999"/>
                                          </p:stCondLst>
                                        </p:cTn>
                                        <p:tgtEl>
                                          <p:spTgt spid="43"/>
                                        </p:tgtEl>
                                        <p:attrNameLst>
                                          <p:attrName>style.visibility</p:attrName>
                                        </p:attrNameLst>
                                      </p:cBhvr>
                                      <p:to>
                                        <p:strVal val="hidden"/>
                                      </p:to>
                                    </p:set>
                                  </p:childTnLst>
                                </p:cTn>
                              </p:par>
                              <p:par>
                                <p:cTn id="325" presetID="55" presetClass="exit" presetSubtype="0" fill="hold" grpId="1" nodeType="withEffect">
                                  <p:stCondLst>
                                    <p:cond delay="0"/>
                                  </p:stCondLst>
                                  <p:childTnLst>
                                    <p:anim calcmode="lin" valueType="num">
                                      <p:cBhvr>
                                        <p:cTn id="326" dur="1000"/>
                                        <p:tgtEl>
                                          <p:spTgt spid="44"/>
                                        </p:tgtEl>
                                        <p:attrNameLst>
                                          <p:attrName>ppt_w</p:attrName>
                                        </p:attrNameLst>
                                      </p:cBhvr>
                                      <p:tavLst>
                                        <p:tav tm="0">
                                          <p:val>
                                            <p:strVal val="ppt_w"/>
                                          </p:val>
                                        </p:tav>
                                        <p:tav tm="100000">
                                          <p:val>
                                            <p:strVal val="ppt_w*0.70"/>
                                          </p:val>
                                        </p:tav>
                                      </p:tavLst>
                                    </p:anim>
                                    <p:anim calcmode="lin" valueType="num">
                                      <p:cBhvr>
                                        <p:cTn id="327" dur="1000"/>
                                        <p:tgtEl>
                                          <p:spTgt spid="44"/>
                                        </p:tgtEl>
                                        <p:attrNameLst>
                                          <p:attrName>ppt_h</p:attrName>
                                        </p:attrNameLst>
                                      </p:cBhvr>
                                      <p:tavLst>
                                        <p:tav tm="0">
                                          <p:val>
                                            <p:strVal val="ppt_h"/>
                                          </p:val>
                                        </p:tav>
                                        <p:tav tm="100000">
                                          <p:val>
                                            <p:strVal val="ppt_h"/>
                                          </p:val>
                                        </p:tav>
                                      </p:tavLst>
                                    </p:anim>
                                    <p:animEffect transition="out" filter="fade">
                                      <p:cBhvr>
                                        <p:cTn id="328" dur="1000"/>
                                        <p:tgtEl>
                                          <p:spTgt spid="44"/>
                                        </p:tgtEl>
                                      </p:cBhvr>
                                    </p:animEffect>
                                    <p:set>
                                      <p:cBhvr>
                                        <p:cTn id="329" dur="1" fill="hold">
                                          <p:stCondLst>
                                            <p:cond delay="999"/>
                                          </p:stCondLst>
                                        </p:cTn>
                                        <p:tgtEl>
                                          <p:spTgt spid="44"/>
                                        </p:tgtEl>
                                        <p:attrNameLst>
                                          <p:attrName>style.visibility</p:attrName>
                                        </p:attrNameLst>
                                      </p:cBhvr>
                                      <p:to>
                                        <p:strVal val="hidden"/>
                                      </p:to>
                                    </p:set>
                                  </p:childTnLst>
                                </p:cTn>
                              </p:par>
                              <p:par>
                                <p:cTn id="330" presetID="55" presetClass="exit" presetSubtype="0" fill="hold" grpId="1" nodeType="withEffect">
                                  <p:stCondLst>
                                    <p:cond delay="0"/>
                                  </p:stCondLst>
                                  <p:childTnLst>
                                    <p:anim calcmode="lin" valueType="num">
                                      <p:cBhvr>
                                        <p:cTn id="331" dur="1000"/>
                                        <p:tgtEl>
                                          <p:spTgt spid="40"/>
                                        </p:tgtEl>
                                        <p:attrNameLst>
                                          <p:attrName>ppt_w</p:attrName>
                                        </p:attrNameLst>
                                      </p:cBhvr>
                                      <p:tavLst>
                                        <p:tav tm="0">
                                          <p:val>
                                            <p:strVal val="ppt_w"/>
                                          </p:val>
                                        </p:tav>
                                        <p:tav tm="100000">
                                          <p:val>
                                            <p:strVal val="ppt_w*0.70"/>
                                          </p:val>
                                        </p:tav>
                                      </p:tavLst>
                                    </p:anim>
                                    <p:anim calcmode="lin" valueType="num">
                                      <p:cBhvr>
                                        <p:cTn id="332" dur="1000"/>
                                        <p:tgtEl>
                                          <p:spTgt spid="40"/>
                                        </p:tgtEl>
                                        <p:attrNameLst>
                                          <p:attrName>ppt_h</p:attrName>
                                        </p:attrNameLst>
                                      </p:cBhvr>
                                      <p:tavLst>
                                        <p:tav tm="0">
                                          <p:val>
                                            <p:strVal val="ppt_h"/>
                                          </p:val>
                                        </p:tav>
                                        <p:tav tm="100000">
                                          <p:val>
                                            <p:strVal val="ppt_h"/>
                                          </p:val>
                                        </p:tav>
                                      </p:tavLst>
                                    </p:anim>
                                    <p:animEffect transition="out" filter="fade">
                                      <p:cBhvr>
                                        <p:cTn id="333" dur="1000"/>
                                        <p:tgtEl>
                                          <p:spTgt spid="40"/>
                                        </p:tgtEl>
                                      </p:cBhvr>
                                    </p:animEffect>
                                    <p:set>
                                      <p:cBhvr>
                                        <p:cTn id="334" dur="1" fill="hold">
                                          <p:stCondLst>
                                            <p:cond delay="999"/>
                                          </p:stCondLst>
                                        </p:cTn>
                                        <p:tgtEl>
                                          <p:spTgt spid="40"/>
                                        </p:tgtEl>
                                        <p:attrNameLst>
                                          <p:attrName>style.visibility</p:attrName>
                                        </p:attrNameLst>
                                      </p:cBhvr>
                                      <p:to>
                                        <p:strVal val="hidden"/>
                                      </p:to>
                                    </p:set>
                                  </p:childTnLst>
                                </p:cTn>
                              </p:par>
                              <p:par>
                                <p:cTn id="335" presetID="55" presetClass="exit" presetSubtype="0" fill="hold" grpId="1" nodeType="withEffect">
                                  <p:stCondLst>
                                    <p:cond delay="0"/>
                                  </p:stCondLst>
                                  <p:childTnLst>
                                    <p:anim calcmode="lin" valueType="num">
                                      <p:cBhvr>
                                        <p:cTn id="336" dur="1000"/>
                                        <p:tgtEl>
                                          <p:spTgt spid="39"/>
                                        </p:tgtEl>
                                        <p:attrNameLst>
                                          <p:attrName>ppt_w</p:attrName>
                                        </p:attrNameLst>
                                      </p:cBhvr>
                                      <p:tavLst>
                                        <p:tav tm="0">
                                          <p:val>
                                            <p:strVal val="ppt_w"/>
                                          </p:val>
                                        </p:tav>
                                        <p:tav tm="100000">
                                          <p:val>
                                            <p:strVal val="ppt_w*0.70"/>
                                          </p:val>
                                        </p:tav>
                                      </p:tavLst>
                                    </p:anim>
                                    <p:anim calcmode="lin" valueType="num">
                                      <p:cBhvr>
                                        <p:cTn id="337" dur="1000"/>
                                        <p:tgtEl>
                                          <p:spTgt spid="39"/>
                                        </p:tgtEl>
                                        <p:attrNameLst>
                                          <p:attrName>ppt_h</p:attrName>
                                        </p:attrNameLst>
                                      </p:cBhvr>
                                      <p:tavLst>
                                        <p:tav tm="0">
                                          <p:val>
                                            <p:strVal val="ppt_h"/>
                                          </p:val>
                                        </p:tav>
                                        <p:tav tm="100000">
                                          <p:val>
                                            <p:strVal val="ppt_h"/>
                                          </p:val>
                                        </p:tav>
                                      </p:tavLst>
                                    </p:anim>
                                    <p:animEffect transition="out" filter="fade">
                                      <p:cBhvr>
                                        <p:cTn id="338" dur="1000"/>
                                        <p:tgtEl>
                                          <p:spTgt spid="39"/>
                                        </p:tgtEl>
                                      </p:cBhvr>
                                    </p:animEffect>
                                    <p:set>
                                      <p:cBhvr>
                                        <p:cTn id="339" dur="1" fill="hold">
                                          <p:stCondLst>
                                            <p:cond delay="999"/>
                                          </p:stCondLst>
                                        </p:cTn>
                                        <p:tgtEl>
                                          <p:spTgt spid="39"/>
                                        </p:tgtEl>
                                        <p:attrNameLst>
                                          <p:attrName>style.visibility</p:attrName>
                                        </p:attrNameLst>
                                      </p:cBhvr>
                                      <p:to>
                                        <p:strVal val="hidden"/>
                                      </p:to>
                                    </p:set>
                                  </p:childTnLst>
                                </p:cTn>
                              </p:par>
                              <p:par>
                                <p:cTn id="340" presetID="55" presetClass="exit" presetSubtype="0" fill="hold" grpId="1" nodeType="withEffect">
                                  <p:stCondLst>
                                    <p:cond delay="0"/>
                                  </p:stCondLst>
                                  <p:childTnLst>
                                    <p:anim calcmode="lin" valueType="num">
                                      <p:cBhvr>
                                        <p:cTn id="341" dur="1000"/>
                                        <p:tgtEl>
                                          <p:spTgt spid="41"/>
                                        </p:tgtEl>
                                        <p:attrNameLst>
                                          <p:attrName>ppt_w</p:attrName>
                                        </p:attrNameLst>
                                      </p:cBhvr>
                                      <p:tavLst>
                                        <p:tav tm="0">
                                          <p:val>
                                            <p:strVal val="ppt_w"/>
                                          </p:val>
                                        </p:tav>
                                        <p:tav tm="100000">
                                          <p:val>
                                            <p:strVal val="ppt_w*0.70"/>
                                          </p:val>
                                        </p:tav>
                                      </p:tavLst>
                                    </p:anim>
                                    <p:anim calcmode="lin" valueType="num">
                                      <p:cBhvr>
                                        <p:cTn id="342" dur="1000"/>
                                        <p:tgtEl>
                                          <p:spTgt spid="41"/>
                                        </p:tgtEl>
                                        <p:attrNameLst>
                                          <p:attrName>ppt_h</p:attrName>
                                        </p:attrNameLst>
                                      </p:cBhvr>
                                      <p:tavLst>
                                        <p:tav tm="0">
                                          <p:val>
                                            <p:strVal val="ppt_h"/>
                                          </p:val>
                                        </p:tav>
                                        <p:tav tm="100000">
                                          <p:val>
                                            <p:strVal val="ppt_h"/>
                                          </p:val>
                                        </p:tav>
                                      </p:tavLst>
                                    </p:anim>
                                    <p:animEffect transition="out" filter="fade">
                                      <p:cBhvr>
                                        <p:cTn id="343" dur="1000"/>
                                        <p:tgtEl>
                                          <p:spTgt spid="41"/>
                                        </p:tgtEl>
                                      </p:cBhvr>
                                    </p:animEffect>
                                    <p:set>
                                      <p:cBhvr>
                                        <p:cTn id="344" dur="1" fill="hold">
                                          <p:stCondLst>
                                            <p:cond delay="999"/>
                                          </p:stCondLst>
                                        </p:cTn>
                                        <p:tgtEl>
                                          <p:spTgt spid="41"/>
                                        </p:tgtEl>
                                        <p:attrNameLst>
                                          <p:attrName>style.visibility</p:attrName>
                                        </p:attrNameLst>
                                      </p:cBhvr>
                                      <p:to>
                                        <p:strVal val="hidden"/>
                                      </p:to>
                                    </p:set>
                                  </p:childTnLst>
                                </p:cTn>
                              </p:par>
                            </p:childTnLst>
                          </p:cTn>
                        </p:par>
                      </p:childTnLst>
                    </p:cTn>
                  </p:par>
                  <p:par>
                    <p:cTn id="345" fill="hold">
                      <p:stCondLst>
                        <p:cond delay="indefinite"/>
                      </p:stCondLst>
                      <p:childTnLst>
                        <p:par>
                          <p:cTn id="346" fill="hold">
                            <p:stCondLst>
                              <p:cond delay="0"/>
                            </p:stCondLst>
                            <p:childTnLst>
                              <p:par>
                                <p:cTn id="347" presetID="42" presetClass="entr" presetSubtype="0" fill="hold" nodeType="clickEffect">
                                  <p:stCondLst>
                                    <p:cond delay="0"/>
                                  </p:stCondLst>
                                  <p:childTnLst>
                                    <p:set>
                                      <p:cBhvr>
                                        <p:cTn id="348" dur="1" fill="hold">
                                          <p:stCondLst>
                                            <p:cond delay="0"/>
                                          </p:stCondLst>
                                        </p:cTn>
                                        <p:tgtEl>
                                          <p:spTgt spid="45"/>
                                        </p:tgtEl>
                                        <p:attrNameLst>
                                          <p:attrName>style.visibility</p:attrName>
                                        </p:attrNameLst>
                                      </p:cBhvr>
                                      <p:to>
                                        <p:strVal val="visible"/>
                                      </p:to>
                                    </p:set>
                                    <p:animEffect transition="in" filter="fade">
                                      <p:cBhvr>
                                        <p:cTn id="349" dur="1000"/>
                                        <p:tgtEl>
                                          <p:spTgt spid="45"/>
                                        </p:tgtEl>
                                      </p:cBhvr>
                                    </p:animEffect>
                                    <p:anim calcmode="lin" valueType="num">
                                      <p:cBhvr>
                                        <p:cTn id="350" dur="1000" fill="hold"/>
                                        <p:tgtEl>
                                          <p:spTgt spid="45"/>
                                        </p:tgtEl>
                                        <p:attrNameLst>
                                          <p:attrName>ppt_x</p:attrName>
                                        </p:attrNameLst>
                                      </p:cBhvr>
                                      <p:tavLst>
                                        <p:tav tm="0">
                                          <p:val>
                                            <p:strVal val="#ppt_x"/>
                                          </p:val>
                                        </p:tav>
                                        <p:tav tm="100000">
                                          <p:val>
                                            <p:strVal val="#ppt_x"/>
                                          </p:val>
                                        </p:tav>
                                      </p:tavLst>
                                    </p:anim>
                                    <p:anim calcmode="lin" valueType="num">
                                      <p:cBhvr>
                                        <p:cTn id="351" dur="1000" fill="hold"/>
                                        <p:tgtEl>
                                          <p:spTgt spid="45"/>
                                        </p:tgtEl>
                                        <p:attrNameLst>
                                          <p:attrName>ppt_y</p:attrName>
                                        </p:attrNameLst>
                                      </p:cBhvr>
                                      <p:tavLst>
                                        <p:tav tm="0">
                                          <p:val>
                                            <p:strVal val="#ppt_y+.1"/>
                                          </p:val>
                                        </p:tav>
                                        <p:tav tm="100000">
                                          <p:val>
                                            <p:strVal val="#ppt_y"/>
                                          </p:val>
                                        </p:tav>
                                      </p:tavLst>
                                    </p:anim>
                                  </p:childTnLst>
                                </p:cTn>
                              </p:par>
                              <p:par>
                                <p:cTn id="352" presetID="42" presetClass="entr" presetSubtype="0" fill="hold" nodeType="withEffect">
                                  <p:stCondLst>
                                    <p:cond delay="0"/>
                                  </p:stCondLst>
                                  <p:childTnLst>
                                    <p:set>
                                      <p:cBhvr>
                                        <p:cTn id="353" dur="1" fill="hold">
                                          <p:stCondLst>
                                            <p:cond delay="0"/>
                                          </p:stCondLst>
                                        </p:cTn>
                                        <p:tgtEl>
                                          <p:spTgt spid="47"/>
                                        </p:tgtEl>
                                        <p:attrNameLst>
                                          <p:attrName>style.visibility</p:attrName>
                                        </p:attrNameLst>
                                      </p:cBhvr>
                                      <p:to>
                                        <p:strVal val="visible"/>
                                      </p:to>
                                    </p:set>
                                    <p:animEffect transition="in" filter="fade">
                                      <p:cBhvr>
                                        <p:cTn id="354" dur="1000"/>
                                        <p:tgtEl>
                                          <p:spTgt spid="47"/>
                                        </p:tgtEl>
                                      </p:cBhvr>
                                    </p:animEffect>
                                    <p:anim calcmode="lin" valueType="num">
                                      <p:cBhvr>
                                        <p:cTn id="355" dur="1000" fill="hold"/>
                                        <p:tgtEl>
                                          <p:spTgt spid="47"/>
                                        </p:tgtEl>
                                        <p:attrNameLst>
                                          <p:attrName>ppt_x</p:attrName>
                                        </p:attrNameLst>
                                      </p:cBhvr>
                                      <p:tavLst>
                                        <p:tav tm="0">
                                          <p:val>
                                            <p:strVal val="#ppt_x"/>
                                          </p:val>
                                        </p:tav>
                                        <p:tav tm="100000">
                                          <p:val>
                                            <p:strVal val="#ppt_x"/>
                                          </p:val>
                                        </p:tav>
                                      </p:tavLst>
                                    </p:anim>
                                    <p:anim calcmode="lin" valueType="num">
                                      <p:cBhvr>
                                        <p:cTn id="356" dur="1000" fill="hold"/>
                                        <p:tgtEl>
                                          <p:spTgt spid="47"/>
                                        </p:tgtEl>
                                        <p:attrNameLst>
                                          <p:attrName>ppt_y</p:attrName>
                                        </p:attrNameLst>
                                      </p:cBhvr>
                                      <p:tavLst>
                                        <p:tav tm="0">
                                          <p:val>
                                            <p:strVal val="#ppt_y+.1"/>
                                          </p:val>
                                        </p:tav>
                                        <p:tav tm="100000">
                                          <p:val>
                                            <p:strVal val="#ppt_y"/>
                                          </p:val>
                                        </p:tav>
                                      </p:tavLst>
                                    </p:anim>
                                  </p:childTnLst>
                                </p:cTn>
                              </p:par>
                            </p:childTnLst>
                          </p:cTn>
                        </p:par>
                        <p:par>
                          <p:cTn id="357" fill="hold">
                            <p:stCondLst>
                              <p:cond delay="1000"/>
                            </p:stCondLst>
                            <p:childTnLst>
                              <p:par>
                                <p:cTn id="358" presetID="22" presetClass="entr" presetSubtype="8" fill="hold" grpId="0" nodeType="afterEffect">
                                  <p:stCondLst>
                                    <p:cond delay="0"/>
                                  </p:stCondLst>
                                  <p:childTnLst>
                                    <p:set>
                                      <p:cBhvr>
                                        <p:cTn id="359" dur="1" fill="hold">
                                          <p:stCondLst>
                                            <p:cond delay="0"/>
                                          </p:stCondLst>
                                        </p:cTn>
                                        <p:tgtEl>
                                          <p:spTgt spid="51"/>
                                        </p:tgtEl>
                                        <p:attrNameLst>
                                          <p:attrName>style.visibility</p:attrName>
                                        </p:attrNameLst>
                                      </p:cBhvr>
                                      <p:to>
                                        <p:strVal val="visible"/>
                                      </p:to>
                                    </p:set>
                                    <p:animEffect transition="in" filter="wipe(left)">
                                      <p:cBhvr>
                                        <p:cTn id="360" dur="1000"/>
                                        <p:tgtEl>
                                          <p:spTgt spid="51"/>
                                        </p:tgtEl>
                                      </p:cBhvr>
                                    </p:animEffect>
                                  </p:childTnLst>
                                </p:cTn>
                              </p:par>
                            </p:childTnLst>
                          </p:cTn>
                        </p:par>
                      </p:childTnLst>
                    </p:cTn>
                  </p:par>
                  <p:par>
                    <p:cTn id="361" fill="hold">
                      <p:stCondLst>
                        <p:cond delay="indefinite"/>
                      </p:stCondLst>
                      <p:childTnLst>
                        <p:par>
                          <p:cTn id="362" fill="hold">
                            <p:stCondLst>
                              <p:cond delay="0"/>
                            </p:stCondLst>
                            <p:childTnLst>
                              <p:par>
                                <p:cTn id="363" presetID="16" presetClass="entr" presetSubtype="21" fill="hold" grpId="0" nodeType="clickEffect">
                                  <p:stCondLst>
                                    <p:cond delay="0"/>
                                  </p:stCondLst>
                                  <p:childTnLst>
                                    <p:set>
                                      <p:cBhvr>
                                        <p:cTn id="364" dur="1" fill="hold">
                                          <p:stCondLst>
                                            <p:cond delay="0"/>
                                          </p:stCondLst>
                                        </p:cTn>
                                        <p:tgtEl>
                                          <p:spTgt spid="46"/>
                                        </p:tgtEl>
                                        <p:attrNameLst>
                                          <p:attrName>style.visibility</p:attrName>
                                        </p:attrNameLst>
                                      </p:cBhvr>
                                      <p:to>
                                        <p:strVal val="visible"/>
                                      </p:to>
                                    </p:set>
                                    <p:animEffect transition="in" filter="barn(inVertical)">
                                      <p:cBhvr>
                                        <p:cTn id="365" dur="1000"/>
                                        <p:tgtEl>
                                          <p:spTgt spid="46"/>
                                        </p:tgtEl>
                                      </p:cBhvr>
                                    </p:animEffect>
                                  </p:childTnLst>
                                </p:cTn>
                              </p:par>
                              <p:par>
                                <p:cTn id="366" presetID="1" presetClass="mediacall" presetSubtype="0" fill="hold" nodeType="withEffect">
                                  <p:stCondLst>
                                    <p:cond delay="0"/>
                                  </p:stCondLst>
                                  <p:childTnLst>
                                    <p:cmd type="call" cmd="playFrom(0.0)">
                                      <p:cBhvr>
                                        <p:cTn id="367" dur="76320" fill="hold"/>
                                        <p:tgtEl>
                                          <p:spTgt spid="31"/>
                                        </p:tgtEl>
                                      </p:cBhvr>
                                    </p:cmd>
                                  </p:childTnLst>
                                </p:cTn>
                              </p:par>
                            </p:childTnLst>
                          </p:cTn>
                        </p:par>
                      </p:childTnLst>
                    </p:cTn>
                  </p:par>
                  <p:par>
                    <p:cTn id="368" fill="hold">
                      <p:stCondLst>
                        <p:cond delay="indefinite"/>
                      </p:stCondLst>
                      <p:childTnLst>
                        <p:par>
                          <p:cTn id="369" fill="hold">
                            <p:stCondLst>
                              <p:cond delay="0"/>
                            </p:stCondLst>
                            <p:childTnLst>
                              <p:par>
                                <p:cTn id="370" presetID="53" presetClass="entr" presetSubtype="16" fill="hold" grpId="0" nodeType="clickEffect">
                                  <p:stCondLst>
                                    <p:cond delay="0"/>
                                  </p:stCondLst>
                                  <p:childTnLst>
                                    <p:set>
                                      <p:cBhvr>
                                        <p:cTn id="371" dur="1" fill="hold">
                                          <p:stCondLst>
                                            <p:cond delay="0"/>
                                          </p:stCondLst>
                                        </p:cTn>
                                        <p:tgtEl>
                                          <p:spTgt spid="52"/>
                                        </p:tgtEl>
                                        <p:attrNameLst>
                                          <p:attrName>style.visibility</p:attrName>
                                        </p:attrNameLst>
                                      </p:cBhvr>
                                      <p:to>
                                        <p:strVal val="visible"/>
                                      </p:to>
                                    </p:set>
                                    <p:anim calcmode="lin" valueType="num">
                                      <p:cBhvr>
                                        <p:cTn id="372" dur="1000" fill="hold"/>
                                        <p:tgtEl>
                                          <p:spTgt spid="52"/>
                                        </p:tgtEl>
                                        <p:attrNameLst>
                                          <p:attrName>ppt_w</p:attrName>
                                        </p:attrNameLst>
                                      </p:cBhvr>
                                      <p:tavLst>
                                        <p:tav tm="0">
                                          <p:val>
                                            <p:fltVal val="0"/>
                                          </p:val>
                                        </p:tav>
                                        <p:tav tm="100000">
                                          <p:val>
                                            <p:strVal val="#ppt_w"/>
                                          </p:val>
                                        </p:tav>
                                      </p:tavLst>
                                    </p:anim>
                                    <p:anim calcmode="lin" valueType="num">
                                      <p:cBhvr>
                                        <p:cTn id="373" dur="1000" fill="hold"/>
                                        <p:tgtEl>
                                          <p:spTgt spid="52"/>
                                        </p:tgtEl>
                                        <p:attrNameLst>
                                          <p:attrName>ppt_h</p:attrName>
                                        </p:attrNameLst>
                                      </p:cBhvr>
                                      <p:tavLst>
                                        <p:tav tm="0">
                                          <p:val>
                                            <p:fltVal val="0"/>
                                          </p:val>
                                        </p:tav>
                                        <p:tav tm="100000">
                                          <p:val>
                                            <p:strVal val="#ppt_h"/>
                                          </p:val>
                                        </p:tav>
                                      </p:tavLst>
                                    </p:anim>
                                    <p:animEffect transition="in" filter="fade">
                                      <p:cBhvr>
                                        <p:cTn id="374" dur="1000"/>
                                        <p:tgtEl>
                                          <p:spTgt spid="52"/>
                                        </p:tgtEl>
                                      </p:cBhvr>
                                    </p:animEffect>
                                  </p:childTnLst>
                                  <p:subTnLst>
                                    <p:audio>
                                      <p:cMediaNode>
                                        <p:cTn display="0" masterRel="sameClick">
                                          <p:stCondLst>
                                            <p:cond evt="begin" delay="0">
                                              <p:tn val="370"/>
                                            </p:cond>
                                          </p:stCondLst>
                                          <p:endCondLst>
                                            <p:cond evt="onStopAudio" delay="0">
                                              <p:tgtEl>
                                                <p:sldTgt/>
                                              </p:tgtEl>
                                            </p:cond>
                                          </p:endCondLst>
                                        </p:cTn>
                                        <p:tgtEl>
                                          <p:sndTgt r:embed="rId10" name="arrow.wav"/>
                                        </p:tgtEl>
                                      </p:cMediaNode>
                                    </p:audio>
                                  </p:subTnLst>
                                </p:cTn>
                              </p:par>
                            </p:childTnLst>
                          </p:cTn>
                        </p:par>
                      </p:childTnLst>
                    </p:cTn>
                  </p:par>
                  <p:par>
                    <p:cTn id="375" fill="hold">
                      <p:stCondLst>
                        <p:cond delay="indefinite"/>
                      </p:stCondLst>
                      <p:childTnLst>
                        <p:par>
                          <p:cTn id="376" fill="hold">
                            <p:stCondLst>
                              <p:cond delay="0"/>
                            </p:stCondLst>
                            <p:childTnLst>
                              <p:par>
                                <p:cTn id="377" presetID="42" presetClass="entr" presetSubtype="0" fill="hold" grpId="0" nodeType="clickEffect">
                                  <p:stCondLst>
                                    <p:cond delay="0"/>
                                  </p:stCondLst>
                                  <p:childTnLst>
                                    <p:set>
                                      <p:cBhvr>
                                        <p:cTn id="378" dur="1" fill="hold">
                                          <p:stCondLst>
                                            <p:cond delay="0"/>
                                          </p:stCondLst>
                                        </p:cTn>
                                        <p:tgtEl>
                                          <p:spTgt spid="53"/>
                                        </p:tgtEl>
                                        <p:attrNameLst>
                                          <p:attrName>style.visibility</p:attrName>
                                        </p:attrNameLst>
                                      </p:cBhvr>
                                      <p:to>
                                        <p:strVal val="visible"/>
                                      </p:to>
                                    </p:set>
                                    <p:animEffect transition="in" filter="fade">
                                      <p:cBhvr>
                                        <p:cTn id="379" dur="1000"/>
                                        <p:tgtEl>
                                          <p:spTgt spid="53"/>
                                        </p:tgtEl>
                                      </p:cBhvr>
                                    </p:animEffect>
                                    <p:anim calcmode="lin" valueType="num">
                                      <p:cBhvr>
                                        <p:cTn id="380" dur="1000" fill="hold"/>
                                        <p:tgtEl>
                                          <p:spTgt spid="53"/>
                                        </p:tgtEl>
                                        <p:attrNameLst>
                                          <p:attrName>ppt_x</p:attrName>
                                        </p:attrNameLst>
                                      </p:cBhvr>
                                      <p:tavLst>
                                        <p:tav tm="0">
                                          <p:val>
                                            <p:strVal val="#ppt_x"/>
                                          </p:val>
                                        </p:tav>
                                        <p:tav tm="100000">
                                          <p:val>
                                            <p:strVal val="#ppt_x"/>
                                          </p:val>
                                        </p:tav>
                                      </p:tavLst>
                                    </p:anim>
                                    <p:anim calcmode="lin" valueType="num">
                                      <p:cBhvr>
                                        <p:cTn id="381"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382" fill="hold">
                      <p:stCondLst>
                        <p:cond delay="indefinite"/>
                      </p:stCondLst>
                      <p:childTnLst>
                        <p:par>
                          <p:cTn id="383" fill="hold">
                            <p:stCondLst>
                              <p:cond delay="0"/>
                            </p:stCondLst>
                            <p:childTnLst>
                              <p:par>
                                <p:cTn id="384" presetID="43" presetClass="entr" presetSubtype="0" fill="hold" grpId="0" nodeType="clickEffect">
                                  <p:stCondLst>
                                    <p:cond delay="0"/>
                                  </p:stCondLst>
                                  <p:childTnLst>
                                    <p:set>
                                      <p:cBhvr>
                                        <p:cTn id="385" dur="1" fill="hold">
                                          <p:stCondLst>
                                            <p:cond delay="0"/>
                                          </p:stCondLst>
                                        </p:cTn>
                                        <p:tgtEl>
                                          <p:spTgt spid="49"/>
                                        </p:tgtEl>
                                        <p:attrNameLst>
                                          <p:attrName>style.visibility</p:attrName>
                                        </p:attrNameLst>
                                      </p:cBhvr>
                                      <p:to>
                                        <p:strVal val="visible"/>
                                      </p:to>
                                    </p:set>
                                    <p:animEffect transition="in" filter="fade">
                                      <p:cBhvr>
                                        <p:cTn id="386" dur="100"/>
                                        <p:tgtEl>
                                          <p:spTgt spid="49"/>
                                        </p:tgtEl>
                                      </p:cBhvr>
                                    </p:animEffect>
                                    <p:anim calcmode="lin" valueType="num">
                                      <p:cBhvr>
                                        <p:cTn id="387" dur="400" fill="hold"/>
                                        <p:tgtEl>
                                          <p:spTgt spid="49"/>
                                        </p:tgtEl>
                                        <p:attrNameLst>
                                          <p:attrName>ppt_x</p:attrName>
                                        </p:attrNameLst>
                                      </p:cBhvr>
                                      <p:tavLst>
                                        <p:tav tm="0">
                                          <p:val>
                                            <p:strVal val="#ppt_x"/>
                                          </p:val>
                                        </p:tav>
                                        <p:tav tm="100000">
                                          <p:val>
                                            <p:strVal val="#ppt_x"/>
                                          </p:val>
                                        </p:tav>
                                      </p:tavLst>
                                    </p:anim>
                                    <p:anim calcmode="lin" valueType="num">
                                      <p:cBhvr>
                                        <p:cTn id="388" dur="400" fill="hold"/>
                                        <p:tgtEl>
                                          <p:spTgt spid="49"/>
                                        </p:tgtEl>
                                        <p:attrNameLst>
                                          <p:attrName>ppt_y</p:attrName>
                                        </p:attrNameLst>
                                      </p:cBhvr>
                                      <p:tavLst>
                                        <p:tav tm="0">
                                          <p:val>
                                            <p:strVal val="#ppt_y+0.31"/>
                                          </p:val>
                                        </p:tav>
                                        <p:tav tm="100000">
                                          <p:val>
                                            <p:strVal val="#ppt_y+0.31"/>
                                          </p:val>
                                        </p:tav>
                                      </p:tavLst>
                                    </p:anim>
                                    <p:anim calcmode="lin" valueType="num">
                                      <p:cBhvr>
                                        <p:cTn id="389" dur="600" decel="50000" fill="hold">
                                          <p:stCondLst>
                                            <p:cond delay="400"/>
                                          </p:stCondLst>
                                        </p:cTn>
                                        <p:tgtEl>
                                          <p:spTgt spid="4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90" dur="600" decel="50000" fill="hold">
                                          <p:stCondLst>
                                            <p:cond delay="400"/>
                                          </p:stCondLst>
                                        </p:cTn>
                                        <p:tgtEl>
                                          <p:spTgt spid="4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384"/>
                                            </p:cond>
                                          </p:stCondLst>
                                          <p:endCondLst>
                                            <p:cond evt="onStopAudio" delay="0">
                                              <p:tgtEl>
                                                <p:sldTgt/>
                                              </p:tgtEl>
                                            </p:cond>
                                          </p:endCondLst>
                                        </p:cTn>
                                        <p:tgtEl>
                                          <p:sndTgt r:embed="rId10" name="arrow.wav"/>
                                        </p:tgtEl>
                                      </p:cMediaNode>
                                    </p:audio>
                                  </p:subTnLst>
                                </p:cTn>
                              </p:par>
                            </p:childTnLst>
                          </p:cTn>
                        </p:par>
                      </p:childTnLst>
                    </p:cTn>
                  </p:par>
                  <p:par>
                    <p:cTn id="391" fill="hold">
                      <p:stCondLst>
                        <p:cond delay="indefinite"/>
                      </p:stCondLst>
                      <p:childTnLst>
                        <p:par>
                          <p:cTn id="392" fill="hold">
                            <p:stCondLst>
                              <p:cond delay="0"/>
                            </p:stCondLst>
                            <p:childTnLst>
                              <p:par>
                                <p:cTn id="393" presetID="43" presetClass="entr" presetSubtype="0" fill="hold" grpId="0" nodeType="clickEffect">
                                  <p:stCondLst>
                                    <p:cond delay="0"/>
                                  </p:stCondLst>
                                  <p:childTnLst>
                                    <p:set>
                                      <p:cBhvr>
                                        <p:cTn id="394" dur="1" fill="hold">
                                          <p:stCondLst>
                                            <p:cond delay="0"/>
                                          </p:stCondLst>
                                        </p:cTn>
                                        <p:tgtEl>
                                          <p:spTgt spid="48"/>
                                        </p:tgtEl>
                                        <p:attrNameLst>
                                          <p:attrName>style.visibility</p:attrName>
                                        </p:attrNameLst>
                                      </p:cBhvr>
                                      <p:to>
                                        <p:strVal val="visible"/>
                                      </p:to>
                                    </p:set>
                                    <p:animEffect transition="in" filter="fade">
                                      <p:cBhvr>
                                        <p:cTn id="395" dur="100"/>
                                        <p:tgtEl>
                                          <p:spTgt spid="48"/>
                                        </p:tgtEl>
                                      </p:cBhvr>
                                    </p:animEffect>
                                    <p:anim calcmode="lin" valueType="num">
                                      <p:cBhvr>
                                        <p:cTn id="396" dur="400" fill="hold"/>
                                        <p:tgtEl>
                                          <p:spTgt spid="48"/>
                                        </p:tgtEl>
                                        <p:attrNameLst>
                                          <p:attrName>ppt_x</p:attrName>
                                        </p:attrNameLst>
                                      </p:cBhvr>
                                      <p:tavLst>
                                        <p:tav tm="0">
                                          <p:val>
                                            <p:strVal val="#ppt_x"/>
                                          </p:val>
                                        </p:tav>
                                        <p:tav tm="100000">
                                          <p:val>
                                            <p:strVal val="#ppt_x"/>
                                          </p:val>
                                        </p:tav>
                                      </p:tavLst>
                                    </p:anim>
                                    <p:anim calcmode="lin" valueType="num">
                                      <p:cBhvr>
                                        <p:cTn id="397" dur="400" fill="hold"/>
                                        <p:tgtEl>
                                          <p:spTgt spid="48"/>
                                        </p:tgtEl>
                                        <p:attrNameLst>
                                          <p:attrName>ppt_y</p:attrName>
                                        </p:attrNameLst>
                                      </p:cBhvr>
                                      <p:tavLst>
                                        <p:tav tm="0">
                                          <p:val>
                                            <p:strVal val="#ppt_y+0.31"/>
                                          </p:val>
                                        </p:tav>
                                        <p:tav tm="100000">
                                          <p:val>
                                            <p:strVal val="#ppt_y+0.31"/>
                                          </p:val>
                                        </p:tav>
                                      </p:tavLst>
                                    </p:anim>
                                    <p:anim calcmode="lin" valueType="num">
                                      <p:cBhvr>
                                        <p:cTn id="398" dur="600" decel="50000" fill="hold">
                                          <p:stCondLst>
                                            <p:cond delay="400"/>
                                          </p:stCondLst>
                                        </p:cTn>
                                        <p:tgtEl>
                                          <p:spTgt spid="4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99" dur="600" decel="50000" fill="hold">
                                          <p:stCondLst>
                                            <p:cond delay="400"/>
                                          </p:stCondLst>
                                        </p:cTn>
                                        <p:tgtEl>
                                          <p:spTgt spid="4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393"/>
                                            </p:cond>
                                          </p:stCondLst>
                                          <p:endCondLst>
                                            <p:cond evt="onStopAudio" delay="0">
                                              <p:tgtEl>
                                                <p:sldTgt/>
                                              </p:tgtEl>
                                            </p:cond>
                                          </p:endCondLst>
                                        </p:cTn>
                                        <p:tgtEl>
                                          <p:sndTgt r:embed="rId10" name="arrow.wav"/>
                                        </p:tgtEl>
                                      </p:cMediaNode>
                                    </p:audio>
                                  </p:subTnLst>
                                </p:cTn>
                              </p:par>
                            </p:childTnLst>
                          </p:cTn>
                        </p:par>
                      </p:childTnLst>
                    </p:cTn>
                  </p:par>
                  <p:par>
                    <p:cTn id="400" fill="hold">
                      <p:stCondLst>
                        <p:cond delay="indefinite"/>
                      </p:stCondLst>
                      <p:childTnLst>
                        <p:par>
                          <p:cTn id="401" fill="hold">
                            <p:stCondLst>
                              <p:cond delay="0"/>
                            </p:stCondLst>
                            <p:childTnLst>
                              <p:par>
                                <p:cTn id="402" presetID="43" presetClass="entr" presetSubtype="0" fill="hold" grpId="0" nodeType="clickEffect">
                                  <p:stCondLst>
                                    <p:cond delay="0"/>
                                  </p:stCondLst>
                                  <p:childTnLst>
                                    <p:set>
                                      <p:cBhvr>
                                        <p:cTn id="403" dur="1" fill="hold">
                                          <p:stCondLst>
                                            <p:cond delay="0"/>
                                          </p:stCondLst>
                                        </p:cTn>
                                        <p:tgtEl>
                                          <p:spTgt spid="50"/>
                                        </p:tgtEl>
                                        <p:attrNameLst>
                                          <p:attrName>style.visibility</p:attrName>
                                        </p:attrNameLst>
                                      </p:cBhvr>
                                      <p:to>
                                        <p:strVal val="visible"/>
                                      </p:to>
                                    </p:set>
                                    <p:animEffect transition="in" filter="fade">
                                      <p:cBhvr>
                                        <p:cTn id="404" dur="100"/>
                                        <p:tgtEl>
                                          <p:spTgt spid="50"/>
                                        </p:tgtEl>
                                      </p:cBhvr>
                                    </p:animEffect>
                                    <p:anim calcmode="lin" valueType="num">
                                      <p:cBhvr>
                                        <p:cTn id="405" dur="400" fill="hold"/>
                                        <p:tgtEl>
                                          <p:spTgt spid="50"/>
                                        </p:tgtEl>
                                        <p:attrNameLst>
                                          <p:attrName>ppt_x</p:attrName>
                                        </p:attrNameLst>
                                      </p:cBhvr>
                                      <p:tavLst>
                                        <p:tav tm="0">
                                          <p:val>
                                            <p:strVal val="#ppt_x"/>
                                          </p:val>
                                        </p:tav>
                                        <p:tav tm="100000">
                                          <p:val>
                                            <p:strVal val="#ppt_x"/>
                                          </p:val>
                                        </p:tav>
                                      </p:tavLst>
                                    </p:anim>
                                    <p:anim calcmode="lin" valueType="num">
                                      <p:cBhvr>
                                        <p:cTn id="406" dur="400" fill="hold"/>
                                        <p:tgtEl>
                                          <p:spTgt spid="50"/>
                                        </p:tgtEl>
                                        <p:attrNameLst>
                                          <p:attrName>ppt_y</p:attrName>
                                        </p:attrNameLst>
                                      </p:cBhvr>
                                      <p:tavLst>
                                        <p:tav tm="0">
                                          <p:val>
                                            <p:strVal val="#ppt_y+0.31"/>
                                          </p:val>
                                        </p:tav>
                                        <p:tav tm="100000">
                                          <p:val>
                                            <p:strVal val="#ppt_y+0.31"/>
                                          </p:val>
                                        </p:tav>
                                      </p:tavLst>
                                    </p:anim>
                                    <p:anim calcmode="lin" valueType="num">
                                      <p:cBhvr>
                                        <p:cTn id="407" dur="600" decel="50000" fill="hold">
                                          <p:stCondLst>
                                            <p:cond delay="400"/>
                                          </p:stCondLst>
                                        </p:cTn>
                                        <p:tgtEl>
                                          <p:spTgt spid="5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08" dur="600" decel="50000" fill="hold">
                                          <p:stCondLst>
                                            <p:cond delay="400"/>
                                          </p:stCondLst>
                                        </p:cTn>
                                        <p:tgtEl>
                                          <p:spTgt spid="5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402"/>
                                            </p:cond>
                                          </p:stCondLst>
                                          <p:endCondLst>
                                            <p:cond evt="onStopAudio" delay="0">
                                              <p:tgtEl>
                                                <p:sldTgt/>
                                              </p:tgtEl>
                                            </p:cond>
                                          </p:endCondLst>
                                        </p:cTn>
                                        <p:tgtEl>
                                          <p:sndTgt r:embed="rId10" name="arrow.wav"/>
                                        </p:tgtEl>
                                      </p:cMediaNode>
                                    </p:audio>
                                  </p:subTnLst>
                                </p:cTn>
                              </p:par>
                            </p:childTnLst>
                          </p:cTn>
                        </p:par>
                      </p:childTnLst>
                    </p:cTn>
                  </p:par>
                  <p:par>
                    <p:cTn id="409" fill="hold">
                      <p:stCondLst>
                        <p:cond delay="indefinite"/>
                      </p:stCondLst>
                      <p:childTnLst>
                        <p:par>
                          <p:cTn id="410" fill="hold">
                            <p:stCondLst>
                              <p:cond delay="0"/>
                            </p:stCondLst>
                            <p:childTnLst>
                              <p:par>
                                <p:cTn id="411" presetID="55" presetClass="exit" presetSubtype="0" fill="hold" nodeType="clickEffect">
                                  <p:stCondLst>
                                    <p:cond delay="0"/>
                                  </p:stCondLst>
                                  <p:childTnLst>
                                    <p:anim calcmode="lin" valueType="num">
                                      <p:cBhvr>
                                        <p:cTn id="412" dur="1000"/>
                                        <p:tgtEl>
                                          <p:spTgt spid="45"/>
                                        </p:tgtEl>
                                        <p:attrNameLst>
                                          <p:attrName>ppt_w</p:attrName>
                                        </p:attrNameLst>
                                      </p:cBhvr>
                                      <p:tavLst>
                                        <p:tav tm="0">
                                          <p:val>
                                            <p:strVal val="ppt_w"/>
                                          </p:val>
                                        </p:tav>
                                        <p:tav tm="100000">
                                          <p:val>
                                            <p:strVal val="ppt_w*0.70"/>
                                          </p:val>
                                        </p:tav>
                                      </p:tavLst>
                                    </p:anim>
                                    <p:anim calcmode="lin" valueType="num">
                                      <p:cBhvr>
                                        <p:cTn id="413" dur="1000"/>
                                        <p:tgtEl>
                                          <p:spTgt spid="45"/>
                                        </p:tgtEl>
                                        <p:attrNameLst>
                                          <p:attrName>ppt_h</p:attrName>
                                        </p:attrNameLst>
                                      </p:cBhvr>
                                      <p:tavLst>
                                        <p:tav tm="0">
                                          <p:val>
                                            <p:strVal val="ppt_h"/>
                                          </p:val>
                                        </p:tav>
                                        <p:tav tm="100000">
                                          <p:val>
                                            <p:strVal val="ppt_h"/>
                                          </p:val>
                                        </p:tav>
                                      </p:tavLst>
                                    </p:anim>
                                    <p:animEffect transition="out" filter="fade">
                                      <p:cBhvr>
                                        <p:cTn id="414" dur="1000"/>
                                        <p:tgtEl>
                                          <p:spTgt spid="45"/>
                                        </p:tgtEl>
                                      </p:cBhvr>
                                    </p:animEffect>
                                    <p:set>
                                      <p:cBhvr>
                                        <p:cTn id="415" dur="1" fill="hold">
                                          <p:stCondLst>
                                            <p:cond delay="999"/>
                                          </p:stCondLst>
                                        </p:cTn>
                                        <p:tgtEl>
                                          <p:spTgt spid="45"/>
                                        </p:tgtEl>
                                        <p:attrNameLst>
                                          <p:attrName>style.visibility</p:attrName>
                                        </p:attrNameLst>
                                      </p:cBhvr>
                                      <p:to>
                                        <p:strVal val="hidden"/>
                                      </p:to>
                                    </p:set>
                                  </p:childTnLst>
                                </p:cTn>
                              </p:par>
                              <p:par>
                                <p:cTn id="416" presetID="55" presetClass="exit" presetSubtype="0" fill="hold" nodeType="withEffect">
                                  <p:stCondLst>
                                    <p:cond delay="0"/>
                                  </p:stCondLst>
                                  <p:childTnLst>
                                    <p:anim calcmode="lin" valueType="num">
                                      <p:cBhvr>
                                        <p:cTn id="417" dur="1000"/>
                                        <p:tgtEl>
                                          <p:spTgt spid="47"/>
                                        </p:tgtEl>
                                        <p:attrNameLst>
                                          <p:attrName>ppt_w</p:attrName>
                                        </p:attrNameLst>
                                      </p:cBhvr>
                                      <p:tavLst>
                                        <p:tav tm="0">
                                          <p:val>
                                            <p:strVal val="ppt_w"/>
                                          </p:val>
                                        </p:tav>
                                        <p:tav tm="100000">
                                          <p:val>
                                            <p:strVal val="ppt_w*0.70"/>
                                          </p:val>
                                        </p:tav>
                                      </p:tavLst>
                                    </p:anim>
                                    <p:anim calcmode="lin" valueType="num">
                                      <p:cBhvr>
                                        <p:cTn id="418" dur="1000"/>
                                        <p:tgtEl>
                                          <p:spTgt spid="47"/>
                                        </p:tgtEl>
                                        <p:attrNameLst>
                                          <p:attrName>ppt_h</p:attrName>
                                        </p:attrNameLst>
                                      </p:cBhvr>
                                      <p:tavLst>
                                        <p:tav tm="0">
                                          <p:val>
                                            <p:strVal val="ppt_h"/>
                                          </p:val>
                                        </p:tav>
                                        <p:tav tm="100000">
                                          <p:val>
                                            <p:strVal val="ppt_h"/>
                                          </p:val>
                                        </p:tav>
                                      </p:tavLst>
                                    </p:anim>
                                    <p:animEffect transition="out" filter="fade">
                                      <p:cBhvr>
                                        <p:cTn id="419" dur="1000"/>
                                        <p:tgtEl>
                                          <p:spTgt spid="47"/>
                                        </p:tgtEl>
                                      </p:cBhvr>
                                    </p:animEffect>
                                    <p:set>
                                      <p:cBhvr>
                                        <p:cTn id="420" dur="1" fill="hold">
                                          <p:stCondLst>
                                            <p:cond delay="999"/>
                                          </p:stCondLst>
                                        </p:cTn>
                                        <p:tgtEl>
                                          <p:spTgt spid="47"/>
                                        </p:tgtEl>
                                        <p:attrNameLst>
                                          <p:attrName>style.visibility</p:attrName>
                                        </p:attrNameLst>
                                      </p:cBhvr>
                                      <p:to>
                                        <p:strVal val="hidden"/>
                                      </p:to>
                                    </p:set>
                                  </p:childTnLst>
                                </p:cTn>
                              </p:par>
                              <p:par>
                                <p:cTn id="421" presetID="55" presetClass="exit" presetSubtype="0" fill="hold" grpId="1" nodeType="withEffect">
                                  <p:stCondLst>
                                    <p:cond delay="0"/>
                                  </p:stCondLst>
                                  <p:childTnLst>
                                    <p:anim calcmode="lin" valueType="num">
                                      <p:cBhvr>
                                        <p:cTn id="422" dur="1000"/>
                                        <p:tgtEl>
                                          <p:spTgt spid="51"/>
                                        </p:tgtEl>
                                        <p:attrNameLst>
                                          <p:attrName>ppt_w</p:attrName>
                                        </p:attrNameLst>
                                      </p:cBhvr>
                                      <p:tavLst>
                                        <p:tav tm="0">
                                          <p:val>
                                            <p:strVal val="ppt_w"/>
                                          </p:val>
                                        </p:tav>
                                        <p:tav tm="100000">
                                          <p:val>
                                            <p:strVal val="ppt_w*0.70"/>
                                          </p:val>
                                        </p:tav>
                                      </p:tavLst>
                                    </p:anim>
                                    <p:anim calcmode="lin" valueType="num">
                                      <p:cBhvr>
                                        <p:cTn id="423" dur="1000"/>
                                        <p:tgtEl>
                                          <p:spTgt spid="51"/>
                                        </p:tgtEl>
                                        <p:attrNameLst>
                                          <p:attrName>ppt_h</p:attrName>
                                        </p:attrNameLst>
                                      </p:cBhvr>
                                      <p:tavLst>
                                        <p:tav tm="0">
                                          <p:val>
                                            <p:strVal val="ppt_h"/>
                                          </p:val>
                                        </p:tav>
                                        <p:tav tm="100000">
                                          <p:val>
                                            <p:strVal val="ppt_h"/>
                                          </p:val>
                                        </p:tav>
                                      </p:tavLst>
                                    </p:anim>
                                    <p:animEffect transition="out" filter="fade">
                                      <p:cBhvr>
                                        <p:cTn id="424" dur="1000"/>
                                        <p:tgtEl>
                                          <p:spTgt spid="51"/>
                                        </p:tgtEl>
                                      </p:cBhvr>
                                    </p:animEffect>
                                    <p:set>
                                      <p:cBhvr>
                                        <p:cTn id="425" dur="1" fill="hold">
                                          <p:stCondLst>
                                            <p:cond delay="999"/>
                                          </p:stCondLst>
                                        </p:cTn>
                                        <p:tgtEl>
                                          <p:spTgt spid="51"/>
                                        </p:tgtEl>
                                        <p:attrNameLst>
                                          <p:attrName>style.visibility</p:attrName>
                                        </p:attrNameLst>
                                      </p:cBhvr>
                                      <p:to>
                                        <p:strVal val="hidden"/>
                                      </p:to>
                                    </p:set>
                                  </p:childTnLst>
                                </p:cTn>
                              </p:par>
                              <p:par>
                                <p:cTn id="426" presetID="55" presetClass="exit" presetSubtype="0" fill="hold" grpId="1" nodeType="withEffect">
                                  <p:stCondLst>
                                    <p:cond delay="0"/>
                                  </p:stCondLst>
                                  <p:childTnLst>
                                    <p:anim calcmode="lin" valueType="num">
                                      <p:cBhvr>
                                        <p:cTn id="427" dur="1000"/>
                                        <p:tgtEl>
                                          <p:spTgt spid="46"/>
                                        </p:tgtEl>
                                        <p:attrNameLst>
                                          <p:attrName>ppt_w</p:attrName>
                                        </p:attrNameLst>
                                      </p:cBhvr>
                                      <p:tavLst>
                                        <p:tav tm="0">
                                          <p:val>
                                            <p:strVal val="ppt_w"/>
                                          </p:val>
                                        </p:tav>
                                        <p:tav tm="100000">
                                          <p:val>
                                            <p:strVal val="ppt_w*0.70"/>
                                          </p:val>
                                        </p:tav>
                                      </p:tavLst>
                                    </p:anim>
                                    <p:anim calcmode="lin" valueType="num">
                                      <p:cBhvr>
                                        <p:cTn id="428" dur="1000"/>
                                        <p:tgtEl>
                                          <p:spTgt spid="46"/>
                                        </p:tgtEl>
                                        <p:attrNameLst>
                                          <p:attrName>ppt_h</p:attrName>
                                        </p:attrNameLst>
                                      </p:cBhvr>
                                      <p:tavLst>
                                        <p:tav tm="0">
                                          <p:val>
                                            <p:strVal val="ppt_h"/>
                                          </p:val>
                                        </p:tav>
                                        <p:tav tm="100000">
                                          <p:val>
                                            <p:strVal val="ppt_h"/>
                                          </p:val>
                                        </p:tav>
                                      </p:tavLst>
                                    </p:anim>
                                    <p:animEffect transition="out" filter="fade">
                                      <p:cBhvr>
                                        <p:cTn id="429" dur="1000"/>
                                        <p:tgtEl>
                                          <p:spTgt spid="46"/>
                                        </p:tgtEl>
                                      </p:cBhvr>
                                    </p:animEffect>
                                    <p:set>
                                      <p:cBhvr>
                                        <p:cTn id="430" dur="1" fill="hold">
                                          <p:stCondLst>
                                            <p:cond delay="999"/>
                                          </p:stCondLst>
                                        </p:cTn>
                                        <p:tgtEl>
                                          <p:spTgt spid="46"/>
                                        </p:tgtEl>
                                        <p:attrNameLst>
                                          <p:attrName>style.visibility</p:attrName>
                                        </p:attrNameLst>
                                      </p:cBhvr>
                                      <p:to>
                                        <p:strVal val="hidden"/>
                                      </p:to>
                                    </p:set>
                                  </p:childTnLst>
                                </p:cTn>
                              </p:par>
                              <p:par>
                                <p:cTn id="431" presetID="55" presetClass="exit" presetSubtype="0" fill="hold" grpId="1" nodeType="withEffect">
                                  <p:stCondLst>
                                    <p:cond delay="0"/>
                                  </p:stCondLst>
                                  <p:childTnLst>
                                    <p:anim calcmode="lin" valueType="num">
                                      <p:cBhvr>
                                        <p:cTn id="432" dur="1000"/>
                                        <p:tgtEl>
                                          <p:spTgt spid="52"/>
                                        </p:tgtEl>
                                        <p:attrNameLst>
                                          <p:attrName>ppt_w</p:attrName>
                                        </p:attrNameLst>
                                      </p:cBhvr>
                                      <p:tavLst>
                                        <p:tav tm="0">
                                          <p:val>
                                            <p:strVal val="ppt_w"/>
                                          </p:val>
                                        </p:tav>
                                        <p:tav tm="100000">
                                          <p:val>
                                            <p:strVal val="ppt_w*0.70"/>
                                          </p:val>
                                        </p:tav>
                                      </p:tavLst>
                                    </p:anim>
                                    <p:anim calcmode="lin" valueType="num">
                                      <p:cBhvr>
                                        <p:cTn id="433" dur="1000"/>
                                        <p:tgtEl>
                                          <p:spTgt spid="52"/>
                                        </p:tgtEl>
                                        <p:attrNameLst>
                                          <p:attrName>ppt_h</p:attrName>
                                        </p:attrNameLst>
                                      </p:cBhvr>
                                      <p:tavLst>
                                        <p:tav tm="0">
                                          <p:val>
                                            <p:strVal val="ppt_h"/>
                                          </p:val>
                                        </p:tav>
                                        <p:tav tm="100000">
                                          <p:val>
                                            <p:strVal val="ppt_h"/>
                                          </p:val>
                                        </p:tav>
                                      </p:tavLst>
                                    </p:anim>
                                    <p:animEffect transition="out" filter="fade">
                                      <p:cBhvr>
                                        <p:cTn id="434" dur="1000"/>
                                        <p:tgtEl>
                                          <p:spTgt spid="52"/>
                                        </p:tgtEl>
                                      </p:cBhvr>
                                    </p:animEffect>
                                    <p:set>
                                      <p:cBhvr>
                                        <p:cTn id="435" dur="1" fill="hold">
                                          <p:stCondLst>
                                            <p:cond delay="999"/>
                                          </p:stCondLst>
                                        </p:cTn>
                                        <p:tgtEl>
                                          <p:spTgt spid="52"/>
                                        </p:tgtEl>
                                        <p:attrNameLst>
                                          <p:attrName>style.visibility</p:attrName>
                                        </p:attrNameLst>
                                      </p:cBhvr>
                                      <p:to>
                                        <p:strVal val="hidden"/>
                                      </p:to>
                                    </p:set>
                                  </p:childTnLst>
                                </p:cTn>
                              </p:par>
                              <p:par>
                                <p:cTn id="436" presetID="55" presetClass="exit" presetSubtype="0" fill="hold" grpId="1" nodeType="withEffect">
                                  <p:stCondLst>
                                    <p:cond delay="0"/>
                                  </p:stCondLst>
                                  <p:childTnLst>
                                    <p:anim calcmode="lin" valueType="num">
                                      <p:cBhvr>
                                        <p:cTn id="437" dur="1000"/>
                                        <p:tgtEl>
                                          <p:spTgt spid="53"/>
                                        </p:tgtEl>
                                        <p:attrNameLst>
                                          <p:attrName>ppt_w</p:attrName>
                                        </p:attrNameLst>
                                      </p:cBhvr>
                                      <p:tavLst>
                                        <p:tav tm="0">
                                          <p:val>
                                            <p:strVal val="ppt_w"/>
                                          </p:val>
                                        </p:tav>
                                        <p:tav tm="100000">
                                          <p:val>
                                            <p:strVal val="ppt_w*0.70"/>
                                          </p:val>
                                        </p:tav>
                                      </p:tavLst>
                                    </p:anim>
                                    <p:anim calcmode="lin" valueType="num">
                                      <p:cBhvr>
                                        <p:cTn id="438" dur="1000"/>
                                        <p:tgtEl>
                                          <p:spTgt spid="53"/>
                                        </p:tgtEl>
                                        <p:attrNameLst>
                                          <p:attrName>ppt_h</p:attrName>
                                        </p:attrNameLst>
                                      </p:cBhvr>
                                      <p:tavLst>
                                        <p:tav tm="0">
                                          <p:val>
                                            <p:strVal val="ppt_h"/>
                                          </p:val>
                                        </p:tav>
                                        <p:tav tm="100000">
                                          <p:val>
                                            <p:strVal val="ppt_h"/>
                                          </p:val>
                                        </p:tav>
                                      </p:tavLst>
                                    </p:anim>
                                    <p:animEffect transition="out" filter="fade">
                                      <p:cBhvr>
                                        <p:cTn id="439" dur="1000"/>
                                        <p:tgtEl>
                                          <p:spTgt spid="53"/>
                                        </p:tgtEl>
                                      </p:cBhvr>
                                    </p:animEffect>
                                    <p:set>
                                      <p:cBhvr>
                                        <p:cTn id="440" dur="1" fill="hold">
                                          <p:stCondLst>
                                            <p:cond delay="999"/>
                                          </p:stCondLst>
                                        </p:cTn>
                                        <p:tgtEl>
                                          <p:spTgt spid="53"/>
                                        </p:tgtEl>
                                        <p:attrNameLst>
                                          <p:attrName>style.visibility</p:attrName>
                                        </p:attrNameLst>
                                      </p:cBhvr>
                                      <p:to>
                                        <p:strVal val="hidden"/>
                                      </p:to>
                                    </p:set>
                                  </p:childTnLst>
                                </p:cTn>
                              </p:par>
                              <p:par>
                                <p:cTn id="441" presetID="55" presetClass="exit" presetSubtype="0" fill="hold" grpId="1" nodeType="withEffect">
                                  <p:stCondLst>
                                    <p:cond delay="0"/>
                                  </p:stCondLst>
                                  <p:childTnLst>
                                    <p:anim calcmode="lin" valueType="num">
                                      <p:cBhvr>
                                        <p:cTn id="442" dur="1000"/>
                                        <p:tgtEl>
                                          <p:spTgt spid="49"/>
                                        </p:tgtEl>
                                        <p:attrNameLst>
                                          <p:attrName>ppt_w</p:attrName>
                                        </p:attrNameLst>
                                      </p:cBhvr>
                                      <p:tavLst>
                                        <p:tav tm="0">
                                          <p:val>
                                            <p:strVal val="ppt_w"/>
                                          </p:val>
                                        </p:tav>
                                        <p:tav tm="100000">
                                          <p:val>
                                            <p:strVal val="ppt_w*0.70"/>
                                          </p:val>
                                        </p:tav>
                                      </p:tavLst>
                                    </p:anim>
                                    <p:anim calcmode="lin" valueType="num">
                                      <p:cBhvr>
                                        <p:cTn id="443" dur="1000"/>
                                        <p:tgtEl>
                                          <p:spTgt spid="49"/>
                                        </p:tgtEl>
                                        <p:attrNameLst>
                                          <p:attrName>ppt_h</p:attrName>
                                        </p:attrNameLst>
                                      </p:cBhvr>
                                      <p:tavLst>
                                        <p:tav tm="0">
                                          <p:val>
                                            <p:strVal val="ppt_h"/>
                                          </p:val>
                                        </p:tav>
                                        <p:tav tm="100000">
                                          <p:val>
                                            <p:strVal val="ppt_h"/>
                                          </p:val>
                                        </p:tav>
                                      </p:tavLst>
                                    </p:anim>
                                    <p:animEffect transition="out" filter="fade">
                                      <p:cBhvr>
                                        <p:cTn id="444" dur="1000"/>
                                        <p:tgtEl>
                                          <p:spTgt spid="49"/>
                                        </p:tgtEl>
                                      </p:cBhvr>
                                    </p:animEffect>
                                    <p:set>
                                      <p:cBhvr>
                                        <p:cTn id="445" dur="1" fill="hold">
                                          <p:stCondLst>
                                            <p:cond delay="999"/>
                                          </p:stCondLst>
                                        </p:cTn>
                                        <p:tgtEl>
                                          <p:spTgt spid="49"/>
                                        </p:tgtEl>
                                        <p:attrNameLst>
                                          <p:attrName>style.visibility</p:attrName>
                                        </p:attrNameLst>
                                      </p:cBhvr>
                                      <p:to>
                                        <p:strVal val="hidden"/>
                                      </p:to>
                                    </p:set>
                                  </p:childTnLst>
                                </p:cTn>
                              </p:par>
                              <p:par>
                                <p:cTn id="446" presetID="55" presetClass="exit" presetSubtype="0" fill="hold" grpId="1" nodeType="withEffect">
                                  <p:stCondLst>
                                    <p:cond delay="0"/>
                                  </p:stCondLst>
                                  <p:childTnLst>
                                    <p:anim calcmode="lin" valueType="num">
                                      <p:cBhvr>
                                        <p:cTn id="447" dur="1000"/>
                                        <p:tgtEl>
                                          <p:spTgt spid="48"/>
                                        </p:tgtEl>
                                        <p:attrNameLst>
                                          <p:attrName>ppt_w</p:attrName>
                                        </p:attrNameLst>
                                      </p:cBhvr>
                                      <p:tavLst>
                                        <p:tav tm="0">
                                          <p:val>
                                            <p:strVal val="ppt_w"/>
                                          </p:val>
                                        </p:tav>
                                        <p:tav tm="100000">
                                          <p:val>
                                            <p:strVal val="ppt_w*0.70"/>
                                          </p:val>
                                        </p:tav>
                                      </p:tavLst>
                                    </p:anim>
                                    <p:anim calcmode="lin" valueType="num">
                                      <p:cBhvr>
                                        <p:cTn id="448" dur="1000"/>
                                        <p:tgtEl>
                                          <p:spTgt spid="48"/>
                                        </p:tgtEl>
                                        <p:attrNameLst>
                                          <p:attrName>ppt_h</p:attrName>
                                        </p:attrNameLst>
                                      </p:cBhvr>
                                      <p:tavLst>
                                        <p:tav tm="0">
                                          <p:val>
                                            <p:strVal val="ppt_h"/>
                                          </p:val>
                                        </p:tav>
                                        <p:tav tm="100000">
                                          <p:val>
                                            <p:strVal val="ppt_h"/>
                                          </p:val>
                                        </p:tav>
                                      </p:tavLst>
                                    </p:anim>
                                    <p:animEffect transition="out" filter="fade">
                                      <p:cBhvr>
                                        <p:cTn id="449" dur="1000"/>
                                        <p:tgtEl>
                                          <p:spTgt spid="48"/>
                                        </p:tgtEl>
                                      </p:cBhvr>
                                    </p:animEffect>
                                    <p:set>
                                      <p:cBhvr>
                                        <p:cTn id="450" dur="1" fill="hold">
                                          <p:stCondLst>
                                            <p:cond delay="999"/>
                                          </p:stCondLst>
                                        </p:cTn>
                                        <p:tgtEl>
                                          <p:spTgt spid="48"/>
                                        </p:tgtEl>
                                        <p:attrNameLst>
                                          <p:attrName>style.visibility</p:attrName>
                                        </p:attrNameLst>
                                      </p:cBhvr>
                                      <p:to>
                                        <p:strVal val="hidden"/>
                                      </p:to>
                                    </p:set>
                                  </p:childTnLst>
                                </p:cTn>
                              </p:par>
                              <p:par>
                                <p:cTn id="451" presetID="55" presetClass="exit" presetSubtype="0" fill="hold" grpId="1" nodeType="withEffect">
                                  <p:stCondLst>
                                    <p:cond delay="0"/>
                                  </p:stCondLst>
                                  <p:childTnLst>
                                    <p:anim calcmode="lin" valueType="num">
                                      <p:cBhvr>
                                        <p:cTn id="452" dur="1000"/>
                                        <p:tgtEl>
                                          <p:spTgt spid="50"/>
                                        </p:tgtEl>
                                        <p:attrNameLst>
                                          <p:attrName>ppt_w</p:attrName>
                                        </p:attrNameLst>
                                      </p:cBhvr>
                                      <p:tavLst>
                                        <p:tav tm="0">
                                          <p:val>
                                            <p:strVal val="ppt_w"/>
                                          </p:val>
                                        </p:tav>
                                        <p:tav tm="100000">
                                          <p:val>
                                            <p:strVal val="ppt_w*0.70"/>
                                          </p:val>
                                        </p:tav>
                                      </p:tavLst>
                                    </p:anim>
                                    <p:anim calcmode="lin" valueType="num">
                                      <p:cBhvr>
                                        <p:cTn id="453" dur="1000"/>
                                        <p:tgtEl>
                                          <p:spTgt spid="50"/>
                                        </p:tgtEl>
                                        <p:attrNameLst>
                                          <p:attrName>ppt_h</p:attrName>
                                        </p:attrNameLst>
                                      </p:cBhvr>
                                      <p:tavLst>
                                        <p:tav tm="0">
                                          <p:val>
                                            <p:strVal val="ppt_h"/>
                                          </p:val>
                                        </p:tav>
                                        <p:tav tm="100000">
                                          <p:val>
                                            <p:strVal val="ppt_h"/>
                                          </p:val>
                                        </p:tav>
                                      </p:tavLst>
                                    </p:anim>
                                    <p:animEffect transition="out" filter="fade">
                                      <p:cBhvr>
                                        <p:cTn id="454" dur="1000"/>
                                        <p:tgtEl>
                                          <p:spTgt spid="50"/>
                                        </p:tgtEl>
                                      </p:cBhvr>
                                    </p:animEffect>
                                    <p:set>
                                      <p:cBhvr>
                                        <p:cTn id="455" dur="1" fill="hold">
                                          <p:stCondLst>
                                            <p:cond delay="999"/>
                                          </p:stCondLst>
                                        </p:cTn>
                                        <p:tgtEl>
                                          <p:spTgt spid="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456" fill="hold" display="0">
                  <p:stCondLst>
                    <p:cond delay="indefinite"/>
                  </p:stCondLst>
                  <p:endCondLst>
                    <p:cond evt="onNext" delay="0">
                      <p:tgtEl>
                        <p:sldTgt/>
                      </p:tgtEl>
                    </p:cond>
                    <p:cond evt="onPrev" delay="0">
                      <p:tgtEl>
                        <p:sldTgt/>
                      </p:tgtEl>
                    </p:cond>
                    <p:cond evt="onStopAudio" delay="0">
                      <p:tgtEl>
                        <p:sldTgt/>
                      </p:tgtEl>
                    </p:cond>
                  </p:endCondLst>
                </p:cTn>
                <p:tgtEl>
                  <p:spTgt spid="31"/>
                </p:tgtEl>
              </p:cMediaNode>
            </p:audio>
            <p:audio>
              <p:cMediaNode vol="100000" showWhenStopped="0">
                <p:cTn id="457" fill="hold" display="0">
                  <p:stCondLst>
                    <p:cond delay="indefinite"/>
                  </p:stCondLst>
                  <p:endCondLst>
                    <p:cond evt="onNext" delay="0">
                      <p:tgtEl>
                        <p:sldTgt/>
                      </p:tgtEl>
                    </p:cond>
                    <p:cond evt="onPrev" delay="0">
                      <p:tgtEl>
                        <p:sldTgt/>
                      </p:tgtEl>
                    </p:cond>
                    <p:cond evt="onStopAudio" delay="0">
                      <p:tgtEl>
                        <p:sldTgt/>
                      </p:tgtEl>
                    </p:cond>
                  </p:endCondLst>
                </p:cTn>
                <p:tgtEl>
                  <p:spTgt spid="33"/>
                </p:tgtEl>
              </p:cMediaNode>
            </p:audio>
            <p:audio>
              <p:cMediaNode vol="100000" showWhenStopped="0">
                <p:cTn id="458" fill="hold" display="0">
                  <p:stCondLst>
                    <p:cond delay="indefinite"/>
                  </p:stCondLst>
                  <p:endCondLst>
                    <p:cond evt="onNext" delay="0">
                      <p:tgtEl>
                        <p:sldTgt/>
                      </p:tgtEl>
                    </p:cond>
                    <p:cond evt="onPrev" delay="0">
                      <p:tgtEl>
                        <p:sldTgt/>
                      </p:tgtEl>
                    </p:cond>
                    <p:cond evt="onStopAudio" delay="0">
                      <p:tgtEl>
                        <p:sldTgt/>
                      </p:tgtEl>
                    </p:cond>
                  </p:endCondLst>
                </p:cTn>
                <p:tgtEl>
                  <p:spTgt spid="34"/>
                </p:tgtEl>
              </p:cMediaNode>
            </p:audio>
            <p:audio>
              <p:cMediaNode vol="80000" showWhenStopped="0">
                <p:cTn id="459" fill="hold" display="0">
                  <p:stCondLst>
                    <p:cond delay="indefinite"/>
                  </p:stCondLst>
                  <p:endCondLst>
                    <p:cond evt="onStopAudio" delay="0">
                      <p:tgtEl>
                        <p:sldTgt/>
                      </p:tgtEl>
                    </p:cond>
                    <p:cond evt="onNext" delay="0">
                      <p:tgtEl>
                        <p:sldTgt/>
                      </p:tgtEl>
                    </p:cond>
                  </p:endCondLst>
                </p:cTn>
                <p:tgtEl>
                  <p:spTgt spid="3"/>
                </p:tgtEl>
              </p:cMediaNode>
            </p:audio>
          </p:childTnLst>
        </p:cTn>
      </p:par>
    </p:tnLst>
    <p:bldLst>
      <p:bldGraphic spid="7" grpId="0">
        <p:bldAsOne/>
      </p:bldGraphic>
      <p:bldP spid="2" grpId="0" animBg="1"/>
      <p:bldP spid="2" grpId="1" animBg="1"/>
      <p:bldP spid="16" grpId="0" animBg="1"/>
      <p:bldP spid="16" grpId="1" animBg="1"/>
      <p:bldP spid="5" grpId="0" animBg="1"/>
      <p:bldP spid="5" grpId="1" animBg="1"/>
      <p:bldP spid="32" grpId="0" animBg="1"/>
      <p:bldP spid="32" grpId="1" animBg="1"/>
      <p:bldP spid="35" grpId="0" animBg="1"/>
      <p:bldP spid="35" grpId="1" animBg="1"/>
      <p:bldP spid="6" grpId="0" animBg="1"/>
      <p:bldP spid="6" grpId="1" animBg="1"/>
      <p:bldP spid="15" grpId="0" animBg="1"/>
      <p:bldP spid="15" grpId="1" animBg="1"/>
      <p:bldP spid="8" grpId="0" animBg="1"/>
      <p:bldP spid="8" grpId="1" animBg="1"/>
      <p:bldP spid="37" grpId="0" animBg="1"/>
      <p:bldP spid="37"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6" grpId="0" animBg="1"/>
      <p:bldP spid="46"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11" grpId="0" animBg="1"/>
      <p:bldP spid="11" grpId="1" animBg="1"/>
      <p:bldP spid="11" grpId="2" animBg="1"/>
      <p:bldP spid="12" grpId="0" animBg="1"/>
      <p:bldP spid="12" grpId="1" animBg="1"/>
      <p:bldP spid="57" grpId="0" animBg="1"/>
      <p:bldP spid="57" grpId="1" animBg="1"/>
      <p:bldP spid="58" grpId="0" animBg="1"/>
      <p:bldP spid="58" grpId="1" animBg="1"/>
      <p:bldP spid="59" grpId="0" animBg="1"/>
      <p:bldP spid="59" grpId="1" animBg="1"/>
      <p:bldP spid="60" grpId="0" animBg="1"/>
      <p:bldP spid="60" grpId="1" animBg="1"/>
    </p:bldLst>
  </p:timing>
</p:sld>
</file>

<file path=ppt/theme/_rels/them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Median">
  <a:themeElements>
    <a:clrScheme name="Custom 9">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FFFF00"/>
      </a:hlink>
      <a:folHlink>
        <a:srgbClr val="92D050"/>
      </a:folHlink>
    </a:clrScheme>
    <a:fontScheme name="1_Median">
      <a:majorFont>
        <a:latin typeface="Tw Cen MT"/>
        <a:ea typeface=""/>
        <a:cs typeface=""/>
      </a:majorFont>
      <a:minorFont>
        <a:latin typeface="Tw Cen M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Median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9BBB59"/>
        </a:hlink>
        <a:folHlink>
          <a:srgbClr val="C0504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Median">
  <a:themeElements>
    <a:clrScheme name="2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fontScheme name="2_Median">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Median">
  <a:themeElements>
    <a:clrScheme name="Custom 9">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FFFF00"/>
      </a:hlink>
      <a:folHlink>
        <a:srgbClr val="92D050"/>
      </a:folHlink>
    </a:clrScheme>
    <a:fontScheme name="3_Median">
      <a:majorFont>
        <a:latin typeface="Tw Cen MT"/>
        <a:ea typeface=""/>
        <a:cs typeface=""/>
      </a:majorFont>
      <a:minorFont>
        <a:latin typeface="Tw Cen M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Median">
  <a:themeElements>
    <a:clrScheme name="4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fontScheme name="4_Median">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Median">
  <a:themeElements>
    <a:clrScheme name="6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fontScheme name="6_Median">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Media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C0504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Paper">
  <a:themeElements>
    <a:clrScheme name="Custom 10">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FFD147"/>
      </a:hlink>
      <a:folHlink>
        <a:srgbClr val="96A9A9"/>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1946</TotalTime>
  <Words>912</Words>
  <Application>Microsoft Office PowerPoint</Application>
  <PresentationFormat>On-screen Show (4:3)</PresentationFormat>
  <Paragraphs>78</Paragraphs>
  <Slides>5</Slides>
  <Notes>2</Notes>
  <HiddenSlides>0</HiddenSlides>
  <MMClips>6</MMClips>
  <ScaleCrop>false</ScaleCrop>
  <HeadingPairs>
    <vt:vector size="4" baseType="variant">
      <vt:variant>
        <vt:lpstr>Theme</vt:lpstr>
      </vt:variant>
      <vt:variant>
        <vt:i4>6</vt:i4>
      </vt:variant>
      <vt:variant>
        <vt:lpstr>Slide Titles</vt:lpstr>
      </vt:variant>
      <vt:variant>
        <vt:i4>5</vt:i4>
      </vt:variant>
    </vt:vector>
  </HeadingPairs>
  <TitlesOfParts>
    <vt:vector size="11" baseType="lpstr">
      <vt:lpstr>1_Median</vt:lpstr>
      <vt:lpstr>2_Median</vt:lpstr>
      <vt:lpstr>3_Median</vt:lpstr>
      <vt:lpstr>4_Median</vt:lpstr>
      <vt:lpstr>6_Median</vt:lpstr>
      <vt:lpstr>Paper</vt:lpstr>
      <vt:lpstr>PowerPoint Presentation</vt:lpstr>
      <vt:lpstr>PowerPoint Presentation</vt:lpstr>
      <vt:lpstr>PowerPoint Presentation</vt:lpstr>
      <vt:lpstr>PowerPoint Presentation</vt:lpstr>
      <vt:lpstr>PowerPoint Presentation</vt:lpstr>
    </vt:vector>
  </TitlesOfParts>
  <Company>spider office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Anthony Robinson</dc:creator>
  <cp:lastModifiedBy>MR ROBINSON</cp:lastModifiedBy>
  <cp:revision>888</cp:revision>
  <dcterms:created xsi:type="dcterms:W3CDTF">2006-09-05T19:41:34Z</dcterms:created>
  <dcterms:modified xsi:type="dcterms:W3CDTF">2020-05-05T09:33:55Z</dcterms:modified>
</cp:coreProperties>
</file>