
<file path=[Content_Types].xml><?xml version="1.0" encoding="utf-8"?>
<Types xmlns="http://schemas.openxmlformats.org/package/2006/content-types">
  <Default Extension="png" ContentType="image/png"/>
  <Default Extension="mp3" ContentType="audio/unknown"/>
  <Default Extension="jpeg" ContentType="image/jpeg"/>
  <Default Extension="wma" ContentType="audio/x-ms-wma"/>
  <Default Extension="wmf" ContentType="image/x-wmf"/>
  <Default Extension="rels" ContentType="application/vnd.openxmlformats-package.relationships+xml"/>
  <Default Extension="xml" ContentType="application/xml"/>
  <Default Extension="fntdata" ContentType="application/x-fontdata"/>
  <Default Extension="WAV" ContentType="audio/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973" r:id="rId1"/>
    <p:sldMasterId id="2147483986" r:id="rId2"/>
  </p:sldMasterIdLst>
  <p:notesMasterIdLst>
    <p:notesMasterId r:id="rId12"/>
  </p:notesMasterIdLst>
  <p:sldIdLst>
    <p:sldId id="256" r:id="rId3"/>
    <p:sldId id="345" r:id="rId4"/>
    <p:sldId id="316" r:id="rId5"/>
    <p:sldId id="269" r:id="rId6"/>
    <p:sldId id="312" r:id="rId7"/>
    <p:sldId id="272" r:id="rId8"/>
    <p:sldId id="284" r:id="rId9"/>
    <p:sldId id="291" r:id="rId10"/>
    <p:sldId id="331" r:id="rId11"/>
  </p:sldIdLst>
  <p:sldSz cx="9144000" cy="6858000" type="screen4x3"/>
  <p:notesSz cx="6858000" cy="9144000"/>
  <p:embeddedFontLst>
    <p:embeddedFont>
      <p:font typeface="Tw Cen MT" panose="020B0602020104020603" pitchFamily="34" charset="0"/>
      <p:regular r:id="rId13"/>
      <p:bold r:id="rId14"/>
      <p:italic r:id="rId15"/>
      <p:boldItalic r:id="rId16"/>
    </p:embeddedFont>
    <p:embeddedFont>
      <p:font typeface="Impact" panose="020B0806030902050204" pitchFamily="34" charset="0"/>
      <p:regular r:id="rId17"/>
    </p:embeddedFont>
    <p:embeddedFont>
      <p:font typeface="Wingdings 2" panose="05020102010507070707" pitchFamily="18" charset="2"/>
      <p:regular r:id="rId18"/>
    </p:embeddedFont>
    <p:embeddedFont>
      <p:font typeface="Constantia" panose="02030602050306030303" pitchFamily="18" charset="0"/>
      <p:regular r:id="rId19"/>
      <p:bold r:id="rId20"/>
      <p:italic r:id="rId21"/>
      <p:boldItalic r:id="rId22"/>
    </p:embeddedFont>
    <p:embeddedFont>
      <p:font typeface="Calibri" panose="020F0502020204030204" pitchFamily="34" charset="0"/>
      <p:regular r:id="rId23"/>
      <p:bold r:id="rId24"/>
      <p:italic r:id="rId25"/>
      <p:boldItalic r:id="rId26"/>
    </p:embeddedFont>
    <p:embeddedFont>
      <p:font typeface="Apple Boy BTN" panose="020C0904040107040205" pitchFamily="3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EDDEC"/>
    <a:srgbClr val="1DC4FF"/>
    <a:srgbClr val="89B0FF"/>
    <a:srgbClr val="66FFFF"/>
    <a:srgbClr val="B2E654"/>
    <a:srgbClr val="663300"/>
    <a:srgbClr val="99FFCC"/>
    <a:srgbClr val="98DA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4" autoAdjust="0"/>
    <p:restoredTop sz="94660"/>
  </p:normalViewPr>
  <p:slideViewPr>
    <p:cSldViewPr>
      <p:cViewPr>
        <p:scale>
          <a:sx n="70" d="100"/>
          <a:sy n="70" d="100"/>
        </p:scale>
        <p:origin x="-1332" y="-13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1.xml"/><Relationship Id="rId21" Type="http://schemas.openxmlformats.org/officeDocument/2006/relationships/font" Target="fonts/font9.fntdata"/><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2.fntdata"/><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7.fntdata"/><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D88BC7-DB43-4144-946F-DB675539EF42}"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GB"/>
        </a:p>
      </dgm:t>
    </dgm:pt>
    <dgm:pt modelId="{3671A964-1F8D-471A-938D-EA2C17DF842C}">
      <dgm:prSet phldrT="[Text]" custT="1"/>
      <dgm:spPr/>
      <dgm:t>
        <a:bodyPr/>
        <a:lstStyle/>
        <a:p>
          <a:r>
            <a:rPr lang="en-GB" sz="3200" dirty="0" smtClean="0">
              <a:latin typeface="Tw Cen MT" pitchFamily="34" charset="0"/>
            </a:rPr>
            <a:t>They never stopped training.</a:t>
          </a:r>
          <a:endParaRPr lang="en-GB" sz="3200" dirty="0">
            <a:latin typeface="Tw Cen MT" pitchFamily="34" charset="0"/>
          </a:endParaRPr>
        </a:p>
      </dgm:t>
    </dgm:pt>
    <dgm:pt modelId="{56EE407E-A907-4041-A3F4-3D2F3D98AC69}" type="parTrans" cxnId="{C4C51C39-D381-4A2F-B194-841C9CD28546}">
      <dgm:prSet/>
      <dgm:spPr/>
      <dgm:t>
        <a:bodyPr/>
        <a:lstStyle/>
        <a:p>
          <a:endParaRPr lang="en-GB" sz="2400">
            <a:latin typeface="Tw Cen MT" pitchFamily="34" charset="0"/>
          </a:endParaRPr>
        </a:p>
      </dgm:t>
    </dgm:pt>
    <dgm:pt modelId="{2FC728F9-4D6A-4EFA-AC6A-4C9B5D888080}" type="sibTrans" cxnId="{C4C51C39-D381-4A2F-B194-841C9CD28546}">
      <dgm:prSet/>
      <dgm:spPr/>
      <dgm:t>
        <a:bodyPr/>
        <a:lstStyle/>
        <a:p>
          <a:endParaRPr lang="en-GB" sz="2400">
            <a:latin typeface="Tw Cen MT" pitchFamily="34" charset="0"/>
          </a:endParaRPr>
        </a:p>
      </dgm:t>
    </dgm:pt>
    <dgm:pt modelId="{28888FC4-13E2-48FE-B0A1-CF72D42BC4D0}">
      <dgm:prSet phldrT="[Text]" custT="1"/>
      <dgm:spPr/>
      <dgm:t>
        <a:bodyPr/>
        <a:lstStyle/>
        <a:p>
          <a:r>
            <a:rPr lang="en-GB" sz="3200" dirty="0" smtClean="0">
              <a:latin typeface="Tw Cen MT" pitchFamily="34" charset="0"/>
            </a:rPr>
            <a:t>They were very organised.</a:t>
          </a:r>
          <a:endParaRPr lang="en-GB" sz="3200" dirty="0">
            <a:latin typeface="Tw Cen MT" pitchFamily="34" charset="0"/>
          </a:endParaRPr>
        </a:p>
      </dgm:t>
    </dgm:pt>
    <dgm:pt modelId="{6331FED4-7FE9-4C15-86DF-3F21D04F0ABA}" type="parTrans" cxnId="{79836A5B-DF39-4C95-B8B3-77E53EAA48ED}">
      <dgm:prSet/>
      <dgm:spPr/>
      <dgm:t>
        <a:bodyPr/>
        <a:lstStyle/>
        <a:p>
          <a:endParaRPr lang="en-GB" sz="2400">
            <a:latin typeface="Tw Cen MT" pitchFamily="34" charset="0"/>
          </a:endParaRPr>
        </a:p>
      </dgm:t>
    </dgm:pt>
    <dgm:pt modelId="{DB0E897D-4A4D-452F-B07E-AD482108A7BB}" type="sibTrans" cxnId="{79836A5B-DF39-4C95-B8B3-77E53EAA48ED}">
      <dgm:prSet/>
      <dgm:spPr/>
      <dgm:t>
        <a:bodyPr/>
        <a:lstStyle/>
        <a:p>
          <a:endParaRPr lang="en-GB" sz="2400">
            <a:latin typeface="Tw Cen MT" pitchFamily="34" charset="0"/>
          </a:endParaRPr>
        </a:p>
      </dgm:t>
    </dgm:pt>
    <dgm:pt modelId="{AF9C47E4-2280-4F3E-97BA-96EF3018904C}">
      <dgm:prSet phldrT="[Text]" custT="1"/>
      <dgm:spPr/>
      <dgm:t>
        <a:bodyPr/>
        <a:lstStyle/>
        <a:p>
          <a:r>
            <a:rPr lang="en-GB" sz="3200" dirty="0" smtClean="0">
              <a:latin typeface="Tw Cen MT" pitchFamily="34" charset="0"/>
            </a:rPr>
            <a:t>They were well led.</a:t>
          </a:r>
          <a:endParaRPr lang="en-GB" sz="3200" dirty="0">
            <a:latin typeface="Tw Cen MT" pitchFamily="34" charset="0"/>
          </a:endParaRPr>
        </a:p>
      </dgm:t>
    </dgm:pt>
    <dgm:pt modelId="{85D277F9-BAB3-4E98-8668-24E574A9E19B}" type="parTrans" cxnId="{8284BC31-93FC-4A50-80EE-A2DE17CF8A41}">
      <dgm:prSet/>
      <dgm:spPr/>
      <dgm:t>
        <a:bodyPr/>
        <a:lstStyle/>
        <a:p>
          <a:endParaRPr lang="en-GB" sz="2400">
            <a:latin typeface="Tw Cen MT" pitchFamily="34" charset="0"/>
          </a:endParaRPr>
        </a:p>
      </dgm:t>
    </dgm:pt>
    <dgm:pt modelId="{19D9E60B-5AA6-4114-961D-FB6073B87A9E}" type="sibTrans" cxnId="{8284BC31-93FC-4A50-80EE-A2DE17CF8A41}">
      <dgm:prSet/>
      <dgm:spPr/>
      <dgm:t>
        <a:bodyPr/>
        <a:lstStyle/>
        <a:p>
          <a:endParaRPr lang="en-GB" sz="2400">
            <a:latin typeface="Tw Cen MT" pitchFamily="34" charset="0"/>
          </a:endParaRPr>
        </a:p>
      </dgm:t>
    </dgm:pt>
    <dgm:pt modelId="{A2063CB1-8EE1-482B-BA7B-885CCB1ADD16}">
      <dgm:prSet phldrT="[Text]" custT="1"/>
      <dgm:spPr/>
      <dgm:t>
        <a:bodyPr/>
        <a:lstStyle/>
        <a:p>
          <a:r>
            <a:rPr lang="en-GB" sz="3200" dirty="0" smtClean="0">
              <a:latin typeface="Tw Cen MT" pitchFamily="34" charset="0"/>
            </a:rPr>
            <a:t>They had better weapons.</a:t>
          </a:r>
          <a:endParaRPr lang="en-GB" sz="3200" dirty="0">
            <a:latin typeface="Tw Cen MT" pitchFamily="34" charset="0"/>
          </a:endParaRPr>
        </a:p>
      </dgm:t>
    </dgm:pt>
    <dgm:pt modelId="{3FF5F1FB-985F-43A3-9D5C-AF46E93EFA68}" type="parTrans" cxnId="{9E7DA95B-8686-4BFE-AFCF-72E27603C708}">
      <dgm:prSet/>
      <dgm:spPr/>
      <dgm:t>
        <a:bodyPr/>
        <a:lstStyle/>
        <a:p>
          <a:endParaRPr lang="en-GB" sz="2400">
            <a:latin typeface="Tw Cen MT" pitchFamily="34" charset="0"/>
          </a:endParaRPr>
        </a:p>
      </dgm:t>
    </dgm:pt>
    <dgm:pt modelId="{7C57283E-4BAA-4D7C-BA86-80644EAA609B}" type="sibTrans" cxnId="{9E7DA95B-8686-4BFE-AFCF-72E27603C708}">
      <dgm:prSet/>
      <dgm:spPr/>
      <dgm:t>
        <a:bodyPr/>
        <a:lstStyle/>
        <a:p>
          <a:endParaRPr lang="en-GB" sz="2400">
            <a:latin typeface="Tw Cen MT" pitchFamily="34" charset="0"/>
          </a:endParaRPr>
        </a:p>
      </dgm:t>
    </dgm:pt>
    <dgm:pt modelId="{E4520A41-CE7C-42BE-ADB7-DA8C8AAB54D7}">
      <dgm:prSet phldrT="[Text]" custT="1"/>
      <dgm:spPr/>
      <dgm:t>
        <a:bodyPr/>
        <a:lstStyle/>
        <a:p>
          <a:r>
            <a:rPr lang="en-GB" sz="3200" dirty="0" smtClean="0">
              <a:latin typeface="Tw Cen MT" pitchFamily="34" charset="0"/>
            </a:rPr>
            <a:t>They were very disciplined.</a:t>
          </a:r>
          <a:endParaRPr lang="en-GB" sz="3200" dirty="0">
            <a:latin typeface="Tw Cen MT" pitchFamily="34" charset="0"/>
          </a:endParaRPr>
        </a:p>
      </dgm:t>
    </dgm:pt>
    <dgm:pt modelId="{F030307A-D9F6-42EE-8D71-CA30776D2C9C}" type="parTrans" cxnId="{147E7E3C-9711-4D26-B7D0-98AAF1EA2238}">
      <dgm:prSet/>
      <dgm:spPr/>
      <dgm:t>
        <a:bodyPr/>
        <a:lstStyle/>
        <a:p>
          <a:endParaRPr lang="en-GB" sz="2400">
            <a:latin typeface="Tw Cen MT" pitchFamily="34" charset="0"/>
          </a:endParaRPr>
        </a:p>
      </dgm:t>
    </dgm:pt>
    <dgm:pt modelId="{10C86620-32E9-4052-BBC0-9C926B509E3B}" type="sibTrans" cxnId="{147E7E3C-9711-4D26-B7D0-98AAF1EA2238}">
      <dgm:prSet/>
      <dgm:spPr/>
      <dgm:t>
        <a:bodyPr/>
        <a:lstStyle/>
        <a:p>
          <a:endParaRPr lang="en-GB" sz="2400">
            <a:latin typeface="Tw Cen MT" pitchFamily="34" charset="0"/>
          </a:endParaRPr>
        </a:p>
      </dgm:t>
    </dgm:pt>
    <dgm:pt modelId="{D70852BB-0DBE-4089-AA88-904E647680B2}" type="pres">
      <dgm:prSet presAssocID="{87D88BC7-DB43-4144-946F-DB675539EF42}" presName="Name0" presStyleCnt="0">
        <dgm:presLayoutVars>
          <dgm:dir/>
          <dgm:resizeHandles val="exact"/>
        </dgm:presLayoutVars>
      </dgm:prSet>
      <dgm:spPr/>
      <dgm:t>
        <a:bodyPr/>
        <a:lstStyle/>
        <a:p>
          <a:endParaRPr lang="en-GB"/>
        </a:p>
      </dgm:t>
    </dgm:pt>
    <dgm:pt modelId="{51907CB6-3CB7-42B5-84C4-F7232A07F462}" type="pres">
      <dgm:prSet presAssocID="{87D88BC7-DB43-4144-946F-DB675539EF42}" presName="cycle" presStyleCnt="0"/>
      <dgm:spPr/>
    </dgm:pt>
    <dgm:pt modelId="{1954C35C-5704-4FE5-AFC1-BD84920CF01E}" type="pres">
      <dgm:prSet presAssocID="{3671A964-1F8D-471A-938D-EA2C17DF842C}" presName="nodeFirstNode" presStyleLbl="node1" presStyleIdx="0" presStyleCnt="5">
        <dgm:presLayoutVars>
          <dgm:bulletEnabled val="1"/>
        </dgm:presLayoutVars>
      </dgm:prSet>
      <dgm:spPr/>
      <dgm:t>
        <a:bodyPr/>
        <a:lstStyle/>
        <a:p>
          <a:endParaRPr lang="en-GB"/>
        </a:p>
      </dgm:t>
    </dgm:pt>
    <dgm:pt modelId="{A7F771CB-6ECF-4181-B787-A703C899ED15}" type="pres">
      <dgm:prSet presAssocID="{2FC728F9-4D6A-4EFA-AC6A-4C9B5D888080}" presName="sibTransFirstNode" presStyleLbl="bgShp" presStyleIdx="0" presStyleCnt="1"/>
      <dgm:spPr/>
      <dgm:t>
        <a:bodyPr/>
        <a:lstStyle/>
        <a:p>
          <a:endParaRPr lang="en-GB"/>
        </a:p>
      </dgm:t>
    </dgm:pt>
    <dgm:pt modelId="{E1FF7AC0-EC23-4452-AC9E-14CC906D7166}" type="pres">
      <dgm:prSet presAssocID="{28888FC4-13E2-48FE-B0A1-CF72D42BC4D0}" presName="nodeFollowingNodes" presStyleLbl="node1" presStyleIdx="1" presStyleCnt="5">
        <dgm:presLayoutVars>
          <dgm:bulletEnabled val="1"/>
        </dgm:presLayoutVars>
      </dgm:prSet>
      <dgm:spPr/>
      <dgm:t>
        <a:bodyPr/>
        <a:lstStyle/>
        <a:p>
          <a:endParaRPr lang="en-GB"/>
        </a:p>
      </dgm:t>
    </dgm:pt>
    <dgm:pt modelId="{2FAEC207-9C92-443A-98BE-99692BAABB8F}" type="pres">
      <dgm:prSet presAssocID="{AF9C47E4-2280-4F3E-97BA-96EF3018904C}" presName="nodeFollowingNodes" presStyleLbl="node1" presStyleIdx="2" presStyleCnt="5">
        <dgm:presLayoutVars>
          <dgm:bulletEnabled val="1"/>
        </dgm:presLayoutVars>
      </dgm:prSet>
      <dgm:spPr/>
      <dgm:t>
        <a:bodyPr/>
        <a:lstStyle/>
        <a:p>
          <a:endParaRPr lang="en-GB"/>
        </a:p>
      </dgm:t>
    </dgm:pt>
    <dgm:pt modelId="{31791F47-DDD8-4527-AD75-926925ADA5D0}" type="pres">
      <dgm:prSet presAssocID="{A2063CB1-8EE1-482B-BA7B-885CCB1ADD16}" presName="nodeFollowingNodes" presStyleLbl="node1" presStyleIdx="3" presStyleCnt="5">
        <dgm:presLayoutVars>
          <dgm:bulletEnabled val="1"/>
        </dgm:presLayoutVars>
      </dgm:prSet>
      <dgm:spPr/>
      <dgm:t>
        <a:bodyPr/>
        <a:lstStyle/>
        <a:p>
          <a:endParaRPr lang="en-GB"/>
        </a:p>
      </dgm:t>
    </dgm:pt>
    <dgm:pt modelId="{56BF1A64-9B01-4E47-808F-65E71E0D349A}" type="pres">
      <dgm:prSet presAssocID="{E4520A41-CE7C-42BE-ADB7-DA8C8AAB54D7}" presName="nodeFollowingNodes" presStyleLbl="node1" presStyleIdx="4" presStyleCnt="5">
        <dgm:presLayoutVars>
          <dgm:bulletEnabled val="1"/>
        </dgm:presLayoutVars>
      </dgm:prSet>
      <dgm:spPr/>
      <dgm:t>
        <a:bodyPr/>
        <a:lstStyle/>
        <a:p>
          <a:endParaRPr lang="en-GB"/>
        </a:p>
      </dgm:t>
    </dgm:pt>
  </dgm:ptLst>
  <dgm:cxnLst>
    <dgm:cxn modelId="{7B696A05-A289-47B0-BA7B-990A02CA212B}" type="presOf" srcId="{3671A964-1F8D-471A-938D-EA2C17DF842C}" destId="{1954C35C-5704-4FE5-AFC1-BD84920CF01E}" srcOrd="0" destOrd="0" presId="urn:microsoft.com/office/officeart/2005/8/layout/cycle3"/>
    <dgm:cxn modelId="{3F17F284-7B0D-446E-96AE-76A7942D23AE}" type="presOf" srcId="{E4520A41-CE7C-42BE-ADB7-DA8C8AAB54D7}" destId="{56BF1A64-9B01-4E47-808F-65E71E0D349A}" srcOrd="0" destOrd="0" presId="urn:microsoft.com/office/officeart/2005/8/layout/cycle3"/>
    <dgm:cxn modelId="{2ABC1195-7AD8-43E7-9D0E-4B948671670D}" type="presOf" srcId="{28888FC4-13E2-48FE-B0A1-CF72D42BC4D0}" destId="{E1FF7AC0-EC23-4452-AC9E-14CC906D7166}" srcOrd="0" destOrd="0" presId="urn:microsoft.com/office/officeart/2005/8/layout/cycle3"/>
    <dgm:cxn modelId="{8284BC31-93FC-4A50-80EE-A2DE17CF8A41}" srcId="{87D88BC7-DB43-4144-946F-DB675539EF42}" destId="{AF9C47E4-2280-4F3E-97BA-96EF3018904C}" srcOrd="2" destOrd="0" parTransId="{85D277F9-BAB3-4E98-8668-24E574A9E19B}" sibTransId="{19D9E60B-5AA6-4114-961D-FB6073B87A9E}"/>
    <dgm:cxn modelId="{D5764030-1A6D-400A-B093-31BB0ED5049F}" type="presOf" srcId="{87D88BC7-DB43-4144-946F-DB675539EF42}" destId="{D70852BB-0DBE-4089-AA88-904E647680B2}" srcOrd="0" destOrd="0" presId="urn:microsoft.com/office/officeart/2005/8/layout/cycle3"/>
    <dgm:cxn modelId="{9E7DA95B-8686-4BFE-AFCF-72E27603C708}" srcId="{87D88BC7-DB43-4144-946F-DB675539EF42}" destId="{A2063CB1-8EE1-482B-BA7B-885CCB1ADD16}" srcOrd="3" destOrd="0" parTransId="{3FF5F1FB-985F-43A3-9D5C-AF46E93EFA68}" sibTransId="{7C57283E-4BAA-4D7C-BA86-80644EAA609B}"/>
    <dgm:cxn modelId="{147E7E3C-9711-4D26-B7D0-98AAF1EA2238}" srcId="{87D88BC7-DB43-4144-946F-DB675539EF42}" destId="{E4520A41-CE7C-42BE-ADB7-DA8C8AAB54D7}" srcOrd="4" destOrd="0" parTransId="{F030307A-D9F6-42EE-8D71-CA30776D2C9C}" sibTransId="{10C86620-32E9-4052-BBC0-9C926B509E3B}"/>
    <dgm:cxn modelId="{15117D76-9743-4407-B6FF-409EC9599768}" type="presOf" srcId="{A2063CB1-8EE1-482B-BA7B-885CCB1ADD16}" destId="{31791F47-DDD8-4527-AD75-926925ADA5D0}" srcOrd="0" destOrd="0" presId="urn:microsoft.com/office/officeart/2005/8/layout/cycle3"/>
    <dgm:cxn modelId="{1BF06889-E211-4477-87AF-09677D5A5378}" type="presOf" srcId="{2FC728F9-4D6A-4EFA-AC6A-4C9B5D888080}" destId="{A7F771CB-6ECF-4181-B787-A703C899ED15}" srcOrd="0" destOrd="0" presId="urn:microsoft.com/office/officeart/2005/8/layout/cycle3"/>
    <dgm:cxn modelId="{79836A5B-DF39-4C95-B8B3-77E53EAA48ED}" srcId="{87D88BC7-DB43-4144-946F-DB675539EF42}" destId="{28888FC4-13E2-48FE-B0A1-CF72D42BC4D0}" srcOrd="1" destOrd="0" parTransId="{6331FED4-7FE9-4C15-86DF-3F21D04F0ABA}" sibTransId="{DB0E897D-4A4D-452F-B07E-AD482108A7BB}"/>
    <dgm:cxn modelId="{C4C51C39-D381-4A2F-B194-841C9CD28546}" srcId="{87D88BC7-DB43-4144-946F-DB675539EF42}" destId="{3671A964-1F8D-471A-938D-EA2C17DF842C}" srcOrd="0" destOrd="0" parTransId="{56EE407E-A907-4041-A3F4-3D2F3D98AC69}" sibTransId="{2FC728F9-4D6A-4EFA-AC6A-4C9B5D888080}"/>
    <dgm:cxn modelId="{6A518F79-CC90-4277-81BE-C3F1963EDAA1}" type="presOf" srcId="{AF9C47E4-2280-4F3E-97BA-96EF3018904C}" destId="{2FAEC207-9C92-443A-98BE-99692BAABB8F}" srcOrd="0" destOrd="0" presId="urn:microsoft.com/office/officeart/2005/8/layout/cycle3"/>
    <dgm:cxn modelId="{A75AEB2D-4508-4336-AA7D-5C919BFA2E44}" type="presParOf" srcId="{D70852BB-0DBE-4089-AA88-904E647680B2}" destId="{51907CB6-3CB7-42B5-84C4-F7232A07F462}" srcOrd="0" destOrd="0" presId="urn:microsoft.com/office/officeart/2005/8/layout/cycle3"/>
    <dgm:cxn modelId="{D154BA63-5E94-44C6-8031-4F340CA4C0CA}" type="presParOf" srcId="{51907CB6-3CB7-42B5-84C4-F7232A07F462}" destId="{1954C35C-5704-4FE5-AFC1-BD84920CF01E}" srcOrd="0" destOrd="0" presId="urn:microsoft.com/office/officeart/2005/8/layout/cycle3"/>
    <dgm:cxn modelId="{9A24B7BD-61BF-4D2D-83F5-F63BCBAE979F}" type="presParOf" srcId="{51907CB6-3CB7-42B5-84C4-F7232A07F462}" destId="{A7F771CB-6ECF-4181-B787-A703C899ED15}" srcOrd="1" destOrd="0" presId="urn:microsoft.com/office/officeart/2005/8/layout/cycle3"/>
    <dgm:cxn modelId="{7CDF8B86-BA31-4EE1-AB17-663DC485EB3D}" type="presParOf" srcId="{51907CB6-3CB7-42B5-84C4-F7232A07F462}" destId="{E1FF7AC0-EC23-4452-AC9E-14CC906D7166}" srcOrd="2" destOrd="0" presId="urn:microsoft.com/office/officeart/2005/8/layout/cycle3"/>
    <dgm:cxn modelId="{2359D5ED-3A2E-4FB6-B0D7-07DB7C5D6748}" type="presParOf" srcId="{51907CB6-3CB7-42B5-84C4-F7232A07F462}" destId="{2FAEC207-9C92-443A-98BE-99692BAABB8F}" srcOrd="3" destOrd="0" presId="urn:microsoft.com/office/officeart/2005/8/layout/cycle3"/>
    <dgm:cxn modelId="{D5CCEE33-76CF-45E7-8B3E-ED91DA18FF6E}" type="presParOf" srcId="{51907CB6-3CB7-42B5-84C4-F7232A07F462}" destId="{31791F47-DDD8-4527-AD75-926925ADA5D0}" srcOrd="4" destOrd="0" presId="urn:microsoft.com/office/officeart/2005/8/layout/cycle3"/>
    <dgm:cxn modelId="{97EA8482-C16E-44E1-BB99-7E181FCDE26B}" type="presParOf" srcId="{51907CB6-3CB7-42B5-84C4-F7232A07F462}" destId="{56BF1A64-9B01-4E47-808F-65E71E0D349A}" srcOrd="5"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771CB-6ECF-4181-B787-A703C899ED15}">
      <dsp:nvSpPr>
        <dsp:cNvPr id="0" name=""/>
        <dsp:cNvSpPr/>
      </dsp:nvSpPr>
      <dsp:spPr>
        <a:xfrm>
          <a:off x="796038" y="137124"/>
          <a:ext cx="5723122" cy="5723122"/>
        </a:xfrm>
        <a:prstGeom prst="circularArrow">
          <a:avLst>
            <a:gd name="adj1" fmla="val 5544"/>
            <a:gd name="adj2" fmla="val 330680"/>
            <a:gd name="adj3" fmla="val 13782985"/>
            <a:gd name="adj4" fmla="val 17381669"/>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54C35C-5704-4FE5-AFC1-BD84920CF01E}">
      <dsp:nvSpPr>
        <dsp:cNvPr id="0" name=""/>
        <dsp:cNvSpPr/>
      </dsp:nvSpPr>
      <dsp:spPr>
        <a:xfrm>
          <a:off x="2321718" y="172548"/>
          <a:ext cx="2671762" cy="13358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GB" sz="3200" kern="1200" dirty="0" smtClean="0">
              <a:latin typeface="Tw Cen MT" pitchFamily="34" charset="0"/>
            </a:rPr>
            <a:t>They never stopped training.</a:t>
          </a:r>
          <a:endParaRPr lang="en-GB" sz="3200" kern="1200" dirty="0">
            <a:latin typeface="Tw Cen MT" pitchFamily="34" charset="0"/>
          </a:endParaRPr>
        </a:p>
      </dsp:txBody>
      <dsp:txXfrm>
        <a:off x="2386930" y="237760"/>
        <a:ext cx="2541338" cy="1205457"/>
      </dsp:txXfrm>
    </dsp:sp>
    <dsp:sp modelId="{E1FF7AC0-EC23-4452-AC9E-14CC906D7166}">
      <dsp:nvSpPr>
        <dsp:cNvPr id="0" name=""/>
        <dsp:cNvSpPr/>
      </dsp:nvSpPr>
      <dsp:spPr>
        <a:xfrm>
          <a:off x="4642832" y="1858936"/>
          <a:ext cx="2671762" cy="13358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GB" sz="3200" kern="1200" dirty="0" smtClean="0">
              <a:latin typeface="Tw Cen MT" pitchFamily="34" charset="0"/>
            </a:rPr>
            <a:t>They were very organised.</a:t>
          </a:r>
          <a:endParaRPr lang="en-GB" sz="3200" kern="1200" dirty="0">
            <a:latin typeface="Tw Cen MT" pitchFamily="34" charset="0"/>
          </a:endParaRPr>
        </a:p>
      </dsp:txBody>
      <dsp:txXfrm>
        <a:off x="4708044" y="1924148"/>
        <a:ext cx="2541338" cy="1205457"/>
      </dsp:txXfrm>
    </dsp:sp>
    <dsp:sp modelId="{2FAEC207-9C92-443A-98BE-99692BAABB8F}">
      <dsp:nvSpPr>
        <dsp:cNvPr id="0" name=""/>
        <dsp:cNvSpPr/>
      </dsp:nvSpPr>
      <dsp:spPr>
        <a:xfrm>
          <a:off x="3756246" y="4587570"/>
          <a:ext cx="2671762" cy="13358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GB" sz="3200" kern="1200" dirty="0" smtClean="0">
              <a:latin typeface="Tw Cen MT" pitchFamily="34" charset="0"/>
            </a:rPr>
            <a:t>They were well led.</a:t>
          </a:r>
          <a:endParaRPr lang="en-GB" sz="3200" kern="1200" dirty="0">
            <a:latin typeface="Tw Cen MT" pitchFamily="34" charset="0"/>
          </a:endParaRPr>
        </a:p>
      </dsp:txBody>
      <dsp:txXfrm>
        <a:off x="3821458" y="4652782"/>
        <a:ext cx="2541338" cy="1205457"/>
      </dsp:txXfrm>
    </dsp:sp>
    <dsp:sp modelId="{31791F47-DDD8-4527-AD75-926925ADA5D0}">
      <dsp:nvSpPr>
        <dsp:cNvPr id="0" name=""/>
        <dsp:cNvSpPr/>
      </dsp:nvSpPr>
      <dsp:spPr>
        <a:xfrm>
          <a:off x="887191" y="4587570"/>
          <a:ext cx="2671762" cy="13358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GB" sz="3200" kern="1200" dirty="0" smtClean="0">
              <a:latin typeface="Tw Cen MT" pitchFamily="34" charset="0"/>
            </a:rPr>
            <a:t>They had better weapons.</a:t>
          </a:r>
          <a:endParaRPr lang="en-GB" sz="3200" kern="1200" dirty="0">
            <a:latin typeface="Tw Cen MT" pitchFamily="34" charset="0"/>
          </a:endParaRPr>
        </a:p>
      </dsp:txBody>
      <dsp:txXfrm>
        <a:off x="952403" y="4652782"/>
        <a:ext cx="2541338" cy="1205457"/>
      </dsp:txXfrm>
    </dsp:sp>
    <dsp:sp modelId="{56BF1A64-9B01-4E47-808F-65E71E0D349A}">
      <dsp:nvSpPr>
        <dsp:cNvPr id="0" name=""/>
        <dsp:cNvSpPr/>
      </dsp:nvSpPr>
      <dsp:spPr>
        <a:xfrm>
          <a:off x="604" y="1858936"/>
          <a:ext cx="2671762" cy="13358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GB" sz="3200" kern="1200" dirty="0" smtClean="0">
              <a:latin typeface="Tw Cen MT" pitchFamily="34" charset="0"/>
            </a:rPr>
            <a:t>They were very disciplined.</a:t>
          </a:r>
          <a:endParaRPr lang="en-GB" sz="3200" kern="1200" dirty="0">
            <a:latin typeface="Tw Cen MT" pitchFamily="34" charset="0"/>
          </a:endParaRPr>
        </a:p>
      </dsp:txBody>
      <dsp:txXfrm>
        <a:off x="65816" y="1924148"/>
        <a:ext cx="2541338" cy="1205457"/>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9FE4C7-22C4-4752-9B04-4EB9D63C5227}" type="datetimeFigureOut">
              <a:rPr lang="en-GB" smtClean="0"/>
              <a:pPr/>
              <a:t>08/05/2020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8F7816-A6A2-4861-B3EE-873D0C563E1A}" type="slidenum">
              <a:rPr lang="en-GB" smtClean="0"/>
              <a:pPr/>
              <a:t>‹#›</a:t>
            </a:fld>
            <a:endParaRPr lang="en-GB"/>
          </a:p>
        </p:txBody>
      </p:sp>
    </p:spTree>
    <p:extLst>
      <p:ext uri="{BB962C8B-B14F-4D97-AF65-F5344CB8AC3E}">
        <p14:creationId xmlns:p14="http://schemas.microsoft.com/office/powerpoint/2010/main" val="1222094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8F7816-A6A2-4861-B3EE-873D0C563E1A}" type="slidenum">
              <a:rPr lang="en-GB" smtClean="0"/>
              <a:pPr/>
              <a:t>3</a:t>
            </a:fld>
            <a:endParaRPr lang="en-GB"/>
          </a:p>
        </p:txBody>
      </p:sp>
    </p:spTree>
    <p:extLst>
      <p:ext uri="{BB962C8B-B14F-4D97-AF65-F5344CB8AC3E}">
        <p14:creationId xmlns:p14="http://schemas.microsoft.com/office/powerpoint/2010/main" val="4236604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8F7816-A6A2-4861-B3EE-873D0C563E1A}" type="slidenum">
              <a:rPr lang="en-GB" smtClean="0"/>
              <a:pPr/>
              <a:t>4</a:t>
            </a:fld>
            <a:endParaRPr lang="en-GB"/>
          </a:p>
        </p:txBody>
      </p:sp>
    </p:spTree>
    <p:extLst>
      <p:ext uri="{BB962C8B-B14F-4D97-AF65-F5344CB8AC3E}">
        <p14:creationId xmlns:p14="http://schemas.microsoft.com/office/powerpoint/2010/main" val="3744417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ED05EF2-C263-44A3-B417-BAE1A824AB14}" type="datetimeFigureOut">
              <a:rPr lang="en-US" smtClean="0"/>
              <a:pPr/>
              <a:t>5/8/2020</a:t>
            </a:fld>
            <a:endParaRPr lang="en-US"/>
          </a:p>
        </p:txBody>
      </p:sp>
      <p:sp>
        <p:nvSpPr>
          <p:cNvPr id="5" name="Footer Placeholder 4"/>
          <p:cNvSpPr>
            <a:spLocks noGrp="1"/>
          </p:cNvSpPr>
          <p:nvPr>
            <p:ph type="ftr" sz="quarter" idx="11"/>
          </p:nvPr>
        </p:nvSpPr>
        <p:spPr/>
        <p:txBody>
          <a:bodyPr/>
          <a:lstStyle/>
          <a:p>
            <a:r>
              <a:rPr lang="en-GB" smtClean="0"/>
              <a:t>National Curriculum Key Stage 2 History </a:t>
            </a:r>
            <a:endParaRPr lang="en-US" dirty="0"/>
          </a:p>
        </p:txBody>
      </p:sp>
      <p:sp>
        <p:nvSpPr>
          <p:cNvPr id="6" name="Slide Number Placeholder 5"/>
          <p:cNvSpPr>
            <a:spLocks noGrp="1"/>
          </p:cNvSpPr>
          <p:nvPr>
            <p:ph type="sldNum" sz="quarter" idx="12"/>
          </p:nvPr>
        </p:nvSpPr>
        <p:spPr/>
        <p:txBody>
          <a:bodyPr/>
          <a:lstStyle/>
          <a:p>
            <a:fld id="{993DC861-013D-417F-8973-79752FAAF95B}" type="slidenum">
              <a:rPr lang="en-US" smtClean="0"/>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4419600"/>
            <a:ext cx="6781800" cy="16002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D05EF2-C263-44A3-B417-BAE1A824AB14}" type="datetimeFigureOut">
              <a:rPr lang="en-US" smtClean="0"/>
              <a:pPr/>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p:transition spd="slow">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D05EF2-C263-44A3-B417-BAE1A824AB14}" type="datetimeFigureOut">
              <a:rPr lang="en-US" smtClean="0"/>
              <a:pPr/>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DC861-013D-417F-8973-79752FAAF95B}" type="slidenum">
              <a:rPr lang="en-US" smtClean="0"/>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D05EF2-C263-44A3-B417-BAE1A824AB14}" type="datetimeFigureOut">
              <a:rPr lang="en-US" smtClean="0"/>
              <a:pPr/>
              <a:t>5/8/2020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D05EF2-C263-44A3-B417-BAE1A824AB14}" type="datetimeFigureOut">
              <a:rPr lang="en-US" smtClean="0"/>
              <a:pPr/>
              <a:t>5/8/2020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3DC861-013D-417F-8973-79752FAAF95B}" type="slidenum">
              <a:rPr lang="en-US" smtClean="0"/>
              <a:pPr/>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D05EF2-C263-44A3-B417-BAE1A824AB14}" type="datetimeFigureOut">
              <a:rPr lang="en-US" smtClean="0"/>
              <a:pPr/>
              <a:t>5/8/2020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D05EF2-C263-44A3-B417-BAE1A824AB14}" type="datetimeFigureOut">
              <a:rPr lang="en-US" smtClean="0"/>
              <a:pPr/>
              <a:t>5/8/2020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D05EF2-C263-44A3-B417-BAE1A824AB14}" type="datetimeFigureOut">
              <a:rPr lang="en-US" smtClean="0"/>
              <a:pPr/>
              <a:t>5/8/2020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3DC861-013D-417F-8973-79752FAAF95B}" type="slidenum">
              <a:rPr lang="en-US" smtClean="0"/>
              <a:pPr/>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D05EF2-C263-44A3-B417-BAE1A824AB14}" type="datetimeFigureOut">
              <a:rPr lang="en-US" smtClean="0"/>
              <a:pPr/>
              <a:t>5/8/2020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D05EF2-C263-44A3-B417-BAE1A824AB14}" type="datetimeFigureOut">
              <a:rPr lang="en-US" smtClean="0"/>
              <a:pPr/>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p:transition spd="slow">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D05EF2-C263-44A3-B417-BAE1A824AB14}" type="datetimeFigureOut">
              <a:rPr lang="en-US" smtClean="0"/>
              <a:pPr/>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DC861-013D-417F-8973-79752FAAF95B}" type="slidenum">
              <a:rPr lang="en-US" smtClean="0"/>
              <a:pPr/>
              <a:t>‹#›</a:t>
            </a:fld>
            <a:endParaRPr lang="en-US"/>
          </a:p>
        </p:txBody>
      </p:sp>
    </p:spTree>
  </p:cSld>
  <p:clrMapOvr>
    <a:masterClrMapping/>
  </p:clrMapOvr>
  <p:transition spd="slow">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8" name="Slide Number Placeholder 15"/>
          <p:cNvSpPr>
            <a:spLocks noGrp="1"/>
          </p:cNvSpPr>
          <p:nvPr>
            <p:ph type="sldNum" sz="quarter" idx="11"/>
          </p:nvPr>
        </p:nvSpPr>
        <p:spPr/>
        <p:txBody>
          <a:bodyPr/>
          <a:lstStyle>
            <a:lvl1pPr>
              <a:defRPr/>
            </a:lvl1pPr>
          </a:lstStyle>
          <a:p>
            <a:pPr>
              <a:defRPr/>
            </a:pPr>
            <a:fld id="{98F9201F-D64D-4D03-A6B0-0DB5BDAA28BD}" type="slidenum">
              <a:rPr lang="en-US">
                <a:solidFill>
                  <a:srgbClr val="DEF5FA"/>
                </a:solidFill>
              </a:rPr>
              <a:pPr>
                <a:defRPr/>
              </a:pPr>
              <a:t>‹#›</a:t>
            </a:fld>
            <a:endParaRPr lang="en-US" dirty="0">
              <a:solidFill>
                <a:srgbClr val="DEF5FA"/>
              </a:solidFill>
            </a:endParaRPr>
          </a:p>
        </p:txBody>
      </p:sp>
      <p:sp>
        <p:nvSpPr>
          <p:cNvPr id="10" name="Footer Placeholder 16"/>
          <p:cNvSpPr>
            <a:spLocks noGrp="1"/>
          </p:cNvSpPr>
          <p:nvPr>
            <p:ph type="ftr" sz="quarter" idx="12"/>
          </p:nvPr>
        </p:nvSpPr>
        <p:spPr/>
        <p:txBody>
          <a:bodyPr/>
          <a:lstStyle>
            <a:lvl1pPr>
              <a:defRPr/>
            </a:lvl1pPr>
          </a:lstStyle>
          <a:p>
            <a:pPr>
              <a:defRPr/>
            </a:pPr>
            <a:r>
              <a:rPr lang="en-US" dirty="0">
                <a:solidFill>
                  <a:srgbClr val="DEF5FA"/>
                </a:solidFill>
              </a:rPr>
              <a:t>Playing movies</a:t>
            </a:r>
          </a:p>
        </p:txBody>
      </p:sp>
    </p:spTree>
    <p:extLst>
      <p:ext uri="{BB962C8B-B14F-4D97-AF65-F5344CB8AC3E}">
        <p14:creationId xmlns:p14="http://schemas.microsoft.com/office/powerpoint/2010/main" val="217386817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5D1AFD8-23D5-4364-A16B-BE79E0A134A4}"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842592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5"/>
          <p:cNvSpPr>
            <a:spLocks noGrp="1"/>
          </p:cNvSpPr>
          <p:nvPr>
            <p:ph type="sldNum" sz="quarter" idx="12"/>
          </p:nvPr>
        </p:nvSpPr>
        <p:spPr/>
        <p:txBody>
          <a:bodyPr/>
          <a:lstStyle>
            <a:lvl1pPr>
              <a:defRPr/>
            </a:lvl1pPr>
          </a:lstStyle>
          <a:p>
            <a:pPr>
              <a:defRPr/>
            </a:pPr>
            <a:fld id="{A2F34315-AD13-45D7-9928-8ADE94F6311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91919650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EE972CEB-C0A4-4914-804B-DE060486C52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99960343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6DB03EF9-1AE8-4A95-A1ED-48662D8893DC}" type="slidenum">
              <a:rPr lang="en-US">
                <a:solidFill>
                  <a:srgbClr val="DEF5FA"/>
                </a:solidFill>
              </a:rPr>
              <a:pPr>
                <a:defRPr/>
              </a:pPr>
              <a:t>‹#›</a:t>
            </a:fld>
            <a:endParaRPr lang="en-US" dirty="0">
              <a:solidFill>
                <a:srgbClr val="DEF5FA"/>
              </a:solidFill>
            </a:endParaRPr>
          </a:p>
        </p:txBody>
      </p:sp>
      <p:sp>
        <p:nvSpPr>
          <p:cNvPr id="10" name="Footer Placeholder 7"/>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11" name="Date Placeholder 6"/>
          <p:cNvSpPr>
            <a:spLocks noGrp="1"/>
          </p:cNvSpPr>
          <p:nvPr>
            <p:ph type="dt" sz="half" idx="12"/>
          </p:nvPr>
        </p:nvSpPr>
        <p:spPr/>
        <p:txBody>
          <a:bodyPr/>
          <a:lstStyle>
            <a:lvl1pPr>
              <a:defRPr/>
            </a:lvl1pPr>
          </a:lstStyle>
          <a:p>
            <a:pPr>
              <a:defRPr/>
            </a:pPr>
            <a:endParaRPr lang="en-US" dirty="0">
              <a:solidFill>
                <a:srgbClr val="DEF5FA"/>
              </a:solidFill>
            </a:endParaRPr>
          </a:p>
        </p:txBody>
      </p:sp>
    </p:spTree>
    <p:extLst>
      <p:ext uri="{BB962C8B-B14F-4D97-AF65-F5344CB8AC3E}">
        <p14:creationId xmlns:p14="http://schemas.microsoft.com/office/powerpoint/2010/main" val="80754619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4"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5" name="Slide Number Placeholder 21"/>
          <p:cNvSpPr>
            <a:spLocks noGrp="1"/>
          </p:cNvSpPr>
          <p:nvPr>
            <p:ph type="sldNum" sz="quarter" idx="12"/>
          </p:nvPr>
        </p:nvSpPr>
        <p:spPr/>
        <p:txBody>
          <a:bodyPr/>
          <a:lstStyle>
            <a:lvl1pPr>
              <a:defRPr/>
            </a:lvl1pPr>
          </a:lstStyle>
          <a:p>
            <a:pPr>
              <a:defRPr/>
            </a:pPr>
            <a:fld id="{C65A9116-3D8A-439D-9F8C-5BF0070EB42C}"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5944341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3"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4" name="Slide Number Placeholder 21"/>
          <p:cNvSpPr>
            <a:spLocks noGrp="1"/>
          </p:cNvSpPr>
          <p:nvPr>
            <p:ph type="sldNum" sz="quarter" idx="12"/>
          </p:nvPr>
        </p:nvSpPr>
        <p:spPr/>
        <p:txBody>
          <a:bodyPr/>
          <a:lstStyle>
            <a:lvl1pPr>
              <a:defRPr/>
            </a:lvl1pPr>
          </a:lstStyle>
          <a:p>
            <a:pPr>
              <a:defRPr/>
            </a:pPr>
            <a:fld id="{42215BD1-B2AF-4297-B287-E104A1D101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5109382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B4750B40-B656-4C3F-906A-EE9A75CD9D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06603517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1E057B10-A272-4683-B80A-A23127C47423}"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67874099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D51068DE-94D6-4487-930A-D469B8C21636}"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6471978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D419029-F3BE-42DE-B592-C4B2020BC20A}"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23475753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71325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5846344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AED05EF2-C263-44A3-B417-BAE1A824AB14}" type="datetimeFigureOut">
              <a:rPr lang="en-US" smtClean="0"/>
              <a:pPr/>
              <a:t>5/8/2020</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993DC861-013D-417F-8973-79752FAAF95B}" type="slidenum">
              <a:rPr lang="en-US" smtClean="0"/>
              <a:pPr/>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59436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Lst>
  <p:transition spd="slow">
    <p:pull/>
  </p:transition>
  <p:timing>
    <p:tnLst>
      <p:par>
        <p:cTn id="1" dur="indefinite" restart="never" nodeType="tmRoot"/>
      </p:par>
    </p:tnLst>
  </p:timing>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cs typeface="+mn-cs"/>
              </a:defRPr>
            </a:lvl1pPr>
          </a:lstStyle>
          <a:p>
            <a:pPr fontAlgn="base">
              <a:spcBef>
                <a:spcPct val="0"/>
              </a:spcBef>
              <a:spcAft>
                <a:spcPct val="0"/>
              </a:spcAft>
              <a:defRPr/>
            </a:pPr>
            <a:endParaRPr lang="en-US" dirty="0">
              <a:solidFill>
                <a:srgbClr val="DEF5FA"/>
              </a:solidFill>
              <a:latin typeface="Arial" charset="0"/>
            </a:endParaRPr>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cs typeface="+mn-cs"/>
              </a:defRPr>
            </a:lvl1pPr>
          </a:lstStyle>
          <a:p>
            <a:pPr fontAlgn="base">
              <a:spcBef>
                <a:spcPct val="0"/>
              </a:spcBef>
              <a:spcAft>
                <a:spcPct val="0"/>
              </a:spcAft>
              <a:defRPr/>
            </a:pPr>
            <a:r>
              <a:rPr lang="en-US" dirty="0">
                <a:solidFill>
                  <a:srgbClr val="DEF5FA"/>
                </a:solidFill>
                <a:latin typeface="Arial" charset="0"/>
              </a:rPr>
              <a:t>Playing movies</a:t>
            </a:r>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cs typeface="+mn-cs"/>
              </a:defRPr>
            </a:lvl1pPr>
          </a:lstStyle>
          <a:p>
            <a:pPr fontAlgn="base">
              <a:spcBef>
                <a:spcPct val="0"/>
              </a:spcBef>
              <a:spcAft>
                <a:spcPct val="0"/>
              </a:spcAft>
              <a:defRPr/>
            </a:pPr>
            <a:fld id="{A5E0AC8E-2C4C-48AC-8337-CBC459C91D72}" type="slidenum">
              <a:rPr lang="en-US">
                <a:solidFill>
                  <a:srgbClr val="DEF5FA"/>
                </a:solidFill>
                <a:latin typeface="Arial" charset="0"/>
              </a:rPr>
              <a:pPr fontAlgn="base">
                <a:spcBef>
                  <a:spcPct val="0"/>
                </a:spcBef>
                <a:spcAft>
                  <a:spcPct val="0"/>
                </a:spcAft>
                <a:defRPr/>
              </a:pPr>
              <a:t>‹#›</a:t>
            </a:fld>
            <a:endParaRPr lang="en-US" dirty="0">
              <a:solidFill>
                <a:srgbClr val="DEF5FA"/>
              </a:solidFill>
              <a:latin typeface="Arial" charset="0"/>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extLst>
      <p:ext uri="{BB962C8B-B14F-4D97-AF65-F5344CB8AC3E}">
        <p14:creationId xmlns:p14="http://schemas.microsoft.com/office/powerpoint/2010/main" val="2405030031"/>
      </p:ext>
    </p:extLst>
  </p:cSld>
  <p:clrMap bg1="dk1" tx1="lt1" bg2="dk2" tx2="lt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 id="2147483995" r:id="rId9"/>
    <p:sldLayoutId id="2147483996" r:id="rId10"/>
    <p:sldLayoutId id="2147483997" r:id="rId11"/>
    <p:sldLayoutId id="2147483998" r:id="rId12"/>
    <p:sldLayoutId id="2147483999" r:id="rId13"/>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hf sldNum="0" hd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88261A"/>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711E14"/>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88261A"/>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88261A"/>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hyperlink" Target="http://www.historyinteractive.co.uk/" TargetMode="Externa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wmf"/><Relationship Id="rId3" Type="http://schemas.openxmlformats.org/officeDocument/2006/relationships/slideLayout" Target="../slideLayouts/slideLayout2.xml"/><Relationship Id="rId21" Type="http://schemas.openxmlformats.org/officeDocument/2006/relationships/image" Target="../media/image20.wmf"/><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2" Type="http://schemas.openxmlformats.org/officeDocument/2006/relationships/audio" Target="../media/media2.wma"/><Relationship Id="rId16" Type="http://schemas.openxmlformats.org/officeDocument/2006/relationships/image" Target="../media/image15.png"/><Relationship Id="rId20" Type="http://schemas.openxmlformats.org/officeDocument/2006/relationships/image" Target="../media/image19.wmf"/><Relationship Id="rId29" Type="http://schemas.openxmlformats.org/officeDocument/2006/relationships/image" Target="../media/image28.wmf"/><Relationship Id="rId1" Type="http://schemas.microsoft.com/office/2007/relationships/media" Target="../media/media2.wma"/><Relationship Id="rId6" Type="http://schemas.openxmlformats.org/officeDocument/2006/relationships/audio" Target="../media/audio2.wav"/><Relationship Id="rId11" Type="http://schemas.openxmlformats.org/officeDocument/2006/relationships/image" Target="../media/image10.png"/><Relationship Id="rId24" Type="http://schemas.openxmlformats.org/officeDocument/2006/relationships/image" Target="../media/image23.wmf"/><Relationship Id="rId32" Type="http://schemas.openxmlformats.org/officeDocument/2006/relationships/image" Target="../media/image31.gif"/><Relationship Id="rId5" Type="http://schemas.openxmlformats.org/officeDocument/2006/relationships/audio" Target="../media/audio1.wav"/><Relationship Id="rId15" Type="http://schemas.openxmlformats.org/officeDocument/2006/relationships/image" Target="../media/image14.png"/><Relationship Id="rId23" Type="http://schemas.openxmlformats.org/officeDocument/2006/relationships/image" Target="../media/image22.wmf"/><Relationship Id="rId28" Type="http://schemas.openxmlformats.org/officeDocument/2006/relationships/image" Target="../media/image27.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wmf"/><Relationship Id="rId4" Type="http://schemas.openxmlformats.org/officeDocument/2006/relationships/notesSlide" Target="../notesSlides/notesSlide1.xml"/><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wmf"/><Relationship Id="rId30" Type="http://schemas.openxmlformats.org/officeDocument/2006/relationships/image" Target="../media/image29.wmf"/></Relationships>
</file>

<file path=ppt/slides/_rels/slide4.xml.rels><?xml version="1.0" encoding="UTF-8" standalone="yes"?>
<Relationships xmlns="http://schemas.openxmlformats.org/package/2006/relationships"><Relationship Id="rId8" Type="http://schemas.openxmlformats.org/officeDocument/2006/relationships/image" Target="../media/image35.gif"/><Relationship Id="rId3" Type="http://schemas.openxmlformats.org/officeDocument/2006/relationships/slideLayout" Target="../slideLayouts/slideLayout2.xml"/><Relationship Id="rId7" Type="http://schemas.openxmlformats.org/officeDocument/2006/relationships/image" Target="../media/image34.png"/><Relationship Id="rId2" Type="http://schemas.openxmlformats.org/officeDocument/2006/relationships/audio" Target="../media/media3.wma"/><Relationship Id="rId1" Type="http://schemas.microsoft.com/office/2007/relationships/media" Target="../media/media3.wma"/><Relationship Id="rId6" Type="http://schemas.openxmlformats.org/officeDocument/2006/relationships/image" Target="../media/image33.png"/><Relationship Id="rId11" Type="http://schemas.openxmlformats.org/officeDocument/2006/relationships/image" Target="../media/image32.png"/><Relationship Id="rId5" Type="http://schemas.openxmlformats.org/officeDocument/2006/relationships/audio" Target="../media/audio1.wav"/><Relationship Id="rId10" Type="http://schemas.openxmlformats.org/officeDocument/2006/relationships/image" Target="../media/image37.png"/><Relationship Id="rId4" Type="http://schemas.openxmlformats.org/officeDocument/2006/relationships/notesSlide" Target="../notesSlides/notesSlide2.xml"/><Relationship Id="rId9" Type="http://schemas.openxmlformats.org/officeDocument/2006/relationships/image" Target="../media/image36.jp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41.png"/><Relationship Id="rId3" Type="http://schemas.openxmlformats.org/officeDocument/2006/relationships/image" Target="../media/image38.png"/><Relationship Id="rId7" Type="http://schemas.openxmlformats.org/officeDocument/2006/relationships/image" Target="../media/image40.gif"/><Relationship Id="rId12" Type="http://schemas.microsoft.com/office/2007/relationships/diagramDrawing" Target="../diagrams/drawing1.xml"/><Relationship Id="rId2" Type="http://schemas.openxmlformats.org/officeDocument/2006/relationships/audio" Target="../media/audio1.wav"/><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hyperlink" Target="http://www.schoolsliaison.org.uk/kids/romancent.htm" TargetMode="External"/><Relationship Id="rId11" Type="http://schemas.openxmlformats.org/officeDocument/2006/relationships/diagramColors" Target="../diagrams/colors1.xml"/><Relationship Id="rId5" Type="http://schemas.openxmlformats.org/officeDocument/2006/relationships/image" Target="../media/image39.png"/><Relationship Id="rId15" Type="http://schemas.openxmlformats.org/officeDocument/2006/relationships/image" Target="../media/image43.png"/><Relationship Id="rId10" Type="http://schemas.openxmlformats.org/officeDocument/2006/relationships/diagramQuickStyle" Target="../diagrams/quickStyle1.xml"/><Relationship Id="rId4" Type="http://schemas.openxmlformats.org/officeDocument/2006/relationships/hyperlink" Target="The%20Roman%20Army.docx" TargetMode="External"/><Relationship Id="rId9" Type="http://schemas.openxmlformats.org/officeDocument/2006/relationships/diagramLayout" Target="../diagrams/layout1.xml"/><Relationship Id="rId14" Type="http://schemas.openxmlformats.org/officeDocument/2006/relationships/image" Target="../media/image42.png"/></Relationships>
</file>

<file path=ppt/slides/_rels/slide6.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hyperlink" Target="Boudicca&#8217;s%20Revolt.docx" TargetMode="External"/><Relationship Id="rId18" Type="http://schemas.openxmlformats.org/officeDocument/2006/relationships/hyperlink" Target="http://www.iadb.co.uk/romans/main.php?P=4" TargetMode="External"/><Relationship Id="rId3" Type="http://schemas.openxmlformats.org/officeDocument/2006/relationships/slideLayout" Target="../slideLayouts/slideLayout2.xml"/><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2.png"/><Relationship Id="rId2" Type="http://schemas.openxmlformats.org/officeDocument/2006/relationships/audio" Target="../media/media4.WAV"/><Relationship Id="rId16" Type="http://schemas.openxmlformats.org/officeDocument/2006/relationships/image" Target="../media/image39.png"/><Relationship Id="rId1" Type="http://schemas.microsoft.com/office/2007/relationships/media" Target="../media/media4.WAV"/><Relationship Id="rId6" Type="http://schemas.openxmlformats.org/officeDocument/2006/relationships/audio" Target="../media/audio3.wav"/><Relationship Id="rId11" Type="http://schemas.openxmlformats.org/officeDocument/2006/relationships/image" Target="../media/image49.png"/><Relationship Id="rId5" Type="http://schemas.openxmlformats.org/officeDocument/2006/relationships/audio" Target="../media/audio2.wav"/><Relationship Id="rId15" Type="http://schemas.openxmlformats.org/officeDocument/2006/relationships/hyperlink" Target="Why%20the%20Romans%20won.docx" TargetMode="External"/><Relationship Id="rId10" Type="http://schemas.openxmlformats.org/officeDocument/2006/relationships/image" Target="../media/image48.png"/><Relationship Id="rId19" Type="http://schemas.openxmlformats.org/officeDocument/2006/relationships/image" Target="../media/image40.gif"/><Relationship Id="rId4" Type="http://schemas.openxmlformats.org/officeDocument/2006/relationships/audio" Target="../media/audio1.wav"/><Relationship Id="rId9" Type="http://schemas.openxmlformats.org/officeDocument/2006/relationships/image" Target="../media/image47.png"/><Relationship Id="rId14" Type="http://schemas.openxmlformats.org/officeDocument/2006/relationships/image" Target="../media/image51.png"/></Relationships>
</file>

<file path=ppt/slides/_rels/slide7.xml.rels><?xml version="1.0" encoding="UTF-8" standalone="yes"?>
<Relationships xmlns="http://schemas.openxmlformats.org/package/2006/relationships"><Relationship Id="rId8" Type="http://schemas.openxmlformats.org/officeDocument/2006/relationships/audio" Target="../media/audio4.wav"/><Relationship Id="rId13" Type="http://schemas.openxmlformats.org/officeDocument/2006/relationships/image" Target="../media/image47.png"/><Relationship Id="rId18" Type="http://schemas.openxmlformats.org/officeDocument/2006/relationships/image" Target="../media/image59.png"/><Relationship Id="rId3" Type="http://schemas.microsoft.com/office/2007/relationships/media" Target="../media/media6.WAV"/><Relationship Id="rId7" Type="http://schemas.openxmlformats.org/officeDocument/2006/relationships/slideLayout" Target="../slideLayouts/slideLayout2.xml"/><Relationship Id="rId12" Type="http://schemas.openxmlformats.org/officeDocument/2006/relationships/image" Target="../media/image54.png"/><Relationship Id="rId17" Type="http://schemas.openxmlformats.org/officeDocument/2006/relationships/image" Target="../media/image58.png"/><Relationship Id="rId2" Type="http://schemas.openxmlformats.org/officeDocument/2006/relationships/audio" Target="../media/media5.WAV"/><Relationship Id="rId16" Type="http://schemas.openxmlformats.org/officeDocument/2006/relationships/image" Target="../media/image57.png"/><Relationship Id="rId1" Type="http://schemas.microsoft.com/office/2007/relationships/media" Target="../media/media5.WAV"/><Relationship Id="rId6" Type="http://schemas.openxmlformats.org/officeDocument/2006/relationships/audio" Target="../media/media7.wma"/><Relationship Id="rId11" Type="http://schemas.openxmlformats.org/officeDocument/2006/relationships/image" Target="../media/image53.png"/><Relationship Id="rId5" Type="http://schemas.microsoft.com/office/2007/relationships/media" Target="../media/media7.wma"/><Relationship Id="rId15" Type="http://schemas.openxmlformats.org/officeDocument/2006/relationships/image" Target="../media/image56.png"/><Relationship Id="rId10" Type="http://schemas.openxmlformats.org/officeDocument/2006/relationships/audio" Target="../media/audio2.wav"/><Relationship Id="rId4" Type="http://schemas.openxmlformats.org/officeDocument/2006/relationships/audio" Target="../media/media6.WAV"/><Relationship Id="rId9" Type="http://schemas.openxmlformats.org/officeDocument/2006/relationships/audio" Target="../media/audio1.wav"/><Relationship Id="rId14" Type="http://schemas.openxmlformats.org/officeDocument/2006/relationships/image" Target="../media/image55.png"/></Relationships>
</file>

<file path=ppt/slides/_rels/slide8.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40.gif"/><Relationship Id="rId3" Type="http://schemas.openxmlformats.org/officeDocument/2006/relationships/slideLayout" Target="../slideLayouts/slideLayout2.xml"/><Relationship Id="rId7" Type="http://schemas.openxmlformats.org/officeDocument/2006/relationships/image" Target="../media/image62.jpeg"/><Relationship Id="rId12" Type="http://schemas.openxmlformats.org/officeDocument/2006/relationships/hyperlink" Target="http://www.romansinsussex.co.uk/level1/livingin/living_town.asp" TargetMode="External"/><Relationship Id="rId2" Type="http://schemas.openxmlformats.org/officeDocument/2006/relationships/audio" Target="../media/media8.wma"/><Relationship Id="rId1" Type="http://schemas.microsoft.com/office/2007/relationships/media" Target="../media/media8.wma"/><Relationship Id="rId6" Type="http://schemas.openxmlformats.org/officeDocument/2006/relationships/image" Target="../media/image61.jpe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jpeg"/><Relationship Id="rId4" Type="http://schemas.openxmlformats.org/officeDocument/2006/relationships/audio" Target="../media/audio1.wav"/><Relationship Id="rId9" Type="http://schemas.openxmlformats.org/officeDocument/2006/relationships/image" Target="../media/image64.jpe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72.jpg"/><Relationship Id="rId18" Type="http://schemas.openxmlformats.org/officeDocument/2006/relationships/image" Target="../media/image76.jpeg"/><Relationship Id="rId3" Type="http://schemas.microsoft.com/office/2007/relationships/media" Target="../media/media10.wma"/><Relationship Id="rId7" Type="http://schemas.openxmlformats.org/officeDocument/2006/relationships/hyperlink" Target="Roman%20Numerals.docx" TargetMode="External"/><Relationship Id="rId12" Type="http://schemas.openxmlformats.org/officeDocument/2006/relationships/image" Target="../media/image71.jpg"/><Relationship Id="rId17" Type="http://schemas.openxmlformats.org/officeDocument/2006/relationships/image" Target="../media/image75.png"/><Relationship Id="rId2" Type="http://schemas.openxmlformats.org/officeDocument/2006/relationships/audio" Target="../media/media9.mp3"/><Relationship Id="rId16" Type="http://schemas.openxmlformats.org/officeDocument/2006/relationships/image" Target="../media/image58.png"/><Relationship Id="rId1" Type="http://schemas.microsoft.com/office/2007/relationships/media" Target="../media/media9.mp3"/><Relationship Id="rId6" Type="http://schemas.openxmlformats.org/officeDocument/2006/relationships/image" Target="../media/image67.png"/><Relationship Id="rId11" Type="http://schemas.openxmlformats.org/officeDocument/2006/relationships/image" Target="../media/image70.jpg"/><Relationship Id="rId5" Type="http://schemas.openxmlformats.org/officeDocument/2006/relationships/slideLayout" Target="../slideLayouts/slideLayout2.xml"/><Relationship Id="rId15" Type="http://schemas.openxmlformats.org/officeDocument/2006/relationships/image" Target="../media/image74.jpg"/><Relationship Id="rId10" Type="http://schemas.openxmlformats.org/officeDocument/2006/relationships/image" Target="../media/image69.jpg"/><Relationship Id="rId19" Type="http://schemas.microsoft.com/office/2007/relationships/hdphoto" Target="../media/hdphoto2.wdp"/><Relationship Id="rId4" Type="http://schemas.openxmlformats.org/officeDocument/2006/relationships/audio" Target="../media/media10.wma"/><Relationship Id="rId9" Type="http://schemas.openxmlformats.org/officeDocument/2006/relationships/image" Target="../media/image68.jpg"/><Relationship Id="rId14" Type="http://schemas.openxmlformats.org/officeDocument/2006/relationships/image" Target="../media/image7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bwMode="auto">
          <a:xfrm>
            <a:off x="-6767" y="0"/>
            <a:ext cx="915076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1206000" y="1981200"/>
            <a:ext cx="6732000" cy="1066800"/>
          </a:xfrm>
          <a:solidFill>
            <a:schemeClr val="accent6">
              <a:alpha val="58000"/>
            </a:schemeClr>
          </a:solidFill>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en-GB" sz="6000" b="1" dirty="0" smtClean="0">
                <a:effectLst>
                  <a:outerShdw blurRad="38100" dist="38100" dir="2700000" algn="tl">
                    <a:srgbClr val="000000">
                      <a:alpha val="43137"/>
                    </a:srgbClr>
                  </a:outerShdw>
                </a:effectLst>
              </a:rPr>
              <a:t>Key Stage 2 History</a:t>
            </a:r>
            <a:endParaRPr lang="en-US" sz="6000" b="1" dirty="0">
              <a:effectLst>
                <a:outerShdw blurRad="38100" dist="38100" dir="2700000" algn="tl">
                  <a:srgbClr val="000000">
                    <a:alpha val="43137"/>
                  </a:srgbClr>
                </a:outerShdw>
              </a:effectLst>
            </a:endParaRPr>
          </a:p>
        </p:txBody>
      </p:sp>
      <p:sp>
        <p:nvSpPr>
          <p:cNvPr id="4" name="TextBox 3"/>
          <p:cNvSpPr txBox="1"/>
          <p:nvPr/>
        </p:nvSpPr>
        <p:spPr>
          <a:xfrm>
            <a:off x="511444" y="299055"/>
            <a:ext cx="8077200" cy="1569660"/>
          </a:xfrm>
          <a:prstGeom prst="rect">
            <a:avLst/>
          </a:prstGeom>
          <a:solidFill>
            <a:schemeClr val="accent6">
              <a:alpha val="58000"/>
            </a:schemeClr>
          </a:solidFill>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9600" b="1" dirty="0" smtClean="0">
                <a:effectLst>
                  <a:outerShdw blurRad="38100" dist="38100" dir="2700000" algn="tl">
                    <a:srgbClr val="000000">
                      <a:alpha val="43137"/>
                    </a:srgbClr>
                  </a:outerShdw>
                </a:effectLst>
              </a:rPr>
              <a:t>Roman Britain</a:t>
            </a:r>
            <a:endParaRPr lang="en-US" sz="9600" b="1" dirty="0">
              <a:effectLst>
                <a:outerShdw blurRad="38100" dist="38100" dir="2700000" algn="tl">
                  <a:srgbClr val="000000">
                    <a:alpha val="43137"/>
                  </a:srgbClr>
                </a:outerShdw>
              </a:effectLst>
            </a:endParaRPr>
          </a:p>
        </p:txBody>
      </p:sp>
      <p:sp>
        <p:nvSpPr>
          <p:cNvPr id="5" name="TextBox 4"/>
          <p:cNvSpPr txBox="1"/>
          <p:nvPr/>
        </p:nvSpPr>
        <p:spPr>
          <a:xfrm>
            <a:off x="492394" y="5181600"/>
            <a:ext cx="8077200" cy="1323439"/>
          </a:xfrm>
          <a:prstGeom prst="rect">
            <a:avLst/>
          </a:prstGeom>
          <a:solidFill>
            <a:schemeClr val="accent6">
              <a:alpha val="58000"/>
            </a:schemeClr>
          </a:solidFill>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4000" b="1" dirty="0"/>
              <a:t>Why have people invaded and settled in Britain in the past?</a:t>
            </a:r>
          </a:p>
        </p:txBody>
      </p:sp>
      <p:pic>
        <p:nvPicPr>
          <p:cNvPr id="6" name="AK017.WAV">
            <a:hlinkClick r:id="" action="ppaction://media"/>
          </p:cNvPr>
          <p:cNvPicPr>
            <a:picLocks noChangeAspect="1"/>
          </p:cNvPicPr>
          <p:nvPr>
            <a:audioFile r:link="rId2"/>
            <p:extLst>
              <p:ext uri="{DAA4B4D4-6D71-4841-9C94-3DE7FCFB9230}">
                <p14:media xmlns:p14="http://schemas.microsoft.com/office/powerpoint/2010/main" r:embed="rId1">
                  <p14:fade out="3500"/>
                </p14:media>
              </p:ext>
            </p:extLst>
          </p:nvPr>
        </p:nvPicPr>
        <p:blipFill>
          <a:blip r:embed="rId6"/>
          <a:stretch>
            <a:fillRect/>
          </a:stretch>
        </p:blipFill>
        <p:spPr>
          <a:xfrm>
            <a:off x="492394" y="280800"/>
            <a:ext cx="2452688" cy="2452688"/>
          </a:xfrm>
          <a:prstGeom prst="rect">
            <a:avLst/>
          </a:prstGeom>
        </p:spPr>
      </p:pic>
    </p:spTree>
    <p:extLst>
      <p:ext uri="{BB962C8B-B14F-4D97-AF65-F5344CB8AC3E}">
        <p14:creationId xmlns:p14="http://schemas.microsoft.com/office/powerpoint/2010/main" val="96474807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993" fill="hold"/>
                                        <p:tgtEl>
                                          <p:spTgt spid="6"/>
                                        </p:tgtEl>
                                      </p:cBhvr>
                                    </p:cmd>
                                  </p:childTnLst>
                                </p:cTn>
                              </p:par>
                              <p:par>
                                <p:cTn id="7" presetID="16" presetClass="entr" presetSubtype="21" fill="hold" grpId="0" nodeType="withEffect">
                                  <p:stCondLst>
                                    <p:cond delay="2500"/>
                                  </p:stCondLst>
                                  <p:childTnLst>
                                    <p:set>
                                      <p:cBhvr>
                                        <p:cTn id="8" dur="1" fill="hold">
                                          <p:stCondLst>
                                            <p:cond delay="0"/>
                                          </p:stCondLst>
                                        </p:cTn>
                                        <p:tgtEl>
                                          <p:spTgt spid="4"/>
                                        </p:tgtEl>
                                        <p:attrNameLst>
                                          <p:attrName>style.visibility</p:attrName>
                                        </p:attrNameLst>
                                      </p:cBhvr>
                                      <p:to>
                                        <p:strVal val="visible"/>
                                      </p:to>
                                    </p:set>
                                    <p:animEffect transition="in" filter="barn(inVertical)">
                                      <p:cBhvr>
                                        <p:cTn id="9" dur="2000"/>
                                        <p:tgtEl>
                                          <p:spTgt spid="4"/>
                                        </p:tgtEl>
                                      </p:cBhvr>
                                    </p:animEffect>
                                  </p:childTnLst>
                                </p:cTn>
                              </p:par>
                              <p:par>
                                <p:cTn id="10" presetID="53" presetClass="entr" presetSubtype="16" fill="hold" grpId="0" nodeType="withEffect">
                                  <p:stCondLst>
                                    <p:cond delay="6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2" presetClass="entr" presetSubtype="0" fill="hold" grpId="0" nodeType="withEffect">
                                  <p:stCondLst>
                                    <p:cond delay="9250"/>
                                  </p:stCondLst>
                                  <p:childTnLst>
                                    <p:set>
                                      <p:cBhvr>
                                        <p:cTn id="16" dur="1" fill="hold">
                                          <p:stCondLst>
                                            <p:cond delay="0"/>
                                          </p:stCondLst>
                                        </p:cTn>
                                        <p:tgtEl>
                                          <p:spTgt spid="5"/>
                                        </p:tgtEl>
                                        <p:attrNameLst>
                                          <p:attrName>style.visibility</p:attrName>
                                        </p:attrNameLst>
                                      </p:cBhvr>
                                      <p:to>
                                        <p:strVal val="visible"/>
                                      </p:to>
                                    </p:set>
                                    <p:animScale>
                                      <p:cBhvr>
                                        <p:cTn id="17" dur="225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2250" decel="50000" fill="hold">
                                          <p:stCondLst>
                                            <p:cond delay="0"/>
                                          </p:stCondLst>
                                        </p:cTn>
                                        <p:tgtEl>
                                          <p:spTgt spid="5"/>
                                        </p:tgtEl>
                                        <p:attrNameLst>
                                          <p:attrName>ppt_x</p:attrName>
                                          <p:attrName>ppt_y</p:attrName>
                                        </p:attrNameLst>
                                      </p:cBhvr>
                                    </p:animMotion>
                                    <p:animEffect transition="in" filter="fade">
                                      <p:cBhvr>
                                        <p:cTn id="19" dur="2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0" fill="hold" display="0">
                  <p:stCondLst>
                    <p:cond delay="indefinite"/>
                  </p:stCondLst>
                  <p:endCondLst>
                    <p:cond evt="onStopAudio" delay="0">
                      <p:tgtEl>
                        <p:sldTgt/>
                      </p:tgtEl>
                    </p:cond>
                  </p:endCondLst>
                </p:cTn>
                <p:tgtEl>
                  <p:spTgt spid="6"/>
                </p:tgtEl>
              </p:cMediaNode>
            </p:audio>
          </p:childTnLst>
        </p:cTn>
      </p:par>
    </p:tnLst>
    <p:bldLst>
      <p:bldP spid="2" grpId="0" animBg="1"/>
      <p:bldP spid="4"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7700" y="141510"/>
            <a:ext cx="7848600" cy="1384995"/>
          </a:xfrm>
          <a:prstGeom prst="rect">
            <a:avLst/>
          </a:prstGeom>
          <a:noFill/>
        </p:spPr>
        <p:txBody>
          <a:bodyPr>
            <a:spAutoFit/>
          </a:bodyPr>
          <a:lstStyle/>
          <a:p>
            <a:pPr algn="ctr">
              <a:defRPr/>
            </a:pPr>
            <a:r>
              <a:rPr lang="en-GB" sz="4400" b="1" u="sng" kern="0" dirty="0">
                <a:solidFill>
                  <a:prstClr val="white"/>
                </a:solidFill>
                <a:latin typeface="Tw Cen MT"/>
                <a:cs typeface="Arial" charset="0"/>
              </a:rPr>
              <a:t>History Interactive</a:t>
            </a:r>
          </a:p>
          <a:p>
            <a:pPr algn="ctr">
              <a:defRPr/>
            </a:pPr>
            <a:r>
              <a:rPr lang="en-GB" sz="4000" b="1" kern="0" dirty="0" smtClean="0">
                <a:solidFill>
                  <a:prstClr val="white"/>
                </a:solidFill>
                <a:latin typeface="Tw Cen MT"/>
                <a:cs typeface="Arial" charset="0"/>
              </a:rPr>
              <a:t>Teaching and Learning Resources</a:t>
            </a:r>
            <a:endParaRPr lang="en-GB" sz="4000" b="1" kern="0" dirty="0">
              <a:solidFill>
                <a:prstClr val="white"/>
              </a:solidFill>
              <a:latin typeface="Tw Cen MT"/>
              <a:cs typeface="Arial" charset="0"/>
            </a:endParaRPr>
          </a:p>
        </p:txBody>
      </p:sp>
      <p:sp>
        <p:nvSpPr>
          <p:cNvPr id="9" name="TextBox 8"/>
          <p:cNvSpPr txBox="1"/>
          <p:nvPr/>
        </p:nvSpPr>
        <p:spPr>
          <a:xfrm>
            <a:off x="370113" y="1612674"/>
            <a:ext cx="8512629" cy="4462760"/>
          </a:xfrm>
          <a:prstGeom prst="rect">
            <a:avLst/>
          </a:prstGeom>
          <a:noFill/>
        </p:spPr>
        <p:txBody>
          <a:bodyPr wrap="square">
            <a:spAutoFit/>
          </a:bodyPr>
          <a:lstStyle/>
          <a:p>
            <a:pPr algn="ctr">
              <a:defRPr/>
            </a:pPr>
            <a:r>
              <a:rPr lang="en-GB" sz="4800" b="1" kern="0" dirty="0">
                <a:solidFill>
                  <a:srgbClr val="FFFF00"/>
                </a:solidFill>
                <a:latin typeface="Tw Cen MT" pitchFamily="34" charset="0"/>
                <a:cs typeface="Arial" charset="0"/>
              </a:rPr>
              <a:t>These are sample slides.</a:t>
            </a:r>
          </a:p>
          <a:p>
            <a:pPr algn="ctr">
              <a:defRPr/>
            </a:pPr>
            <a:r>
              <a:rPr lang="en-GB" sz="4800" kern="0" dirty="0">
                <a:solidFill>
                  <a:prstClr val="white"/>
                </a:solidFill>
                <a:latin typeface="Tw Cen MT" pitchFamily="34" charset="0"/>
                <a:cs typeface="Arial" charset="0"/>
              </a:rPr>
              <a:t>There </a:t>
            </a:r>
            <a:r>
              <a:rPr lang="en-GB" sz="4800" kern="0" dirty="0" smtClean="0">
                <a:solidFill>
                  <a:prstClr val="white"/>
                </a:solidFill>
                <a:latin typeface="Tw Cen MT" pitchFamily="34" charset="0"/>
                <a:cs typeface="Arial" charset="0"/>
              </a:rPr>
              <a:t>are </a:t>
            </a:r>
            <a:r>
              <a:rPr lang="en-GB" sz="4800" kern="0" dirty="0">
                <a:solidFill>
                  <a:prstClr val="white"/>
                </a:solidFill>
                <a:latin typeface="Tw Cen MT" pitchFamily="34" charset="0"/>
                <a:cs typeface="Arial" charset="0"/>
              </a:rPr>
              <a:t>no audio, document links or internet </a:t>
            </a:r>
            <a:r>
              <a:rPr lang="en-GB" sz="4800" kern="0" dirty="0" smtClean="0">
                <a:solidFill>
                  <a:prstClr val="white"/>
                </a:solidFill>
                <a:latin typeface="Tw Cen MT" pitchFamily="34" charset="0"/>
                <a:cs typeface="Arial" charset="0"/>
              </a:rPr>
              <a:t>links in this sample.</a:t>
            </a:r>
            <a:endParaRPr lang="en-GB" sz="3200" kern="0" dirty="0" smtClean="0">
              <a:solidFill>
                <a:prstClr val="white"/>
              </a:solidFill>
              <a:latin typeface="Tw Cen MT" pitchFamily="34" charset="0"/>
              <a:cs typeface="Arial" charset="0"/>
            </a:endParaRPr>
          </a:p>
          <a:p>
            <a:pPr algn="ctr">
              <a:defRPr/>
            </a:pPr>
            <a:r>
              <a:rPr lang="en-GB" sz="4800" kern="0" dirty="0" smtClean="0">
                <a:solidFill>
                  <a:prstClr val="white"/>
                </a:solidFill>
                <a:latin typeface="Tw Cen MT" pitchFamily="34" charset="0"/>
                <a:cs typeface="Arial" charset="0"/>
              </a:rPr>
              <a:t>See all of our resources at</a:t>
            </a:r>
          </a:p>
          <a:p>
            <a:pPr algn="ctr">
              <a:defRPr/>
            </a:pPr>
            <a:r>
              <a:rPr lang="en-GB" sz="4400" kern="0" dirty="0" smtClean="0">
                <a:solidFill>
                  <a:prstClr val="white"/>
                </a:solidFill>
                <a:latin typeface="Tw Cen MT" pitchFamily="34" charset="0"/>
                <a:cs typeface="Arial" charset="0"/>
                <a:hlinkClick r:id="rId2"/>
              </a:rPr>
              <a:t>www.historyinteractive.co.uk</a:t>
            </a:r>
            <a:endParaRPr lang="en-GB" sz="4400" kern="0" dirty="0">
              <a:solidFill>
                <a:prstClr val="white"/>
              </a:solidFill>
              <a:latin typeface="Tw Cen MT" pitchFamily="34" charset="0"/>
              <a:cs typeface="Arial" charset="0"/>
            </a:endParaRPr>
          </a:p>
        </p:txBody>
      </p:sp>
      <p:sp>
        <p:nvSpPr>
          <p:cNvPr id="10" name="TextBox 9"/>
          <p:cNvSpPr txBox="1"/>
          <p:nvPr/>
        </p:nvSpPr>
        <p:spPr>
          <a:xfrm>
            <a:off x="3995057" y="6226634"/>
            <a:ext cx="4767943" cy="369332"/>
          </a:xfrm>
          <a:prstGeom prst="rect">
            <a:avLst/>
          </a:prstGeom>
          <a:noFill/>
        </p:spPr>
        <p:txBody>
          <a:bodyPr wrap="square">
            <a:spAutoFit/>
          </a:bodyPr>
          <a:lstStyle/>
          <a:p>
            <a:pPr algn="r">
              <a:defRPr/>
            </a:pPr>
            <a:r>
              <a:rPr lang="en-GB" kern="0" dirty="0">
                <a:solidFill>
                  <a:prstClr val="white"/>
                </a:solidFill>
                <a:latin typeface="Tw Cen MT"/>
                <a:cs typeface="Arial" charset="0"/>
              </a:rPr>
              <a:t>History </a:t>
            </a:r>
            <a:r>
              <a:rPr lang="en-GB" kern="0" dirty="0" smtClean="0">
                <a:solidFill>
                  <a:prstClr val="white"/>
                </a:solidFill>
                <a:latin typeface="Tw Cen MT"/>
                <a:cs typeface="Arial" charset="0"/>
              </a:rPr>
              <a:t>Interactive Teaching and Learning © 2013</a:t>
            </a:r>
            <a:endParaRPr lang="en-GB" kern="0" dirty="0">
              <a:solidFill>
                <a:prstClr val="white"/>
              </a:solidFill>
              <a:latin typeface="Tw Cen MT"/>
              <a:cs typeface="Arial" charset="0"/>
            </a:endParaRPr>
          </a:p>
        </p:txBody>
      </p:sp>
    </p:spTree>
    <p:extLst>
      <p:ext uri="{BB962C8B-B14F-4D97-AF65-F5344CB8AC3E}">
        <p14:creationId xmlns:p14="http://schemas.microsoft.com/office/powerpoint/2010/main" val="111411525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750" fill="hold"/>
                                        <p:tgtEl>
                                          <p:spTgt spid="8"/>
                                        </p:tgtEl>
                                        <p:attrNameLst>
                                          <p:attrName>ppt_w</p:attrName>
                                        </p:attrNameLst>
                                      </p:cBhvr>
                                      <p:tavLst>
                                        <p:tav tm="0">
                                          <p:val>
                                            <p:fltVal val="0"/>
                                          </p:val>
                                        </p:tav>
                                        <p:tav tm="100000">
                                          <p:val>
                                            <p:strVal val="#ppt_w"/>
                                          </p:val>
                                        </p:tav>
                                      </p:tavLst>
                                    </p:anim>
                                    <p:anim calcmode="lin" valueType="num">
                                      <p:cBhvr>
                                        <p:cTn id="8" dur="1750" fill="hold"/>
                                        <p:tgtEl>
                                          <p:spTgt spid="8"/>
                                        </p:tgtEl>
                                        <p:attrNameLst>
                                          <p:attrName>ppt_h</p:attrName>
                                        </p:attrNameLst>
                                      </p:cBhvr>
                                      <p:tavLst>
                                        <p:tav tm="0">
                                          <p:val>
                                            <p:fltVal val="0"/>
                                          </p:val>
                                        </p:tav>
                                        <p:tav tm="100000">
                                          <p:val>
                                            <p:strVal val="#ppt_h"/>
                                          </p:val>
                                        </p:tav>
                                      </p:tavLst>
                                    </p:anim>
                                    <p:anim calcmode="lin" valueType="num">
                                      <p:cBhvr>
                                        <p:cTn id="9" dur="1750" fill="hold"/>
                                        <p:tgtEl>
                                          <p:spTgt spid="8"/>
                                        </p:tgtEl>
                                        <p:attrNameLst>
                                          <p:attrName>style.rotation</p:attrName>
                                        </p:attrNameLst>
                                      </p:cBhvr>
                                      <p:tavLst>
                                        <p:tav tm="0">
                                          <p:val>
                                            <p:fltVal val="90"/>
                                          </p:val>
                                        </p:tav>
                                        <p:tav tm="100000">
                                          <p:val>
                                            <p:fltVal val="0"/>
                                          </p:val>
                                        </p:tav>
                                      </p:tavLst>
                                    </p:anim>
                                    <p:animEffect transition="in" filter="fade">
                                      <p:cBhvr>
                                        <p:cTn id="10" dur="175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8">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rot="-60000">
            <a:off x="4385065" y="3124200"/>
            <a:ext cx="948935" cy="1219200"/>
          </a:xfrm>
          <a:prstGeom prst="rect">
            <a:avLst/>
          </a:prstGeom>
        </p:spPr>
      </p:pic>
      <p:pic>
        <p:nvPicPr>
          <p:cNvPr id="7" name="Picture 6"/>
          <p:cNvPicPr>
            <a:picLocks noChangeAspect="1"/>
          </p:cNvPicPr>
          <p:nvPr/>
        </p:nvPicPr>
        <p:blipFill>
          <a:blip r:embed="rId9">
            <a:duotone>
              <a:prstClr val="black"/>
              <a:srgbClr val="00B050">
                <a:tint val="45000"/>
                <a:satMod val="400000"/>
              </a:srgbClr>
            </a:duotone>
            <a:extLst>
              <a:ext uri="{28A0092B-C50C-407E-A947-70E740481C1C}">
                <a14:useLocalDpi xmlns:a14="http://schemas.microsoft.com/office/drawing/2010/main" val="0"/>
              </a:ext>
            </a:extLst>
          </a:blip>
          <a:stretch>
            <a:fillRect/>
          </a:stretch>
        </p:blipFill>
        <p:spPr>
          <a:xfrm>
            <a:off x="4374498" y="4191001"/>
            <a:ext cx="502302" cy="374960"/>
          </a:xfrm>
          <a:prstGeom prst="rect">
            <a:avLst/>
          </a:prstGeom>
        </p:spPr>
      </p:pic>
      <p:pic>
        <p:nvPicPr>
          <p:cNvPr id="8" name="Picture 7"/>
          <p:cNvPicPr>
            <a:picLocks noChangeAspect="1"/>
          </p:cNvPicPr>
          <p:nvPr/>
        </p:nvPicPr>
        <p:blipFill>
          <a:blip r:embed="rId10">
            <a:duotone>
              <a:prstClr val="black"/>
              <a:srgbClr val="00B050">
                <a:tint val="45000"/>
                <a:satMod val="400000"/>
              </a:srgbClr>
            </a:duotone>
            <a:extLst>
              <a:ext uri="{28A0092B-C50C-407E-A947-70E740481C1C}">
                <a14:useLocalDpi xmlns:a14="http://schemas.microsoft.com/office/drawing/2010/main" val="0"/>
              </a:ext>
            </a:extLst>
          </a:blip>
          <a:stretch>
            <a:fillRect/>
          </a:stretch>
        </p:blipFill>
        <p:spPr>
          <a:xfrm>
            <a:off x="3886199" y="3276600"/>
            <a:ext cx="324000" cy="685800"/>
          </a:xfrm>
          <a:prstGeom prst="rect">
            <a:avLst/>
          </a:prstGeom>
        </p:spPr>
      </p:pic>
      <p:pic>
        <p:nvPicPr>
          <p:cNvPr id="9" name="Picture 8"/>
          <p:cNvPicPr>
            <a:picLocks noChangeAspect="1"/>
          </p:cNvPicPr>
          <p:nvPr/>
        </p:nvPicPr>
        <p:blipFill>
          <a:blip r:embed="rId11">
            <a:duotone>
              <a:prstClr val="black"/>
              <a:srgbClr val="00B050">
                <a:tint val="45000"/>
                <a:satMod val="400000"/>
              </a:srgbClr>
            </a:duotone>
            <a:extLst>
              <a:ext uri="{28A0092B-C50C-407E-A947-70E740481C1C}">
                <a14:useLocalDpi xmlns:a14="http://schemas.microsoft.com/office/drawing/2010/main" val="0"/>
              </a:ext>
            </a:extLst>
          </a:blip>
          <a:stretch>
            <a:fillRect/>
          </a:stretch>
        </p:blipFill>
        <p:spPr>
          <a:xfrm>
            <a:off x="1447800" y="2854500"/>
            <a:ext cx="2075906" cy="1031700"/>
          </a:xfrm>
          <a:prstGeom prst="rect">
            <a:avLst/>
          </a:prstGeom>
        </p:spPr>
      </p:pic>
      <p:pic>
        <p:nvPicPr>
          <p:cNvPr id="10" name="Picture 9"/>
          <p:cNvPicPr>
            <a:picLocks noChangeAspect="1"/>
          </p:cNvPicPr>
          <p:nvPr/>
        </p:nvPicPr>
        <p:blipFill>
          <a:blip r:embed="rId12">
            <a:duotone>
              <a:prstClr val="black"/>
              <a:srgbClr val="00B050">
                <a:tint val="45000"/>
                <a:satMod val="400000"/>
              </a:srgbClr>
            </a:duotone>
            <a:extLst>
              <a:ext uri="{28A0092B-C50C-407E-A947-70E740481C1C}">
                <a14:useLocalDpi xmlns:a14="http://schemas.microsoft.com/office/drawing/2010/main" val="0"/>
              </a:ext>
            </a:extLst>
          </a:blip>
          <a:stretch>
            <a:fillRect/>
          </a:stretch>
        </p:blipFill>
        <p:spPr>
          <a:xfrm rot="21442994">
            <a:off x="4182048" y="2705367"/>
            <a:ext cx="1114943" cy="1646664"/>
          </a:xfrm>
          <a:prstGeom prst="rect">
            <a:avLst/>
          </a:prstGeom>
        </p:spPr>
      </p:pic>
      <p:pic>
        <p:nvPicPr>
          <p:cNvPr id="11" name="Picture 10"/>
          <p:cNvPicPr>
            <a:picLocks noChangeAspect="1"/>
          </p:cNvPicPr>
          <p:nvPr/>
        </p:nvPicPr>
        <p:blipFill>
          <a:blip r:embed="rId13">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1447800" y="2704923"/>
            <a:ext cx="3896767" cy="1673557"/>
          </a:xfrm>
          <a:prstGeom prst="rect">
            <a:avLst/>
          </a:prstGeom>
        </p:spPr>
      </p:pic>
      <p:pic>
        <p:nvPicPr>
          <p:cNvPr id="12" name="Picture 11"/>
          <p:cNvPicPr>
            <a:picLocks noChangeAspect="1"/>
          </p:cNvPicPr>
          <p:nvPr/>
        </p:nvPicPr>
        <p:blipFill>
          <a:blip r:embed="rId14">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6400800" y="3872363"/>
            <a:ext cx="914399" cy="958449"/>
          </a:xfrm>
          <a:prstGeom prst="rect">
            <a:avLst/>
          </a:prstGeom>
        </p:spPr>
      </p:pic>
      <p:pic>
        <p:nvPicPr>
          <p:cNvPr id="13" name="Picture 12"/>
          <p:cNvPicPr>
            <a:picLocks noChangeAspect="1"/>
          </p:cNvPicPr>
          <p:nvPr/>
        </p:nvPicPr>
        <p:blipFill>
          <a:blip r:embed="rId15">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5486399" y="3619500"/>
            <a:ext cx="1371599" cy="1104900"/>
          </a:xfrm>
          <a:prstGeom prst="rect">
            <a:avLst/>
          </a:prstGeom>
        </p:spPr>
      </p:pic>
      <p:pic>
        <p:nvPicPr>
          <p:cNvPr id="14" name="Picture 13"/>
          <p:cNvPicPr>
            <a:picLocks noChangeAspect="1"/>
          </p:cNvPicPr>
          <p:nvPr/>
        </p:nvPicPr>
        <p:blipFill>
          <a:blip r:embed="rId16">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3543381" y="4191000"/>
            <a:ext cx="647619" cy="533399"/>
          </a:xfrm>
          <a:prstGeom prst="rect">
            <a:avLst/>
          </a:prstGeom>
        </p:spPr>
      </p:pic>
      <p:pic>
        <p:nvPicPr>
          <p:cNvPr id="16" name="Picture 15"/>
          <p:cNvPicPr>
            <a:picLocks noChangeAspect="1"/>
          </p:cNvPicPr>
          <p:nvPr/>
        </p:nvPicPr>
        <p:blipFill>
          <a:blip r:embed="rId10">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3886200" y="3276600"/>
            <a:ext cx="324000" cy="685800"/>
          </a:xfrm>
          <a:prstGeom prst="rect">
            <a:avLst/>
          </a:prstGeom>
        </p:spPr>
      </p:pic>
      <p:pic>
        <p:nvPicPr>
          <p:cNvPr id="17" name="Picture 16"/>
          <p:cNvPicPr>
            <a:picLocks noChangeAspect="1"/>
          </p:cNvPicPr>
          <p:nvPr/>
        </p:nvPicPr>
        <p:blipFill>
          <a:blip r:embed="rId9">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4374498" y="4191000"/>
            <a:ext cx="502302" cy="374960"/>
          </a:xfrm>
          <a:prstGeom prst="rect">
            <a:avLst/>
          </a:prstGeom>
        </p:spPr>
      </p:pic>
      <p:pic>
        <p:nvPicPr>
          <p:cNvPr id="18" name="Picture 17"/>
          <p:cNvPicPr>
            <a:picLocks noChangeAspect="1"/>
          </p:cNvPicPr>
          <p:nvPr/>
        </p:nvPicPr>
        <p:blipFill>
          <a:blip r:embed="rId17">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0" y="3872363"/>
            <a:ext cx="7620000" cy="2604637"/>
          </a:xfrm>
          <a:prstGeom prst="rect">
            <a:avLst/>
          </a:prstGeom>
          <a:ln w="228600" cap="sq" cmpd="thickThin">
            <a:noFill/>
            <a:prstDash val="solid"/>
            <a:miter lim="800000"/>
          </a:ln>
          <a:effectLst>
            <a:innerShdw blurRad="76200">
              <a:srgbClr val="000000"/>
            </a:innerShdw>
          </a:effectLst>
        </p:spPr>
      </p:pic>
      <p:pic>
        <p:nvPicPr>
          <p:cNvPr id="19" name="Picture 18"/>
          <p:cNvPicPr>
            <a:picLocks noChangeAspect="1"/>
          </p:cNvPicPr>
          <p:nvPr/>
        </p:nvPicPr>
        <p:blipFill>
          <a:blip r:embed="rId10">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3886200" y="3276600"/>
            <a:ext cx="324000" cy="685800"/>
          </a:xfrm>
          <a:prstGeom prst="rect">
            <a:avLst/>
          </a:prstGeom>
          <a:ln w="228600" cap="sq" cmpd="thickThin">
            <a:noFill/>
            <a:prstDash val="solid"/>
            <a:miter lim="800000"/>
          </a:ln>
          <a:effectLst>
            <a:innerShdw blurRad="76200">
              <a:srgbClr val="000000"/>
            </a:innerShdw>
          </a:effectLst>
        </p:spPr>
      </p:pic>
      <p:pic>
        <p:nvPicPr>
          <p:cNvPr id="20" name="Picture 19"/>
          <p:cNvPicPr>
            <a:picLocks noChangeAspect="1"/>
          </p:cNvPicPr>
          <p:nvPr/>
        </p:nvPicPr>
        <p:blipFill>
          <a:blip r:embed="rId9">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4374498" y="4191000"/>
            <a:ext cx="502302" cy="374960"/>
          </a:xfrm>
          <a:prstGeom prst="rect">
            <a:avLst/>
          </a:prstGeom>
          <a:ln w="228600" cap="sq" cmpd="thickThin">
            <a:noFill/>
            <a:prstDash val="solid"/>
            <a:miter lim="800000"/>
          </a:ln>
          <a:effectLst>
            <a:innerShdw blurRad="76200">
              <a:srgbClr val="000000"/>
            </a:innerShdw>
          </a:effectLst>
        </p:spPr>
      </p:pic>
      <p:pic>
        <p:nvPicPr>
          <p:cNvPr id="22" name="Picture 21"/>
          <p:cNvPicPr>
            <a:picLocks noChangeAspect="1"/>
          </p:cNvPicPr>
          <p:nvPr/>
        </p:nvPicPr>
        <p:blipFill>
          <a:blip r:embed="rId18">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6380999" y="3733800"/>
            <a:ext cx="1924801" cy="1904999"/>
          </a:xfrm>
          <a:prstGeom prst="rect">
            <a:avLst/>
          </a:prstGeom>
          <a:ln w="228600" cap="sq" cmpd="thickThin">
            <a:noFill/>
            <a:prstDash val="solid"/>
            <a:miter lim="800000"/>
          </a:ln>
          <a:effectLst>
            <a:innerShdw blurRad="76200">
              <a:srgbClr val="000000"/>
            </a:innerShdw>
          </a:effectLst>
        </p:spPr>
      </p:pic>
      <p:pic>
        <p:nvPicPr>
          <p:cNvPr id="23" name="Picture 22"/>
          <p:cNvPicPr>
            <a:picLocks noChangeAspect="1"/>
          </p:cNvPicPr>
          <p:nvPr/>
        </p:nvPicPr>
        <p:blipFill>
          <a:blip r:embed="rId19">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1447800" y="1600199"/>
            <a:ext cx="5562600" cy="3124201"/>
          </a:xfrm>
          <a:prstGeom prst="rect">
            <a:avLst/>
          </a:prstGeom>
          <a:ln w="228600" cap="sq" cmpd="thickThin">
            <a:noFill/>
            <a:prstDash val="solid"/>
            <a:miter lim="800000"/>
          </a:ln>
          <a:effectLst>
            <a:innerShdw blurRad="76200">
              <a:srgbClr val="000000"/>
            </a:innerShdw>
          </a:effectLst>
        </p:spPr>
      </p:pic>
      <p:sp>
        <p:nvSpPr>
          <p:cNvPr id="24" name="TextBox 23"/>
          <p:cNvSpPr txBox="1"/>
          <p:nvPr/>
        </p:nvSpPr>
        <p:spPr>
          <a:xfrm>
            <a:off x="745506" y="4830812"/>
            <a:ext cx="2752800" cy="461665"/>
          </a:xfrm>
          <a:prstGeom prst="rect">
            <a:avLst/>
          </a:prstGeom>
          <a:noFill/>
        </p:spPr>
        <p:txBody>
          <a:bodyPr wrap="square" rtlCol="0">
            <a:spAutoFit/>
          </a:bodyPr>
          <a:lstStyle/>
          <a:p>
            <a:pPr algn="ctr"/>
            <a:r>
              <a:rPr lang="en-GB" sz="2400" b="1" dirty="0" smtClean="0">
                <a:latin typeface="Tw Cen MT" pitchFamily="34" charset="0"/>
              </a:rPr>
              <a:t>North Africa</a:t>
            </a:r>
            <a:endParaRPr lang="en-GB" sz="2400" b="1" dirty="0">
              <a:latin typeface="Tw Cen MT" pitchFamily="34" charset="0"/>
            </a:endParaRPr>
          </a:p>
        </p:txBody>
      </p:sp>
      <p:sp>
        <p:nvSpPr>
          <p:cNvPr id="25" name="TextBox 24"/>
          <p:cNvSpPr txBox="1"/>
          <p:nvPr/>
        </p:nvSpPr>
        <p:spPr>
          <a:xfrm>
            <a:off x="3069498" y="1981200"/>
            <a:ext cx="1305000" cy="461665"/>
          </a:xfrm>
          <a:prstGeom prst="rect">
            <a:avLst/>
          </a:prstGeom>
          <a:noFill/>
        </p:spPr>
        <p:txBody>
          <a:bodyPr wrap="square" rtlCol="0">
            <a:spAutoFit/>
          </a:bodyPr>
          <a:lstStyle/>
          <a:p>
            <a:pPr algn="ctr"/>
            <a:r>
              <a:rPr lang="en-GB" sz="2400" b="1" dirty="0" smtClean="0">
                <a:latin typeface="Tw Cen MT" pitchFamily="34" charset="0"/>
              </a:rPr>
              <a:t>Gaul</a:t>
            </a:r>
            <a:endParaRPr lang="en-GB" sz="2400" b="1" dirty="0">
              <a:latin typeface="Tw Cen MT" pitchFamily="34" charset="0"/>
            </a:endParaRPr>
          </a:p>
        </p:txBody>
      </p:sp>
      <p:sp>
        <p:nvSpPr>
          <p:cNvPr id="26" name="TextBox 25"/>
          <p:cNvSpPr txBox="1"/>
          <p:nvPr/>
        </p:nvSpPr>
        <p:spPr>
          <a:xfrm>
            <a:off x="1676400" y="2885179"/>
            <a:ext cx="1305000" cy="461665"/>
          </a:xfrm>
          <a:prstGeom prst="rect">
            <a:avLst/>
          </a:prstGeom>
          <a:noFill/>
        </p:spPr>
        <p:txBody>
          <a:bodyPr wrap="square" rtlCol="0">
            <a:spAutoFit/>
          </a:bodyPr>
          <a:lstStyle/>
          <a:p>
            <a:pPr algn="ctr"/>
            <a:r>
              <a:rPr lang="en-GB" sz="2400" b="1" dirty="0" smtClean="0">
                <a:latin typeface="Tw Cen MT" pitchFamily="34" charset="0"/>
              </a:rPr>
              <a:t>Spain</a:t>
            </a:r>
            <a:endParaRPr lang="en-GB" sz="2400" b="1" dirty="0">
              <a:latin typeface="Tw Cen MT" pitchFamily="34" charset="0"/>
            </a:endParaRPr>
          </a:p>
        </p:txBody>
      </p:sp>
      <p:sp>
        <p:nvSpPr>
          <p:cNvPr id="27" name="TextBox 26"/>
          <p:cNvSpPr txBox="1"/>
          <p:nvPr/>
        </p:nvSpPr>
        <p:spPr>
          <a:xfrm>
            <a:off x="4625648" y="1699841"/>
            <a:ext cx="1851351" cy="461665"/>
          </a:xfrm>
          <a:prstGeom prst="rect">
            <a:avLst/>
          </a:prstGeom>
          <a:noFill/>
        </p:spPr>
        <p:txBody>
          <a:bodyPr wrap="square" rtlCol="0">
            <a:spAutoFit/>
          </a:bodyPr>
          <a:lstStyle/>
          <a:p>
            <a:pPr algn="ctr"/>
            <a:r>
              <a:rPr lang="en-GB" sz="2400" b="1" dirty="0" smtClean="0">
                <a:latin typeface="Tw Cen MT" pitchFamily="34" charset="0"/>
              </a:rPr>
              <a:t>Germany</a:t>
            </a:r>
            <a:endParaRPr lang="en-GB" sz="2400" b="1" dirty="0">
              <a:latin typeface="Tw Cen MT" pitchFamily="34" charset="0"/>
            </a:endParaRPr>
          </a:p>
        </p:txBody>
      </p:sp>
      <p:sp>
        <p:nvSpPr>
          <p:cNvPr id="28" name="TextBox 27"/>
          <p:cNvSpPr txBox="1"/>
          <p:nvPr/>
        </p:nvSpPr>
        <p:spPr>
          <a:xfrm>
            <a:off x="5715439" y="6015335"/>
            <a:ext cx="1305000" cy="461665"/>
          </a:xfrm>
          <a:prstGeom prst="rect">
            <a:avLst/>
          </a:prstGeom>
          <a:noFill/>
        </p:spPr>
        <p:txBody>
          <a:bodyPr wrap="square" rtlCol="0">
            <a:spAutoFit/>
          </a:bodyPr>
          <a:lstStyle/>
          <a:p>
            <a:pPr algn="ctr"/>
            <a:r>
              <a:rPr lang="en-GB" sz="2400" b="1" dirty="0" smtClean="0">
                <a:latin typeface="Tw Cen MT" pitchFamily="34" charset="0"/>
              </a:rPr>
              <a:t>Egypt</a:t>
            </a:r>
            <a:endParaRPr lang="en-GB" sz="2400" b="1" dirty="0">
              <a:latin typeface="Tw Cen MT" pitchFamily="34" charset="0"/>
            </a:endParaRPr>
          </a:p>
        </p:txBody>
      </p:sp>
      <p:sp>
        <p:nvSpPr>
          <p:cNvPr id="29" name="TextBox 28"/>
          <p:cNvSpPr txBox="1"/>
          <p:nvPr/>
        </p:nvSpPr>
        <p:spPr>
          <a:xfrm>
            <a:off x="6553200" y="3810000"/>
            <a:ext cx="1305000" cy="830997"/>
          </a:xfrm>
          <a:prstGeom prst="rect">
            <a:avLst/>
          </a:prstGeom>
          <a:noFill/>
        </p:spPr>
        <p:txBody>
          <a:bodyPr wrap="square" rtlCol="0">
            <a:spAutoFit/>
          </a:bodyPr>
          <a:lstStyle/>
          <a:p>
            <a:pPr algn="ctr"/>
            <a:r>
              <a:rPr lang="en-GB" sz="2400" b="1" dirty="0" smtClean="0">
                <a:latin typeface="Tw Cen MT" pitchFamily="34" charset="0"/>
              </a:rPr>
              <a:t>Asia Minor</a:t>
            </a:r>
            <a:endParaRPr lang="en-GB" sz="2400" b="1" dirty="0">
              <a:latin typeface="Tw Cen MT" pitchFamily="34" charset="0"/>
            </a:endParaRPr>
          </a:p>
        </p:txBody>
      </p:sp>
      <p:sp>
        <p:nvSpPr>
          <p:cNvPr id="30" name="TextBox 29"/>
          <p:cNvSpPr txBox="1"/>
          <p:nvPr/>
        </p:nvSpPr>
        <p:spPr>
          <a:xfrm>
            <a:off x="5378434" y="3276600"/>
            <a:ext cx="1305000" cy="461665"/>
          </a:xfrm>
          <a:prstGeom prst="rect">
            <a:avLst/>
          </a:prstGeom>
          <a:noFill/>
        </p:spPr>
        <p:txBody>
          <a:bodyPr wrap="square" rtlCol="0">
            <a:spAutoFit/>
          </a:bodyPr>
          <a:lstStyle/>
          <a:p>
            <a:pPr algn="ctr"/>
            <a:r>
              <a:rPr lang="en-GB" sz="2400" b="1" dirty="0" smtClean="0">
                <a:latin typeface="Tw Cen MT" pitchFamily="34" charset="0"/>
              </a:rPr>
              <a:t>Greece</a:t>
            </a:r>
            <a:endParaRPr lang="en-GB" sz="2400" b="1" dirty="0">
              <a:latin typeface="Tw Cen MT" pitchFamily="34" charset="0"/>
            </a:endParaRPr>
          </a:p>
        </p:txBody>
      </p:sp>
      <p:sp>
        <p:nvSpPr>
          <p:cNvPr id="31" name="TextBox 30"/>
          <p:cNvSpPr txBox="1"/>
          <p:nvPr/>
        </p:nvSpPr>
        <p:spPr>
          <a:xfrm>
            <a:off x="2819400" y="990600"/>
            <a:ext cx="1305000" cy="461665"/>
          </a:xfrm>
          <a:prstGeom prst="rect">
            <a:avLst/>
          </a:prstGeom>
          <a:noFill/>
        </p:spPr>
        <p:txBody>
          <a:bodyPr wrap="square" rtlCol="0">
            <a:spAutoFit/>
          </a:bodyPr>
          <a:lstStyle/>
          <a:p>
            <a:pPr algn="ctr"/>
            <a:r>
              <a:rPr lang="en-GB" sz="2400" b="1" dirty="0" smtClean="0">
                <a:latin typeface="Tw Cen MT" pitchFamily="34" charset="0"/>
              </a:rPr>
              <a:t>Britain</a:t>
            </a:r>
            <a:endParaRPr lang="en-GB" sz="2400" b="1" dirty="0">
              <a:latin typeface="Tw Cen MT" pitchFamily="34" charset="0"/>
            </a:endParaRPr>
          </a:p>
        </p:txBody>
      </p:sp>
      <p:sp>
        <p:nvSpPr>
          <p:cNvPr id="32" name="TextBox 31"/>
          <p:cNvSpPr txBox="1"/>
          <p:nvPr/>
        </p:nvSpPr>
        <p:spPr>
          <a:xfrm>
            <a:off x="4105200" y="3348335"/>
            <a:ext cx="1305000" cy="461665"/>
          </a:xfrm>
          <a:prstGeom prst="rect">
            <a:avLst/>
          </a:prstGeom>
          <a:noFill/>
        </p:spPr>
        <p:txBody>
          <a:bodyPr wrap="square" rtlCol="0">
            <a:spAutoFit/>
          </a:bodyPr>
          <a:lstStyle/>
          <a:p>
            <a:pPr algn="ctr"/>
            <a:r>
              <a:rPr lang="en-GB" sz="2400" b="1" dirty="0" smtClean="0">
                <a:latin typeface="Tw Cen MT" pitchFamily="34" charset="0"/>
              </a:rPr>
              <a:t>Italy</a:t>
            </a:r>
            <a:endParaRPr lang="en-GB" sz="2400" b="1" dirty="0">
              <a:latin typeface="Tw Cen MT" pitchFamily="34" charset="0"/>
            </a:endParaRPr>
          </a:p>
        </p:txBody>
      </p:sp>
      <p:sp>
        <p:nvSpPr>
          <p:cNvPr id="33" name="TextBox 32"/>
          <p:cNvSpPr txBox="1"/>
          <p:nvPr/>
        </p:nvSpPr>
        <p:spPr>
          <a:xfrm>
            <a:off x="4191000" y="4410164"/>
            <a:ext cx="1305000" cy="461665"/>
          </a:xfrm>
          <a:prstGeom prst="rect">
            <a:avLst/>
          </a:prstGeom>
          <a:noFill/>
        </p:spPr>
        <p:txBody>
          <a:bodyPr wrap="square" rtlCol="0">
            <a:spAutoFit/>
          </a:bodyPr>
          <a:lstStyle/>
          <a:p>
            <a:pPr algn="ctr"/>
            <a:r>
              <a:rPr lang="en-GB" sz="2400" b="1" dirty="0" smtClean="0">
                <a:latin typeface="Tw Cen MT" pitchFamily="34" charset="0"/>
              </a:rPr>
              <a:t>Sicily</a:t>
            </a:r>
            <a:endParaRPr lang="en-GB" sz="2400" b="1" dirty="0">
              <a:latin typeface="Tw Cen MT" pitchFamily="34" charset="0"/>
            </a:endParaRPr>
          </a:p>
        </p:txBody>
      </p:sp>
      <p:pic>
        <p:nvPicPr>
          <p:cNvPr id="1026" name="Picture 2" descr="C:\Users\Win7\AppData\Local\Microsoft\Windows\Temporary Internet Files\Content.IE5\MUL0NYNV\MC900290264[1].wmf"/>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340584" y="2468907"/>
            <a:ext cx="671631" cy="83254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Win7\AppData\Local\Microsoft\Windows\Temporary Internet Files\Content.IE5\G5H3FICV\MC900036382[1].wmf"/>
          <p:cNvPicPr>
            <a:picLocks noChangeAspect="1" noChangeArrowheads="1"/>
          </p:cNvPicPr>
          <p:nvPr/>
        </p:nvPicPr>
        <p:blipFill>
          <a:blip r:embed="rId21" cstate="print">
            <a:lum bright="40000" contrast="40000"/>
            <a:extLst>
              <a:ext uri="{28A0092B-C50C-407E-A947-70E740481C1C}">
                <a14:useLocalDpi xmlns:a14="http://schemas.microsoft.com/office/drawing/2010/main" val="0"/>
              </a:ext>
            </a:extLst>
          </a:blip>
          <a:srcRect/>
          <a:stretch>
            <a:fillRect/>
          </a:stretch>
        </p:blipFill>
        <p:spPr bwMode="auto">
          <a:xfrm>
            <a:off x="3471901" y="2491483"/>
            <a:ext cx="738299" cy="5938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Win7\AppData\Local\Microsoft\Windows\Temporary Internet Files\Content.IE5\G5H3FICV\MC900433919[1].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315371" y="3005184"/>
            <a:ext cx="451637" cy="45163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Win7\AppData\Local\Microsoft\Windows\Temporary Internet Files\Content.IE5\78PJPSKO\MC900239547[1].wmf"/>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124400" y="2139349"/>
            <a:ext cx="375055" cy="30351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Win7\AppData\Local\Microsoft\Windows\Temporary Internet Files\Content.IE5\G5H3FICV\MC900203052[1].wmf"/>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399197" y="5183148"/>
            <a:ext cx="509017" cy="59451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www.iclipart.com/dodl.php?linklokauth=L3RlbXAvYzI4NTIzNl9tLnBuZywxMzM3ODQ1MDk4LDkwLjE5Mi4yNi4xOTgsMCwwLExMXzAsLDNmYWQ3ODA1M2IyN2NiZGNhY2Y0YzI1MjUzZGI5ZDVm/c285236_m.pn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3121364" y="4283074"/>
            <a:ext cx="844034" cy="441325"/>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C:\Users\Win7\AppData\Local\Microsoft\Windows\Temporary Internet Files\Content.IE5\78PJPSKO\MC900084130[1].wmf"/>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838200" y="3938654"/>
            <a:ext cx="735650" cy="68884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C:\Users\Win7\AppData\Local\Microsoft\Windows\Temporary Internet Files\Content.IE5\965PKZHE\MC900412636[1].wmf"/>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2051867" y="2639239"/>
            <a:ext cx="496432" cy="36594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5551323" y="3583767"/>
            <a:ext cx="488078" cy="482052"/>
          </a:xfrm>
          <a:prstGeom prst="rect">
            <a:avLst/>
          </a:prstGeom>
        </p:spPr>
      </p:pic>
      <p:pic>
        <p:nvPicPr>
          <p:cNvPr id="1049" name="Picture 25" descr="C:\Users\Win7\AppData\Local\Microsoft\Windows\Temporary Internet Files\Content.IE5\8MYKCR1J\MC900335751[1].wmf"/>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2092778" y="3295624"/>
            <a:ext cx="414610" cy="423615"/>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C:\Users\Win7\AppData\Local\Microsoft\Windows\Temporary Internet Files\Content.IE5\MUL0NYNV\MC900111662[1].wmf"/>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3520621" y="1652269"/>
            <a:ext cx="513283" cy="487080"/>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27" descr="C:\Users\Win7\AppData\Local\Microsoft\Windows\Temporary Internet Files\Content.IE5\78PJPSKO\MC900264344[1].wmf"/>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6367643" y="2965334"/>
            <a:ext cx="322326" cy="4604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55829" y="609597"/>
            <a:ext cx="2319699" cy="138499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800" dirty="0" smtClean="0">
                <a:latin typeface="Tw Cen MT" pitchFamily="34" charset="0"/>
              </a:rPr>
              <a:t>The Roman Empire</a:t>
            </a:r>
          </a:p>
          <a:p>
            <a:pPr algn="ctr"/>
            <a:r>
              <a:rPr lang="en-GB" sz="2800" b="1" dirty="0" smtClean="0">
                <a:latin typeface="Tw Cen MT" pitchFamily="34" charset="0"/>
              </a:rPr>
              <a:t>264 BC</a:t>
            </a:r>
            <a:endParaRPr lang="en-GB" sz="2800" b="1" dirty="0">
              <a:latin typeface="Tw Cen MT" pitchFamily="34" charset="0"/>
            </a:endParaRPr>
          </a:p>
        </p:txBody>
      </p:sp>
      <p:sp>
        <p:nvSpPr>
          <p:cNvPr id="56" name="TextBox 55"/>
          <p:cNvSpPr txBox="1"/>
          <p:nvPr/>
        </p:nvSpPr>
        <p:spPr>
          <a:xfrm>
            <a:off x="287950" y="596205"/>
            <a:ext cx="2319699" cy="138499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800" dirty="0" smtClean="0">
                <a:latin typeface="Tw Cen MT" pitchFamily="34" charset="0"/>
              </a:rPr>
              <a:t>The Roman Empire</a:t>
            </a:r>
          </a:p>
          <a:p>
            <a:pPr algn="ctr"/>
            <a:r>
              <a:rPr lang="en-GB" sz="2800" b="1" dirty="0" smtClean="0">
                <a:latin typeface="Tw Cen MT" pitchFamily="34" charset="0"/>
              </a:rPr>
              <a:t>14 AD</a:t>
            </a:r>
            <a:endParaRPr lang="en-GB" sz="2800" b="1" dirty="0">
              <a:latin typeface="Tw Cen MT" pitchFamily="34" charset="0"/>
            </a:endParaRPr>
          </a:p>
        </p:txBody>
      </p:sp>
      <p:sp>
        <p:nvSpPr>
          <p:cNvPr id="57" name="TextBox 56"/>
          <p:cNvSpPr txBox="1"/>
          <p:nvPr/>
        </p:nvSpPr>
        <p:spPr>
          <a:xfrm>
            <a:off x="4655829" y="591893"/>
            <a:ext cx="2319699" cy="138499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800" dirty="0" smtClean="0">
                <a:latin typeface="Tw Cen MT" pitchFamily="34" charset="0"/>
              </a:rPr>
              <a:t>The Roman Empire</a:t>
            </a:r>
          </a:p>
          <a:p>
            <a:pPr algn="ctr"/>
            <a:r>
              <a:rPr lang="en-GB" sz="2800" b="1" dirty="0" smtClean="0">
                <a:latin typeface="Tw Cen MT" pitchFamily="34" charset="0"/>
              </a:rPr>
              <a:t>121 BC</a:t>
            </a:r>
            <a:endParaRPr lang="en-GB" sz="2800" b="1" dirty="0">
              <a:latin typeface="Tw Cen MT" pitchFamily="34" charset="0"/>
            </a:endParaRPr>
          </a:p>
        </p:txBody>
      </p:sp>
      <p:sp>
        <p:nvSpPr>
          <p:cNvPr id="58" name="TextBox 57"/>
          <p:cNvSpPr txBox="1"/>
          <p:nvPr/>
        </p:nvSpPr>
        <p:spPr>
          <a:xfrm>
            <a:off x="4663823" y="609598"/>
            <a:ext cx="2319699" cy="138499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800" dirty="0" smtClean="0">
                <a:latin typeface="Tw Cen MT" pitchFamily="34" charset="0"/>
              </a:rPr>
              <a:t>The Roman Empire</a:t>
            </a:r>
          </a:p>
          <a:p>
            <a:pPr algn="ctr"/>
            <a:r>
              <a:rPr lang="en-GB" sz="2800" b="1" dirty="0" smtClean="0">
                <a:latin typeface="Tw Cen MT" pitchFamily="34" charset="0"/>
              </a:rPr>
              <a:t>201 BC</a:t>
            </a:r>
            <a:endParaRPr lang="en-GB" sz="2800" b="1" dirty="0">
              <a:latin typeface="Tw Cen MT" pitchFamily="34" charset="0"/>
            </a:endParaRPr>
          </a:p>
        </p:txBody>
      </p:sp>
      <p:sp>
        <p:nvSpPr>
          <p:cNvPr id="59" name="TextBox 58"/>
          <p:cNvSpPr txBox="1"/>
          <p:nvPr/>
        </p:nvSpPr>
        <p:spPr>
          <a:xfrm>
            <a:off x="166055" y="5830668"/>
            <a:ext cx="3611207" cy="83099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400" b="1" dirty="0" smtClean="0">
                <a:latin typeface="Tw Cen MT" pitchFamily="34" charset="0"/>
              </a:rPr>
              <a:t>This map shows how the Roman Empire grew.</a:t>
            </a:r>
            <a:endParaRPr lang="en-GB" sz="2400" b="1" dirty="0">
              <a:latin typeface="Tw Cen MT" pitchFamily="34" charset="0"/>
            </a:endParaRPr>
          </a:p>
        </p:txBody>
      </p:sp>
      <p:sp>
        <p:nvSpPr>
          <p:cNvPr id="62" name="TextBox 61"/>
          <p:cNvSpPr txBox="1"/>
          <p:nvPr/>
        </p:nvSpPr>
        <p:spPr>
          <a:xfrm>
            <a:off x="2402908" y="2318855"/>
            <a:ext cx="4338185" cy="280076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3600" b="1" dirty="0" smtClean="0">
                <a:latin typeface="Tw Cen MT" pitchFamily="34" charset="0"/>
              </a:rPr>
              <a:t>Roman </a:t>
            </a:r>
            <a:r>
              <a:rPr lang="en-GB" sz="3600" b="1" dirty="0" smtClean="0">
                <a:latin typeface="Tw Cen MT" pitchFamily="34" charset="0"/>
                <a:hlinkClick r:id="" action="ppaction://noaction"/>
              </a:rPr>
              <a:t>Trade</a:t>
            </a:r>
            <a:endParaRPr lang="en-GB" sz="3600" b="1" dirty="0" smtClean="0">
              <a:latin typeface="Tw Cen MT" pitchFamily="34" charset="0"/>
            </a:endParaRPr>
          </a:p>
          <a:p>
            <a:pPr algn="ctr"/>
            <a:r>
              <a:rPr lang="en-GB" sz="2800" dirty="0" smtClean="0">
                <a:latin typeface="Tw Cen MT" pitchFamily="34" charset="0"/>
              </a:rPr>
              <a:t>The Romans made a lot of money trading all over their empire. Having an empire meant money and power for the Romans.</a:t>
            </a:r>
            <a:endParaRPr lang="en-GB" sz="2800" dirty="0">
              <a:latin typeface="Tw Cen MT" pitchFamily="34" charset="0"/>
            </a:endParaRPr>
          </a:p>
        </p:txBody>
      </p:sp>
      <p:pic>
        <p:nvPicPr>
          <p:cNvPr id="49" name="Picture 48" descr="http://www.brims.co.uk/romans/images/n_sold2.gif"/>
          <p:cNvPicPr/>
          <p:nvPr/>
        </p:nvPicPr>
        <p:blipFill>
          <a:blip r:embed="rId32">
            <a:extLst>
              <a:ext uri="{28A0092B-C50C-407E-A947-70E740481C1C}">
                <a14:useLocalDpi xmlns:a14="http://schemas.microsoft.com/office/drawing/2010/main" val="0"/>
              </a:ext>
            </a:extLst>
          </a:blip>
          <a:srcRect/>
          <a:stretch>
            <a:fillRect/>
          </a:stretch>
        </p:blipFill>
        <p:spPr bwMode="auto">
          <a:xfrm>
            <a:off x="6039400" y="609598"/>
            <a:ext cx="2849360" cy="3562351"/>
          </a:xfrm>
          <a:prstGeom prst="rect">
            <a:avLst/>
          </a:prstGeom>
          <a:noFill/>
          <a:ln>
            <a:noFill/>
          </a:ln>
        </p:spPr>
      </p:pic>
      <p:sp>
        <p:nvSpPr>
          <p:cNvPr id="15" name="TextBox 14"/>
          <p:cNvSpPr txBox="1"/>
          <p:nvPr/>
        </p:nvSpPr>
        <p:spPr>
          <a:xfrm>
            <a:off x="1330733" y="1814052"/>
            <a:ext cx="6482533" cy="353943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3200" b="1" dirty="0" smtClean="0">
                <a:latin typeface="Tw Cen MT" pitchFamily="34" charset="0"/>
              </a:rPr>
              <a:t>What was the Roman Empire?</a:t>
            </a:r>
          </a:p>
          <a:p>
            <a:pPr algn="ctr"/>
            <a:r>
              <a:rPr lang="en-GB" sz="3200" dirty="0" smtClean="0">
                <a:latin typeface="Tw Cen MT" pitchFamily="34" charset="0"/>
              </a:rPr>
              <a:t>The Romans became very successful in gaining more and more land. The Roman Empire was the land the Romans had conquered and controlled. The empire made the Romans the most powerful people in the world.</a:t>
            </a:r>
            <a:endParaRPr lang="en-GB" sz="3200" dirty="0">
              <a:latin typeface="Tw Cen MT" pitchFamily="34" charset="0"/>
            </a:endParaRPr>
          </a:p>
        </p:txBody>
      </p:sp>
      <p:sp>
        <p:nvSpPr>
          <p:cNvPr id="50" name="Oval 49"/>
          <p:cNvSpPr/>
          <p:nvPr/>
        </p:nvSpPr>
        <p:spPr>
          <a:xfrm>
            <a:off x="8343600" y="245400"/>
            <a:ext cx="648000" cy="576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smtClean="0">
                <a:latin typeface="Tw Cen MT" pitchFamily="34" charset="0"/>
              </a:rPr>
              <a:t>12</a:t>
            </a:r>
            <a:endParaRPr lang="en-US" sz="2000" b="1" dirty="0">
              <a:latin typeface="Tw Cen MT" pitchFamily="34" charset="0"/>
            </a:endParaRPr>
          </a:p>
        </p:txBody>
      </p:sp>
      <p:sp>
        <p:nvSpPr>
          <p:cNvPr id="51" name="TextBox 50"/>
          <p:cNvSpPr txBox="1"/>
          <p:nvPr/>
        </p:nvSpPr>
        <p:spPr>
          <a:xfrm>
            <a:off x="5715000" y="6477000"/>
            <a:ext cx="3429000" cy="338554"/>
          </a:xfrm>
          <a:prstGeom prst="rect">
            <a:avLst/>
          </a:prstGeom>
          <a:noFill/>
        </p:spPr>
        <p:txBody>
          <a:bodyPr wrap="square" rtlCol="0">
            <a:spAutoFit/>
          </a:bodyPr>
          <a:lstStyle/>
          <a:p>
            <a:pPr algn="ctr"/>
            <a:r>
              <a:rPr lang="en-GB" sz="1600" b="1" i="1" dirty="0" smtClean="0">
                <a:latin typeface="Tw Cen MT" pitchFamily="34" charset="0"/>
              </a:rPr>
              <a:t>Roman Britain History Interactive </a:t>
            </a:r>
            <a:r>
              <a:rPr lang="en-GB" sz="1400" b="1" i="1" baseline="30000" dirty="0" smtClean="0">
                <a:latin typeface="Tw Cen MT" pitchFamily="34" charset="0"/>
              </a:rPr>
              <a:t>©</a:t>
            </a:r>
            <a:endParaRPr lang="en-GB" sz="1400" b="1" i="1" baseline="30000" dirty="0">
              <a:latin typeface="Tw Cen MT" pitchFamily="34" charset="0"/>
            </a:endParaRPr>
          </a:p>
        </p:txBody>
      </p:sp>
      <p:sp>
        <p:nvSpPr>
          <p:cNvPr id="52" name="TextBox 51"/>
          <p:cNvSpPr txBox="1"/>
          <p:nvPr/>
        </p:nvSpPr>
        <p:spPr>
          <a:xfrm>
            <a:off x="316302" y="5777659"/>
            <a:ext cx="3611207" cy="83099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400" b="1" dirty="0" smtClean="0">
                <a:latin typeface="Tw Cen MT" pitchFamily="34" charset="0"/>
              </a:rPr>
              <a:t>The Roman Empire and the trade they did.</a:t>
            </a:r>
            <a:endParaRPr lang="en-GB" sz="2400" b="1" dirty="0">
              <a:latin typeface="Tw Cen MT" pitchFamily="34" charset="0"/>
            </a:endParaRPr>
          </a:p>
        </p:txBody>
      </p:sp>
      <p:pic>
        <p:nvPicPr>
          <p:cNvPr id="6" name="Roman Empire.wma">
            <a:hlinkClick r:id="" action="ppaction://media"/>
          </p:cNvPr>
          <p:cNvPicPr>
            <a:picLocks noChangeAspect="1"/>
          </p:cNvPicPr>
          <p:nvPr>
            <a:audioFile r:link="rId2"/>
            <p:extLst>
              <p:ext uri="{DAA4B4D4-6D71-4841-9C94-3DE7FCFB9230}">
                <p14:media xmlns:p14="http://schemas.microsoft.com/office/powerpoint/2010/main" r:embed="rId1">
                  <p14:fade out="1000"/>
                </p14:media>
              </p:ext>
            </p:extLst>
          </p:nvPr>
        </p:nvPicPr>
        <p:blipFill>
          <a:blip r:embed="rId33"/>
          <a:stretch>
            <a:fillRect/>
          </a:stretch>
        </p:blipFill>
        <p:spPr>
          <a:xfrm>
            <a:off x="905064" y="1417165"/>
            <a:ext cx="1580689" cy="1580689"/>
          </a:xfrm>
          <a:prstGeom prst="rect">
            <a:avLst/>
          </a:prstGeom>
        </p:spPr>
      </p:pic>
    </p:spTree>
    <p:extLst>
      <p:ext uri="{BB962C8B-B14F-4D97-AF65-F5344CB8AC3E}">
        <p14:creationId xmlns:p14="http://schemas.microsoft.com/office/powerpoint/2010/main" val="370218047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mediacall" presetSubtype="0" fill="hold" nodeType="afterEffect">
                                  <p:stCondLst>
                                    <p:cond delay="0"/>
                                  </p:stCondLst>
                                  <p:childTnLst>
                                    <p:cmd type="call" cmd="playFrom(0.0)">
                                      <p:cBhvr>
                                        <p:cTn id="12" dur="23509" fill="hold"/>
                                        <p:tgtEl>
                                          <p:spTgt spid="6"/>
                                        </p:tgtEl>
                                      </p:cBhvr>
                                    </p:cmd>
                                  </p:childTnLst>
                                </p:cTn>
                              </p:par>
                            </p:childTnLst>
                          </p:cTn>
                        </p:par>
                      </p:childTnLst>
                    </p:cTn>
                  </p:par>
                  <p:par>
                    <p:cTn id="13" fill="hold">
                      <p:stCondLst>
                        <p:cond delay="indefinite"/>
                      </p:stCondLst>
                      <p:childTnLst>
                        <p:par>
                          <p:cTn id="14" fill="hold">
                            <p:stCondLst>
                              <p:cond delay="0"/>
                            </p:stCondLst>
                            <p:childTnLst>
                              <p:par>
                                <p:cTn id="15" presetID="31" presetClass="exit" presetSubtype="0" fill="hold" grpId="1" nodeType="clickEffect">
                                  <p:stCondLst>
                                    <p:cond delay="0"/>
                                  </p:stCondLst>
                                  <p:childTnLst>
                                    <p:anim calcmode="lin" valueType="num">
                                      <p:cBhvr>
                                        <p:cTn id="16" dur="1000"/>
                                        <p:tgtEl>
                                          <p:spTgt spid="15"/>
                                        </p:tgtEl>
                                        <p:attrNameLst>
                                          <p:attrName>ppt_w</p:attrName>
                                        </p:attrNameLst>
                                      </p:cBhvr>
                                      <p:tavLst>
                                        <p:tav tm="0">
                                          <p:val>
                                            <p:strVal val="ppt_w"/>
                                          </p:val>
                                        </p:tav>
                                        <p:tav tm="100000">
                                          <p:val>
                                            <p:fltVal val="0"/>
                                          </p:val>
                                        </p:tav>
                                      </p:tavLst>
                                    </p:anim>
                                    <p:anim calcmode="lin" valueType="num">
                                      <p:cBhvr>
                                        <p:cTn id="17" dur="1000"/>
                                        <p:tgtEl>
                                          <p:spTgt spid="15"/>
                                        </p:tgtEl>
                                        <p:attrNameLst>
                                          <p:attrName>ppt_h</p:attrName>
                                        </p:attrNameLst>
                                      </p:cBhvr>
                                      <p:tavLst>
                                        <p:tav tm="0">
                                          <p:val>
                                            <p:strVal val="ppt_h"/>
                                          </p:val>
                                        </p:tav>
                                        <p:tav tm="100000">
                                          <p:val>
                                            <p:fltVal val="0"/>
                                          </p:val>
                                        </p:tav>
                                      </p:tavLst>
                                    </p:anim>
                                    <p:anim calcmode="lin" valueType="num">
                                      <p:cBhvr>
                                        <p:cTn id="18" dur="1000"/>
                                        <p:tgtEl>
                                          <p:spTgt spid="15"/>
                                        </p:tgtEl>
                                        <p:attrNameLst>
                                          <p:attrName>style.rotation</p:attrName>
                                        </p:attrNameLst>
                                      </p:cBhvr>
                                      <p:tavLst>
                                        <p:tav tm="0">
                                          <p:val>
                                            <p:fltVal val="0"/>
                                          </p:val>
                                        </p:tav>
                                        <p:tav tm="100000">
                                          <p:val>
                                            <p:fltVal val="90"/>
                                          </p:val>
                                        </p:tav>
                                      </p:tavLst>
                                    </p:anim>
                                    <p:animEffect transition="out" filter="fade">
                                      <p:cBhvr>
                                        <p:cTn id="19" dur="1000"/>
                                        <p:tgtEl>
                                          <p:spTgt spid="15"/>
                                        </p:tgtEl>
                                      </p:cBhvr>
                                    </p:animEffect>
                                    <p:set>
                                      <p:cBhvr>
                                        <p:cTn id="20" dur="1" fill="hold">
                                          <p:stCondLst>
                                            <p:cond delay="999"/>
                                          </p:stCondLst>
                                        </p:cTn>
                                        <p:tgtEl>
                                          <p:spTgt spid="15"/>
                                        </p:tgtEl>
                                        <p:attrNameLst>
                                          <p:attrName>style.visibility</p:attrName>
                                        </p:attrNameLst>
                                      </p:cBhvr>
                                      <p:to>
                                        <p:strVal val="hidden"/>
                                      </p:to>
                                    </p:set>
                                  </p:childTnLst>
                                </p:cTn>
                              </p:par>
                              <p:par>
                                <p:cTn id="21" presetID="22" presetClass="entr" presetSubtype="8"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left)">
                                      <p:cBhvr>
                                        <p:cTn id="23" dur="1000"/>
                                        <p:tgtEl>
                                          <p:spTgt spid="59"/>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5" name="arrow.wav"/>
                                        </p:tgtEl>
                                      </p:cMediaNode>
                                    </p:audio>
                                  </p:sub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1000"/>
                                        <p:tgtEl>
                                          <p:spTgt spid="5"/>
                                        </p:tgtEl>
                                      </p:cBhvr>
                                    </p:animEffect>
                                  </p:childTnLst>
                                  <p:subTnLst>
                                    <p:audio>
                                      <p:cMediaNode vol="14000">
                                        <p:cTn display="0" masterRel="sameClick">
                                          <p:stCondLst>
                                            <p:cond evt="begin" delay="0">
                                              <p:tn val="33"/>
                                            </p:cond>
                                          </p:stCondLst>
                                          <p:endCondLst>
                                            <p:cond evt="onStopAudio" delay="0">
                                              <p:tgtEl>
                                                <p:sldTgt/>
                                              </p:tgtEl>
                                            </p:cond>
                                          </p:endCondLst>
                                        </p:cTn>
                                        <p:tgtEl>
                                          <p:sndTgt r:embed="rId6" name="chimes.wav"/>
                                        </p:tgtEl>
                                      </p:cMediaNode>
                                    </p:audio>
                                  </p:sub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xit" presetSubtype="0" fill="hold" grpId="1" nodeType="clickEffect">
                                  <p:stCondLst>
                                    <p:cond delay="0"/>
                                  </p:stCondLst>
                                  <p:childTnLst>
                                    <p:animEffect transition="out" filter="fade">
                                      <p:cBhvr>
                                        <p:cTn id="43" dur="1000"/>
                                        <p:tgtEl>
                                          <p:spTgt spid="3"/>
                                        </p:tgtEl>
                                      </p:cBhvr>
                                    </p:animEffect>
                                    <p:anim calcmode="lin" valueType="num">
                                      <p:cBhvr>
                                        <p:cTn id="44" dur="1000"/>
                                        <p:tgtEl>
                                          <p:spTgt spid="3"/>
                                        </p:tgtEl>
                                        <p:attrNameLst>
                                          <p:attrName>ppt_x</p:attrName>
                                        </p:attrNameLst>
                                      </p:cBhvr>
                                      <p:tavLst>
                                        <p:tav tm="0">
                                          <p:val>
                                            <p:strVal val="ppt_x"/>
                                          </p:val>
                                        </p:tav>
                                        <p:tav tm="100000">
                                          <p:val>
                                            <p:strVal val="ppt_x"/>
                                          </p:val>
                                        </p:tav>
                                      </p:tavLst>
                                    </p:anim>
                                    <p:anim calcmode="lin" valueType="num">
                                      <p:cBhvr>
                                        <p:cTn id="45" dur="1000"/>
                                        <p:tgtEl>
                                          <p:spTgt spid="3"/>
                                        </p:tgtEl>
                                        <p:attrNameLst>
                                          <p:attrName>ppt_y</p:attrName>
                                        </p:attrNameLst>
                                      </p:cBhvr>
                                      <p:tavLst>
                                        <p:tav tm="0">
                                          <p:val>
                                            <p:strVal val="ppt_y"/>
                                          </p:val>
                                        </p:tav>
                                        <p:tav tm="100000">
                                          <p:val>
                                            <p:strVal val="ppt_y+.1"/>
                                          </p:val>
                                        </p:tav>
                                      </p:tavLst>
                                    </p:anim>
                                    <p:set>
                                      <p:cBhvr>
                                        <p:cTn id="46" dur="1" fill="hold">
                                          <p:stCondLst>
                                            <p:cond delay="999"/>
                                          </p:stCondLst>
                                        </p:cTn>
                                        <p:tgtEl>
                                          <p:spTgt spid="3"/>
                                        </p:tgtEl>
                                        <p:attrNameLst>
                                          <p:attrName>style.visibility</p:attrName>
                                        </p:attrNameLst>
                                      </p:cBhvr>
                                      <p:to>
                                        <p:strVal val="hidden"/>
                                      </p:to>
                                    </p:set>
                                  </p:childTnLst>
                                  <p:subTnLst>
                                    <p:audio>
                                      <p:cMediaNode>
                                        <p:cTn display="0" masterRel="sameClick">
                                          <p:stCondLst>
                                            <p:cond evt="begin" delay="0">
                                              <p:tn val="42"/>
                                            </p:cond>
                                          </p:stCondLst>
                                          <p:endCondLst>
                                            <p:cond evt="onStopAudio" delay="0">
                                              <p:tgtEl>
                                                <p:sldTgt/>
                                              </p:tgtEl>
                                            </p:cond>
                                          </p:endCondLst>
                                        </p:cTn>
                                        <p:tgtEl>
                                          <p:sndTgt r:embed="rId5" name="arrow.wav"/>
                                        </p:tgtEl>
                                      </p:cMediaNode>
                                    </p:audio>
                                  </p:subTnLst>
                                </p:cTn>
                              </p:par>
                              <p:par>
                                <p:cTn id="47" presetID="10" presetClass="exit" presetSubtype="0" fill="hold" nodeType="withEffect">
                                  <p:stCondLst>
                                    <p:cond delay="0"/>
                                  </p:stCondLst>
                                  <p:childTnLst>
                                    <p:animEffect transition="out" filter="fade">
                                      <p:cBhvr>
                                        <p:cTn id="48" dur="500"/>
                                        <p:tgtEl>
                                          <p:spTgt spid="5"/>
                                        </p:tgtEl>
                                      </p:cBhvr>
                                    </p:animEffect>
                                    <p:set>
                                      <p:cBhvr>
                                        <p:cTn id="49" dur="1" fill="hold">
                                          <p:stCondLst>
                                            <p:cond delay="499"/>
                                          </p:stCondLst>
                                        </p:cTn>
                                        <p:tgtEl>
                                          <p:spTgt spid="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52" presetClass="entr" presetSubtype="0" fill="hold" grpId="0" nodeType="clickEffect">
                                  <p:stCondLst>
                                    <p:cond delay="0"/>
                                  </p:stCondLst>
                                  <p:childTnLst>
                                    <p:set>
                                      <p:cBhvr>
                                        <p:cTn id="53" dur="1" fill="hold">
                                          <p:stCondLst>
                                            <p:cond delay="0"/>
                                          </p:stCondLst>
                                        </p:cTn>
                                        <p:tgtEl>
                                          <p:spTgt spid="58"/>
                                        </p:tgtEl>
                                        <p:attrNameLst>
                                          <p:attrName>style.visibility</p:attrName>
                                        </p:attrNameLst>
                                      </p:cBhvr>
                                      <p:to>
                                        <p:strVal val="visible"/>
                                      </p:to>
                                    </p:set>
                                    <p:animScale>
                                      <p:cBhvr>
                                        <p:cTn id="54"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58"/>
                                        </p:tgtEl>
                                        <p:attrNameLst>
                                          <p:attrName>ppt_x</p:attrName>
                                          <p:attrName>ppt_y</p:attrName>
                                        </p:attrNameLst>
                                      </p:cBhvr>
                                    </p:animMotion>
                                    <p:animEffect transition="in" filter="fade">
                                      <p:cBhvr>
                                        <p:cTn id="56" dur="1000"/>
                                        <p:tgtEl>
                                          <p:spTgt spid="58"/>
                                        </p:tgtEl>
                                      </p:cBhvr>
                                    </p:animEffect>
                                  </p:childTnLst>
                                  <p:subTnLst>
                                    <p:audio>
                                      <p:cMediaNode>
                                        <p:cTn display="0" masterRel="sameClick">
                                          <p:stCondLst>
                                            <p:cond evt="begin" delay="0">
                                              <p:tn val="52"/>
                                            </p:cond>
                                          </p:stCondLst>
                                          <p:endCondLst>
                                            <p:cond evt="onStopAudio" delay="0">
                                              <p:tgtEl>
                                                <p:sldTgt/>
                                              </p:tgtEl>
                                            </p:cond>
                                          </p:endCondLst>
                                        </p:cTn>
                                        <p:tgtEl>
                                          <p:sndTgt r:embed="rId5" name="arrow.wav"/>
                                        </p:tgtEl>
                                      </p:cMediaNode>
                                    </p:audio>
                                  </p:sub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down)">
                                      <p:cBhvr>
                                        <p:cTn id="61" dur="1500"/>
                                        <p:tgtEl>
                                          <p:spTgt spid="7"/>
                                        </p:tgtEl>
                                      </p:cBhvr>
                                    </p:animEffect>
                                  </p:childTnLst>
                                  <p:subTnLst>
                                    <p:audio>
                                      <p:cMediaNode>
                                        <p:cTn display="0" masterRel="sameClick">
                                          <p:stCondLst>
                                            <p:cond evt="begin" delay="0">
                                              <p:tn val="59"/>
                                            </p:cond>
                                          </p:stCondLst>
                                          <p:endCondLst>
                                            <p:cond evt="onStopAudio" delay="0">
                                              <p:tgtEl>
                                                <p:sldTgt/>
                                              </p:tgtEl>
                                            </p:cond>
                                          </p:endCondLst>
                                        </p:cTn>
                                        <p:tgtEl>
                                          <p:sndTgt r:embed="rId6" name="chimes.wav"/>
                                        </p:tgtEl>
                                      </p:cMediaNode>
                                    </p:audio>
                                  </p:subTnLst>
                                </p:cTn>
                              </p:par>
                              <p:par>
                                <p:cTn id="62" presetID="22" presetClass="entr" presetSubtype="4" fill="hold"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down)">
                                      <p:cBhvr>
                                        <p:cTn id="64" dur="1500"/>
                                        <p:tgtEl>
                                          <p:spTgt spid="10"/>
                                        </p:tgtEl>
                                      </p:cBhvr>
                                    </p:animEffect>
                                  </p:childTnLst>
                                  <p:subTnLst>
                                    <p:audio>
                                      <p:cMediaNode>
                                        <p:cTn display="0" masterRel="sameClick">
                                          <p:stCondLst>
                                            <p:cond evt="begin" delay="0">
                                              <p:tn val="62"/>
                                            </p:cond>
                                          </p:stCondLst>
                                          <p:endCondLst>
                                            <p:cond evt="onStopAudio" delay="0">
                                              <p:tgtEl>
                                                <p:sldTgt/>
                                              </p:tgtEl>
                                            </p:cond>
                                          </p:endCondLst>
                                        </p:cTn>
                                        <p:tgtEl>
                                          <p:sndTgt r:embed="rId6" name="chimes.wav"/>
                                        </p:tgtEl>
                                      </p:cMediaNode>
                                    </p:audio>
                                  </p:subTnLst>
                                </p:cTn>
                              </p:par>
                              <p:par>
                                <p:cTn id="65" presetID="22" presetClass="entr" presetSubtype="4"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down)">
                                      <p:cBhvr>
                                        <p:cTn id="67" dur="1500"/>
                                        <p:tgtEl>
                                          <p:spTgt spid="8"/>
                                        </p:tgtEl>
                                      </p:cBhvr>
                                    </p:animEffect>
                                  </p:childTnLst>
                                  <p:subTnLst>
                                    <p:audio>
                                      <p:cMediaNode>
                                        <p:cTn display="0" masterRel="sameClick">
                                          <p:stCondLst>
                                            <p:cond evt="begin" delay="0">
                                              <p:tn val="65"/>
                                            </p:cond>
                                          </p:stCondLst>
                                          <p:endCondLst>
                                            <p:cond evt="onStopAudio" delay="0">
                                              <p:tgtEl>
                                                <p:sldTgt/>
                                              </p:tgtEl>
                                            </p:cond>
                                          </p:endCondLst>
                                        </p:cTn>
                                        <p:tgtEl>
                                          <p:sndTgt r:embed="rId6" name="chimes.wav"/>
                                        </p:tgtEl>
                                      </p:cMediaNode>
                                    </p:audio>
                                  </p:subTnLst>
                                </p:cTn>
                              </p:par>
                              <p:par>
                                <p:cTn id="68" presetID="22" presetClass="entr" presetSubtype="4"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down)">
                                      <p:cBhvr>
                                        <p:cTn id="70" dur="1500"/>
                                        <p:tgtEl>
                                          <p:spTgt spid="9"/>
                                        </p:tgtEl>
                                      </p:cBhvr>
                                    </p:animEffect>
                                  </p:childTnLst>
                                  <p:subTnLst>
                                    <p:audio>
                                      <p:cMediaNode>
                                        <p:cTn display="0" masterRel="sameClick">
                                          <p:stCondLst>
                                            <p:cond evt="begin" delay="0">
                                              <p:tn val="68"/>
                                            </p:cond>
                                          </p:stCondLst>
                                          <p:endCondLst>
                                            <p:cond evt="onStopAudio" delay="0">
                                              <p:tgtEl>
                                                <p:sldTgt/>
                                              </p:tgtEl>
                                            </p:cond>
                                          </p:endCondLst>
                                        </p:cTn>
                                        <p:tgtEl>
                                          <p:sndTgt r:embed="rId6" name="chimes.wav"/>
                                        </p:tgtEl>
                                      </p:cMediaNode>
                                    </p:audio>
                                  </p:subTnLst>
                                </p:cTn>
                              </p:par>
                            </p:childTnLst>
                          </p:cTn>
                        </p:par>
                        <p:par>
                          <p:cTn id="71" fill="hold">
                            <p:stCondLst>
                              <p:cond delay="1500"/>
                            </p:stCondLst>
                            <p:childTnLst>
                              <p:par>
                                <p:cTn id="72" presetID="10" presetClass="entr" presetSubtype="0"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childTnLst>
                                </p:cTn>
                              </p:par>
                            </p:childTnLst>
                          </p:cTn>
                        </p:par>
                        <p:par>
                          <p:cTn id="75" fill="hold">
                            <p:stCondLst>
                              <p:cond delay="2500"/>
                            </p:stCondLst>
                            <p:childTnLst>
                              <p:par>
                                <p:cTn id="76" presetID="10" presetClass="entr" presetSubtype="0"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1000"/>
                                        <p:tgtEl>
                                          <p:spTgt spid="26"/>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exit" presetSubtype="0" fill="hold" grpId="1" nodeType="clickEffect">
                                  <p:stCondLst>
                                    <p:cond delay="0"/>
                                  </p:stCondLst>
                                  <p:childTnLst>
                                    <p:animEffect transition="out" filter="fade">
                                      <p:cBhvr>
                                        <p:cTn id="82" dur="1000"/>
                                        <p:tgtEl>
                                          <p:spTgt spid="58"/>
                                        </p:tgtEl>
                                      </p:cBhvr>
                                    </p:animEffect>
                                    <p:anim calcmode="lin" valueType="num">
                                      <p:cBhvr>
                                        <p:cTn id="83" dur="1000"/>
                                        <p:tgtEl>
                                          <p:spTgt spid="58"/>
                                        </p:tgtEl>
                                        <p:attrNameLst>
                                          <p:attrName>ppt_x</p:attrName>
                                        </p:attrNameLst>
                                      </p:cBhvr>
                                      <p:tavLst>
                                        <p:tav tm="0">
                                          <p:val>
                                            <p:strVal val="ppt_x"/>
                                          </p:val>
                                        </p:tav>
                                        <p:tav tm="100000">
                                          <p:val>
                                            <p:strVal val="ppt_x"/>
                                          </p:val>
                                        </p:tav>
                                      </p:tavLst>
                                    </p:anim>
                                    <p:anim calcmode="lin" valueType="num">
                                      <p:cBhvr>
                                        <p:cTn id="84" dur="1000"/>
                                        <p:tgtEl>
                                          <p:spTgt spid="58"/>
                                        </p:tgtEl>
                                        <p:attrNameLst>
                                          <p:attrName>ppt_y</p:attrName>
                                        </p:attrNameLst>
                                      </p:cBhvr>
                                      <p:tavLst>
                                        <p:tav tm="0">
                                          <p:val>
                                            <p:strVal val="ppt_y"/>
                                          </p:val>
                                        </p:tav>
                                        <p:tav tm="100000">
                                          <p:val>
                                            <p:strVal val="ppt_y+.1"/>
                                          </p:val>
                                        </p:tav>
                                      </p:tavLst>
                                    </p:anim>
                                    <p:set>
                                      <p:cBhvr>
                                        <p:cTn id="85" dur="1" fill="hold">
                                          <p:stCondLst>
                                            <p:cond delay="999"/>
                                          </p:stCondLst>
                                        </p:cTn>
                                        <p:tgtEl>
                                          <p:spTgt spid="58"/>
                                        </p:tgtEl>
                                        <p:attrNameLst>
                                          <p:attrName>style.visibility</p:attrName>
                                        </p:attrNameLst>
                                      </p:cBhvr>
                                      <p:to>
                                        <p:strVal val="hidden"/>
                                      </p:to>
                                    </p:set>
                                  </p:childTnLst>
                                  <p:subTnLst>
                                    <p:audio>
                                      <p:cMediaNode>
                                        <p:cTn display="0" masterRel="sameClick">
                                          <p:stCondLst>
                                            <p:cond evt="begin" delay="0">
                                              <p:tn val="81"/>
                                            </p:cond>
                                          </p:stCondLst>
                                          <p:endCondLst>
                                            <p:cond evt="onStopAudio" delay="0">
                                              <p:tgtEl>
                                                <p:sldTgt/>
                                              </p:tgtEl>
                                            </p:cond>
                                          </p:endCondLst>
                                        </p:cTn>
                                        <p:tgtEl>
                                          <p:sndTgt r:embed="rId5" name="arrow.wav"/>
                                        </p:tgtEl>
                                      </p:cMediaNode>
                                    </p:audio>
                                  </p:subTnLst>
                                </p:cTn>
                              </p:par>
                              <p:par>
                                <p:cTn id="86" presetID="10" presetClass="exit" presetSubtype="0" fill="hold" nodeType="withEffect">
                                  <p:stCondLst>
                                    <p:cond delay="0"/>
                                  </p:stCondLst>
                                  <p:childTnLst>
                                    <p:animEffect transition="out" filter="fade">
                                      <p:cBhvr>
                                        <p:cTn id="87" dur="1000"/>
                                        <p:tgtEl>
                                          <p:spTgt spid="7"/>
                                        </p:tgtEl>
                                      </p:cBhvr>
                                    </p:animEffect>
                                    <p:set>
                                      <p:cBhvr>
                                        <p:cTn id="88" dur="1" fill="hold">
                                          <p:stCondLst>
                                            <p:cond delay="999"/>
                                          </p:stCondLst>
                                        </p:cTn>
                                        <p:tgtEl>
                                          <p:spTgt spid="7"/>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1000"/>
                                        <p:tgtEl>
                                          <p:spTgt spid="10"/>
                                        </p:tgtEl>
                                      </p:cBhvr>
                                    </p:animEffect>
                                    <p:set>
                                      <p:cBhvr>
                                        <p:cTn id="91" dur="1" fill="hold">
                                          <p:stCondLst>
                                            <p:cond delay="999"/>
                                          </p:stCondLst>
                                        </p:cTn>
                                        <p:tgtEl>
                                          <p:spTgt spid="10"/>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1000"/>
                                        <p:tgtEl>
                                          <p:spTgt spid="8"/>
                                        </p:tgtEl>
                                      </p:cBhvr>
                                    </p:animEffect>
                                    <p:set>
                                      <p:cBhvr>
                                        <p:cTn id="94" dur="1" fill="hold">
                                          <p:stCondLst>
                                            <p:cond delay="999"/>
                                          </p:stCondLst>
                                        </p:cTn>
                                        <p:tgtEl>
                                          <p:spTgt spid="8"/>
                                        </p:tgtEl>
                                        <p:attrNameLst>
                                          <p:attrName>style.visibility</p:attrName>
                                        </p:attrNameLst>
                                      </p:cBhvr>
                                      <p:to>
                                        <p:strVal val="hidden"/>
                                      </p:to>
                                    </p:set>
                                  </p:childTnLst>
                                </p:cTn>
                              </p:par>
                              <p:par>
                                <p:cTn id="95" presetID="10" presetClass="exit" presetSubtype="0" fill="hold" nodeType="withEffect">
                                  <p:stCondLst>
                                    <p:cond delay="0"/>
                                  </p:stCondLst>
                                  <p:childTnLst>
                                    <p:animEffect transition="out" filter="fade">
                                      <p:cBhvr>
                                        <p:cTn id="96" dur="1000"/>
                                        <p:tgtEl>
                                          <p:spTgt spid="9"/>
                                        </p:tgtEl>
                                      </p:cBhvr>
                                    </p:animEffect>
                                    <p:set>
                                      <p:cBhvr>
                                        <p:cTn id="97" dur="1" fill="hold">
                                          <p:stCondLst>
                                            <p:cond delay="999"/>
                                          </p:stCondLst>
                                        </p:cTn>
                                        <p:tgtEl>
                                          <p:spTgt spid="9"/>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52" presetClass="entr" presetSubtype="0" fill="hold" grpId="0" nodeType="clickEffect">
                                  <p:stCondLst>
                                    <p:cond delay="0"/>
                                  </p:stCondLst>
                                  <p:childTnLst>
                                    <p:set>
                                      <p:cBhvr>
                                        <p:cTn id="101" dur="1" fill="hold">
                                          <p:stCondLst>
                                            <p:cond delay="0"/>
                                          </p:stCondLst>
                                        </p:cTn>
                                        <p:tgtEl>
                                          <p:spTgt spid="57"/>
                                        </p:tgtEl>
                                        <p:attrNameLst>
                                          <p:attrName>style.visibility</p:attrName>
                                        </p:attrNameLst>
                                      </p:cBhvr>
                                      <p:to>
                                        <p:strVal val="visible"/>
                                      </p:to>
                                    </p:set>
                                    <p:animScale>
                                      <p:cBhvr>
                                        <p:cTn id="102"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3" dur="1000" decel="50000" fill="hold">
                                          <p:stCondLst>
                                            <p:cond delay="0"/>
                                          </p:stCondLst>
                                        </p:cTn>
                                        <p:tgtEl>
                                          <p:spTgt spid="57"/>
                                        </p:tgtEl>
                                        <p:attrNameLst>
                                          <p:attrName>ppt_x</p:attrName>
                                          <p:attrName>ppt_y</p:attrName>
                                        </p:attrNameLst>
                                      </p:cBhvr>
                                    </p:animMotion>
                                    <p:animEffect transition="in" filter="fade">
                                      <p:cBhvr>
                                        <p:cTn id="104" dur="1000"/>
                                        <p:tgtEl>
                                          <p:spTgt spid="57"/>
                                        </p:tgtEl>
                                      </p:cBhvr>
                                    </p:animEffect>
                                  </p:childTnLst>
                                  <p:subTnLst>
                                    <p:audio>
                                      <p:cMediaNode>
                                        <p:cTn display="0" masterRel="sameClick">
                                          <p:stCondLst>
                                            <p:cond evt="begin" delay="0">
                                              <p:tn val="100"/>
                                            </p:cond>
                                          </p:stCondLst>
                                          <p:endCondLst>
                                            <p:cond evt="onStopAudio" delay="0">
                                              <p:tgtEl>
                                                <p:sldTgt/>
                                              </p:tgtEl>
                                            </p:cond>
                                          </p:endCondLst>
                                        </p:cTn>
                                        <p:tgtEl>
                                          <p:sndTgt r:embed="rId5" name="arrow.wav"/>
                                        </p:tgtEl>
                                      </p:cMediaNode>
                                    </p:audio>
                                  </p:sub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nodeType="clickEffect">
                                  <p:stCondLst>
                                    <p:cond delay="0"/>
                                  </p:stCondLst>
                                  <p:childTnLst>
                                    <p:set>
                                      <p:cBhvr>
                                        <p:cTn id="108" dur="1" fill="hold">
                                          <p:stCondLst>
                                            <p:cond delay="0"/>
                                          </p:stCondLst>
                                        </p:cTn>
                                        <p:tgtEl>
                                          <p:spTgt spid="16"/>
                                        </p:tgtEl>
                                        <p:attrNameLst>
                                          <p:attrName>style.visibility</p:attrName>
                                        </p:attrNameLst>
                                      </p:cBhvr>
                                      <p:to>
                                        <p:strVal val="visible"/>
                                      </p:to>
                                    </p:set>
                                    <p:animEffect transition="in" filter="wipe(down)">
                                      <p:cBhvr>
                                        <p:cTn id="109" dur="1500"/>
                                        <p:tgtEl>
                                          <p:spTgt spid="16"/>
                                        </p:tgtEl>
                                      </p:cBhvr>
                                    </p:animEffect>
                                  </p:childTnLst>
                                  <p:subTnLst>
                                    <p:audio>
                                      <p:cMediaNode vol="17000">
                                        <p:cTn display="0" masterRel="sameClick">
                                          <p:stCondLst>
                                            <p:cond evt="begin" delay="0">
                                              <p:tn val="107"/>
                                            </p:cond>
                                          </p:stCondLst>
                                          <p:endCondLst>
                                            <p:cond evt="onStopAudio" delay="0">
                                              <p:tgtEl>
                                                <p:sldTgt/>
                                              </p:tgtEl>
                                            </p:cond>
                                          </p:endCondLst>
                                        </p:cTn>
                                        <p:tgtEl>
                                          <p:sndTgt r:embed="rId6" name="chimes.wav"/>
                                        </p:tgtEl>
                                      </p:cMediaNode>
                                    </p:audio>
                                  </p:subTnLst>
                                </p:cTn>
                              </p:par>
                              <p:par>
                                <p:cTn id="110" presetID="22" presetClass="entr" presetSubtype="4" fill="hold" nodeType="withEffect">
                                  <p:stCondLst>
                                    <p:cond delay="0"/>
                                  </p:stCondLst>
                                  <p:childTnLst>
                                    <p:set>
                                      <p:cBhvr>
                                        <p:cTn id="111" dur="1" fill="hold">
                                          <p:stCondLst>
                                            <p:cond delay="0"/>
                                          </p:stCondLst>
                                        </p:cTn>
                                        <p:tgtEl>
                                          <p:spTgt spid="17"/>
                                        </p:tgtEl>
                                        <p:attrNameLst>
                                          <p:attrName>style.visibility</p:attrName>
                                        </p:attrNameLst>
                                      </p:cBhvr>
                                      <p:to>
                                        <p:strVal val="visible"/>
                                      </p:to>
                                    </p:set>
                                    <p:animEffect transition="in" filter="wipe(down)">
                                      <p:cBhvr>
                                        <p:cTn id="112" dur="1500"/>
                                        <p:tgtEl>
                                          <p:spTgt spid="17"/>
                                        </p:tgtEl>
                                      </p:cBhvr>
                                    </p:animEffect>
                                  </p:childTnLst>
                                  <p:subTnLst>
                                    <p:audio>
                                      <p:cMediaNode vol="17000">
                                        <p:cTn display="0" masterRel="sameClick">
                                          <p:stCondLst>
                                            <p:cond evt="begin" delay="0">
                                              <p:tn val="110"/>
                                            </p:cond>
                                          </p:stCondLst>
                                          <p:endCondLst>
                                            <p:cond evt="onStopAudio" delay="0">
                                              <p:tgtEl>
                                                <p:sldTgt/>
                                              </p:tgtEl>
                                            </p:cond>
                                          </p:endCondLst>
                                        </p:cTn>
                                        <p:tgtEl>
                                          <p:sndTgt r:embed="rId6" name="chimes.wav"/>
                                        </p:tgtEl>
                                      </p:cMediaNode>
                                    </p:audio>
                                  </p:subTnLst>
                                </p:cTn>
                              </p:par>
                              <p:par>
                                <p:cTn id="113" presetID="22" presetClass="entr" presetSubtype="4" fill="hold" nodeType="withEffect">
                                  <p:stCondLst>
                                    <p:cond delay="0"/>
                                  </p:stCondLst>
                                  <p:childTnLst>
                                    <p:set>
                                      <p:cBhvr>
                                        <p:cTn id="114" dur="1" fill="hold">
                                          <p:stCondLst>
                                            <p:cond delay="0"/>
                                          </p:stCondLst>
                                        </p:cTn>
                                        <p:tgtEl>
                                          <p:spTgt spid="11"/>
                                        </p:tgtEl>
                                        <p:attrNameLst>
                                          <p:attrName>style.visibility</p:attrName>
                                        </p:attrNameLst>
                                      </p:cBhvr>
                                      <p:to>
                                        <p:strVal val="visible"/>
                                      </p:to>
                                    </p:set>
                                    <p:animEffect transition="in" filter="wipe(down)">
                                      <p:cBhvr>
                                        <p:cTn id="115" dur="1500"/>
                                        <p:tgtEl>
                                          <p:spTgt spid="11"/>
                                        </p:tgtEl>
                                      </p:cBhvr>
                                    </p:animEffect>
                                  </p:childTnLst>
                                  <p:subTnLst>
                                    <p:audio>
                                      <p:cMediaNode vol="17000">
                                        <p:cTn display="0" masterRel="sameClick">
                                          <p:stCondLst>
                                            <p:cond evt="begin" delay="0">
                                              <p:tn val="113"/>
                                            </p:cond>
                                          </p:stCondLst>
                                          <p:endCondLst>
                                            <p:cond evt="onStopAudio" delay="0">
                                              <p:tgtEl>
                                                <p:sldTgt/>
                                              </p:tgtEl>
                                            </p:cond>
                                          </p:endCondLst>
                                        </p:cTn>
                                        <p:tgtEl>
                                          <p:sndTgt r:embed="rId6" name="chimes.wav"/>
                                        </p:tgtEl>
                                      </p:cMediaNode>
                                    </p:audio>
                                  </p:subTnLst>
                                </p:cTn>
                              </p:par>
                              <p:par>
                                <p:cTn id="116" presetID="22" presetClass="entr" presetSubtype="4" fill="hold" nodeType="withEffect">
                                  <p:stCondLst>
                                    <p:cond delay="0"/>
                                  </p:stCondLst>
                                  <p:childTnLst>
                                    <p:set>
                                      <p:cBhvr>
                                        <p:cTn id="117" dur="1" fill="hold">
                                          <p:stCondLst>
                                            <p:cond delay="0"/>
                                          </p:stCondLst>
                                        </p:cTn>
                                        <p:tgtEl>
                                          <p:spTgt spid="14"/>
                                        </p:tgtEl>
                                        <p:attrNameLst>
                                          <p:attrName>style.visibility</p:attrName>
                                        </p:attrNameLst>
                                      </p:cBhvr>
                                      <p:to>
                                        <p:strVal val="visible"/>
                                      </p:to>
                                    </p:set>
                                    <p:animEffect transition="in" filter="wipe(down)">
                                      <p:cBhvr>
                                        <p:cTn id="118" dur="1500"/>
                                        <p:tgtEl>
                                          <p:spTgt spid="14"/>
                                        </p:tgtEl>
                                      </p:cBhvr>
                                    </p:animEffect>
                                  </p:childTnLst>
                                  <p:subTnLst>
                                    <p:audio>
                                      <p:cMediaNode vol="17000">
                                        <p:cTn display="0" masterRel="sameClick">
                                          <p:stCondLst>
                                            <p:cond evt="begin" delay="0">
                                              <p:tn val="116"/>
                                            </p:cond>
                                          </p:stCondLst>
                                          <p:endCondLst>
                                            <p:cond evt="onStopAudio" delay="0">
                                              <p:tgtEl>
                                                <p:sldTgt/>
                                              </p:tgtEl>
                                            </p:cond>
                                          </p:endCondLst>
                                        </p:cTn>
                                        <p:tgtEl>
                                          <p:sndTgt r:embed="rId6" name="chimes.wav"/>
                                        </p:tgtEl>
                                      </p:cMediaNode>
                                    </p:audio>
                                  </p:subTnLst>
                                </p:cTn>
                              </p:par>
                              <p:par>
                                <p:cTn id="119" presetID="22" presetClass="entr" presetSubtype="4" fill="hold" nodeType="withEffect">
                                  <p:stCondLst>
                                    <p:cond delay="0"/>
                                  </p:stCondLst>
                                  <p:childTnLst>
                                    <p:set>
                                      <p:cBhvr>
                                        <p:cTn id="120" dur="1" fill="hold">
                                          <p:stCondLst>
                                            <p:cond delay="0"/>
                                          </p:stCondLst>
                                        </p:cTn>
                                        <p:tgtEl>
                                          <p:spTgt spid="13"/>
                                        </p:tgtEl>
                                        <p:attrNameLst>
                                          <p:attrName>style.visibility</p:attrName>
                                        </p:attrNameLst>
                                      </p:cBhvr>
                                      <p:to>
                                        <p:strVal val="visible"/>
                                      </p:to>
                                    </p:set>
                                    <p:animEffect transition="in" filter="wipe(down)">
                                      <p:cBhvr>
                                        <p:cTn id="121" dur="1500"/>
                                        <p:tgtEl>
                                          <p:spTgt spid="13"/>
                                        </p:tgtEl>
                                      </p:cBhvr>
                                    </p:animEffect>
                                  </p:childTnLst>
                                  <p:subTnLst>
                                    <p:audio>
                                      <p:cMediaNode vol="17000">
                                        <p:cTn display="0" masterRel="sameClick">
                                          <p:stCondLst>
                                            <p:cond evt="begin" delay="0">
                                              <p:tn val="119"/>
                                            </p:cond>
                                          </p:stCondLst>
                                          <p:endCondLst>
                                            <p:cond evt="onStopAudio" delay="0">
                                              <p:tgtEl>
                                                <p:sldTgt/>
                                              </p:tgtEl>
                                            </p:cond>
                                          </p:endCondLst>
                                        </p:cTn>
                                        <p:tgtEl>
                                          <p:sndTgt r:embed="rId6" name="chimes.wav"/>
                                        </p:tgtEl>
                                      </p:cMediaNode>
                                    </p:audio>
                                  </p:subTnLst>
                                </p:cTn>
                              </p:par>
                              <p:par>
                                <p:cTn id="122" presetID="22" presetClass="entr" presetSubtype="4" fill="hold" nodeType="withEffect">
                                  <p:stCondLst>
                                    <p:cond delay="0"/>
                                  </p:stCondLst>
                                  <p:childTnLst>
                                    <p:set>
                                      <p:cBhvr>
                                        <p:cTn id="123" dur="1" fill="hold">
                                          <p:stCondLst>
                                            <p:cond delay="0"/>
                                          </p:stCondLst>
                                        </p:cTn>
                                        <p:tgtEl>
                                          <p:spTgt spid="12"/>
                                        </p:tgtEl>
                                        <p:attrNameLst>
                                          <p:attrName>style.visibility</p:attrName>
                                        </p:attrNameLst>
                                      </p:cBhvr>
                                      <p:to>
                                        <p:strVal val="visible"/>
                                      </p:to>
                                    </p:set>
                                    <p:animEffect transition="in" filter="wipe(down)">
                                      <p:cBhvr>
                                        <p:cTn id="124" dur="1500"/>
                                        <p:tgtEl>
                                          <p:spTgt spid="12"/>
                                        </p:tgtEl>
                                      </p:cBhvr>
                                    </p:animEffect>
                                  </p:childTnLst>
                                  <p:subTnLst>
                                    <p:audio>
                                      <p:cMediaNode vol="17000">
                                        <p:cTn display="0" masterRel="sameClick">
                                          <p:stCondLst>
                                            <p:cond evt="begin" delay="0">
                                              <p:tn val="122"/>
                                            </p:cond>
                                          </p:stCondLst>
                                          <p:endCondLst>
                                            <p:cond evt="onStopAudio" delay="0">
                                              <p:tgtEl>
                                                <p:sldTgt/>
                                              </p:tgtEl>
                                            </p:cond>
                                          </p:endCondLst>
                                        </p:cTn>
                                        <p:tgtEl>
                                          <p:sndTgt r:embed="rId6" name="chimes.wav"/>
                                        </p:tgtEl>
                                      </p:cMediaNode>
                                    </p:audio>
                                  </p:subTnLst>
                                </p:cTn>
                              </p:par>
                            </p:childTnLst>
                          </p:cTn>
                        </p:par>
                        <p:par>
                          <p:cTn id="125" fill="hold">
                            <p:stCondLst>
                              <p:cond delay="1500"/>
                            </p:stCondLst>
                            <p:childTnLst>
                              <p:par>
                                <p:cTn id="126" presetID="10" presetClass="entr" presetSubtype="0" fill="hold" grpId="0" nodeType="afterEffect">
                                  <p:stCondLst>
                                    <p:cond delay="0"/>
                                  </p:stCondLst>
                                  <p:childTnLst>
                                    <p:set>
                                      <p:cBhvr>
                                        <p:cTn id="127" dur="1" fill="hold">
                                          <p:stCondLst>
                                            <p:cond delay="0"/>
                                          </p:stCondLst>
                                        </p:cTn>
                                        <p:tgtEl>
                                          <p:spTgt spid="30"/>
                                        </p:tgtEl>
                                        <p:attrNameLst>
                                          <p:attrName>style.visibility</p:attrName>
                                        </p:attrNameLst>
                                      </p:cBhvr>
                                      <p:to>
                                        <p:strVal val="visible"/>
                                      </p:to>
                                    </p:set>
                                    <p:animEffect transition="in" filter="fade">
                                      <p:cBhvr>
                                        <p:cTn id="128" dur="1000"/>
                                        <p:tgtEl>
                                          <p:spTgt spid="3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29"/>
                                        </p:tgtEl>
                                        <p:attrNameLst>
                                          <p:attrName>style.visibility</p:attrName>
                                        </p:attrNameLst>
                                      </p:cBhvr>
                                      <p:to>
                                        <p:strVal val="visible"/>
                                      </p:to>
                                    </p:set>
                                    <p:animEffect transition="in" filter="fade">
                                      <p:cBhvr>
                                        <p:cTn id="131" dur="1000"/>
                                        <p:tgtEl>
                                          <p:spTgt spid="29"/>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xit" presetSubtype="0" fill="hold" grpId="2" nodeType="clickEffect">
                                  <p:stCondLst>
                                    <p:cond delay="0"/>
                                  </p:stCondLst>
                                  <p:childTnLst>
                                    <p:animEffect transition="out" filter="fade">
                                      <p:cBhvr>
                                        <p:cTn id="135" dur="1000"/>
                                        <p:tgtEl>
                                          <p:spTgt spid="58"/>
                                        </p:tgtEl>
                                      </p:cBhvr>
                                    </p:animEffect>
                                    <p:set>
                                      <p:cBhvr>
                                        <p:cTn id="136" dur="1" fill="hold">
                                          <p:stCondLst>
                                            <p:cond delay="999"/>
                                          </p:stCondLst>
                                        </p:cTn>
                                        <p:tgtEl>
                                          <p:spTgt spid="58"/>
                                        </p:tgtEl>
                                        <p:attrNameLst>
                                          <p:attrName>style.visibility</p:attrName>
                                        </p:attrNameLst>
                                      </p:cBhvr>
                                      <p:to>
                                        <p:strVal val="hidden"/>
                                      </p:to>
                                    </p:set>
                                  </p:childTnLst>
                                  <p:subTnLst>
                                    <p:audio>
                                      <p:cMediaNode>
                                        <p:cTn display="0" masterRel="sameClick">
                                          <p:stCondLst>
                                            <p:cond evt="begin" delay="0">
                                              <p:tn val="134"/>
                                            </p:cond>
                                          </p:stCondLst>
                                          <p:endCondLst>
                                            <p:cond evt="onStopAudio" delay="0">
                                              <p:tgtEl>
                                                <p:sldTgt/>
                                              </p:tgtEl>
                                            </p:cond>
                                          </p:endCondLst>
                                        </p:cTn>
                                        <p:tgtEl>
                                          <p:sndTgt r:embed="rId5" name="arrow.wav"/>
                                        </p:tgtEl>
                                      </p:cMediaNode>
                                    </p:audio>
                                  </p:subTnLst>
                                </p:cTn>
                              </p:par>
                              <p:par>
                                <p:cTn id="137" presetID="10" presetClass="exit" presetSubtype="0" fill="hold" nodeType="withEffect">
                                  <p:stCondLst>
                                    <p:cond delay="0"/>
                                  </p:stCondLst>
                                  <p:childTnLst>
                                    <p:animEffect transition="out" filter="fade">
                                      <p:cBhvr>
                                        <p:cTn id="138" dur="1000"/>
                                        <p:tgtEl>
                                          <p:spTgt spid="17"/>
                                        </p:tgtEl>
                                      </p:cBhvr>
                                    </p:animEffect>
                                    <p:set>
                                      <p:cBhvr>
                                        <p:cTn id="139" dur="1" fill="hold">
                                          <p:stCondLst>
                                            <p:cond delay="999"/>
                                          </p:stCondLst>
                                        </p:cTn>
                                        <p:tgtEl>
                                          <p:spTgt spid="17"/>
                                        </p:tgtEl>
                                        <p:attrNameLst>
                                          <p:attrName>style.visibility</p:attrName>
                                        </p:attrNameLst>
                                      </p:cBhvr>
                                      <p:to>
                                        <p:strVal val="hidden"/>
                                      </p:to>
                                    </p:set>
                                  </p:childTnLst>
                                </p:cTn>
                              </p:par>
                              <p:par>
                                <p:cTn id="140" presetID="10" presetClass="exit" presetSubtype="0" fill="hold" nodeType="withEffect">
                                  <p:stCondLst>
                                    <p:cond delay="0"/>
                                  </p:stCondLst>
                                  <p:childTnLst>
                                    <p:animEffect transition="out" filter="fade">
                                      <p:cBhvr>
                                        <p:cTn id="141" dur="1000"/>
                                        <p:tgtEl>
                                          <p:spTgt spid="11"/>
                                        </p:tgtEl>
                                      </p:cBhvr>
                                    </p:animEffect>
                                    <p:set>
                                      <p:cBhvr>
                                        <p:cTn id="142" dur="1" fill="hold">
                                          <p:stCondLst>
                                            <p:cond delay="999"/>
                                          </p:stCondLst>
                                        </p:cTn>
                                        <p:tgtEl>
                                          <p:spTgt spid="11"/>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1000"/>
                                        <p:tgtEl>
                                          <p:spTgt spid="14"/>
                                        </p:tgtEl>
                                      </p:cBhvr>
                                    </p:animEffect>
                                    <p:set>
                                      <p:cBhvr>
                                        <p:cTn id="145" dur="1" fill="hold">
                                          <p:stCondLst>
                                            <p:cond delay="999"/>
                                          </p:stCondLst>
                                        </p:cTn>
                                        <p:tgtEl>
                                          <p:spTgt spid="14"/>
                                        </p:tgtEl>
                                        <p:attrNameLst>
                                          <p:attrName>style.visibility</p:attrName>
                                        </p:attrNameLst>
                                      </p:cBhvr>
                                      <p:to>
                                        <p:strVal val="hidden"/>
                                      </p:to>
                                    </p:set>
                                  </p:childTnLst>
                                </p:cTn>
                              </p:par>
                              <p:par>
                                <p:cTn id="146" presetID="10" presetClass="exit" presetSubtype="0" fill="hold" nodeType="withEffect">
                                  <p:stCondLst>
                                    <p:cond delay="0"/>
                                  </p:stCondLst>
                                  <p:childTnLst>
                                    <p:animEffect transition="out" filter="fade">
                                      <p:cBhvr>
                                        <p:cTn id="147" dur="1000"/>
                                        <p:tgtEl>
                                          <p:spTgt spid="13"/>
                                        </p:tgtEl>
                                      </p:cBhvr>
                                    </p:animEffect>
                                    <p:set>
                                      <p:cBhvr>
                                        <p:cTn id="148" dur="1" fill="hold">
                                          <p:stCondLst>
                                            <p:cond delay="999"/>
                                          </p:stCondLst>
                                        </p:cTn>
                                        <p:tgtEl>
                                          <p:spTgt spid="13"/>
                                        </p:tgtEl>
                                        <p:attrNameLst>
                                          <p:attrName>style.visibility</p:attrName>
                                        </p:attrNameLst>
                                      </p:cBhvr>
                                      <p:to>
                                        <p:strVal val="hidden"/>
                                      </p:to>
                                    </p:set>
                                  </p:childTnLst>
                                </p:cTn>
                              </p:par>
                              <p:par>
                                <p:cTn id="149" presetID="10" presetClass="exit" presetSubtype="0" fill="hold" nodeType="withEffect">
                                  <p:stCondLst>
                                    <p:cond delay="0"/>
                                  </p:stCondLst>
                                  <p:childTnLst>
                                    <p:animEffect transition="out" filter="fade">
                                      <p:cBhvr>
                                        <p:cTn id="150" dur="1000"/>
                                        <p:tgtEl>
                                          <p:spTgt spid="12"/>
                                        </p:tgtEl>
                                      </p:cBhvr>
                                    </p:animEffect>
                                    <p:set>
                                      <p:cBhvr>
                                        <p:cTn id="151" dur="1" fill="hold">
                                          <p:stCondLst>
                                            <p:cond delay="999"/>
                                          </p:stCondLst>
                                        </p:cTn>
                                        <p:tgtEl>
                                          <p:spTgt spid="12"/>
                                        </p:tgtEl>
                                        <p:attrNameLst>
                                          <p:attrName>style.visibility</p:attrName>
                                        </p:attrNameLst>
                                      </p:cBhvr>
                                      <p:to>
                                        <p:strVal val="hidden"/>
                                      </p:to>
                                    </p:set>
                                  </p:childTnLst>
                                </p:cTn>
                              </p:par>
                              <p:par>
                                <p:cTn id="152" presetID="10" presetClass="exit" presetSubtype="0" fill="hold" nodeType="withEffect">
                                  <p:stCondLst>
                                    <p:cond delay="0"/>
                                  </p:stCondLst>
                                  <p:childTnLst>
                                    <p:animEffect transition="out" filter="fade">
                                      <p:cBhvr>
                                        <p:cTn id="153" dur="1000"/>
                                        <p:tgtEl>
                                          <p:spTgt spid="16"/>
                                        </p:tgtEl>
                                      </p:cBhvr>
                                    </p:animEffect>
                                    <p:set>
                                      <p:cBhvr>
                                        <p:cTn id="154" dur="1" fill="hold">
                                          <p:stCondLst>
                                            <p:cond delay="999"/>
                                          </p:stCondLst>
                                        </p:cTn>
                                        <p:tgtEl>
                                          <p:spTgt spid="16"/>
                                        </p:tgtEl>
                                        <p:attrNameLst>
                                          <p:attrName>style.visibility</p:attrName>
                                        </p:attrNameLst>
                                      </p:cBhvr>
                                      <p:to>
                                        <p:strVal val="hidden"/>
                                      </p:to>
                                    </p:set>
                                  </p:childTnLst>
                                </p:cTn>
                              </p:par>
                              <p:par>
                                <p:cTn id="155" presetID="10" presetClass="exit" presetSubtype="0" fill="hold" grpId="1" nodeType="withEffect">
                                  <p:stCondLst>
                                    <p:cond delay="0"/>
                                  </p:stCondLst>
                                  <p:childTnLst>
                                    <p:animEffect transition="out" filter="fade">
                                      <p:cBhvr>
                                        <p:cTn id="156" dur="1000"/>
                                        <p:tgtEl>
                                          <p:spTgt spid="57"/>
                                        </p:tgtEl>
                                      </p:cBhvr>
                                    </p:animEffect>
                                    <p:set>
                                      <p:cBhvr>
                                        <p:cTn id="157" dur="1" fill="hold">
                                          <p:stCondLst>
                                            <p:cond delay="999"/>
                                          </p:stCondLst>
                                        </p:cTn>
                                        <p:tgtEl>
                                          <p:spTgt spid="57"/>
                                        </p:tgtEl>
                                        <p:attrNameLst>
                                          <p:attrName>style.visibility</p:attrName>
                                        </p:attrNameLst>
                                      </p:cBhvr>
                                      <p:to>
                                        <p:strVal val="hidden"/>
                                      </p:to>
                                    </p:set>
                                  </p:childTnLst>
                                  <p:subTnLst>
                                    <p:audio>
                                      <p:cMediaNode>
                                        <p:cTn display="0" masterRel="sameClick">
                                          <p:stCondLst>
                                            <p:cond evt="begin" delay="0">
                                              <p:tn val="155"/>
                                            </p:cond>
                                          </p:stCondLst>
                                          <p:endCondLst>
                                            <p:cond evt="onStopAudio" delay="0">
                                              <p:tgtEl>
                                                <p:sldTgt/>
                                              </p:tgtEl>
                                            </p:cond>
                                          </p:endCondLst>
                                        </p:cTn>
                                        <p:tgtEl>
                                          <p:sndTgt r:embed="rId5" name="arrow.wav"/>
                                        </p:tgtEl>
                                      </p:cMediaNode>
                                    </p:audio>
                                  </p:subTnLst>
                                </p:cTn>
                              </p:par>
                            </p:childTnLst>
                          </p:cTn>
                        </p:par>
                      </p:childTnLst>
                    </p:cTn>
                  </p:par>
                  <p:par>
                    <p:cTn id="158" fill="hold">
                      <p:stCondLst>
                        <p:cond delay="indefinite"/>
                      </p:stCondLst>
                      <p:childTnLst>
                        <p:par>
                          <p:cTn id="159" fill="hold">
                            <p:stCondLst>
                              <p:cond delay="0"/>
                            </p:stCondLst>
                            <p:childTnLst>
                              <p:par>
                                <p:cTn id="160" presetID="52" presetClass="entr" presetSubtype="0" fill="hold" grpId="0" nodeType="clickEffect">
                                  <p:stCondLst>
                                    <p:cond delay="0"/>
                                  </p:stCondLst>
                                  <p:childTnLst>
                                    <p:set>
                                      <p:cBhvr>
                                        <p:cTn id="161" dur="1" fill="hold">
                                          <p:stCondLst>
                                            <p:cond delay="0"/>
                                          </p:stCondLst>
                                        </p:cTn>
                                        <p:tgtEl>
                                          <p:spTgt spid="56"/>
                                        </p:tgtEl>
                                        <p:attrNameLst>
                                          <p:attrName>style.visibility</p:attrName>
                                        </p:attrNameLst>
                                      </p:cBhvr>
                                      <p:to>
                                        <p:strVal val="visible"/>
                                      </p:to>
                                    </p:set>
                                    <p:animScale>
                                      <p:cBhvr>
                                        <p:cTn id="162"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3" dur="1000" decel="50000" fill="hold">
                                          <p:stCondLst>
                                            <p:cond delay="0"/>
                                          </p:stCondLst>
                                        </p:cTn>
                                        <p:tgtEl>
                                          <p:spTgt spid="56"/>
                                        </p:tgtEl>
                                        <p:attrNameLst>
                                          <p:attrName>ppt_x</p:attrName>
                                          <p:attrName>ppt_y</p:attrName>
                                        </p:attrNameLst>
                                      </p:cBhvr>
                                    </p:animMotion>
                                    <p:animEffect transition="in" filter="fade">
                                      <p:cBhvr>
                                        <p:cTn id="164" dur="1000"/>
                                        <p:tgtEl>
                                          <p:spTgt spid="56"/>
                                        </p:tgtEl>
                                      </p:cBhvr>
                                    </p:animEffect>
                                  </p:childTnLst>
                                  <p:subTnLst>
                                    <p:audio>
                                      <p:cMediaNode>
                                        <p:cTn display="0" masterRel="sameClick">
                                          <p:stCondLst>
                                            <p:cond evt="begin" delay="0">
                                              <p:tn val="160"/>
                                            </p:cond>
                                          </p:stCondLst>
                                          <p:endCondLst>
                                            <p:cond evt="onStopAudio" delay="0">
                                              <p:tgtEl>
                                                <p:sldTgt/>
                                              </p:tgtEl>
                                            </p:cond>
                                          </p:endCondLst>
                                        </p:cTn>
                                        <p:tgtEl>
                                          <p:sndTgt r:embed="rId5" name="arrow.wav"/>
                                        </p:tgtEl>
                                      </p:cMediaNode>
                                    </p:audio>
                                  </p:subTnLst>
                                </p:cTn>
                              </p:par>
                            </p:childTnLst>
                          </p:cTn>
                        </p:par>
                      </p:childTnLst>
                    </p:cTn>
                  </p:par>
                  <p:par>
                    <p:cTn id="165" fill="hold">
                      <p:stCondLst>
                        <p:cond delay="indefinite"/>
                      </p:stCondLst>
                      <p:childTnLst>
                        <p:par>
                          <p:cTn id="166" fill="hold">
                            <p:stCondLst>
                              <p:cond delay="0"/>
                            </p:stCondLst>
                            <p:childTnLst>
                              <p:par>
                                <p:cTn id="167" presetID="22" presetClass="entr" presetSubtype="4" fill="hold" nodeType="clickEffect">
                                  <p:stCondLst>
                                    <p:cond delay="0"/>
                                  </p:stCondLst>
                                  <p:childTnLst>
                                    <p:set>
                                      <p:cBhvr>
                                        <p:cTn id="168" dur="1" fill="hold">
                                          <p:stCondLst>
                                            <p:cond delay="0"/>
                                          </p:stCondLst>
                                        </p:cTn>
                                        <p:tgtEl>
                                          <p:spTgt spid="19"/>
                                        </p:tgtEl>
                                        <p:attrNameLst>
                                          <p:attrName>style.visibility</p:attrName>
                                        </p:attrNameLst>
                                      </p:cBhvr>
                                      <p:to>
                                        <p:strVal val="visible"/>
                                      </p:to>
                                    </p:set>
                                    <p:animEffect transition="in" filter="wipe(down)">
                                      <p:cBhvr>
                                        <p:cTn id="169" dur="1250"/>
                                        <p:tgtEl>
                                          <p:spTgt spid="19"/>
                                        </p:tgtEl>
                                      </p:cBhvr>
                                    </p:animEffect>
                                  </p:childTnLst>
                                  <p:subTnLst>
                                    <p:audio>
                                      <p:cMediaNode>
                                        <p:cTn display="0" masterRel="sameClick">
                                          <p:stCondLst>
                                            <p:cond evt="begin" delay="0">
                                              <p:tn val="167"/>
                                            </p:cond>
                                          </p:stCondLst>
                                          <p:endCondLst>
                                            <p:cond evt="onStopAudio" delay="0">
                                              <p:tgtEl>
                                                <p:sldTgt/>
                                              </p:tgtEl>
                                            </p:cond>
                                          </p:endCondLst>
                                        </p:cTn>
                                        <p:tgtEl>
                                          <p:sndTgt r:embed="rId6" name="chimes.wav"/>
                                        </p:tgtEl>
                                      </p:cMediaNode>
                                    </p:audio>
                                  </p:subTnLst>
                                </p:cTn>
                              </p:par>
                              <p:par>
                                <p:cTn id="170" presetID="22" presetClass="entr" presetSubtype="4" fill="hold" nodeType="withEffect">
                                  <p:stCondLst>
                                    <p:cond delay="0"/>
                                  </p:stCondLst>
                                  <p:childTnLst>
                                    <p:set>
                                      <p:cBhvr>
                                        <p:cTn id="171" dur="1" fill="hold">
                                          <p:stCondLst>
                                            <p:cond delay="0"/>
                                          </p:stCondLst>
                                        </p:cTn>
                                        <p:tgtEl>
                                          <p:spTgt spid="20"/>
                                        </p:tgtEl>
                                        <p:attrNameLst>
                                          <p:attrName>style.visibility</p:attrName>
                                        </p:attrNameLst>
                                      </p:cBhvr>
                                      <p:to>
                                        <p:strVal val="visible"/>
                                      </p:to>
                                    </p:set>
                                    <p:animEffect transition="in" filter="wipe(down)">
                                      <p:cBhvr>
                                        <p:cTn id="172" dur="1250"/>
                                        <p:tgtEl>
                                          <p:spTgt spid="20"/>
                                        </p:tgtEl>
                                      </p:cBhvr>
                                    </p:animEffect>
                                  </p:childTnLst>
                                  <p:subTnLst>
                                    <p:audio>
                                      <p:cMediaNode>
                                        <p:cTn display="0" masterRel="sameClick">
                                          <p:stCondLst>
                                            <p:cond evt="begin" delay="0">
                                              <p:tn val="170"/>
                                            </p:cond>
                                          </p:stCondLst>
                                          <p:endCondLst>
                                            <p:cond evt="onStopAudio" delay="0">
                                              <p:tgtEl>
                                                <p:sldTgt/>
                                              </p:tgtEl>
                                            </p:cond>
                                          </p:endCondLst>
                                        </p:cTn>
                                        <p:tgtEl>
                                          <p:sndTgt r:embed="rId6" name="chimes.wav"/>
                                        </p:tgtEl>
                                      </p:cMediaNode>
                                    </p:audio>
                                  </p:subTnLst>
                                </p:cTn>
                              </p:par>
                              <p:par>
                                <p:cTn id="173" presetID="22" presetClass="entr" presetSubtype="4" fill="hold" nodeType="withEffect">
                                  <p:stCondLst>
                                    <p:cond delay="0"/>
                                  </p:stCondLst>
                                  <p:childTnLst>
                                    <p:set>
                                      <p:cBhvr>
                                        <p:cTn id="174" dur="1" fill="hold">
                                          <p:stCondLst>
                                            <p:cond delay="0"/>
                                          </p:stCondLst>
                                        </p:cTn>
                                        <p:tgtEl>
                                          <p:spTgt spid="18"/>
                                        </p:tgtEl>
                                        <p:attrNameLst>
                                          <p:attrName>style.visibility</p:attrName>
                                        </p:attrNameLst>
                                      </p:cBhvr>
                                      <p:to>
                                        <p:strVal val="visible"/>
                                      </p:to>
                                    </p:set>
                                    <p:animEffect transition="in" filter="wipe(down)">
                                      <p:cBhvr>
                                        <p:cTn id="175" dur="1250"/>
                                        <p:tgtEl>
                                          <p:spTgt spid="18"/>
                                        </p:tgtEl>
                                      </p:cBhvr>
                                    </p:animEffect>
                                  </p:childTnLst>
                                  <p:subTnLst>
                                    <p:audio>
                                      <p:cMediaNode>
                                        <p:cTn display="0" masterRel="sameClick">
                                          <p:stCondLst>
                                            <p:cond evt="begin" delay="0">
                                              <p:tn val="173"/>
                                            </p:cond>
                                          </p:stCondLst>
                                          <p:endCondLst>
                                            <p:cond evt="onStopAudio" delay="0">
                                              <p:tgtEl>
                                                <p:sldTgt/>
                                              </p:tgtEl>
                                            </p:cond>
                                          </p:endCondLst>
                                        </p:cTn>
                                        <p:tgtEl>
                                          <p:sndTgt r:embed="rId6" name="chimes.wav"/>
                                        </p:tgtEl>
                                      </p:cMediaNode>
                                    </p:audio>
                                  </p:subTnLst>
                                </p:cTn>
                              </p:par>
                              <p:par>
                                <p:cTn id="176" presetID="22" presetClass="entr" presetSubtype="4" fill="hold" nodeType="withEffect">
                                  <p:stCondLst>
                                    <p:cond delay="0"/>
                                  </p:stCondLst>
                                  <p:childTnLst>
                                    <p:set>
                                      <p:cBhvr>
                                        <p:cTn id="177" dur="1" fill="hold">
                                          <p:stCondLst>
                                            <p:cond delay="0"/>
                                          </p:stCondLst>
                                        </p:cTn>
                                        <p:tgtEl>
                                          <p:spTgt spid="22"/>
                                        </p:tgtEl>
                                        <p:attrNameLst>
                                          <p:attrName>style.visibility</p:attrName>
                                        </p:attrNameLst>
                                      </p:cBhvr>
                                      <p:to>
                                        <p:strVal val="visible"/>
                                      </p:to>
                                    </p:set>
                                    <p:animEffect transition="in" filter="wipe(down)">
                                      <p:cBhvr>
                                        <p:cTn id="178" dur="1250"/>
                                        <p:tgtEl>
                                          <p:spTgt spid="22"/>
                                        </p:tgtEl>
                                      </p:cBhvr>
                                    </p:animEffect>
                                  </p:childTnLst>
                                  <p:subTnLst>
                                    <p:audio>
                                      <p:cMediaNode>
                                        <p:cTn display="0" masterRel="sameClick">
                                          <p:stCondLst>
                                            <p:cond evt="begin" delay="0">
                                              <p:tn val="176"/>
                                            </p:cond>
                                          </p:stCondLst>
                                          <p:endCondLst>
                                            <p:cond evt="onStopAudio" delay="0">
                                              <p:tgtEl>
                                                <p:sldTgt/>
                                              </p:tgtEl>
                                            </p:cond>
                                          </p:endCondLst>
                                        </p:cTn>
                                        <p:tgtEl>
                                          <p:sndTgt r:embed="rId6" name="chimes.wav"/>
                                        </p:tgtEl>
                                      </p:cMediaNode>
                                    </p:audio>
                                  </p:subTnLst>
                                </p:cTn>
                              </p:par>
                              <p:par>
                                <p:cTn id="179" presetID="22" presetClass="entr" presetSubtype="4" fill="hold" nodeType="withEffect">
                                  <p:stCondLst>
                                    <p:cond delay="0"/>
                                  </p:stCondLst>
                                  <p:childTnLst>
                                    <p:set>
                                      <p:cBhvr>
                                        <p:cTn id="180" dur="1" fill="hold">
                                          <p:stCondLst>
                                            <p:cond delay="0"/>
                                          </p:stCondLst>
                                        </p:cTn>
                                        <p:tgtEl>
                                          <p:spTgt spid="23"/>
                                        </p:tgtEl>
                                        <p:attrNameLst>
                                          <p:attrName>style.visibility</p:attrName>
                                        </p:attrNameLst>
                                      </p:cBhvr>
                                      <p:to>
                                        <p:strVal val="visible"/>
                                      </p:to>
                                    </p:set>
                                    <p:animEffect transition="in" filter="wipe(down)">
                                      <p:cBhvr>
                                        <p:cTn id="181" dur="1250"/>
                                        <p:tgtEl>
                                          <p:spTgt spid="23"/>
                                        </p:tgtEl>
                                      </p:cBhvr>
                                    </p:animEffect>
                                  </p:childTnLst>
                                  <p:subTnLst>
                                    <p:audio>
                                      <p:cMediaNode>
                                        <p:cTn display="0" masterRel="sameClick">
                                          <p:stCondLst>
                                            <p:cond evt="begin" delay="0">
                                              <p:tn val="179"/>
                                            </p:cond>
                                          </p:stCondLst>
                                          <p:endCondLst>
                                            <p:cond evt="onStopAudio" delay="0">
                                              <p:tgtEl>
                                                <p:sldTgt/>
                                              </p:tgtEl>
                                            </p:cond>
                                          </p:endCondLst>
                                        </p:cTn>
                                        <p:tgtEl>
                                          <p:sndTgt r:embed="rId6" name="chimes.wav"/>
                                        </p:tgtEl>
                                      </p:cMediaNode>
                                    </p:audio>
                                  </p:subTnLst>
                                </p:cTn>
                              </p:par>
                            </p:childTnLst>
                          </p:cTn>
                        </p:par>
                        <p:par>
                          <p:cTn id="182" fill="hold">
                            <p:stCondLst>
                              <p:cond delay="1250"/>
                            </p:stCondLst>
                            <p:childTnLst>
                              <p:par>
                                <p:cTn id="183" presetID="10" presetClass="entr" presetSubtype="0" fill="hold" grpId="0" nodeType="afterEffect">
                                  <p:stCondLst>
                                    <p:cond delay="0"/>
                                  </p:stCondLst>
                                  <p:childTnLst>
                                    <p:set>
                                      <p:cBhvr>
                                        <p:cTn id="184" dur="1" fill="hold">
                                          <p:stCondLst>
                                            <p:cond delay="0"/>
                                          </p:stCondLst>
                                        </p:cTn>
                                        <p:tgtEl>
                                          <p:spTgt spid="28"/>
                                        </p:tgtEl>
                                        <p:attrNameLst>
                                          <p:attrName>style.visibility</p:attrName>
                                        </p:attrNameLst>
                                      </p:cBhvr>
                                      <p:to>
                                        <p:strVal val="visible"/>
                                      </p:to>
                                    </p:set>
                                    <p:animEffect transition="in" filter="fade">
                                      <p:cBhvr>
                                        <p:cTn id="185" dur="500"/>
                                        <p:tgtEl>
                                          <p:spTgt spid="28"/>
                                        </p:tgtEl>
                                      </p:cBhvr>
                                    </p:animEffect>
                                  </p:childTnLst>
                                </p:cTn>
                              </p:par>
                            </p:childTnLst>
                          </p:cTn>
                        </p:par>
                        <p:par>
                          <p:cTn id="186" fill="hold">
                            <p:stCondLst>
                              <p:cond delay="1750"/>
                            </p:stCondLst>
                            <p:childTnLst>
                              <p:par>
                                <p:cTn id="187" presetID="10" presetClass="entr" presetSubtype="0" fill="hold" grpId="0" nodeType="afterEffect">
                                  <p:stCondLst>
                                    <p:cond delay="0"/>
                                  </p:stCondLst>
                                  <p:childTnLst>
                                    <p:set>
                                      <p:cBhvr>
                                        <p:cTn id="188" dur="1" fill="hold">
                                          <p:stCondLst>
                                            <p:cond delay="0"/>
                                          </p:stCondLst>
                                        </p:cTn>
                                        <p:tgtEl>
                                          <p:spTgt spid="24"/>
                                        </p:tgtEl>
                                        <p:attrNameLst>
                                          <p:attrName>style.visibility</p:attrName>
                                        </p:attrNameLst>
                                      </p:cBhvr>
                                      <p:to>
                                        <p:strVal val="visible"/>
                                      </p:to>
                                    </p:set>
                                    <p:animEffect transition="in" filter="fade">
                                      <p:cBhvr>
                                        <p:cTn id="189" dur="500"/>
                                        <p:tgtEl>
                                          <p:spTgt spid="24"/>
                                        </p:tgtEl>
                                      </p:cBhvr>
                                    </p:animEffect>
                                  </p:childTnLst>
                                </p:cTn>
                              </p:par>
                            </p:childTnLst>
                          </p:cTn>
                        </p:par>
                        <p:par>
                          <p:cTn id="190" fill="hold">
                            <p:stCondLst>
                              <p:cond delay="2250"/>
                            </p:stCondLst>
                            <p:childTnLst>
                              <p:par>
                                <p:cTn id="191" presetID="10" presetClass="entr" presetSubtype="0" fill="hold" grpId="0" nodeType="afterEffect">
                                  <p:stCondLst>
                                    <p:cond delay="0"/>
                                  </p:stCondLst>
                                  <p:childTnLst>
                                    <p:set>
                                      <p:cBhvr>
                                        <p:cTn id="192" dur="1" fill="hold">
                                          <p:stCondLst>
                                            <p:cond delay="0"/>
                                          </p:stCondLst>
                                        </p:cTn>
                                        <p:tgtEl>
                                          <p:spTgt spid="25"/>
                                        </p:tgtEl>
                                        <p:attrNameLst>
                                          <p:attrName>style.visibility</p:attrName>
                                        </p:attrNameLst>
                                      </p:cBhvr>
                                      <p:to>
                                        <p:strVal val="visible"/>
                                      </p:to>
                                    </p:set>
                                    <p:animEffect transition="in" filter="fade">
                                      <p:cBhvr>
                                        <p:cTn id="193" dur="500"/>
                                        <p:tgtEl>
                                          <p:spTgt spid="25"/>
                                        </p:tgtEl>
                                      </p:cBhvr>
                                    </p:animEffect>
                                  </p:childTnLst>
                                </p:cTn>
                              </p:par>
                            </p:childTnLst>
                          </p:cTn>
                        </p:par>
                        <p:par>
                          <p:cTn id="194" fill="hold">
                            <p:stCondLst>
                              <p:cond delay="2750"/>
                            </p:stCondLst>
                            <p:childTnLst>
                              <p:par>
                                <p:cTn id="195" presetID="10" presetClass="entr" presetSubtype="0" fill="hold" grpId="0" nodeType="afterEffect">
                                  <p:stCondLst>
                                    <p:cond delay="0"/>
                                  </p:stCondLst>
                                  <p:childTnLst>
                                    <p:set>
                                      <p:cBhvr>
                                        <p:cTn id="196" dur="1" fill="hold">
                                          <p:stCondLst>
                                            <p:cond delay="0"/>
                                          </p:stCondLst>
                                        </p:cTn>
                                        <p:tgtEl>
                                          <p:spTgt spid="27"/>
                                        </p:tgtEl>
                                        <p:attrNameLst>
                                          <p:attrName>style.visibility</p:attrName>
                                        </p:attrNameLst>
                                      </p:cBhvr>
                                      <p:to>
                                        <p:strVal val="visible"/>
                                      </p:to>
                                    </p:set>
                                    <p:animEffect transition="in" filter="fade">
                                      <p:cBhvr>
                                        <p:cTn id="197" dur="1000"/>
                                        <p:tgtEl>
                                          <p:spTgt spid="27"/>
                                        </p:tgtEl>
                                      </p:cBhvr>
                                    </p:animEffect>
                                  </p:childTnLst>
                                </p:cTn>
                              </p:par>
                            </p:childTnLst>
                          </p:cTn>
                        </p:par>
                        <p:par>
                          <p:cTn id="198" fill="hold">
                            <p:stCondLst>
                              <p:cond delay="3750"/>
                            </p:stCondLst>
                            <p:childTnLst>
                              <p:par>
                                <p:cTn id="199" presetID="10" presetClass="entr" presetSubtype="0" fill="hold" grpId="0" nodeType="afterEffect">
                                  <p:stCondLst>
                                    <p:cond delay="0"/>
                                  </p:stCondLst>
                                  <p:childTnLst>
                                    <p:set>
                                      <p:cBhvr>
                                        <p:cTn id="200" dur="1" fill="hold">
                                          <p:stCondLst>
                                            <p:cond delay="0"/>
                                          </p:stCondLst>
                                        </p:cTn>
                                        <p:tgtEl>
                                          <p:spTgt spid="31"/>
                                        </p:tgtEl>
                                        <p:attrNameLst>
                                          <p:attrName>style.visibility</p:attrName>
                                        </p:attrNameLst>
                                      </p:cBhvr>
                                      <p:to>
                                        <p:strVal val="visible"/>
                                      </p:to>
                                    </p:set>
                                    <p:animEffect transition="in" filter="fade">
                                      <p:cBhvr>
                                        <p:cTn id="201" dur="500"/>
                                        <p:tgtEl>
                                          <p:spTgt spid="31"/>
                                        </p:tgtEl>
                                      </p:cBhvr>
                                    </p:animEffect>
                                  </p:childTnLst>
                                </p:cTn>
                              </p:par>
                            </p:childTnLst>
                          </p:cTn>
                        </p:par>
                      </p:childTnLst>
                    </p:cTn>
                  </p:par>
                  <p:par>
                    <p:cTn id="202" fill="hold">
                      <p:stCondLst>
                        <p:cond delay="indefinite"/>
                      </p:stCondLst>
                      <p:childTnLst>
                        <p:par>
                          <p:cTn id="203" fill="hold">
                            <p:stCondLst>
                              <p:cond delay="0"/>
                            </p:stCondLst>
                            <p:childTnLst>
                              <p:par>
                                <p:cTn id="204" presetID="42" presetClass="entr" presetSubtype="0" fill="hold" grpId="0" nodeType="clickEffect">
                                  <p:stCondLst>
                                    <p:cond delay="0"/>
                                  </p:stCondLst>
                                  <p:childTnLst>
                                    <p:set>
                                      <p:cBhvr>
                                        <p:cTn id="205" dur="1" fill="hold">
                                          <p:stCondLst>
                                            <p:cond delay="0"/>
                                          </p:stCondLst>
                                        </p:cTn>
                                        <p:tgtEl>
                                          <p:spTgt spid="62"/>
                                        </p:tgtEl>
                                        <p:attrNameLst>
                                          <p:attrName>style.visibility</p:attrName>
                                        </p:attrNameLst>
                                      </p:cBhvr>
                                      <p:to>
                                        <p:strVal val="visible"/>
                                      </p:to>
                                    </p:set>
                                    <p:animEffect transition="in" filter="fade">
                                      <p:cBhvr>
                                        <p:cTn id="206" dur="1000"/>
                                        <p:tgtEl>
                                          <p:spTgt spid="62"/>
                                        </p:tgtEl>
                                      </p:cBhvr>
                                    </p:animEffect>
                                    <p:anim calcmode="lin" valueType="num">
                                      <p:cBhvr>
                                        <p:cTn id="207" dur="1000" fill="hold"/>
                                        <p:tgtEl>
                                          <p:spTgt spid="62"/>
                                        </p:tgtEl>
                                        <p:attrNameLst>
                                          <p:attrName>ppt_x</p:attrName>
                                        </p:attrNameLst>
                                      </p:cBhvr>
                                      <p:tavLst>
                                        <p:tav tm="0">
                                          <p:val>
                                            <p:strVal val="#ppt_x"/>
                                          </p:val>
                                        </p:tav>
                                        <p:tav tm="100000">
                                          <p:val>
                                            <p:strVal val="#ppt_x"/>
                                          </p:val>
                                        </p:tav>
                                      </p:tavLst>
                                    </p:anim>
                                    <p:anim calcmode="lin" valueType="num">
                                      <p:cBhvr>
                                        <p:cTn id="208"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209" fill="hold">
                      <p:stCondLst>
                        <p:cond delay="indefinite"/>
                      </p:stCondLst>
                      <p:childTnLst>
                        <p:par>
                          <p:cTn id="210" fill="hold">
                            <p:stCondLst>
                              <p:cond delay="0"/>
                            </p:stCondLst>
                            <p:childTnLst>
                              <p:par>
                                <p:cTn id="211" presetID="55" presetClass="exit" presetSubtype="0" fill="hold" grpId="1" nodeType="clickEffect">
                                  <p:stCondLst>
                                    <p:cond delay="0"/>
                                  </p:stCondLst>
                                  <p:childTnLst>
                                    <p:anim calcmode="lin" valueType="num">
                                      <p:cBhvr>
                                        <p:cTn id="212" dur="1000"/>
                                        <p:tgtEl>
                                          <p:spTgt spid="62"/>
                                        </p:tgtEl>
                                        <p:attrNameLst>
                                          <p:attrName>ppt_w</p:attrName>
                                        </p:attrNameLst>
                                      </p:cBhvr>
                                      <p:tavLst>
                                        <p:tav tm="0">
                                          <p:val>
                                            <p:strVal val="ppt_w"/>
                                          </p:val>
                                        </p:tav>
                                        <p:tav tm="100000">
                                          <p:val>
                                            <p:strVal val="ppt_w*0.70"/>
                                          </p:val>
                                        </p:tav>
                                      </p:tavLst>
                                    </p:anim>
                                    <p:anim calcmode="lin" valueType="num">
                                      <p:cBhvr>
                                        <p:cTn id="213" dur="1000"/>
                                        <p:tgtEl>
                                          <p:spTgt spid="62"/>
                                        </p:tgtEl>
                                        <p:attrNameLst>
                                          <p:attrName>ppt_h</p:attrName>
                                        </p:attrNameLst>
                                      </p:cBhvr>
                                      <p:tavLst>
                                        <p:tav tm="0">
                                          <p:val>
                                            <p:strVal val="ppt_h"/>
                                          </p:val>
                                        </p:tav>
                                        <p:tav tm="100000">
                                          <p:val>
                                            <p:strVal val="ppt_h"/>
                                          </p:val>
                                        </p:tav>
                                      </p:tavLst>
                                    </p:anim>
                                    <p:animEffect transition="out" filter="fade">
                                      <p:cBhvr>
                                        <p:cTn id="214" dur="1000"/>
                                        <p:tgtEl>
                                          <p:spTgt spid="62"/>
                                        </p:tgtEl>
                                      </p:cBhvr>
                                    </p:animEffect>
                                    <p:set>
                                      <p:cBhvr>
                                        <p:cTn id="215" dur="1" fill="hold">
                                          <p:stCondLst>
                                            <p:cond delay="999"/>
                                          </p:stCondLst>
                                        </p:cTn>
                                        <p:tgtEl>
                                          <p:spTgt spid="62"/>
                                        </p:tgtEl>
                                        <p:attrNameLst>
                                          <p:attrName>style.visibility</p:attrName>
                                        </p:attrNameLst>
                                      </p:cBhvr>
                                      <p:to>
                                        <p:strVal val="hidden"/>
                                      </p:to>
                                    </p:set>
                                  </p:childTnLst>
                                </p:cTn>
                              </p:par>
                            </p:childTnLst>
                          </p:cTn>
                        </p:par>
                      </p:childTnLst>
                    </p:cTn>
                  </p:par>
                  <p:par>
                    <p:cTn id="216" fill="hold">
                      <p:stCondLst>
                        <p:cond delay="indefinite"/>
                      </p:stCondLst>
                      <p:childTnLst>
                        <p:par>
                          <p:cTn id="217" fill="hold">
                            <p:stCondLst>
                              <p:cond delay="0"/>
                            </p:stCondLst>
                            <p:childTnLst>
                              <p:par>
                                <p:cTn id="218" presetID="15" presetClass="entr" presetSubtype="0" fill="hold" nodeType="clickEffect">
                                  <p:stCondLst>
                                    <p:cond delay="0"/>
                                  </p:stCondLst>
                                  <p:childTnLst>
                                    <p:set>
                                      <p:cBhvr>
                                        <p:cTn id="219" dur="1" fill="hold">
                                          <p:stCondLst>
                                            <p:cond delay="0"/>
                                          </p:stCondLst>
                                        </p:cTn>
                                        <p:tgtEl>
                                          <p:spTgt spid="1026"/>
                                        </p:tgtEl>
                                        <p:attrNameLst>
                                          <p:attrName>style.visibility</p:attrName>
                                        </p:attrNameLst>
                                      </p:cBhvr>
                                      <p:to>
                                        <p:strVal val="visible"/>
                                      </p:to>
                                    </p:set>
                                    <p:anim calcmode="lin" valueType="num">
                                      <p:cBhvr>
                                        <p:cTn id="220" dur="1000" fill="hold"/>
                                        <p:tgtEl>
                                          <p:spTgt spid="1026"/>
                                        </p:tgtEl>
                                        <p:attrNameLst>
                                          <p:attrName>ppt_w</p:attrName>
                                        </p:attrNameLst>
                                      </p:cBhvr>
                                      <p:tavLst>
                                        <p:tav tm="0">
                                          <p:val>
                                            <p:fltVal val="0"/>
                                          </p:val>
                                        </p:tav>
                                        <p:tav tm="100000">
                                          <p:val>
                                            <p:strVal val="#ppt_w"/>
                                          </p:val>
                                        </p:tav>
                                      </p:tavLst>
                                    </p:anim>
                                    <p:anim calcmode="lin" valueType="num">
                                      <p:cBhvr>
                                        <p:cTn id="221" dur="1000" fill="hold"/>
                                        <p:tgtEl>
                                          <p:spTgt spid="1026"/>
                                        </p:tgtEl>
                                        <p:attrNameLst>
                                          <p:attrName>ppt_h</p:attrName>
                                        </p:attrNameLst>
                                      </p:cBhvr>
                                      <p:tavLst>
                                        <p:tav tm="0">
                                          <p:val>
                                            <p:fltVal val="0"/>
                                          </p:val>
                                        </p:tav>
                                        <p:tav tm="100000">
                                          <p:val>
                                            <p:strVal val="#ppt_h"/>
                                          </p:val>
                                        </p:tav>
                                      </p:tavLst>
                                    </p:anim>
                                    <p:anim calcmode="lin" valueType="num">
                                      <p:cBhvr>
                                        <p:cTn id="222" dur="1000" fill="hold"/>
                                        <p:tgtEl>
                                          <p:spTgt spid="1026"/>
                                        </p:tgtEl>
                                        <p:attrNameLst>
                                          <p:attrName>ppt_x</p:attrName>
                                        </p:attrNameLst>
                                      </p:cBhvr>
                                      <p:tavLst>
                                        <p:tav tm="0" fmla="#ppt_x+(cos(-2*pi*(1-$))*-#ppt_x-sin(-2*pi*(1-$))*(1-#ppt_y))*(1-$)">
                                          <p:val>
                                            <p:fltVal val="0"/>
                                          </p:val>
                                        </p:tav>
                                        <p:tav tm="100000">
                                          <p:val>
                                            <p:fltVal val="1"/>
                                          </p:val>
                                        </p:tav>
                                      </p:tavLst>
                                    </p:anim>
                                    <p:anim calcmode="lin" valueType="num">
                                      <p:cBhvr>
                                        <p:cTn id="223" dur="1000" fill="hold"/>
                                        <p:tgtEl>
                                          <p:spTgt spid="102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18"/>
                                            </p:cond>
                                          </p:stCondLst>
                                          <p:endCondLst>
                                            <p:cond evt="onStopAudio" delay="0">
                                              <p:tgtEl>
                                                <p:sldTgt/>
                                              </p:tgtEl>
                                            </p:cond>
                                          </p:endCondLst>
                                        </p:cTn>
                                        <p:tgtEl>
                                          <p:sndTgt r:embed="rId5" name="arrow.wav"/>
                                        </p:tgtEl>
                                      </p:cMediaNode>
                                    </p:audio>
                                  </p:subTnLst>
                                </p:cTn>
                              </p:par>
                              <p:par>
                                <p:cTn id="224" presetID="15" presetClass="entr" presetSubtype="0" fill="hold" nodeType="withEffect">
                                  <p:stCondLst>
                                    <p:cond delay="0"/>
                                  </p:stCondLst>
                                  <p:childTnLst>
                                    <p:set>
                                      <p:cBhvr>
                                        <p:cTn id="225" dur="1" fill="hold">
                                          <p:stCondLst>
                                            <p:cond delay="0"/>
                                          </p:stCondLst>
                                        </p:cTn>
                                        <p:tgtEl>
                                          <p:spTgt spid="1039"/>
                                        </p:tgtEl>
                                        <p:attrNameLst>
                                          <p:attrName>style.visibility</p:attrName>
                                        </p:attrNameLst>
                                      </p:cBhvr>
                                      <p:to>
                                        <p:strVal val="visible"/>
                                      </p:to>
                                    </p:set>
                                    <p:anim calcmode="lin" valueType="num">
                                      <p:cBhvr>
                                        <p:cTn id="226" dur="1000" fill="hold"/>
                                        <p:tgtEl>
                                          <p:spTgt spid="1039"/>
                                        </p:tgtEl>
                                        <p:attrNameLst>
                                          <p:attrName>ppt_w</p:attrName>
                                        </p:attrNameLst>
                                      </p:cBhvr>
                                      <p:tavLst>
                                        <p:tav tm="0">
                                          <p:val>
                                            <p:fltVal val="0"/>
                                          </p:val>
                                        </p:tav>
                                        <p:tav tm="100000">
                                          <p:val>
                                            <p:strVal val="#ppt_w"/>
                                          </p:val>
                                        </p:tav>
                                      </p:tavLst>
                                    </p:anim>
                                    <p:anim calcmode="lin" valueType="num">
                                      <p:cBhvr>
                                        <p:cTn id="227" dur="1000" fill="hold"/>
                                        <p:tgtEl>
                                          <p:spTgt spid="1039"/>
                                        </p:tgtEl>
                                        <p:attrNameLst>
                                          <p:attrName>ppt_h</p:attrName>
                                        </p:attrNameLst>
                                      </p:cBhvr>
                                      <p:tavLst>
                                        <p:tav tm="0">
                                          <p:val>
                                            <p:fltVal val="0"/>
                                          </p:val>
                                        </p:tav>
                                        <p:tav tm="100000">
                                          <p:val>
                                            <p:strVal val="#ppt_h"/>
                                          </p:val>
                                        </p:tav>
                                      </p:tavLst>
                                    </p:anim>
                                    <p:anim calcmode="lin" valueType="num">
                                      <p:cBhvr>
                                        <p:cTn id="228" dur="1000" fill="hold"/>
                                        <p:tgtEl>
                                          <p:spTgt spid="1039"/>
                                        </p:tgtEl>
                                        <p:attrNameLst>
                                          <p:attrName>ppt_x</p:attrName>
                                        </p:attrNameLst>
                                      </p:cBhvr>
                                      <p:tavLst>
                                        <p:tav tm="0" fmla="#ppt_x+(cos(-2*pi*(1-$))*-#ppt_x-sin(-2*pi*(1-$))*(1-#ppt_y))*(1-$)">
                                          <p:val>
                                            <p:fltVal val="0"/>
                                          </p:val>
                                        </p:tav>
                                        <p:tav tm="100000">
                                          <p:val>
                                            <p:fltVal val="1"/>
                                          </p:val>
                                        </p:tav>
                                      </p:tavLst>
                                    </p:anim>
                                    <p:anim calcmode="lin" valueType="num">
                                      <p:cBhvr>
                                        <p:cTn id="229" dur="1000" fill="hold"/>
                                        <p:tgtEl>
                                          <p:spTgt spid="1039"/>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24"/>
                                            </p:cond>
                                          </p:stCondLst>
                                          <p:endCondLst>
                                            <p:cond evt="onStopAudio" delay="0">
                                              <p:tgtEl>
                                                <p:sldTgt/>
                                              </p:tgtEl>
                                            </p:cond>
                                          </p:endCondLst>
                                        </p:cTn>
                                        <p:tgtEl>
                                          <p:sndTgt r:embed="rId5" name="arrow.wav"/>
                                        </p:tgtEl>
                                      </p:cMediaNode>
                                    </p:audio>
                                  </p:subTnLst>
                                </p:cTn>
                              </p:par>
                              <p:par>
                                <p:cTn id="230" presetID="15" presetClass="entr" presetSubtype="0" fill="hold" nodeType="withEffect">
                                  <p:stCondLst>
                                    <p:cond delay="0"/>
                                  </p:stCondLst>
                                  <p:childTnLst>
                                    <p:set>
                                      <p:cBhvr>
                                        <p:cTn id="231" dur="1" fill="hold">
                                          <p:stCondLst>
                                            <p:cond delay="0"/>
                                          </p:stCondLst>
                                        </p:cTn>
                                        <p:tgtEl>
                                          <p:spTgt spid="1049"/>
                                        </p:tgtEl>
                                        <p:attrNameLst>
                                          <p:attrName>style.visibility</p:attrName>
                                        </p:attrNameLst>
                                      </p:cBhvr>
                                      <p:to>
                                        <p:strVal val="visible"/>
                                      </p:to>
                                    </p:set>
                                    <p:anim calcmode="lin" valueType="num">
                                      <p:cBhvr>
                                        <p:cTn id="232" dur="1000" fill="hold"/>
                                        <p:tgtEl>
                                          <p:spTgt spid="1049"/>
                                        </p:tgtEl>
                                        <p:attrNameLst>
                                          <p:attrName>ppt_w</p:attrName>
                                        </p:attrNameLst>
                                      </p:cBhvr>
                                      <p:tavLst>
                                        <p:tav tm="0">
                                          <p:val>
                                            <p:fltVal val="0"/>
                                          </p:val>
                                        </p:tav>
                                        <p:tav tm="100000">
                                          <p:val>
                                            <p:strVal val="#ppt_w"/>
                                          </p:val>
                                        </p:tav>
                                      </p:tavLst>
                                    </p:anim>
                                    <p:anim calcmode="lin" valueType="num">
                                      <p:cBhvr>
                                        <p:cTn id="233" dur="1000" fill="hold"/>
                                        <p:tgtEl>
                                          <p:spTgt spid="1049"/>
                                        </p:tgtEl>
                                        <p:attrNameLst>
                                          <p:attrName>ppt_h</p:attrName>
                                        </p:attrNameLst>
                                      </p:cBhvr>
                                      <p:tavLst>
                                        <p:tav tm="0">
                                          <p:val>
                                            <p:fltVal val="0"/>
                                          </p:val>
                                        </p:tav>
                                        <p:tav tm="100000">
                                          <p:val>
                                            <p:strVal val="#ppt_h"/>
                                          </p:val>
                                        </p:tav>
                                      </p:tavLst>
                                    </p:anim>
                                    <p:anim calcmode="lin" valueType="num">
                                      <p:cBhvr>
                                        <p:cTn id="234" dur="1000" fill="hold"/>
                                        <p:tgtEl>
                                          <p:spTgt spid="1049"/>
                                        </p:tgtEl>
                                        <p:attrNameLst>
                                          <p:attrName>ppt_x</p:attrName>
                                        </p:attrNameLst>
                                      </p:cBhvr>
                                      <p:tavLst>
                                        <p:tav tm="0" fmla="#ppt_x+(cos(-2*pi*(1-$))*-#ppt_x-sin(-2*pi*(1-$))*(1-#ppt_y))*(1-$)">
                                          <p:val>
                                            <p:fltVal val="0"/>
                                          </p:val>
                                        </p:tav>
                                        <p:tav tm="100000">
                                          <p:val>
                                            <p:fltVal val="1"/>
                                          </p:val>
                                        </p:tav>
                                      </p:tavLst>
                                    </p:anim>
                                    <p:anim calcmode="lin" valueType="num">
                                      <p:cBhvr>
                                        <p:cTn id="235" dur="1000" fill="hold"/>
                                        <p:tgtEl>
                                          <p:spTgt spid="1049"/>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30"/>
                                            </p:cond>
                                          </p:stCondLst>
                                          <p:endCondLst>
                                            <p:cond evt="onStopAudio" delay="0">
                                              <p:tgtEl>
                                                <p:sldTgt/>
                                              </p:tgtEl>
                                            </p:cond>
                                          </p:endCondLst>
                                        </p:cTn>
                                        <p:tgtEl>
                                          <p:sndTgt r:embed="rId5" name="arrow.wav"/>
                                        </p:tgtEl>
                                      </p:cMediaNode>
                                    </p:audio>
                                  </p:subTnLst>
                                </p:cTn>
                              </p:par>
                              <p:par>
                                <p:cTn id="236" presetID="15" presetClass="entr" presetSubtype="0" fill="hold" nodeType="withEffect">
                                  <p:stCondLst>
                                    <p:cond delay="0"/>
                                  </p:stCondLst>
                                  <p:childTnLst>
                                    <p:set>
                                      <p:cBhvr>
                                        <p:cTn id="237" dur="1" fill="hold">
                                          <p:stCondLst>
                                            <p:cond delay="0"/>
                                          </p:stCondLst>
                                        </p:cTn>
                                        <p:tgtEl>
                                          <p:spTgt spid="1031"/>
                                        </p:tgtEl>
                                        <p:attrNameLst>
                                          <p:attrName>style.visibility</p:attrName>
                                        </p:attrNameLst>
                                      </p:cBhvr>
                                      <p:to>
                                        <p:strVal val="visible"/>
                                      </p:to>
                                    </p:set>
                                    <p:anim calcmode="lin" valueType="num">
                                      <p:cBhvr>
                                        <p:cTn id="238" dur="1000" fill="hold"/>
                                        <p:tgtEl>
                                          <p:spTgt spid="1031"/>
                                        </p:tgtEl>
                                        <p:attrNameLst>
                                          <p:attrName>ppt_w</p:attrName>
                                        </p:attrNameLst>
                                      </p:cBhvr>
                                      <p:tavLst>
                                        <p:tav tm="0">
                                          <p:val>
                                            <p:fltVal val="0"/>
                                          </p:val>
                                        </p:tav>
                                        <p:tav tm="100000">
                                          <p:val>
                                            <p:strVal val="#ppt_w"/>
                                          </p:val>
                                        </p:tav>
                                      </p:tavLst>
                                    </p:anim>
                                    <p:anim calcmode="lin" valueType="num">
                                      <p:cBhvr>
                                        <p:cTn id="239" dur="1000" fill="hold"/>
                                        <p:tgtEl>
                                          <p:spTgt spid="1031"/>
                                        </p:tgtEl>
                                        <p:attrNameLst>
                                          <p:attrName>ppt_h</p:attrName>
                                        </p:attrNameLst>
                                      </p:cBhvr>
                                      <p:tavLst>
                                        <p:tav tm="0">
                                          <p:val>
                                            <p:fltVal val="0"/>
                                          </p:val>
                                        </p:tav>
                                        <p:tav tm="100000">
                                          <p:val>
                                            <p:strVal val="#ppt_h"/>
                                          </p:val>
                                        </p:tav>
                                      </p:tavLst>
                                    </p:anim>
                                    <p:anim calcmode="lin" valueType="num">
                                      <p:cBhvr>
                                        <p:cTn id="240" dur="1000" fill="hold"/>
                                        <p:tgtEl>
                                          <p:spTgt spid="1031"/>
                                        </p:tgtEl>
                                        <p:attrNameLst>
                                          <p:attrName>ppt_x</p:attrName>
                                        </p:attrNameLst>
                                      </p:cBhvr>
                                      <p:tavLst>
                                        <p:tav tm="0" fmla="#ppt_x+(cos(-2*pi*(1-$))*-#ppt_x-sin(-2*pi*(1-$))*(1-#ppt_y))*(1-$)">
                                          <p:val>
                                            <p:fltVal val="0"/>
                                          </p:val>
                                        </p:tav>
                                        <p:tav tm="100000">
                                          <p:val>
                                            <p:fltVal val="1"/>
                                          </p:val>
                                        </p:tav>
                                      </p:tavLst>
                                    </p:anim>
                                    <p:anim calcmode="lin" valueType="num">
                                      <p:cBhvr>
                                        <p:cTn id="241" dur="1000" fill="hold"/>
                                        <p:tgtEl>
                                          <p:spTgt spid="1031"/>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36"/>
                                            </p:cond>
                                          </p:stCondLst>
                                          <p:endCondLst>
                                            <p:cond evt="onStopAudio" delay="0">
                                              <p:tgtEl>
                                                <p:sldTgt/>
                                              </p:tgtEl>
                                            </p:cond>
                                          </p:endCondLst>
                                        </p:cTn>
                                        <p:tgtEl>
                                          <p:sndTgt r:embed="rId5" name="arrow.wav"/>
                                        </p:tgtEl>
                                      </p:cMediaNode>
                                    </p:audio>
                                  </p:subTnLst>
                                </p:cTn>
                              </p:par>
                              <p:par>
                                <p:cTn id="242" presetID="15" presetClass="entr" presetSubtype="0" fill="hold" nodeType="withEffect">
                                  <p:stCondLst>
                                    <p:cond delay="0"/>
                                  </p:stCondLst>
                                  <p:childTnLst>
                                    <p:set>
                                      <p:cBhvr>
                                        <p:cTn id="243" dur="1" fill="hold">
                                          <p:stCondLst>
                                            <p:cond delay="0"/>
                                          </p:stCondLst>
                                        </p:cTn>
                                        <p:tgtEl>
                                          <p:spTgt spid="1034"/>
                                        </p:tgtEl>
                                        <p:attrNameLst>
                                          <p:attrName>style.visibility</p:attrName>
                                        </p:attrNameLst>
                                      </p:cBhvr>
                                      <p:to>
                                        <p:strVal val="visible"/>
                                      </p:to>
                                    </p:set>
                                    <p:anim calcmode="lin" valueType="num">
                                      <p:cBhvr>
                                        <p:cTn id="244" dur="1000" fill="hold"/>
                                        <p:tgtEl>
                                          <p:spTgt spid="1034"/>
                                        </p:tgtEl>
                                        <p:attrNameLst>
                                          <p:attrName>ppt_w</p:attrName>
                                        </p:attrNameLst>
                                      </p:cBhvr>
                                      <p:tavLst>
                                        <p:tav tm="0">
                                          <p:val>
                                            <p:fltVal val="0"/>
                                          </p:val>
                                        </p:tav>
                                        <p:tav tm="100000">
                                          <p:val>
                                            <p:strVal val="#ppt_w"/>
                                          </p:val>
                                        </p:tav>
                                      </p:tavLst>
                                    </p:anim>
                                    <p:anim calcmode="lin" valueType="num">
                                      <p:cBhvr>
                                        <p:cTn id="245" dur="1000" fill="hold"/>
                                        <p:tgtEl>
                                          <p:spTgt spid="1034"/>
                                        </p:tgtEl>
                                        <p:attrNameLst>
                                          <p:attrName>ppt_h</p:attrName>
                                        </p:attrNameLst>
                                      </p:cBhvr>
                                      <p:tavLst>
                                        <p:tav tm="0">
                                          <p:val>
                                            <p:fltVal val="0"/>
                                          </p:val>
                                        </p:tav>
                                        <p:tav tm="100000">
                                          <p:val>
                                            <p:strVal val="#ppt_h"/>
                                          </p:val>
                                        </p:tav>
                                      </p:tavLst>
                                    </p:anim>
                                    <p:anim calcmode="lin" valueType="num">
                                      <p:cBhvr>
                                        <p:cTn id="246" dur="1000" fill="hold"/>
                                        <p:tgtEl>
                                          <p:spTgt spid="1034"/>
                                        </p:tgtEl>
                                        <p:attrNameLst>
                                          <p:attrName>ppt_x</p:attrName>
                                        </p:attrNameLst>
                                      </p:cBhvr>
                                      <p:tavLst>
                                        <p:tav tm="0" fmla="#ppt_x+(cos(-2*pi*(1-$))*-#ppt_x-sin(-2*pi*(1-$))*(1-#ppt_y))*(1-$)">
                                          <p:val>
                                            <p:fltVal val="0"/>
                                          </p:val>
                                        </p:tav>
                                        <p:tav tm="100000">
                                          <p:val>
                                            <p:fltVal val="1"/>
                                          </p:val>
                                        </p:tav>
                                      </p:tavLst>
                                    </p:anim>
                                    <p:anim calcmode="lin" valueType="num">
                                      <p:cBhvr>
                                        <p:cTn id="247" dur="1000" fill="hold"/>
                                        <p:tgtEl>
                                          <p:spTgt spid="1034"/>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42"/>
                                            </p:cond>
                                          </p:stCondLst>
                                          <p:endCondLst>
                                            <p:cond evt="onStopAudio" delay="0">
                                              <p:tgtEl>
                                                <p:sldTgt/>
                                              </p:tgtEl>
                                            </p:cond>
                                          </p:endCondLst>
                                        </p:cTn>
                                        <p:tgtEl>
                                          <p:sndTgt r:embed="rId5" name="arrow.wav"/>
                                        </p:tgtEl>
                                      </p:cMediaNode>
                                    </p:audio>
                                  </p:subTnLst>
                                </p:cTn>
                              </p:par>
                              <p:par>
                                <p:cTn id="248" presetID="15" presetClass="entr" presetSubtype="0" fill="hold" nodeType="withEffect">
                                  <p:stCondLst>
                                    <p:cond delay="0"/>
                                  </p:stCondLst>
                                  <p:childTnLst>
                                    <p:set>
                                      <p:cBhvr>
                                        <p:cTn id="249" dur="1" fill="hold">
                                          <p:stCondLst>
                                            <p:cond delay="0"/>
                                          </p:stCondLst>
                                        </p:cTn>
                                        <p:tgtEl>
                                          <p:spTgt spid="1038"/>
                                        </p:tgtEl>
                                        <p:attrNameLst>
                                          <p:attrName>style.visibility</p:attrName>
                                        </p:attrNameLst>
                                      </p:cBhvr>
                                      <p:to>
                                        <p:strVal val="visible"/>
                                      </p:to>
                                    </p:set>
                                    <p:anim calcmode="lin" valueType="num">
                                      <p:cBhvr>
                                        <p:cTn id="250" dur="1000" fill="hold"/>
                                        <p:tgtEl>
                                          <p:spTgt spid="1038"/>
                                        </p:tgtEl>
                                        <p:attrNameLst>
                                          <p:attrName>ppt_w</p:attrName>
                                        </p:attrNameLst>
                                      </p:cBhvr>
                                      <p:tavLst>
                                        <p:tav tm="0">
                                          <p:val>
                                            <p:fltVal val="0"/>
                                          </p:val>
                                        </p:tav>
                                        <p:tav tm="100000">
                                          <p:val>
                                            <p:strVal val="#ppt_w"/>
                                          </p:val>
                                        </p:tav>
                                      </p:tavLst>
                                    </p:anim>
                                    <p:anim calcmode="lin" valueType="num">
                                      <p:cBhvr>
                                        <p:cTn id="251" dur="1000" fill="hold"/>
                                        <p:tgtEl>
                                          <p:spTgt spid="1038"/>
                                        </p:tgtEl>
                                        <p:attrNameLst>
                                          <p:attrName>ppt_h</p:attrName>
                                        </p:attrNameLst>
                                      </p:cBhvr>
                                      <p:tavLst>
                                        <p:tav tm="0">
                                          <p:val>
                                            <p:fltVal val="0"/>
                                          </p:val>
                                        </p:tav>
                                        <p:tav tm="100000">
                                          <p:val>
                                            <p:strVal val="#ppt_h"/>
                                          </p:val>
                                        </p:tav>
                                      </p:tavLst>
                                    </p:anim>
                                    <p:anim calcmode="lin" valueType="num">
                                      <p:cBhvr>
                                        <p:cTn id="252" dur="1000" fill="hold"/>
                                        <p:tgtEl>
                                          <p:spTgt spid="1038"/>
                                        </p:tgtEl>
                                        <p:attrNameLst>
                                          <p:attrName>ppt_x</p:attrName>
                                        </p:attrNameLst>
                                      </p:cBhvr>
                                      <p:tavLst>
                                        <p:tav tm="0" fmla="#ppt_x+(cos(-2*pi*(1-$))*-#ppt_x-sin(-2*pi*(1-$))*(1-#ppt_y))*(1-$)">
                                          <p:val>
                                            <p:fltVal val="0"/>
                                          </p:val>
                                        </p:tav>
                                        <p:tav tm="100000">
                                          <p:val>
                                            <p:fltVal val="1"/>
                                          </p:val>
                                        </p:tav>
                                      </p:tavLst>
                                    </p:anim>
                                    <p:anim calcmode="lin" valueType="num">
                                      <p:cBhvr>
                                        <p:cTn id="253" dur="1000" fill="hold"/>
                                        <p:tgtEl>
                                          <p:spTgt spid="103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48"/>
                                            </p:cond>
                                          </p:stCondLst>
                                          <p:endCondLst>
                                            <p:cond evt="onStopAudio" delay="0">
                                              <p:tgtEl>
                                                <p:sldTgt/>
                                              </p:tgtEl>
                                            </p:cond>
                                          </p:endCondLst>
                                        </p:cTn>
                                        <p:tgtEl>
                                          <p:sndTgt r:embed="rId5" name="arrow.wav"/>
                                        </p:tgtEl>
                                      </p:cMediaNode>
                                    </p:audio>
                                  </p:subTnLst>
                                </p:cTn>
                              </p:par>
                              <p:par>
                                <p:cTn id="254" presetID="15" presetClass="entr" presetSubtype="0" fill="hold" nodeType="withEffect">
                                  <p:stCondLst>
                                    <p:cond delay="0"/>
                                  </p:stCondLst>
                                  <p:childTnLst>
                                    <p:set>
                                      <p:cBhvr>
                                        <p:cTn id="255" dur="1" fill="hold">
                                          <p:stCondLst>
                                            <p:cond delay="0"/>
                                          </p:stCondLst>
                                        </p:cTn>
                                        <p:tgtEl>
                                          <p:spTgt spid="1036"/>
                                        </p:tgtEl>
                                        <p:attrNameLst>
                                          <p:attrName>style.visibility</p:attrName>
                                        </p:attrNameLst>
                                      </p:cBhvr>
                                      <p:to>
                                        <p:strVal val="visible"/>
                                      </p:to>
                                    </p:set>
                                    <p:anim calcmode="lin" valueType="num">
                                      <p:cBhvr>
                                        <p:cTn id="256" dur="1000" fill="hold"/>
                                        <p:tgtEl>
                                          <p:spTgt spid="1036"/>
                                        </p:tgtEl>
                                        <p:attrNameLst>
                                          <p:attrName>ppt_w</p:attrName>
                                        </p:attrNameLst>
                                      </p:cBhvr>
                                      <p:tavLst>
                                        <p:tav tm="0">
                                          <p:val>
                                            <p:fltVal val="0"/>
                                          </p:val>
                                        </p:tav>
                                        <p:tav tm="100000">
                                          <p:val>
                                            <p:strVal val="#ppt_w"/>
                                          </p:val>
                                        </p:tav>
                                      </p:tavLst>
                                    </p:anim>
                                    <p:anim calcmode="lin" valueType="num">
                                      <p:cBhvr>
                                        <p:cTn id="257" dur="1000" fill="hold"/>
                                        <p:tgtEl>
                                          <p:spTgt spid="1036"/>
                                        </p:tgtEl>
                                        <p:attrNameLst>
                                          <p:attrName>ppt_h</p:attrName>
                                        </p:attrNameLst>
                                      </p:cBhvr>
                                      <p:tavLst>
                                        <p:tav tm="0">
                                          <p:val>
                                            <p:fltVal val="0"/>
                                          </p:val>
                                        </p:tav>
                                        <p:tav tm="100000">
                                          <p:val>
                                            <p:strVal val="#ppt_h"/>
                                          </p:val>
                                        </p:tav>
                                      </p:tavLst>
                                    </p:anim>
                                    <p:anim calcmode="lin" valueType="num">
                                      <p:cBhvr>
                                        <p:cTn id="258" dur="1000" fill="hold"/>
                                        <p:tgtEl>
                                          <p:spTgt spid="1036"/>
                                        </p:tgtEl>
                                        <p:attrNameLst>
                                          <p:attrName>ppt_x</p:attrName>
                                        </p:attrNameLst>
                                      </p:cBhvr>
                                      <p:tavLst>
                                        <p:tav tm="0" fmla="#ppt_x+(cos(-2*pi*(1-$))*-#ppt_x-sin(-2*pi*(1-$))*(1-#ppt_y))*(1-$)">
                                          <p:val>
                                            <p:fltVal val="0"/>
                                          </p:val>
                                        </p:tav>
                                        <p:tav tm="100000">
                                          <p:val>
                                            <p:fltVal val="1"/>
                                          </p:val>
                                        </p:tav>
                                      </p:tavLst>
                                    </p:anim>
                                    <p:anim calcmode="lin" valueType="num">
                                      <p:cBhvr>
                                        <p:cTn id="259" dur="1000" fill="hold"/>
                                        <p:tgtEl>
                                          <p:spTgt spid="103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54"/>
                                            </p:cond>
                                          </p:stCondLst>
                                          <p:endCondLst>
                                            <p:cond evt="onStopAudio" delay="0">
                                              <p:tgtEl>
                                                <p:sldTgt/>
                                              </p:tgtEl>
                                            </p:cond>
                                          </p:endCondLst>
                                        </p:cTn>
                                        <p:tgtEl>
                                          <p:sndTgt r:embed="rId5" name="arrow.wav"/>
                                        </p:tgtEl>
                                      </p:cMediaNode>
                                    </p:audio>
                                  </p:subTnLst>
                                </p:cTn>
                              </p:par>
                              <p:par>
                                <p:cTn id="260" presetID="15" presetClass="entr" presetSubtype="0" fill="hold" nodeType="withEffect">
                                  <p:stCondLst>
                                    <p:cond delay="0"/>
                                  </p:stCondLst>
                                  <p:childTnLst>
                                    <p:set>
                                      <p:cBhvr>
                                        <p:cTn id="261" dur="1" fill="hold">
                                          <p:stCondLst>
                                            <p:cond delay="0"/>
                                          </p:stCondLst>
                                        </p:cTn>
                                        <p:tgtEl>
                                          <p:spTgt spid="2"/>
                                        </p:tgtEl>
                                        <p:attrNameLst>
                                          <p:attrName>style.visibility</p:attrName>
                                        </p:attrNameLst>
                                      </p:cBhvr>
                                      <p:to>
                                        <p:strVal val="visible"/>
                                      </p:to>
                                    </p:set>
                                    <p:anim calcmode="lin" valueType="num">
                                      <p:cBhvr>
                                        <p:cTn id="262" dur="1000" fill="hold"/>
                                        <p:tgtEl>
                                          <p:spTgt spid="2"/>
                                        </p:tgtEl>
                                        <p:attrNameLst>
                                          <p:attrName>ppt_w</p:attrName>
                                        </p:attrNameLst>
                                      </p:cBhvr>
                                      <p:tavLst>
                                        <p:tav tm="0">
                                          <p:val>
                                            <p:fltVal val="0"/>
                                          </p:val>
                                        </p:tav>
                                        <p:tav tm="100000">
                                          <p:val>
                                            <p:strVal val="#ppt_w"/>
                                          </p:val>
                                        </p:tav>
                                      </p:tavLst>
                                    </p:anim>
                                    <p:anim calcmode="lin" valueType="num">
                                      <p:cBhvr>
                                        <p:cTn id="263" dur="1000" fill="hold"/>
                                        <p:tgtEl>
                                          <p:spTgt spid="2"/>
                                        </p:tgtEl>
                                        <p:attrNameLst>
                                          <p:attrName>ppt_h</p:attrName>
                                        </p:attrNameLst>
                                      </p:cBhvr>
                                      <p:tavLst>
                                        <p:tav tm="0">
                                          <p:val>
                                            <p:fltVal val="0"/>
                                          </p:val>
                                        </p:tav>
                                        <p:tav tm="100000">
                                          <p:val>
                                            <p:strVal val="#ppt_h"/>
                                          </p:val>
                                        </p:tav>
                                      </p:tavLst>
                                    </p:anim>
                                    <p:anim calcmode="lin" valueType="num">
                                      <p:cBhvr>
                                        <p:cTn id="26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65" dur="1000" fill="hold"/>
                                        <p:tgtEl>
                                          <p:spTgt spid="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60"/>
                                            </p:cond>
                                          </p:stCondLst>
                                          <p:endCondLst>
                                            <p:cond evt="onStopAudio" delay="0">
                                              <p:tgtEl>
                                                <p:sldTgt/>
                                              </p:tgtEl>
                                            </p:cond>
                                          </p:endCondLst>
                                        </p:cTn>
                                        <p:tgtEl>
                                          <p:sndTgt r:embed="rId5" name="arrow.wav"/>
                                        </p:tgtEl>
                                      </p:cMediaNode>
                                    </p:audio>
                                  </p:subTnLst>
                                </p:cTn>
                              </p:par>
                              <p:par>
                                <p:cTn id="266" presetID="15" presetClass="entr" presetSubtype="0" fill="hold" nodeType="withEffect">
                                  <p:stCondLst>
                                    <p:cond delay="0"/>
                                  </p:stCondLst>
                                  <p:childTnLst>
                                    <p:set>
                                      <p:cBhvr>
                                        <p:cTn id="267" dur="1" fill="hold">
                                          <p:stCondLst>
                                            <p:cond delay="0"/>
                                          </p:stCondLst>
                                        </p:cTn>
                                        <p:tgtEl>
                                          <p:spTgt spid="1032"/>
                                        </p:tgtEl>
                                        <p:attrNameLst>
                                          <p:attrName>style.visibility</p:attrName>
                                        </p:attrNameLst>
                                      </p:cBhvr>
                                      <p:to>
                                        <p:strVal val="visible"/>
                                      </p:to>
                                    </p:set>
                                    <p:anim calcmode="lin" valueType="num">
                                      <p:cBhvr>
                                        <p:cTn id="268" dur="1000" fill="hold"/>
                                        <p:tgtEl>
                                          <p:spTgt spid="1032"/>
                                        </p:tgtEl>
                                        <p:attrNameLst>
                                          <p:attrName>ppt_w</p:attrName>
                                        </p:attrNameLst>
                                      </p:cBhvr>
                                      <p:tavLst>
                                        <p:tav tm="0">
                                          <p:val>
                                            <p:fltVal val="0"/>
                                          </p:val>
                                        </p:tav>
                                        <p:tav tm="100000">
                                          <p:val>
                                            <p:strVal val="#ppt_w"/>
                                          </p:val>
                                        </p:tav>
                                      </p:tavLst>
                                    </p:anim>
                                    <p:anim calcmode="lin" valueType="num">
                                      <p:cBhvr>
                                        <p:cTn id="269" dur="1000" fill="hold"/>
                                        <p:tgtEl>
                                          <p:spTgt spid="1032"/>
                                        </p:tgtEl>
                                        <p:attrNameLst>
                                          <p:attrName>ppt_h</p:attrName>
                                        </p:attrNameLst>
                                      </p:cBhvr>
                                      <p:tavLst>
                                        <p:tav tm="0">
                                          <p:val>
                                            <p:fltVal val="0"/>
                                          </p:val>
                                        </p:tav>
                                        <p:tav tm="100000">
                                          <p:val>
                                            <p:strVal val="#ppt_h"/>
                                          </p:val>
                                        </p:tav>
                                      </p:tavLst>
                                    </p:anim>
                                    <p:anim calcmode="lin" valueType="num">
                                      <p:cBhvr>
                                        <p:cTn id="270" dur="1000" fill="hold"/>
                                        <p:tgtEl>
                                          <p:spTgt spid="1032"/>
                                        </p:tgtEl>
                                        <p:attrNameLst>
                                          <p:attrName>ppt_x</p:attrName>
                                        </p:attrNameLst>
                                      </p:cBhvr>
                                      <p:tavLst>
                                        <p:tav tm="0" fmla="#ppt_x+(cos(-2*pi*(1-$))*-#ppt_x-sin(-2*pi*(1-$))*(1-#ppt_y))*(1-$)">
                                          <p:val>
                                            <p:fltVal val="0"/>
                                          </p:val>
                                        </p:tav>
                                        <p:tav tm="100000">
                                          <p:val>
                                            <p:fltVal val="1"/>
                                          </p:val>
                                        </p:tav>
                                      </p:tavLst>
                                    </p:anim>
                                    <p:anim calcmode="lin" valueType="num">
                                      <p:cBhvr>
                                        <p:cTn id="271" dur="1000" fill="hold"/>
                                        <p:tgtEl>
                                          <p:spTgt spid="103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66"/>
                                            </p:cond>
                                          </p:stCondLst>
                                          <p:endCondLst>
                                            <p:cond evt="onStopAudio" delay="0">
                                              <p:tgtEl>
                                                <p:sldTgt/>
                                              </p:tgtEl>
                                            </p:cond>
                                          </p:endCondLst>
                                        </p:cTn>
                                        <p:tgtEl>
                                          <p:sndTgt r:embed="rId5" name="arrow.wav"/>
                                        </p:tgtEl>
                                      </p:cMediaNode>
                                    </p:audio>
                                  </p:subTnLst>
                                </p:cTn>
                              </p:par>
                              <p:par>
                                <p:cTn id="272" presetID="15" presetClass="entr" presetSubtype="0" fill="hold" nodeType="withEffect">
                                  <p:stCondLst>
                                    <p:cond delay="0"/>
                                  </p:stCondLst>
                                  <p:childTnLst>
                                    <p:set>
                                      <p:cBhvr>
                                        <p:cTn id="273" dur="1" fill="hold">
                                          <p:stCondLst>
                                            <p:cond delay="0"/>
                                          </p:stCondLst>
                                        </p:cTn>
                                        <p:tgtEl>
                                          <p:spTgt spid="1050"/>
                                        </p:tgtEl>
                                        <p:attrNameLst>
                                          <p:attrName>style.visibility</p:attrName>
                                        </p:attrNameLst>
                                      </p:cBhvr>
                                      <p:to>
                                        <p:strVal val="visible"/>
                                      </p:to>
                                    </p:set>
                                    <p:anim calcmode="lin" valueType="num">
                                      <p:cBhvr>
                                        <p:cTn id="274" dur="1000" fill="hold"/>
                                        <p:tgtEl>
                                          <p:spTgt spid="1050"/>
                                        </p:tgtEl>
                                        <p:attrNameLst>
                                          <p:attrName>ppt_w</p:attrName>
                                        </p:attrNameLst>
                                      </p:cBhvr>
                                      <p:tavLst>
                                        <p:tav tm="0">
                                          <p:val>
                                            <p:fltVal val="0"/>
                                          </p:val>
                                        </p:tav>
                                        <p:tav tm="100000">
                                          <p:val>
                                            <p:strVal val="#ppt_w"/>
                                          </p:val>
                                        </p:tav>
                                      </p:tavLst>
                                    </p:anim>
                                    <p:anim calcmode="lin" valueType="num">
                                      <p:cBhvr>
                                        <p:cTn id="275" dur="1000" fill="hold"/>
                                        <p:tgtEl>
                                          <p:spTgt spid="1050"/>
                                        </p:tgtEl>
                                        <p:attrNameLst>
                                          <p:attrName>ppt_h</p:attrName>
                                        </p:attrNameLst>
                                      </p:cBhvr>
                                      <p:tavLst>
                                        <p:tav tm="0">
                                          <p:val>
                                            <p:fltVal val="0"/>
                                          </p:val>
                                        </p:tav>
                                        <p:tav tm="100000">
                                          <p:val>
                                            <p:strVal val="#ppt_h"/>
                                          </p:val>
                                        </p:tav>
                                      </p:tavLst>
                                    </p:anim>
                                    <p:anim calcmode="lin" valueType="num">
                                      <p:cBhvr>
                                        <p:cTn id="276" dur="1000" fill="hold"/>
                                        <p:tgtEl>
                                          <p:spTgt spid="1050"/>
                                        </p:tgtEl>
                                        <p:attrNameLst>
                                          <p:attrName>ppt_x</p:attrName>
                                        </p:attrNameLst>
                                      </p:cBhvr>
                                      <p:tavLst>
                                        <p:tav tm="0" fmla="#ppt_x+(cos(-2*pi*(1-$))*-#ppt_x-sin(-2*pi*(1-$))*(1-#ppt_y))*(1-$)">
                                          <p:val>
                                            <p:fltVal val="0"/>
                                          </p:val>
                                        </p:tav>
                                        <p:tav tm="100000">
                                          <p:val>
                                            <p:fltVal val="1"/>
                                          </p:val>
                                        </p:tav>
                                      </p:tavLst>
                                    </p:anim>
                                    <p:anim calcmode="lin" valueType="num">
                                      <p:cBhvr>
                                        <p:cTn id="277" dur="1000" fill="hold"/>
                                        <p:tgtEl>
                                          <p:spTgt spid="1050"/>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72"/>
                                            </p:cond>
                                          </p:stCondLst>
                                          <p:endCondLst>
                                            <p:cond evt="onStopAudio" delay="0">
                                              <p:tgtEl>
                                                <p:sldTgt/>
                                              </p:tgtEl>
                                            </p:cond>
                                          </p:endCondLst>
                                        </p:cTn>
                                        <p:tgtEl>
                                          <p:sndTgt r:embed="rId5" name="arrow.wav"/>
                                        </p:tgtEl>
                                      </p:cMediaNode>
                                    </p:audio>
                                  </p:subTnLst>
                                </p:cTn>
                              </p:par>
                              <p:par>
                                <p:cTn id="278" presetID="15" presetClass="entr" presetSubtype="0" fill="hold" nodeType="withEffect">
                                  <p:stCondLst>
                                    <p:cond delay="0"/>
                                  </p:stCondLst>
                                  <p:childTnLst>
                                    <p:set>
                                      <p:cBhvr>
                                        <p:cTn id="279" dur="1" fill="hold">
                                          <p:stCondLst>
                                            <p:cond delay="0"/>
                                          </p:stCondLst>
                                        </p:cTn>
                                        <p:tgtEl>
                                          <p:spTgt spid="1051"/>
                                        </p:tgtEl>
                                        <p:attrNameLst>
                                          <p:attrName>style.visibility</p:attrName>
                                        </p:attrNameLst>
                                      </p:cBhvr>
                                      <p:to>
                                        <p:strVal val="visible"/>
                                      </p:to>
                                    </p:set>
                                    <p:anim calcmode="lin" valueType="num">
                                      <p:cBhvr>
                                        <p:cTn id="280" dur="1000" fill="hold"/>
                                        <p:tgtEl>
                                          <p:spTgt spid="1051"/>
                                        </p:tgtEl>
                                        <p:attrNameLst>
                                          <p:attrName>ppt_w</p:attrName>
                                        </p:attrNameLst>
                                      </p:cBhvr>
                                      <p:tavLst>
                                        <p:tav tm="0">
                                          <p:val>
                                            <p:fltVal val="0"/>
                                          </p:val>
                                        </p:tav>
                                        <p:tav tm="100000">
                                          <p:val>
                                            <p:strVal val="#ppt_w"/>
                                          </p:val>
                                        </p:tav>
                                      </p:tavLst>
                                    </p:anim>
                                    <p:anim calcmode="lin" valueType="num">
                                      <p:cBhvr>
                                        <p:cTn id="281" dur="1000" fill="hold"/>
                                        <p:tgtEl>
                                          <p:spTgt spid="1051"/>
                                        </p:tgtEl>
                                        <p:attrNameLst>
                                          <p:attrName>ppt_h</p:attrName>
                                        </p:attrNameLst>
                                      </p:cBhvr>
                                      <p:tavLst>
                                        <p:tav tm="0">
                                          <p:val>
                                            <p:fltVal val="0"/>
                                          </p:val>
                                        </p:tav>
                                        <p:tav tm="100000">
                                          <p:val>
                                            <p:strVal val="#ppt_h"/>
                                          </p:val>
                                        </p:tav>
                                      </p:tavLst>
                                    </p:anim>
                                    <p:anim calcmode="lin" valueType="num">
                                      <p:cBhvr>
                                        <p:cTn id="282" dur="1000" fill="hold"/>
                                        <p:tgtEl>
                                          <p:spTgt spid="1051"/>
                                        </p:tgtEl>
                                        <p:attrNameLst>
                                          <p:attrName>ppt_x</p:attrName>
                                        </p:attrNameLst>
                                      </p:cBhvr>
                                      <p:tavLst>
                                        <p:tav tm="0" fmla="#ppt_x+(cos(-2*pi*(1-$))*-#ppt_x-sin(-2*pi*(1-$))*(1-#ppt_y))*(1-$)">
                                          <p:val>
                                            <p:fltVal val="0"/>
                                          </p:val>
                                        </p:tav>
                                        <p:tav tm="100000">
                                          <p:val>
                                            <p:fltVal val="1"/>
                                          </p:val>
                                        </p:tav>
                                      </p:tavLst>
                                    </p:anim>
                                    <p:anim calcmode="lin" valueType="num">
                                      <p:cBhvr>
                                        <p:cTn id="283" dur="1000" fill="hold"/>
                                        <p:tgtEl>
                                          <p:spTgt spid="1051"/>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78"/>
                                            </p:cond>
                                          </p:stCondLst>
                                          <p:endCondLst>
                                            <p:cond evt="onStopAudio" delay="0">
                                              <p:tgtEl>
                                                <p:sldTgt/>
                                              </p:tgtEl>
                                            </p:cond>
                                          </p:endCondLst>
                                        </p:cTn>
                                        <p:tgtEl>
                                          <p:sndTgt r:embed="rId5" name="arrow.wav"/>
                                        </p:tgtEl>
                                      </p:cMediaNode>
                                    </p:audio>
                                  </p:subTnLst>
                                </p:cTn>
                              </p:par>
                              <p:par>
                                <p:cTn id="284" presetID="15" presetClass="entr" presetSubtype="0" fill="hold" nodeType="withEffect">
                                  <p:stCondLst>
                                    <p:cond delay="0"/>
                                  </p:stCondLst>
                                  <p:childTnLst>
                                    <p:set>
                                      <p:cBhvr>
                                        <p:cTn id="285" dur="1" fill="hold">
                                          <p:stCondLst>
                                            <p:cond delay="0"/>
                                          </p:stCondLst>
                                        </p:cTn>
                                        <p:tgtEl>
                                          <p:spTgt spid="1042"/>
                                        </p:tgtEl>
                                        <p:attrNameLst>
                                          <p:attrName>style.visibility</p:attrName>
                                        </p:attrNameLst>
                                      </p:cBhvr>
                                      <p:to>
                                        <p:strVal val="visible"/>
                                      </p:to>
                                    </p:set>
                                    <p:anim calcmode="lin" valueType="num">
                                      <p:cBhvr>
                                        <p:cTn id="286" dur="1000" fill="hold"/>
                                        <p:tgtEl>
                                          <p:spTgt spid="1042"/>
                                        </p:tgtEl>
                                        <p:attrNameLst>
                                          <p:attrName>ppt_w</p:attrName>
                                        </p:attrNameLst>
                                      </p:cBhvr>
                                      <p:tavLst>
                                        <p:tav tm="0">
                                          <p:val>
                                            <p:fltVal val="0"/>
                                          </p:val>
                                        </p:tav>
                                        <p:tav tm="100000">
                                          <p:val>
                                            <p:strVal val="#ppt_w"/>
                                          </p:val>
                                        </p:tav>
                                      </p:tavLst>
                                    </p:anim>
                                    <p:anim calcmode="lin" valueType="num">
                                      <p:cBhvr>
                                        <p:cTn id="287" dur="1000" fill="hold"/>
                                        <p:tgtEl>
                                          <p:spTgt spid="1042"/>
                                        </p:tgtEl>
                                        <p:attrNameLst>
                                          <p:attrName>ppt_h</p:attrName>
                                        </p:attrNameLst>
                                      </p:cBhvr>
                                      <p:tavLst>
                                        <p:tav tm="0">
                                          <p:val>
                                            <p:fltVal val="0"/>
                                          </p:val>
                                        </p:tav>
                                        <p:tav tm="100000">
                                          <p:val>
                                            <p:strVal val="#ppt_h"/>
                                          </p:val>
                                        </p:tav>
                                      </p:tavLst>
                                    </p:anim>
                                    <p:anim calcmode="lin" valueType="num">
                                      <p:cBhvr>
                                        <p:cTn id="288" dur="1000" fill="hold"/>
                                        <p:tgtEl>
                                          <p:spTgt spid="1042"/>
                                        </p:tgtEl>
                                        <p:attrNameLst>
                                          <p:attrName>ppt_x</p:attrName>
                                        </p:attrNameLst>
                                      </p:cBhvr>
                                      <p:tavLst>
                                        <p:tav tm="0" fmla="#ppt_x+(cos(-2*pi*(1-$))*-#ppt_x-sin(-2*pi*(1-$))*(1-#ppt_y))*(1-$)">
                                          <p:val>
                                            <p:fltVal val="0"/>
                                          </p:val>
                                        </p:tav>
                                        <p:tav tm="100000">
                                          <p:val>
                                            <p:fltVal val="1"/>
                                          </p:val>
                                        </p:tav>
                                      </p:tavLst>
                                    </p:anim>
                                    <p:anim calcmode="lin" valueType="num">
                                      <p:cBhvr>
                                        <p:cTn id="289" dur="1000" fill="hold"/>
                                        <p:tgtEl>
                                          <p:spTgt spid="1042"/>
                                        </p:tgtEl>
                                        <p:attrNameLst>
                                          <p:attrName>ppt_y</p:attrName>
                                        </p:attrNameLst>
                                      </p:cBhvr>
                                      <p:tavLst>
                                        <p:tav tm="0" fmla="#ppt_y+(sin(-2*pi*(1-$))*-#ppt_x+cos(-2*pi*(1-$))*(1-#ppt_y))*(1-$)">
                                          <p:val>
                                            <p:fltVal val="0"/>
                                          </p:val>
                                        </p:tav>
                                        <p:tav tm="100000">
                                          <p:val>
                                            <p:fltVal val="1"/>
                                          </p:val>
                                        </p:tav>
                                      </p:tavLst>
                                    </p:anim>
                                  </p:childTnLst>
                                </p:cTn>
                              </p:par>
                              <p:par>
                                <p:cTn id="290" presetID="10" presetClass="exit" presetSubtype="0" fill="hold" grpId="1" nodeType="withEffect">
                                  <p:stCondLst>
                                    <p:cond delay="0"/>
                                  </p:stCondLst>
                                  <p:childTnLst>
                                    <p:animEffect transition="out" filter="fade">
                                      <p:cBhvr>
                                        <p:cTn id="291" dur="500"/>
                                        <p:tgtEl>
                                          <p:spTgt spid="59"/>
                                        </p:tgtEl>
                                      </p:cBhvr>
                                    </p:animEffect>
                                    <p:set>
                                      <p:cBhvr>
                                        <p:cTn id="292" dur="1" fill="hold">
                                          <p:stCondLst>
                                            <p:cond delay="499"/>
                                          </p:stCondLst>
                                        </p:cTn>
                                        <p:tgtEl>
                                          <p:spTgt spid="59"/>
                                        </p:tgtEl>
                                        <p:attrNameLst>
                                          <p:attrName>style.visibility</p:attrName>
                                        </p:attrNameLst>
                                      </p:cBhvr>
                                      <p:to>
                                        <p:strVal val="hidden"/>
                                      </p:to>
                                    </p:set>
                                  </p:childTnLst>
                                </p:cTn>
                              </p:par>
                            </p:childTnLst>
                          </p:cTn>
                        </p:par>
                        <p:par>
                          <p:cTn id="293" fill="hold">
                            <p:stCondLst>
                              <p:cond delay="1000"/>
                            </p:stCondLst>
                            <p:childTnLst>
                              <p:par>
                                <p:cTn id="294" presetID="53" presetClass="entr" presetSubtype="16" fill="hold" grpId="0" nodeType="afterEffect">
                                  <p:stCondLst>
                                    <p:cond delay="0"/>
                                  </p:stCondLst>
                                  <p:childTnLst>
                                    <p:set>
                                      <p:cBhvr>
                                        <p:cTn id="295" dur="1" fill="hold">
                                          <p:stCondLst>
                                            <p:cond delay="0"/>
                                          </p:stCondLst>
                                        </p:cTn>
                                        <p:tgtEl>
                                          <p:spTgt spid="52"/>
                                        </p:tgtEl>
                                        <p:attrNameLst>
                                          <p:attrName>style.visibility</p:attrName>
                                        </p:attrNameLst>
                                      </p:cBhvr>
                                      <p:to>
                                        <p:strVal val="visible"/>
                                      </p:to>
                                    </p:set>
                                    <p:anim calcmode="lin" valueType="num">
                                      <p:cBhvr>
                                        <p:cTn id="296" dur="500" fill="hold"/>
                                        <p:tgtEl>
                                          <p:spTgt spid="52"/>
                                        </p:tgtEl>
                                        <p:attrNameLst>
                                          <p:attrName>ppt_w</p:attrName>
                                        </p:attrNameLst>
                                      </p:cBhvr>
                                      <p:tavLst>
                                        <p:tav tm="0">
                                          <p:val>
                                            <p:fltVal val="0"/>
                                          </p:val>
                                        </p:tav>
                                        <p:tav tm="100000">
                                          <p:val>
                                            <p:strVal val="#ppt_w"/>
                                          </p:val>
                                        </p:tav>
                                      </p:tavLst>
                                    </p:anim>
                                    <p:anim calcmode="lin" valueType="num">
                                      <p:cBhvr>
                                        <p:cTn id="297" dur="500" fill="hold"/>
                                        <p:tgtEl>
                                          <p:spTgt spid="52"/>
                                        </p:tgtEl>
                                        <p:attrNameLst>
                                          <p:attrName>ppt_h</p:attrName>
                                        </p:attrNameLst>
                                      </p:cBhvr>
                                      <p:tavLst>
                                        <p:tav tm="0">
                                          <p:val>
                                            <p:fltVal val="0"/>
                                          </p:val>
                                        </p:tav>
                                        <p:tav tm="100000">
                                          <p:val>
                                            <p:strVal val="#ppt_h"/>
                                          </p:val>
                                        </p:tav>
                                      </p:tavLst>
                                    </p:anim>
                                    <p:animEffect transition="in" filter="fade">
                                      <p:cBhvr>
                                        <p:cTn id="29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99" fill="hold" display="0">
                  <p:stCondLst>
                    <p:cond delay="indefinite"/>
                  </p:stCondLst>
                  <p:endCondLst>
                    <p:cond evt="onStopAudio" delay="0">
                      <p:tgtEl>
                        <p:sldTgt/>
                      </p:tgtEl>
                    </p:cond>
                    <p:cond evt="onNext" delay="0">
                      <p:tgtEl>
                        <p:sldTgt/>
                      </p:tgtEl>
                    </p:cond>
                  </p:endCondLst>
                </p:cTn>
                <p:tgtEl>
                  <p:spTgt spid="6"/>
                </p:tgtEl>
              </p:cMediaNode>
            </p:audio>
          </p:childTnLst>
        </p:cTn>
      </p:par>
    </p:tnLst>
    <p:bldLst>
      <p:bldP spid="24" grpId="0"/>
      <p:bldP spid="25" grpId="0"/>
      <p:bldP spid="26" grpId="0"/>
      <p:bldP spid="27" grpId="0"/>
      <p:bldP spid="28" grpId="0"/>
      <p:bldP spid="29" grpId="0"/>
      <p:bldP spid="30" grpId="0"/>
      <p:bldP spid="31" grpId="0"/>
      <p:bldP spid="32" grpId="0"/>
      <p:bldP spid="33" grpId="0"/>
      <p:bldP spid="3" grpId="0" animBg="1"/>
      <p:bldP spid="3" grpId="1" animBg="1"/>
      <p:bldP spid="56" grpId="0" animBg="1"/>
      <p:bldP spid="57" grpId="0" animBg="1"/>
      <p:bldP spid="57" grpId="1" animBg="1"/>
      <p:bldP spid="58" grpId="0" animBg="1"/>
      <p:bldP spid="58" grpId="1" animBg="1"/>
      <p:bldP spid="58" grpId="2" animBg="1"/>
      <p:bldP spid="59" grpId="0" animBg="1"/>
      <p:bldP spid="59" grpId="1" animBg="1"/>
      <p:bldP spid="62" grpId="0" animBg="1"/>
      <p:bldP spid="62" grpId="1" animBg="1"/>
      <p:bldP spid="15" grpId="0" animBg="1"/>
      <p:bldP spid="15" grpId="1" animBg="1"/>
      <p:bldP spid="5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 name="TextBox 31"/>
          <p:cNvSpPr txBox="1"/>
          <p:nvPr/>
        </p:nvSpPr>
        <p:spPr>
          <a:xfrm>
            <a:off x="5715000" y="6477000"/>
            <a:ext cx="3429000" cy="338554"/>
          </a:xfrm>
          <a:prstGeom prst="rect">
            <a:avLst/>
          </a:prstGeom>
          <a:noFill/>
        </p:spPr>
        <p:txBody>
          <a:bodyPr wrap="square" rtlCol="0">
            <a:spAutoFit/>
          </a:bodyPr>
          <a:lstStyle/>
          <a:p>
            <a:pPr algn="ctr"/>
            <a:r>
              <a:rPr lang="en-GB" sz="1600" b="1" i="1" dirty="0" smtClean="0">
                <a:latin typeface="Tw Cen MT" pitchFamily="34" charset="0"/>
              </a:rPr>
              <a:t>Roman Britain History Interactive </a:t>
            </a:r>
            <a:r>
              <a:rPr lang="en-GB" sz="1400" b="1" i="1" baseline="30000" dirty="0" smtClean="0">
                <a:latin typeface="Tw Cen MT" pitchFamily="34" charset="0"/>
              </a:rPr>
              <a:t>©</a:t>
            </a:r>
            <a:endParaRPr lang="en-GB" sz="1400" b="1" i="1" baseline="30000" dirty="0">
              <a:latin typeface="Tw Cen MT" pitchFamily="34" charset="0"/>
            </a:endParaRPr>
          </a:p>
        </p:txBody>
      </p:sp>
      <p:sp>
        <p:nvSpPr>
          <p:cNvPr id="31" name="Oval 30"/>
          <p:cNvSpPr/>
          <p:nvPr/>
        </p:nvSpPr>
        <p:spPr>
          <a:xfrm>
            <a:off x="8343600" y="245400"/>
            <a:ext cx="648000" cy="576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smtClean="0">
                <a:latin typeface="Tw Cen MT" pitchFamily="34" charset="0"/>
              </a:rPr>
              <a:t>15</a:t>
            </a:r>
            <a:endParaRPr lang="en-US" sz="2000" b="1" dirty="0">
              <a:latin typeface="Tw Cen MT" pitchFamily="34" charset="0"/>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3600" y="32445"/>
            <a:ext cx="5524500" cy="6858000"/>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7320" y="2425065"/>
            <a:ext cx="2124000" cy="20223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4933" y="228600"/>
            <a:ext cx="2133600" cy="200787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4" name="Picture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4933" y="4724400"/>
            <a:ext cx="2133600" cy="200787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p:cNvSpPr txBox="1"/>
          <p:nvPr/>
        </p:nvSpPr>
        <p:spPr>
          <a:xfrm>
            <a:off x="2895600" y="780871"/>
            <a:ext cx="3581400" cy="120032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2400" dirty="0" smtClean="0">
                <a:latin typeface="Tw Cen MT" pitchFamily="34" charset="0"/>
              </a:rPr>
              <a:t>Celts lived in farmhouses. They grew corn and kept sheep and cattle.</a:t>
            </a:r>
            <a:endParaRPr lang="en-GB" sz="2400" dirty="0">
              <a:latin typeface="Tw Cen MT" pitchFamily="34" charset="0"/>
            </a:endParaRPr>
          </a:p>
        </p:txBody>
      </p:sp>
      <p:sp>
        <p:nvSpPr>
          <p:cNvPr id="4" name="TextBox 3"/>
          <p:cNvSpPr txBox="1"/>
          <p:nvPr/>
        </p:nvSpPr>
        <p:spPr>
          <a:xfrm>
            <a:off x="6934200" y="4572000"/>
            <a:ext cx="685800" cy="400110"/>
          </a:xfrm>
          <a:prstGeom prst="rect">
            <a:avLst/>
          </a:prstGeom>
          <a:noFill/>
        </p:spPr>
        <p:txBody>
          <a:bodyPr wrap="square" rtlCol="0">
            <a:spAutoFit/>
          </a:bodyPr>
          <a:lstStyle/>
          <a:p>
            <a:r>
              <a:rPr lang="en-GB" sz="2000" dirty="0" err="1" smtClean="0">
                <a:latin typeface="Tw Cen MT" pitchFamily="34" charset="0"/>
              </a:rPr>
              <a:t>Iceni</a:t>
            </a:r>
            <a:endParaRPr lang="en-GB" sz="2000" dirty="0">
              <a:latin typeface="Tw Cen MT" pitchFamily="34" charset="0"/>
            </a:endParaRPr>
          </a:p>
        </p:txBody>
      </p:sp>
      <p:sp>
        <p:nvSpPr>
          <p:cNvPr id="13" name="TextBox 12"/>
          <p:cNvSpPr txBox="1"/>
          <p:nvPr/>
        </p:nvSpPr>
        <p:spPr>
          <a:xfrm>
            <a:off x="6705600" y="5029200"/>
            <a:ext cx="1905000" cy="400110"/>
          </a:xfrm>
          <a:prstGeom prst="rect">
            <a:avLst/>
          </a:prstGeom>
          <a:noFill/>
        </p:spPr>
        <p:txBody>
          <a:bodyPr wrap="square" rtlCol="0">
            <a:spAutoFit/>
          </a:bodyPr>
          <a:lstStyle/>
          <a:p>
            <a:r>
              <a:rPr lang="en-GB" sz="2000" dirty="0" err="1" smtClean="0">
                <a:latin typeface="Tw Cen MT" pitchFamily="34" charset="0"/>
              </a:rPr>
              <a:t>Trinovantes</a:t>
            </a:r>
            <a:endParaRPr lang="en-GB" sz="2000" dirty="0">
              <a:latin typeface="Tw Cen MT" pitchFamily="34" charset="0"/>
            </a:endParaRPr>
          </a:p>
        </p:txBody>
      </p:sp>
      <p:sp>
        <p:nvSpPr>
          <p:cNvPr id="14" name="TextBox 13"/>
          <p:cNvSpPr txBox="1"/>
          <p:nvPr/>
        </p:nvSpPr>
        <p:spPr>
          <a:xfrm>
            <a:off x="6553200" y="5638800"/>
            <a:ext cx="1428750" cy="400110"/>
          </a:xfrm>
          <a:prstGeom prst="rect">
            <a:avLst/>
          </a:prstGeom>
          <a:noFill/>
        </p:spPr>
        <p:txBody>
          <a:bodyPr wrap="square" rtlCol="0">
            <a:spAutoFit/>
          </a:bodyPr>
          <a:lstStyle/>
          <a:p>
            <a:r>
              <a:rPr lang="en-GB" sz="2000" dirty="0" err="1" smtClean="0">
                <a:latin typeface="Tw Cen MT" pitchFamily="34" charset="0"/>
              </a:rPr>
              <a:t>Cantiaci</a:t>
            </a:r>
            <a:endParaRPr lang="en-GB" sz="2000" dirty="0">
              <a:latin typeface="Tw Cen MT" pitchFamily="34" charset="0"/>
            </a:endParaRPr>
          </a:p>
        </p:txBody>
      </p:sp>
      <p:sp>
        <p:nvSpPr>
          <p:cNvPr id="15" name="TextBox 14"/>
          <p:cNvSpPr txBox="1"/>
          <p:nvPr/>
        </p:nvSpPr>
        <p:spPr>
          <a:xfrm>
            <a:off x="5638800" y="5238690"/>
            <a:ext cx="1485900" cy="400110"/>
          </a:xfrm>
          <a:prstGeom prst="rect">
            <a:avLst/>
          </a:prstGeom>
          <a:noFill/>
        </p:spPr>
        <p:txBody>
          <a:bodyPr wrap="square" rtlCol="0">
            <a:spAutoFit/>
          </a:bodyPr>
          <a:lstStyle/>
          <a:p>
            <a:r>
              <a:rPr lang="en-GB" sz="2000" dirty="0" err="1" smtClean="0">
                <a:latin typeface="Tw Cen MT" pitchFamily="34" charset="0"/>
              </a:rPr>
              <a:t>Catuvellauni</a:t>
            </a:r>
            <a:endParaRPr lang="en-GB" sz="2000" dirty="0">
              <a:latin typeface="Tw Cen MT" pitchFamily="34" charset="0"/>
            </a:endParaRPr>
          </a:p>
        </p:txBody>
      </p:sp>
      <p:sp>
        <p:nvSpPr>
          <p:cNvPr id="16" name="TextBox 15"/>
          <p:cNvSpPr txBox="1"/>
          <p:nvPr/>
        </p:nvSpPr>
        <p:spPr>
          <a:xfrm>
            <a:off x="5334000" y="5728335"/>
            <a:ext cx="1485900" cy="400110"/>
          </a:xfrm>
          <a:prstGeom prst="rect">
            <a:avLst/>
          </a:prstGeom>
          <a:noFill/>
        </p:spPr>
        <p:txBody>
          <a:bodyPr wrap="square" rtlCol="0">
            <a:spAutoFit/>
          </a:bodyPr>
          <a:lstStyle/>
          <a:p>
            <a:r>
              <a:rPr lang="en-GB" sz="2000" dirty="0" err="1" smtClean="0">
                <a:latin typeface="Tw Cen MT" pitchFamily="34" charset="0"/>
              </a:rPr>
              <a:t>Regnenses</a:t>
            </a:r>
            <a:endParaRPr lang="en-GB" sz="2000" dirty="0">
              <a:latin typeface="Tw Cen MT" pitchFamily="34" charset="0"/>
            </a:endParaRPr>
          </a:p>
        </p:txBody>
      </p:sp>
      <p:sp>
        <p:nvSpPr>
          <p:cNvPr id="17" name="TextBox 16"/>
          <p:cNvSpPr txBox="1"/>
          <p:nvPr/>
        </p:nvSpPr>
        <p:spPr>
          <a:xfrm>
            <a:off x="3657600" y="5941785"/>
            <a:ext cx="1485900" cy="400110"/>
          </a:xfrm>
          <a:prstGeom prst="rect">
            <a:avLst/>
          </a:prstGeom>
          <a:noFill/>
        </p:spPr>
        <p:txBody>
          <a:bodyPr wrap="square" rtlCol="0">
            <a:spAutoFit/>
          </a:bodyPr>
          <a:lstStyle/>
          <a:p>
            <a:r>
              <a:rPr lang="en-GB" sz="2000" dirty="0" err="1" smtClean="0">
                <a:latin typeface="Tw Cen MT" pitchFamily="34" charset="0"/>
              </a:rPr>
              <a:t>Dumnonii</a:t>
            </a:r>
            <a:endParaRPr lang="en-GB" sz="2000" dirty="0">
              <a:latin typeface="Tw Cen MT" pitchFamily="34" charset="0"/>
            </a:endParaRPr>
          </a:p>
        </p:txBody>
      </p:sp>
      <p:sp>
        <p:nvSpPr>
          <p:cNvPr id="18" name="TextBox 17"/>
          <p:cNvSpPr txBox="1"/>
          <p:nvPr/>
        </p:nvSpPr>
        <p:spPr>
          <a:xfrm>
            <a:off x="5448300" y="4476690"/>
            <a:ext cx="1485900" cy="400110"/>
          </a:xfrm>
          <a:prstGeom prst="rect">
            <a:avLst/>
          </a:prstGeom>
          <a:noFill/>
        </p:spPr>
        <p:txBody>
          <a:bodyPr wrap="square" rtlCol="0">
            <a:spAutoFit/>
          </a:bodyPr>
          <a:lstStyle/>
          <a:p>
            <a:r>
              <a:rPr lang="en-GB" sz="2000" dirty="0" err="1" smtClean="0">
                <a:latin typeface="Tw Cen MT" pitchFamily="34" charset="0"/>
              </a:rPr>
              <a:t>Coritani</a:t>
            </a:r>
            <a:endParaRPr lang="en-GB" sz="2000" dirty="0">
              <a:latin typeface="Tw Cen MT" pitchFamily="34" charset="0"/>
            </a:endParaRPr>
          </a:p>
        </p:txBody>
      </p:sp>
      <p:sp>
        <p:nvSpPr>
          <p:cNvPr id="19" name="TextBox 18"/>
          <p:cNvSpPr txBox="1"/>
          <p:nvPr/>
        </p:nvSpPr>
        <p:spPr>
          <a:xfrm>
            <a:off x="4762500" y="5105400"/>
            <a:ext cx="1485900" cy="400110"/>
          </a:xfrm>
          <a:prstGeom prst="rect">
            <a:avLst/>
          </a:prstGeom>
          <a:noFill/>
        </p:spPr>
        <p:txBody>
          <a:bodyPr wrap="square" rtlCol="0">
            <a:spAutoFit/>
          </a:bodyPr>
          <a:lstStyle/>
          <a:p>
            <a:r>
              <a:rPr lang="en-GB" sz="2000" dirty="0" err="1" smtClean="0">
                <a:latin typeface="Tw Cen MT" pitchFamily="34" charset="0"/>
              </a:rPr>
              <a:t>Dobunni</a:t>
            </a:r>
            <a:endParaRPr lang="en-GB" sz="2000" dirty="0">
              <a:latin typeface="Tw Cen MT" pitchFamily="34" charset="0"/>
            </a:endParaRPr>
          </a:p>
        </p:txBody>
      </p:sp>
      <p:sp>
        <p:nvSpPr>
          <p:cNvPr id="20" name="TextBox 19"/>
          <p:cNvSpPr txBox="1"/>
          <p:nvPr/>
        </p:nvSpPr>
        <p:spPr>
          <a:xfrm>
            <a:off x="4838700" y="3581400"/>
            <a:ext cx="1485900" cy="400110"/>
          </a:xfrm>
          <a:prstGeom prst="rect">
            <a:avLst/>
          </a:prstGeom>
          <a:noFill/>
        </p:spPr>
        <p:txBody>
          <a:bodyPr wrap="square" rtlCol="0">
            <a:spAutoFit/>
          </a:bodyPr>
          <a:lstStyle/>
          <a:p>
            <a:r>
              <a:rPr lang="en-GB" sz="2000" dirty="0" err="1" smtClean="0">
                <a:latin typeface="Tw Cen MT" pitchFamily="34" charset="0"/>
              </a:rPr>
              <a:t>Brigantes</a:t>
            </a:r>
            <a:endParaRPr lang="en-GB" sz="2000" dirty="0">
              <a:latin typeface="Tw Cen MT" pitchFamily="34" charset="0"/>
            </a:endParaRPr>
          </a:p>
        </p:txBody>
      </p:sp>
      <p:sp>
        <p:nvSpPr>
          <p:cNvPr id="21" name="TextBox 20"/>
          <p:cNvSpPr txBox="1"/>
          <p:nvPr/>
        </p:nvSpPr>
        <p:spPr>
          <a:xfrm>
            <a:off x="3619500" y="5147370"/>
            <a:ext cx="1485900" cy="400110"/>
          </a:xfrm>
          <a:prstGeom prst="rect">
            <a:avLst/>
          </a:prstGeom>
          <a:noFill/>
        </p:spPr>
        <p:txBody>
          <a:bodyPr wrap="square" rtlCol="0">
            <a:spAutoFit/>
          </a:bodyPr>
          <a:lstStyle/>
          <a:p>
            <a:r>
              <a:rPr lang="en-GB" sz="2000" dirty="0" err="1" smtClean="0">
                <a:latin typeface="Tw Cen MT" pitchFamily="34" charset="0"/>
              </a:rPr>
              <a:t>Silures</a:t>
            </a:r>
            <a:endParaRPr lang="en-GB" sz="2000" dirty="0">
              <a:latin typeface="Tw Cen MT" pitchFamily="34" charset="0"/>
            </a:endParaRPr>
          </a:p>
        </p:txBody>
      </p:sp>
      <p:sp>
        <p:nvSpPr>
          <p:cNvPr id="22" name="TextBox 21"/>
          <p:cNvSpPr txBox="1"/>
          <p:nvPr/>
        </p:nvSpPr>
        <p:spPr>
          <a:xfrm>
            <a:off x="3924300" y="4476690"/>
            <a:ext cx="1485900" cy="400110"/>
          </a:xfrm>
          <a:prstGeom prst="rect">
            <a:avLst/>
          </a:prstGeom>
          <a:noFill/>
        </p:spPr>
        <p:txBody>
          <a:bodyPr wrap="square" rtlCol="0">
            <a:spAutoFit/>
          </a:bodyPr>
          <a:lstStyle/>
          <a:p>
            <a:r>
              <a:rPr lang="en-GB" sz="2000" dirty="0" err="1" smtClean="0">
                <a:latin typeface="Tw Cen MT" pitchFamily="34" charset="0"/>
              </a:rPr>
              <a:t>Demetae</a:t>
            </a:r>
            <a:endParaRPr lang="en-GB" sz="2000" dirty="0">
              <a:latin typeface="Tw Cen MT" pitchFamily="34" charset="0"/>
            </a:endParaRPr>
          </a:p>
        </p:txBody>
      </p:sp>
      <p:sp>
        <p:nvSpPr>
          <p:cNvPr id="23" name="TextBox 22"/>
          <p:cNvSpPr txBox="1"/>
          <p:nvPr/>
        </p:nvSpPr>
        <p:spPr>
          <a:xfrm>
            <a:off x="4029075" y="3061335"/>
            <a:ext cx="1485900" cy="400110"/>
          </a:xfrm>
          <a:prstGeom prst="rect">
            <a:avLst/>
          </a:prstGeom>
          <a:noFill/>
        </p:spPr>
        <p:txBody>
          <a:bodyPr wrap="square" rtlCol="0">
            <a:spAutoFit/>
          </a:bodyPr>
          <a:lstStyle/>
          <a:p>
            <a:r>
              <a:rPr lang="en-GB" sz="2000" dirty="0" err="1" smtClean="0">
                <a:latin typeface="Tw Cen MT" pitchFamily="34" charset="0"/>
              </a:rPr>
              <a:t>Carvetii</a:t>
            </a:r>
            <a:endParaRPr lang="en-GB" sz="2000" dirty="0">
              <a:latin typeface="Tw Cen MT" pitchFamily="34" charset="0"/>
            </a:endParaRPr>
          </a:p>
        </p:txBody>
      </p:sp>
      <p:sp>
        <p:nvSpPr>
          <p:cNvPr id="26" name="TextBox 25"/>
          <p:cNvSpPr txBox="1"/>
          <p:nvPr/>
        </p:nvSpPr>
        <p:spPr>
          <a:xfrm>
            <a:off x="2895600" y="5029200"/>
            <a:ext cx="3581400" cy="120032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2400" dirty="0" smtClean="0">
                <a:latin typeface="Tw Cen MT" pitchFamily="34" charset="0"/>
              </a:rPr>
              <a:t>The Celts were fierce warriors and enjoyed sports and fighting.</a:t>
            </a:r>
            <a:endParaRPr lang="en-GB" sz="2400" dirty="0">
              <a:latin typeface="Tw Cen MT" pitchFamily="34" charset="0"/>
            </a:endParaRPr>
          </a:p>
        </p:txBody>
      </p:sp>
      <p:sp>
        <p:nvSpPr>
          <p:cNvPr id="25" name="TextBox 24"/>
          <p:cNvSpPr txBox="1"/>
          <p:nvPr/>
        </p:nvSpPr>
        <p:spPr>
          <a:xfrm>
            <a:off x="2895600" y="2743200"/>
            <a:ext cx="3581400" cy="156966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2400" dirty="0" smtClean="0">
                <a:latin typeface="Tw Cen MT" pitchFamily="34" charset="0"/>
              </a:rPr>
              <a:t>They worshipped different gods and goddesses. Druids [priests] made religious sacrifices.</a:t>
            </a:r>
            <a:endParaRPr lang="en-GB" sz="2400" dirty="0">
              <a:latin typeface="Tw Cen MT" pitchFamily="34" charset="0"/>
            </a:endParaRPr>
          </a:p>
        </p:txBody>
      </p:sp>
      <p:sp>
        <p:nvSpPr>
          <p:cNvPr id="7" name="TextBox 6"/>
          <p:cNvSpPr txBox="1"/>
          <p:nvPr/>
        </p:nvSpPr>
        <p:spPr>
          <a:xfrm>
            <a:off x="6076950" y="1371600"/>
            <a:ext cx="2838450" cy="156966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400" dirty="0" smtClean="0">
                <a:latin typeface="Tw Cen MT" pitchFamily="34" charset="0"/>
              </a:rPr>
              <a:t>This map shows the different Celtic tribes before the Romans came to Britain.</a:t>
            </a:r>
            <a:endParaRPr lang="en-GB" sz="2400" dirty="0">
              <a:latin typeface="Tw Cen MT" pitchFamily="34" charset="0"/>
            </a:endParaRPr>
          </a:p>
        </p:txBody>
      </p:sp>
      <p:sp>
        <p:nvSpPr>
          <p:cNvPr id="8" name="TextBox 7"/>
          <p:cNvSpPr txBox="1"/>
          <p:nvPr/>
        </p:nvSpPr>
        <p:spPr>
          <a:xfrm>
            <a:off x="914400" y="1628269"/>
            <a:ext cx="7315200" cy="36009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GB" sz="3600" b="1" dirty="0" smtClean="0">
                <a:latin typeface="Tw Cen MT" pitchFamily="34" charset="0"/>
              </a:rPr>
              <a:t>The Celtic People</a:t>
            </a:r>
          </a:p>
          <a:p>
            <a:pPr algn="ctr"/>
            <a:r>
              <a:rPr lang="en-GB" sz="3200" dirty="0" smtClean="0">
                <a:latin typeface="Tw Cen MT" pitchFamily="34" charset="0"/>
              </a:rPr>
              <a:t>The Celts did not make up one country like Britain today. People belonged to different tribes. Each tribe had its own king or queen, whom people had to obey. Each leader had warriors to fight for them. The Celts were known as the Britons.</a:t>
            </a:r>
            <a:endParaRPr lang="en-GB" sz="3200" dirty="0">
              <a:latin typeface="Tw Cen MT" pitchFamily="34" charset="0"/>
            </a:endParaRPr>
          </a:p>
        </p:txBody>
      </p:sp>
      <p:sp>
        <p:nvSpPr>
          <p:cNvPr id="9" name="TextBox 8"/>
          <p:cNvSpPr txBox="1"/>
          <p:nvPr/>
        </p:nvSpPr>
        <p:spPr>
          <a:xfrm>
            <a:off x="5181600" y="152400"/>
            <a:ext cx="1562100" cy="52322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sz="2800" b="1" dirty="0" smtClean="0">
                <a:latin typeface="Tw Cen MT" pitchFamily="34" charset="0"/>
              </a:rPr>
              <a:t>The Celts</a:t>
            </a:r>
            <a:endParaRPr lang="en-GB" sz="2800" b="1" dirty="0">
              <a:latin typeface="Tw Cen MT" pitchFamily="34" charset="0"/>
            </a:endParaRPr>
          </a:p>
        </p:txBody>
      </p:sp>
      <p:pic>
        <p:nvPicPr>
          <p:cNvPr id="27" name="Picture 26"/>
          <p:cNvPicPr>
            <a:picLocks noChangeAspect="1" noChangeArrowheads="1"/>
          </p:cNvPicPr>
          <p:nvPr/>
        </p:nvPicPr>
        <p:blipFill rotWithShape="1">
          <a:blip r:embed="rId10">
            <a:extLst>
              <a:ext uri="{28A0092B-C50C-407E-A947-70E740481C1C}">
                <a14:useLocalDpi xmlns:a14="http://schemas.microsoft.com/office/drawing/2010/main" val="0"/>
              </a:ext>
            </a:extLst>
          </a:blip>
          <a:srcRect l="53695" t="3750" r="3906" b="13701"/>
          <a:stretch/>
        </p:blipFill>
        <p:spPr bwMode="auto">
          <a:xfrm>
            <a:off x="4838700" y="520569"/>
            <a:ext cx="3771900" cy="50322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704850" y="5581471"/>
            <a:ext cx="3810000" cy="12003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2400" dirty="0" smtClean="0">
                <a:latin typeface="Tw Cen MT" pitchFamily="34" charset="0"/>
              </a:rPr>
              <a:t>This is a picture of a Celtic family. The Celts were farmers.</a:t>
            </a:r>
            <a:endParaRPr lang="en-GB" sz="2400" dirty="0">
              <a:latin typeface="Tw Cen MT" pitchFamily="34" charset="0"/>
            </a:endParaRPr>
          </a:p>
        </p:txBody>
      </p:sp>
      <p:sp>
        <p:nvSpPr>
          <p:cNvPr id="28" name="TextBox 27"/>
          <p:cNvSpPr txBox="1"/>
          <p:nvPr/>
        </p:nvSpPr>
        <p:spPr>
          <a:xfrm>
            <a:off x="4838700" y="5581471"/>
            <a:ext cx="3771900" cy="12003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2400" dirty="0" smtClean="0">
                <a:latin typeface="Tw Cen MT" pitchFamily="34" charset="0"/>
              </a:rPr>
              <a:t>This is a picture of Celtic warriors. The Celts were good fighters.</a:t>
            </a:r>
            <a:endParaRPr lang="en-GB" sz="2400" dirty="0">
              <a:latin typeface="Tw Cen MT" pitchFamily="34" charset="0"/>
            </a:endParaRPr>
          </a:p>
        </p:txBody>
      </p:sp>
      <p:pic>
        <p:nvPicPr>
          <p:cNvPr id="29" name="Picture 28"/>
          <p:cNvPicPr>
            <a:picLocks noChangeAspect="1" noChangeArrowheads="1"/>
          </p:cNvPicPr>
          <p:nvPr/>
        </p:nvPicPr>
        <p:blipFill rotWithShape="1">
          <a:blip r:embed="rId10">
            <a:extLst>
              <a:ext uri="{28A0092B-C50C-407E-A947-70E740481C1C}">
                <a14:useLocalDpi xmlns:a14="http://schemas.microsoft.com/office/drawing/2010/main" val="0"/>
              </a:ext>
            </a:extLst>
          </a:blip>
          <a:srcRect l="2069" t="4292" r="55218" b="14780"/>
          <a:stretch/>
        </p:blipFill>
        <p:spPr bwMode="auto">
          <a:xfrm>
            <a:off x="685800" y="530868"/>
            <a:ext cx="3810000" cy="50116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TextBox 29"/>
          <p:cNvSpPr txBox="1"/>
          <p:nvPr/>
        </p:nvSpPr>
        <p:spPr>
          <a:xfrm>
            <a:off x="1828800" y="152400"/>
            <a:ext cx="5486400" cy="58477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3200" b="1" dirty="0" smtClean="0">
                <a:latin typeface="Tw Cen MT" pitchFamily="34" charset="0"/>
              </a:rPr>
              <a:t>What did the Celts look like?</a:t>
            </a:r>
            <a:endParaRPr lang="en-GB" sz="3200" b="1" dirty="0">
              <a:latin typeface="Tw Cen MT" pitchFamily="34" charset="0"/>
            </a:endParaRPr>
          </a:p>
        </p:txBody>
      </p:sp>
      <p:pic>
        <p:nvPicPr>
          <p:cNvPr id="11" name="The Celtic people.wma">
            <a:hlinkClick r:id="" action="ppaction://media"/>
          </p:cNvPr>
          <p:cNvPicPr>
            <a:picLocks noChangeAspect="1"/>
          </p:cNvPicPr>
          <p:nvPr>
            <a:audioFile r:link="rId2"/>
            <p:extLst>
              <p:ext uri="{DAA4B4D4-6D71-4841-9C94-3DE7FCFB9230}">
                <p14:media xmlns:p14="http://schemas.microsoft.com/office/powerpoint/2010/main" r:embed="rId1">
                  <p14:fade out="750"/>
                </p14:media>
              </p:ext>
            </p:extLst>
          </p:nvPr>
        </p:nvPicPr>
        <p:blipFill>
          <a:blip r:embed="rId11"/>
          <a:stretch>
            <a:fillRect/>
          </a:stretch>
        </p:blipFill>
        <p:spPr>
          <a:xfrm>
            <a:off x="671512" y="1535013"/>
            <a:ext cx="1919288" cy="1919288"/>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mediacall" presetSubtype="0" fill="hold" nodeType="afterEffect">
                                  <p:stCondLst>
                                    <p:cond delay="0"/>
                                  </p:stCondLst>
                                  <p:childTnLst>
                                    <p:cmd type="call" cmd="playFrom(0.0)">
                                      <p:cBhvr>
                                        <p:cTn id="12" dur="27445" fill="hold"/>
                                        <p:tgtEl>
                                          <p:spTgt spid="11"/>
                                        </p:tgtEl>
                                      </p:cBhvr>
                                    </p:cmd>
                                  </p:childTnLst>
                                </p:cTn>
                              </p:par>
                            </p:childTnLst>
                          </p:cTn>
                        </p:par>
                      </p:childTnLst>
                    </p:cTn>
                  </p:par>
                  <p:par>
                    <p:cTn id="13" fill="hold">
                      <p:stCondLst>
                        <p:cond delay="indefinite"/>
                      </p:stCondLst>
                      <p:childTnLst>
                        <p:par>
                          <p:cTn id="14" fill="hold">
                            <p:stCondLst>
                              <p:cond delay="0"/>
                            </p:stCondLst>
                            <p:childTnLst>
                              <p:par>
                                <p:cTn id="15" presetID="31" presetClass="exit" presetSubtype="0" fill="hold" grpId="1" nodeType="clickEffect">
                                  <p:stCondLst>
                                    <p:cond delay="0"/>
                                  </p:stCondLst>
                                  <p:childTnLst>
                                    <p:anim calcmode="lin" valueType="num">
                                      <p:cBhvr>
                                        <p:cTn id="16" dur="1000"/>
                                        <p:tgtEl>
                                          <p:spTgt spid="8"/>
                                        </p:tgtEl>
                                        <p:attrNameLst>
                                          <p:attrName>ppt_w</p:attrName>
                                        </p:attrNameLst>
                                      </p:cBhvr>
                                      <p:tavLst>
                                        <p:tav tm="0">
                                          <p:val>
                                            <p:strVal val="ppt_w"/>
                                          </p:val>
                                        </p:tav>
                                        <p:tav tm="100000">
                                          <p:val>
                                            <p:fltVal val="0"/>
                                          </p:val>
                                        </p:tav>
                                      </p:tavLst>
                                    </p:anim>
                                    <p:anim calcmode="lin" valueType="num">
                                      <p:cBhvr>
                                        <p:cTn id="17" dur="1000"/>
                                        <p:tgtEl>
                                          <p:spTgt spid="8"/>
                                        </p:tgtEl>
                                        <p:attrNameLst>
                                          <p:attrName>ppt_h</p:attrName>
                                        </p:attrNameLst>
                                      </p:cBhvr>
                                      <p:tavLst>
                                        <p:tav tm="0">
                                          <p:val>
                                            <p:strVal val="ppt_h"/>
                                          </p:val>
                                        </p:tav>
                                        <p:tav tm="100000">
                                          <p:val>
                                            <p:fltVal val="0"/>
                                          </p:val>
                                        </p:tav>
                                      </p:tavLst>
                                    </p:anim>
                                    <p:anim calcmode="lin" valueType="num">
                                      <p:cBhvr>
                                        <p:cTn id="18" dur="1000"/>
                                        <p:tgtEl>
                                          <p:spTgt spid="8"/>
                                        </p:tgtEl>
                                        <p:attrNameLst>
                                          <p:attrName>style.rotation</p:attrName>
                                        </p:attrNameLst>
                                      </p:cBhvr>
                                      <p:tavLst>
                                        <p:tav tm="0">
                                          <p:val>
                                            <p:fltVal val="0"/>
                                          </p:val>
                                        </p:tav>
                                        <p:tav tm="100000">
                                          <p:val>
                                            <p:fltVal val="90"/>
                                          </p:val>
                                        </p:tav>
                                      </p:tavLst>
                                    </p:anim>
                                    <p:animEffect transition="out" filter="fade">
                                      <p:cBhvr>
                                        <p:cTn id="19" dur="1000"/>
                                        <p:tgtEl>
                                          <p:spTgt spid="8"/>
                                        </p:tgtEl>
                                      </p:cBhvr>
                                    </p:animEffect>
                                    <p:set>
                                      <p:cBhvr>
                                        <p:cTn id="20" dur="1" fill="hold">
                                          <p:stCondLst>
                                            <p:cond delay="999"/>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1000"/>
                                        <p:tgtEl>
                                          <p:spTgt spid="2"/>
                                        </p:tgtEl>
                                      </p:cBhvr>
                                    </p:animEffect>
                                  </p:childTnLst>
                                </p:cTn>
                              </p:par>
                              <p:par>
                                <p:cTn id="26" presetID="55" presetClass="entr" presetSubtype="0" fill="hold" grpId="1"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ppt_w*0.70"/>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1000"/>
                                        <p:tgtEl>
                                          <p:spTgt spid="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childTnLst>
                                </p:cTn>
                              </p:par>
                              <p:par>
                                <p:cTn id="66" presetID="10" presetClass="entr" presetSubtype="0" fill="hold" grpId="1"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childTnLst>
                                </p:cTn>
                              </p:par>
                            </p:childTnLst>
                          </p:cTn>
                        </p:par>
                        <p:par>
                          <p:cTn id="69" fill="hold">
                            <p:stCondLst>
                              <p:cond delay="1000"/>
                            </p:stCondLst>
                            <p:childTnLst>
                              <p:par>
                                <p:cTn id="70" presetID="55" presetClass="entr" presetSubtype="0" fill="hold" grpId="0" nodeType="after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1000" fill="hold"/>
                                        <p:tgtEl>
                                          <p:spTgt spid="7"/>
                                        </p:tgtEl>
                                        <p:attrNameLst>
                                          <p:attrName>ppt_w</p:attrName>
                                        </p:attrNameLst>
                                      </p:cBhvr>
                                      <p:tavLst>
                                        <p:tav tm="0">
                                          <p:val>
                                            <p:strVal val="#ppt_w*0.70"/>
                                          </p:val>
                                        </p:tav>
                                        <p:tav tm="100000">
                                          <p:val>
                                            <p:strVal val="#ppt_w"/>
                                          </p:val>
                                        </p:tav>
                                      </p:tavLst>
                                    </p:anim>
                                    <p:anim calcmode="lin" valueType="num">
                                      <p:cBhvr>
                                        <p:cTn id="73" dur="1000" fill="hold"/>
                                        <p:tgtEl>
                                          <p:spTgt spid="7"/>
                                        </p:tgtEl>
                                        <p:attrNameLst>
                                          <p:attrName>ppt_h</p:attrName>
                                        </p:attrNameLst>
                                      </p:cBhvr>
                                      <p:tavLst>
                                        <p:tav tm="0">
                                          <p:val>
                                            <p:strVal val="#ppt_h"/>
                                          </p:val>
                                        </p:tav>
                                        <p:tav tm="100000">
                                          <p:val>
                                            <p:strVal val="#ppt_h"/>
                                          </p:val>
                                        </p:tav>
                                      </p:tavLst>
                                    </p:anim>
                                    <p:animEffect transition="in" filter="fade">
                                      <p:cBhvr>
                                        <p:cTn id="74" dur="1000"/>
                                        <p:tgtEl>
                                          <p:spTgt spid="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xit" presetSubtype="0" fill="hold" grpId="1" nodeType="clickEffect">
                                  <p:stCondLst>
                                    <p:cond delay="0"/>
                                  </p:stCondLst>
                                  <p:childTnLst>
                                    <p:animEffect transition="out" filter="fade">
                                      <p:cBhvr>
                                        <p:cTn id="78" dur="500"/>
                                        <p:tgtEl>
                                          <p:spTgt spid="7"/>
                                        </p:tgtEl>
                                      </p:cBhvr>
                                    </p:animEffect>
                                    <p:set>
                                      <p:cBhvr>
                                        <p:cTn id="79" dur="1" fill="hold">
                                          <p:stCondLst>
                                            <p:cond delay="499"/>
                                          </p:stCondLst>
                                        </p:cTn>
                                        <p:tgtEl>
                                          <p:spTgt spid="7"/>
                                        </p:tgtEl>
                                        <p:attrNameLst>
                                          <p:attrName>style.visibility</p:attrName>
                                        </p:attrNameLst>
                                      </p:cBhvr>
                                      <p:to>
                                        <p:strVal val="hidden"/>
                                      </p:to>
                                    </p:set>
                                  </p:childTnLst>
                                </p:cTn>
                              </p:par>
                              <p:par>
                                <p:cTn id="80" presetID="22" presetClass="entr" presetSubtype="8" fill="hold" nodeType="withEffect">
                                  <p:stCondLst>
                                    <p:cond delay="0"/>
                                  </p:stCondLst>
                                  <p:childTnLst>
                                    <p:set>
                                      <p:cBhvr>
                                        <p:cTn id="81" dur="1" fill="hold">
                                          <p:stCondLst>
                                            <p:cond delay="0"/>
                                          </p:stCondLst>
                                        </p:cTn>
                                        <p:tgtEl>
                                          <p:spTgt spid="5"/>
                                        </p:tgtEl>
                                        <p:attrNameLst>
                                          <p:attrName>style.visibility</p:attrName>
                                        </p:attrNameLst>
                                      </p:cBhvr>
                                      <p:to>
                                        <p:strVal val="visible"/>
                                      </p:to>
                                    </p:set>
                                    <p:animEffect transition="in" filter="wipe(left)">
                                      <p:cBhvr>
                                        <p:cTn id="82" dur="1000"/>
                                        <p:tgtEl>
                                          <p:spTgt spid="5"/>
                                        </p:tgtEl>
                                      </p:cBhvr>
                                    </p:animEffect>
                                  </p:childTnLst>
                                  <p:subTnLst>
                                    <p:audio>
                                      <p:cMediaNode>
                                        <p:cTn display="0" masterRel="sameClick">
                                          <p:stCondLst>
                                            <p:cond evt="begin" delay="0">
                                              <p:tn val="80"/>
                                            </p:cond>
                                          </p:stCondLst>
                                          <p:endCondLst>
                                            <p:cond evt="onStopAudio" delay="0">
                                              <p:tgtEl>
                                                <p:sldTgt/>
                                              </p:tgtEl>
                                            </p:cond>
                                          </p:endCondLst>
                                        </p:cTn>
                                        <p:tgtEl>
                                          <p:sndTgt r:embed="rId5" name="arrow.wav"/>
                                        </p:tgtEl>
                                      </p:cMediaNode>
                                    </p:audio>
                                  </p:subTnLst>
                                </p:cTn>
                              </p:par>
                              <p:par>
                                <p:cTn id="83" presetID="22" presetClass="entr" presetSubtype="8" fill="hold" grpId="0" nodeType="with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wipe(left)">
                                      <p:cBhvr>
                                        <p:cTn id="85" dur="1000"/>
                                        <p:tgtEl>
                                          <p:spTgt spid="6"/>
                                        </p:tgtEl>
                                      </p:cBhvr>
                                    </p:animEffect>
                                  </p:childTnLst>
                                  <p:subTnLst>
                                    <p:audio>
                                      <p:cMediaNode>
                                        <p:cTn display="0" masterRel="sameClick">
                                          <p:stCondLst>
                                            <p:cond evt="begin" delay="0">
                                              <p:tn val="83"/>
                                            </p:cond>
                                          </p:stCondLst>
                                          <p:endCondLst>
                                            <p:cond evt="onStopAudio" delay="0">
                                              <p:tgtEl>
                                                <p:sldTgt/>
                                              </p:tgtEl>
                                            </p:cond>
                                          </p:endCondLst>
                                        </p:cTn>
                                        <p:tgtEl>
                                          <p:sndTgt r:embed="rId5" name="arrow.wav"/>
                                        </p:tgtEl>
                                      </p:cMediaNode>
                                    </p:audio>
                                  </p:sub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3"/>
                                        </p:tgtEl>
                                        <p:attrNameLst>
                                          <p:attrName>style.visibility</p:attrName>
                                        </p:attrNameLst>
                                      </p:cBhvr>
                                      <p:to>
                                        <p:strVal val="visible"/>
                                      </p:to>
                                    </p:set>
                                    <p:animEffect transition="in" filter="wipe(left)">
                                      <p:cBhvr>
                                        <p:cTn id="90" dur="1000"/>
                                        <p:tgtEl>
                                          <p:spTgt spid="3"/>
                                        </p:tgtEl>
                                      </p:cBhvr>
                                    </p:animEffect>
                                  </p:childTnLst>
                                  <p:subTnLst>
                                    <p:audio>
                                      <p:cMediaNode>
                                        <p:cTn display="0" masterRel="sameClick">
                                          <p:stCondLst>
                                            <p:cond evt="begin" delay="0">
                                              <p:tn val="88"/>
                                            </p:cond>
                                          </p:stCondLst>
                                          <p:endCondLst>
                                            <p:cond evt="onStopAudio" delay="0">
                                              <p:tgtEl>
                                                <p:sldTgt/>
                                              </p:tgtEl>
                                            </p:cond>
                                          </p:endCondLst>
                                        </p:cTn>
                                        <p:tgtEl>
                                          <p:sndTgt r:embed="rId5" name="arrow.wav"/>
                                        </p:tgtEl>
                                      </p:cMediaNode>
                                    </p:audio>
                                  </p:sub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1000"/>
                                        <p:tgtEl>
                                          <p:spTgt spid="25"/>
                                        </p:tgtEl>
                                      </p:cBhvr>
                                    </p:animEffect>
                                  </p:childTnLst>
                                  <p:subTnLst>
                                    <p:audio>
                                      <p:cMediaNode>
                                        <p:cTn display="0" masterRel="sameClick">
                                          <p:stCondLst>
                                            <p:cond evt="begin" delay="0">
                                              <p:tn val="91"/>
                                            </p:cond>
                                          </p:stCondLst>
                                          <p:endCondLst>
                                            <p:cond evt="onStopAudio" delay="0">
                                              <p:tgtEl>
                                                <p:sldTgt/>
                                              </p:tgtEl>
                                            </p:cond>
                                          </p:endCondLst>
                                        </p:cTn>
                                        <p:tgtEl>
                                          <p:sndTgt r:embed="rId5" name="arrow.wav"/>
                                        </p:tgtEl>
                                      </p:cMediaNode>
                                    </p:audio>
                                  </p:subTnLst>
                                </p:cTn>
                              </p:par>
                            </p:childTnLst>
                          </p:cTn>
                        </p:par>
                      </p:childTnLst>
                    </p:cTn>
                  </p:par>
                  <p:par>
                    <p:cTn id="94" fill="hold">
                      <p:stCondLst>
                        <p:cond delay="indefinite"/>
                      </p:stCondLst>
                      <p:childTnLst>
                        <p:par>
                          <p:cTn id="95" fill="hold">
                            <p:stCondLst>
                              <p:cond delay="0"/>
                            </p:stCondLst>
                            <p:childTnLst>
                              <p:par>
                                <p:cTn id="96" presetID="22" presetClass="entr" presetSubtype="8" fill="hold" nodeType="click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wipe(left)">
                                      <p:cBhvr>
                                        <p:cTn id="98" dur="1000"/>
                                        <p:tgtEl>
                                          <p:spTgt spid="24"/>
                                        </p:tgtEl>
                                      </p:cBhvr>
                                    </p:animEffect>
                                  </p:childTnLst>
                                  <p:subTnLst>
                                    <p:audio>
                                      <p:cMediaNode>
                                        <p:cTn display="0" masterRel="sameClick">
                                          <p:stCondLst>
                                            <p:cond evt="begin" delay="0">
                                              <p:tn val="96"/>
                                            </p:cond>
                                          </p:stCondLst>
                                          <p:endCondLst>
                                            <p:cond evt="onStopAudio" delay="0">
                                              <p:tgtEl>
                                                <p:sldTgt/>
                                              </p:tgtEl>
                                            </p:cond>
                                          </p:endCondLst>
                                        </p:cTn>
                                        <p:tgtEl>
                                          <p:sndTgt r:embed="rId5" name="arrow.wav"/>
                                        </p:tgtEl>
                                      </p:cMediaNode>
                                    </p:audio>
                                  </p:subTnLst>
                                </p:cTn>
                              </p:par>
                              <p:par>
                                <p:cTn id="99" presetID="22" presetClass="entr" presetSubtype="8" fill="hold" grpId="0" nodeType="with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wipe(left)">
                                      <p:cBhvr>
                                        <p:cTn id="101" dur="1000"/>
                                        <p:tgtEl>
                                          <p:spTgt spid="26"/>
                                        </p:tgtEl>
                                      </p:cBhvr>
                                    </p:animEffect>
                                  </p:childTnLst>
                                  <p:subTnLst>
                                    <p:audio>
                                      <p:cMediaNode>
                                        <p:cTn display="0" masterRel="sameClick">
                                          <p:stCondLst>
                                            <p:cond evt="begin" delay="0">
                                              <p:tn val="99"/>
                                            </p:cond>
                                          </p:stCondLst>
                                          <p:endCondLst>
                                            <p:cond evt="onStopAudio" delay="0">
                                              <p:tgtEl>
                                                <p:sldTgt/>
                                              </p:tgtEl>
                                            </p:cond>
                                          </p:endCondLst>
                                        </p:cTn>
                                        <p:tgtEl>
                                          <p:sndTgt r:embed="rId5" name="arrow.wav"/>
                                        </p:tgtEl>
                                      </p:cMediaNode>
                                    </p:audio>
                                  </p:subTnLst>
                                </p:cTn>
                              </p:par>
                            </p:childTnLst>
                          </p:cTn>
                        </p:par>
                      </p:childTnLst>
                    </p:cTn>
                  </p:par>
                  <p:par>
                    <p:cTn id="102" fill="hold">
                      <p:stCondLst>
                        <p:cond delay="indefinite"/>
                      </p:stCondLst>
                      <p:childTnLst>
                        <p:par>
                          <p:cTn id="103" fill="hold">
                            <p:stCondLst>
                              <p:cond delay="0"/>
                            </p:stCondLst>
                            <p:childTnLst>
                              <p:par>
                                <p:cTn id="104" presetID="16" presetClass="exit" presetSubtype="21" fill="hold" nodeType="clickEffect">
                                  <p:stCondLst>
                                    <p:cond delay="0"/>
                                  </p:stCondLst>
                                  <p:childTnLst>
                                    <p:animEffect transition="out" filter="barn(inVertical)">
                                      <p:cBhvr>
                                        <p:cTn id="105" dur="1000"/>
                                        <p:tgtEl>
                                          <p:spTgt spid="2"/>
                                        </p:tgtEl>
                                      </p:cBhvr>
                                    </p:animEffect>
                                    <p:set>
                                      <p:cBhvr>
                                        <p:cTn id="106" dur="1" fill="hold">
                                          <p:stCondLst>
                                            <p:cond delay="999"/>
                                          </p:stCondLst>
                                        </p:cTn>
                                        <p:tgtEl>
                                          <p:spTgt spid="2"/>
                                        </p:tgtEl>
                                        <p:attrNameLst>
                                          <p:attrName>style.visibility</p:attrName>
                                        </p:attrNameLst>
                                      </p:cBhvr>
                                      <p:to>
                                        <p:strVal val="hidden"/>
                                      </p:to>
                                    </p:set>
                                  </p:childTnLst>
                                </p:cTn>
                              </p:par>
                              <p:par>
                                <p:cTn id="107" presetID="16" presetClass="exit" presetSubtype="21" fill="hold" grpId="1" nodeType="withEffect">
                                  <p:stCondLst>
                                    <p:cond delay="0"/>
                                  </p:stCondLst>
                                  <p:childTnLst>
                                    <p:animEffect transition="out" filter="barn(inVertical)">
                                      <p:cBhvr>
                                        <p:cTn id="108" dur="1000"/>
                                        <p:tgtEl>
                                          <p:spTgt spid="23"/>
                                        </p:tgtEl>
                                      </p:cBhvr>
                                    </p:animEffect>
                                    <p:set>
                                      <p:cBhvr>
                                        <p:cTn id="109" dur="1" fill="hold">
                                          <p:stCondLst>
                                            <p:cond delay="999"/>
                                          </p:stCondLst>
                                        </p:cTn>
                                        <p:tgtEl>
                                          <p:spTgt spid="23"/>
                                        </p:tgtEl>
                                        <p:attrNameLst>
                                          <p:attrName>style.visibility</p:attrName>
                                        </p:attrNameLst>
                                      </p:cBhvr>
                                      <p:to>
                                        <p:strVal val="hidden"/>
                                      </p:to>
                                    </p:set>
                                  </p:childTnLst>
                                </p:cTn>
                              </p:par>
                              <p:par>
                                <p:cTn id="110" presetID="16" presetClass="exit" presetSubtype="21" fill="hold" grpId="1" nodeType="withEffect">
                                  <p:stCondLst>
                                    <p:cond delay="0"/>
                                  </p:stCondLst>
                                  <p:childTnLst>
                                    <p:animEffect transition="out" filter="barn(inVertical)">
                                      <p:cBhvr>
                                        <p:cTn id="111" dur="1000"/>
                                        <p:tgtEl>
                                          <p:spTgt spid="20"/>
                                        </p:tgtEl>
                                      </p:cBhvr>
                                    </p:animEffect>
                                    <p:set>
                                      <p:cBhvr>
                                        <p:cTn id="112" dur="1" fill="hold">
                                          <p:stCondLst>
                                            <p:cond delay="999"/>
                                          </p:stCondLst>
                                        </p:cTn>
                                        <p:tgtEl>
                                          <p:spTgt spid="20"/>
                                        </p:tgtEl>
                                        <p:attrNameLst>
                                          <p:attrName>style.visibility</p:attrName>
                                        </p:attrNameLst>
                                      </p:cBhvr>
                                      <p:to>
                                        <p:strVal val="hidden"/>
                                      </p:to>
                                    </p:set>
                                  </p:childTnLst>
                                </p:cTn>
                              </p:par>
                              <p:par>
                                <p:cTn id="113" presetID="16" presetClass="exit" presetSubtype="21" fill="hold" grpId="1" nodeType="withEffect">
                                  <p:stCondLst>
                                    <p:cond delay="0"/>
                                  </p:stCondLst>
                                  <p:childTnLst>
                                    <p:animEffect transition="out" filter="barn(inVertical)">
                                      <p:cBhvr>
                                        <p:cTn id="114" dur="1000"/>
                                        <p:tgtEl>
                                          <p:spTgt spid="22"/>
                                        </p:tgtEl>
                                      </p:cBhvr>
                                    </p:animEffect>
                                    <p:set>
                                      <p:cBhvr>
                                        <p:cTn id="115" dur="1" fill="hold">
                                          <p:stCondLst>
                                            <p:cond delay="999"/>
                                          </p:stCondLst>
                                        </p:cTn>
                                        <p:tgtEl>
                                          <p:spTgt spid="22"/>
                                        </p:tgtEl>
                                        <p:attrNameLst>
                                          <p:attrName>style.visibility</p:attrName>
                                        </p:attrNameLst>
                                      </p:cBhvr>
                                      <p:to>
                                        <p:strVal val="hidden"/>
                                      </p:to>
                                    </p:set>
                                  </p:childTnLst>
                                </p:cTn>
                              </p:par>
                              <p:par>
                                <p:cTn id="116" presetID="16" presetClass="exit" presetSubtype="21" fill="hold" grpId="1" nodeType="withEffect">
                                  <p:stCondLst>
                                    <p:cond delay="0"/>
                                  </p:stCondLst>
                                  <p:childTnLst>
                                    <p:animEffect transition="out" filter="barn(inVertical)">
                                      <p:cBhvr>
                                        <p:cTn id="117" dur="1000"/>
                                        <p:tgtEl>
                                          <p:spTgt spid="21"/>
                                        </p:tgtEl>
                                      </p:cBhvr>
                                    </p:animEffect>
                                    <p:set>
                                      <p:cBhvr>
                                        <p:cTn id="118" dur="1" fill="hold">
                                          <p:stCondLst>
                                            <p:cond delay="999"/>
                                          </p:stCondLst>
                                        </p:cTn>
                                        <p:tgtEl>
                                          <p:spTgt spid="21"/>
                                        </p:tgtEl>
                                        <p:attrNameLst>
                                          <p:attrName>style.visibility</p:attrName>
                                        </p:attrNameLst>
                                      </p:cBhvr>
                                      <p:to>
                                        <p:strVal val="hidden"/>
                                      </p:to>
                                    </p:set>
                                  </p:childTnLst>
                                </p:cTn>
                              </p:par>
                              <p:par>
                                <p:cTn id="119" presetID="16" presetClass="exit" presetSubtype="21" fill="hold" grpId="1" nodeType="withEffect">
                                  <p:stCondLst>
                                    <p:cond delay="0"/>
                                  </p:stCondLst>
                                  <p:childTnLst>
                                    <p:animEffect transition="out" filter="barn(inVertical)">
                                      <p:cBhvr>
                                        <p:cTn id="120" dur="1000"/>
                                        <p:tgtEl>
                                          <p:spTgt spid="17"/>
                                        </p:tgtEl>
                                      </p:cBhvr>
                                    </p:animEffect>
                                    <p:set>
                                      <p:cBhvr>
                                        <p:cTn id="121" dur="1" fill="hold">
                                          <p:stCondLst>
                                            <p:cond delay="999"/>
                                          </p:stCondLst>
                                        </p:cTn>
                                        <p:tgtEl>
                                          <p:spTgt spid="17"/>
                                        </p:tgtEl>
                                        <p:attrNameLst>
                                          <p:attrName>style.visibility</p:attrName>
                                        </p:attrNameLst>
                                      </p:cBhvr>
                                      <p:to>
                                        <p:strVal val="hidden"/>
                                      </p:to>
                                    </p:set>
                                  </p:childTnLst>
                                </p:cTn>
                              </p:par>
                              <p:par>
                                <p:cTn id="122" presetID="16" presetClass="exit" presetSubtype="21" fill="hold" grpId="1" nodeType="withEffect">
                                  <p:stCondLst>
                                    <p:cond delay="0"/>
                                  </p:stCondLst>
                                  <p:childTnLst>
                                    <p:animEffect transition="out" filter="barn(inVertical)">
                                      <p:cBhvr>
                                        <p:cTn id="123" dur="1000"/>
                                        <p:tgtEl>
                                          <p:spTgt spid="16"/>
                                        </p:tgtEl>
                                      </p:cBhvr>
                                    </p:animEffect>
                                    <p:set>
                                      <p:cBhvr>
                                        <p:cTn id="124" dur="1" fill="hold">
                                          <p:stCondLst>
                                            <p:cond delay="999"/>
                                          </p:stCondLst>
                                        </p:cTn>
                                        <p:tgtEl>
                                          <p:spTgt spid="16"/>
                                        </p:tgtEl>
                                        <p:attrNameLst>
                                          <p:attrName>style.visibility</p:attrName>
                                        </p:attrNameLst>
                                      </p:cBhvr>
                                      <p:to>
                                        <p:strVal val="hidden"/>
                                      </p:to>
                                    </p:set>
                                  </p:childTnLst>
                                </p:cTn>
                              </p:par>
                              <p:par>
                                <p:cTn id="125" presetID="16" presetClass="exit" presetSubtype="21" fill="hold" grpId="1" nodeType="withEffect">
                                  <p:stCondLst>
                                    <p:cond delay="0"/>
                                  </p:stCondLst>
                                  <p:childTnLst>
                                    <p:animEffect transition="out" filter="barn(inVertical)">
                                      <p:cBhvr>
                                        <p:cTn id="126" dur="1000"/>
                                        <p:tgtEl>
                                          <p:spTgt spid="14"/>
                                        </p:tgtEl>
                                      </p:cBhvr>
                                    </p:animEffect>
                                    <p:set>
                                      <p:cBhvr>
                                        <p:cTn id="127" dur="1" fill="hold">
                                          <p:stCondLst>
                                            <p:cond delay="999"/>
                                          </p:stCondLst>
                                        </p:cTn>
                                        <p:tgtEl>
                                          <p:spTgt spid="14"/>
                                        </p:tgtEl>
                                        <p:attrNameLst>
                                          <p:attrName>style.visibility</p:attrName>
                                        </p:attrNameLst>
                                      </p:cBhvr>
                                      <p:to>
                                        <p:strVal val="hidden"/>
                                      </p:to>
                                    </p:set>
                                  </p:childTnLst>
                                </p:cTn>
                              </p:par>
                              <p:par>
                                <p:cTn id="128" presetID="16" presetClass="exit" presetSubtype="21" fill="hold" grpId="1" nodeType="withEffect">
                                  <p:stCondLst>
                                    <p:cond delay="0"/>
                                  </p:stCondLst>
                                  <p:childTnLst>
                                    <p:animEffect transition="out" filter="barn(inVertical)">
                                      <p:cBhvr>
                                        <p:cTn id="129" dur="1000"/>
                                        <p:tgtEl>
                                          <p:spTgt spid="15"/>
                                        </p:tgtEl>
                                      </p:cBhvr>
                                    </p:animEffect>
                                    <p:set>
                                      <p:cBhvr>
                                        <p:cTn id="130" dur="1" fill="hold">
                                          <p:stCondLst>
                                            <p:cond delay="999"/>
                                          </p:stCondLst>
                                        </p:cTn>
                                        <p:tgtEl>
                                          <p:spTgt spid="15"/>
                                        </p:tgtEl>
                                        <p:attrNameLst>
                                          <p:attrName>style.visibility</p:attrName>
                                        </p:attrNameLst>
                                      </p:cBhvr>
                                      <p:to>
                                        <p:strVal val="hidden"/>
                                      </p:to>
                                    </p:set>
                                  </p:childTnLst>
                                </p:cTn>
                              </p:par>
                              <p:par>
                                <p:cTn id="131" presetID="16" presetClass="exit" presetSubtype="21" fill="hold" grpId="1" nodeType="withEffect">
                                  <p:stCondLst>
                                    <p:cond delay="0"/>
                                  </p:stCondLst>
                                  <p:childTnLst>
                                    <p:animEffect transition="out" filter="barn(inVertical)">
                                      <p:cBhvr>
                                        <p:cTn id="132" dur="1000"/>
                                        <p:tgtEl>
                                          <p:spTgt spid="13"/>
                                        </p:tgtEl>
                                      </p:cBhvr>
                                    </p:animEffect>
                                    <p:set>
                                      <p:cBhvr>
                                        <p:cTn id="133" dur="1" fill="hold">
                                          <p:stCondLst>
                                            <p:cond delay="999"/>
                                          </p:stCondLst>
                                        </p:cTn>
                                        <p:tgtEl>
                                          <p:spTgt spid="13"/>
                                        </p:tgtEl>
                                        <p:attrNameLst>
                                          <p:attrName>style.visibility</p:attrName>
                                        </p:attrNameLst>
                                      </p:cBhvr>
                                      <p:to>
                                        <p:strVal val="hidden"/>
                                      </p:to>
                                    </p:set>
                                  </p:childTnLst>
                                </p:cTn>
                              </p:par>
                              <p:par>
                                <p:cTn id="134" presetID="16" presetClass="exit" presetSubtype="21" fill="hold" grpId="1" nodeType="withEffect">
                                  <p:stCondLst>
                                    <p:cond delay="0"/>
                                  </p:stCondLst>
                                  <p:childTnLst>
                                    <p:animEffect transition="out" filter="barn(inVertical)">
                                      <p:cBhvr>
                                        <p:cTn id="135" dur="1000"/>
                                        <p:tgtEl>
                                          <p:spTgt spid="4"/>
                                        </p:tgtEl>
                                      </p:cBhvr>
                                    </p:animEffect>
                                    <p:set>
                                      <p:cBhvr>
                                        <p:cTn id="136" dur="1" fill="hold">
                                          <p:stCondLst>
                                            <p:cond delay="999"/>
                                          </p:stCondLst>
                                        </p:cTn>
                                        <p:tgtEl>
                                          <p:spTgt spid="4"/>
                                        </p:tgtEl>
                                        <p:attrNameLst>
                                          <p:attrName>style.visibility</p:attrName>
                                        </p:attrNameLst>
                                      </p:cBhvr>
                                      <p:to>
                                        <p:strVal val="hidden"/>
                                      </p:to>
                                    </p:set>
                                  </p:childTnLst>
                                </p:cTn>
                              </p:par>
                              <p:par>
                                <p:cTn id="137" presetID="16" presetClass="exit" presetSubtype="21" fill="hold" grpId="1" nodeType="withEffect">
                                  <p:stCondLst>
                                    <p:cond delay="0"/>
                                  </p:stCondLst>
                                  <p:childTnLst>
                                    <p:animEffect transition="out" filter="barn(inVertical)">
                                      <p:cBhvr>
                                        <p:cTn id="138" dur="1000"/>
                                        <p:tgtEl>
                                          <p:spTgt spid="18"/>
                                        </p:tgtEl>
                                      </p:cBhvr>
                                    </p:animEffect>
                                    <p:set>
                                      <p:cBhvr>
                                        <p:cTn id="139" dur="1" fill="hold">
                                          <p:stCondLst>
                                            <p:cond delay="999"/>
                                          </p:stCondLst>
                                        </p:cTn>
                                        <p:tgtEl>
                                          <p:spTgt spid="18"/>
                                        </p:tgtEl>
                                        <p:attrNameLst>
                                          <p:attrName>style.visibility</p:attrName>
                                        </p:attrNameLst>
                                      </p:cBhvr>
                                      <p:to>
                                        <p:strVal val="hidden"/>
                                      </p:to>
                                    </p:set>
                                  </p:childTnLst>
                                </p:cTn>
                              </p:par>
                              <p:par>
                                <p:cTn id="140" presetID="16" presetClass="exit" presetSubtype="21" fill="hold" nodeType="withEffect">
                                  <p:stCondLst>
                                    <p:cond delay="0"/>
                                  </p:stCondLst>
                                  <p:childTnLst>
                                    <p:animEffect transition="out" filter="barn(inVertical)">
                                      <p:cBhvr>
                                        <p:cTn id="141" dur="1000"/>
                                        <p:tgtEl>
                                          <p:spTgt spid="5"/>
                                        </p:tgtEl>
                                      </p:cBhvr>
                                    </p:animEffect>
                                    <p:set>
                                      <p:cBhvr>
                                        <p:cTn id="142" dur="1" fill="hold">
                                          <p:stCondLst>
                                            <p:cond delay="999"/>
                                          </p:stCondLst>
                                        </p:cTn>
                                        <p:tgtEl>
                                          <p:spTgt spid="5"/>
                                        </p:tgtEl>
                                        <p:attrNameLst>
                                          <p:attrName>style.visibility</p:attrName>
                                        </p:attrNameLst>
                                      </p:cBhvr>
                                      <p:to>
                                        <p:strVal val="hidden"/>
                                      </p:to>
                                    </p:set>
                                  </p:childTnLst>
                                </p:cTn>
                              </p:par>
                              <p:par>
                                <p:cTn id="143" presetID="16" presetClass="exit" presetSubtype="21" fill="hold" grpId="1" nodeType="withEffect">
                                  <p:stCondLst>
                                    <p:cond delay="0"/>
                                  </p:stCondLst>
                                  <p:childTnLst>
                                    <p:animEffect transition="out" filter="barn(inVertical)">
                                      <p:cBhvr>
                                        <p:cTn id="144" dur="1000"/>
                                        <p:tgtEl>
                                          <p:spTgt spid="6"/>
                                        </p:tgtEl>
                                      </p:cBhvr>
                                    </p:animEffect>
                                    <p:set>
                                      <p:cBhvr>
                                        <p:cTn id="145" dur="1" fill="hold">
                                          <p:stCondLst>
                                            <p:cond delay="999"/>
                                          </p:stCondLst>
                                        </p:cTn>
                                        <p:tgtEl>
                                          <p:spTgt spid="6"/>
                                        </p:tgtEl>
                                        <p:attrNameLst>
                                          <p:attrName>style.visibility</p:attrName>
                                        </p:attrNameLst>
                                      </p:cBhvr>
                                      <p:to>
                                        <p:strVal val="hidden"/>
                                      </p:to>
                                    </p:set>
                                  </p:childTnLst>
                                </p:cTn>
                              </p:par>
                              <p:par>
                                <p:cTn id="146" presetID="16" presetClass="exit" presetSubtype="21" fill="hold" nodeType="withEffect">
                                  <p:stCondLst>
                                    <p:cond delay="0"/>
                                  </p:stCondLst>
                                  <p:childTnLst>
                                    <p:animEffect transition="out" filter="barn(inVertical)">
                                      <p:cBhvr>
                                        <p:cTn id="147" dur="1000"/>
                                        <p:tgtEl>
                                          <p:spTgt spid="3"/>
                                        </p:tgtEl>
                                      </p:cBhvr>
                                    </p:animEffect>
                                    <p:set>
                                      <p:cBhvr>
                                        <p:cTn id="148" dur="1" fill="hold">
                                          <p:stCondLst>
                                            <p:cond delay="999"/>
                                          </p:stCondLst>
                                        </p:cTn>
                                        <p:tgtEl>
                                          <p:spTgt spid="3"/>
                                        </p:tgtEl>
                                        <p:attrNameLst>
                                          <p:attrName>style.visibility</p:attrName>
                                        </p:attrNameLst>
                                      </p:cBhvr>
                                      <p:to>
                                        <p:strVal val="hidden"/>
                                      </p:to>
                                    </p:set>
                                  </p:childTnLst>
                                </p:cTn>
                              </p:par>
                              <p:par>
                                <p:cTn id="149" presetID="16" presetClass="exit" presetSubtype="21" fill="hold" grpId="1" nodeType="withEffect">
                                  <p:stCondLst>
                                    <p:cond delay="0"/>
                                  </p:stCondLst>
                                  <p:childTnLst>
                                    <p:animEffect transition="out" filter="barn(inVertical)">
                                      <p:cBhvr>
                                        <p:cTn id="150" dur="1000"/>
                                        <p:tgtEl>
                                          <p:spTgt spid="25"/>
                                        </p:tgtEl>
                                      </p:cBhvr>
                                    </p:animEffect>
                                    <p:set>
                                      <p:cBhvr>
                                        <p:cTn id="151" dur="1" fill="hold">
                                          <p:stCondLst>
                                            <p:cond delay="999"/>
                                          </p:stCondLst>
                                        </p:cTn>
                                        <p:tgtEl>
                                          <p:spTgt spid="25"/>
                                        </p:tgtEl>
                                        <p:attrNameLst>
                                          <p:attrName>style.visibility</p:attrName>
                                        </p:attrNameLst>
                                      </p:cBhvr>
                                      <p:to>
                                        <p:strVal val="hidden"/>
                                      </p:to>
                                    </p:set>
                                  </p:childTnLst>
                                </p:cTn>
                              </p:par>
                              <p:par>
                                <p:cTn id="152" presetID="16" presetClass="exit" presetSubtype="21" fill="hold" nodeType="withEffect">
                                  <p:stCondLst>
                                    <p:cond delay="0"/>
                                  </p:stCondLst>
                                  <p:childTnLst>
                                    <p:animEffect transition="out" filter="barn(inVertical)">
                                      <p:cBhvr>
                                        <p:cTn id="153" dur="1000"/>
                                        <p:tgtEl>
                                          <p:spTgt spid="24"/>
                                        </p:tgtEl>
                                      </p:cBhvr>
                                    </p:animEffect>
                                    <p:set>
                                      <p:cBhvr>
                                        <p:cTn id="154" dur="1" fill="hold">
                                          <p:stCondLst>
                                            <p:cond delay="999"/>
                                          </p:stCondLst>
                                        </p:cTn>
                                        <p:tgtEl>
                                          <p:spTgt spid="24"/>
                                        </p:tgtEl>
                                        <p:attrNameLst>
                                          <p:attrName>style.visibility</p:attrName>
                                        </p:attrNameLst>
                                      </p:cBhvr>
                                      <p:to>
                                        <p:strVal val="hidden"/>
                                      </p:to>
                                    </p:set>
                                  </p:childTnLst>
                                </p:cTn>
                              </p:par>
                              <p:par>
                                <p:cTn id="155" presetID="16" presetClass="exit" presetSubtype="21" fill="hold" grpId="1" nodeType="withEffect">
                                  <p:stCondLst>
                                    <p:cond delay="0"/>
                                  </p:stCondLst>
                                  <p:childTnLst>
                                    <p:animEffect transition="out" filter="barn(inVertical)">
                                      <p:cBhvr>
                                        <p:cTn id="156" dur="1000"/>
                                        <p:tgtEl>
                                          <p:spTgt spid="26"/>
                                        </p:tgtEl>
                                      </p:cBhvr>
                                    </p:animEffect>
                                    <p:set>
                                      <p:cBhvr>
                                        <p:cTn id="157" dur="1" fill="hold">
                                          <p:stCondLst>
                                            <p:cond delay="999"/>
                                          </p:stCondLst>
                                        </p:cTn>
                                        <p:tgtEl>
                                          <p:spTgt spid="26"/>
                                        </p:tgtEl>
                                        <p:attrNameLst>
                                          <p:attrName>style.visibility</p:attrName>
                                        </p:attrNameLst>
                                      </p:cBhvr>
                                      <p:to>
                                        <p:strVal val="hidden"/>
                                      </p:to>
                                    </p:set>
                                  </p:childTnLst>
                                </p:cTn>
                              </p:par>
                              <p:par>
                                <p:cTn id="158" presetID="16" presetClass="exit" presetSubtype="21" fill="hold" grpId="0" nodeType="withEffect">
                                  <p:stCondLst>
                                    <p:cond delay="0"/>
                                  </p:stCondLst>
                                  <p:childTnLst>
                                    <p:animEffect transition="out" filter="barn(inVertical)">
                                      <p:cBhvr>
                                        <p:cTn id="159" dur="1000"/>
                                        <p:tgtEl>
                                          <p:spTgt spid="19"/>
                                        </p:tgtEl>
                                      </p:cBhvr>
                                    </p:animEffect>
                                    <p:set>
                                      <p:cBhvr>
                                        <p:cTn id="160" dur="1" fill="hold">
                                          <p:stCondLst>
                                            <p:cond delay="999"/>
                                          </p:stCondLst>
                                        </p:cTn>
                                        <p:tgtEl>
                                          <p:spTgt spid="19"/>
                                        </p:tgtEl>
                                        <p:attrNameLst>
                                          <p:attrName>style.visibility</p:attrName>
                                        </p:attrNameLst>
                                      </p:cBhvr>
                                      <p:to>
                                        <p:strVal val="hidden"/>
                                      </p:to>
                                    </p:set>
                                  </p:childTnLst>
                                </p:cTn>
                              </p:par>
                              <p:par>
                                <p:cTn id="161" presetID="16" presetClass="exit" presetSubtype="21" fill="hold" grpId="0" nodeType="withEffect">
                                  <p:stCondLst>
                                    <p:cond delay="0"/>
                                  </p:stCondLst>
                                  <p:childTnLst>
                                    <p:animEffect transition="out" filter="barn(inVertical)">
                                      <p:cBhvr>
                                        <p:cTn id="162" dur="1000"/>
                                        <p:tgtEl>
                                          <p:spTgt spid="9"/>
                                        </p:tgtEl>
                                      </p:cBhvr>
                                    </p:animEffect>
                                    <p:set>
                                      <p:cBhvr>
                                        <p:cTn id="163" dur="1" fill="hold">
                                          <p:stCondLst>
                                            <p:cond delay="999"/>
                                          </p:stCondLst>
                                        </p:cTn>
                                        <p:tgtEl>
                                          <p:spTgt spid="9"/>
                                        </p:tgtEl>
                                        <p:attrNameLst>
                                          <p:attrName>style.visibility</p:attrName>
                                        </p:attrNameLst>
                                      </p:cBhvr>
                                      <p:to>
                                        <p:strVal val="hidden"/>
                                      </p:to>
                                    </p:set>
                                  </p:childTnLst>
                                </p:cTn>
                              </p:par>
                            </p:childTnLst>
                          </p:cTn>
                        </p:par>
                      </p:childTnLst>
                    </p:cTn>
                  </p:par>
                  <p:par>
                    <p:cTn id="164" fill="hold">
                      <p:stCondLst>
                        <p:cond delay="indefinite"/>
                      </p:stCondLst>
                      <p:childTnLst>
                        <p:par>
                          <p:cTn id="165" fill="hold">
                            <p:stCondLst>
                              <p:cond delay="0"/>
                            </p:stCondLst>
                            <p:childTnLst>
                              <p:par>
                                <p:cTn id="166" presetID="42" presetClass="entr" presetSubtype="0" fill="hold" nodeType="clickEffect">
                                  <p:stCondLst>
                                    <p:cond delay="0"/>
                                  </p:stCondLst>
                                  <p:childTnLst>
                                    <p:set>
                                      <p:cBhvr>
                                        <p:cTn id="167" dur="1" fill="hold">
                                          <p:stCondLst>
                                            <p:cond delay="0"/>
                                          </p:stCondLst>
                                        </p:cTn>
                                        <p:tgtEl>
                                          <p:spTgt spid="29"/>
                                        </p:tgtEl>
                                        <p:attrNameLst>
                                          <p:attrName>style.visibility</p:attrName>
                                        </p:attrNameLst>
                                      </p:cBhvr>
                                      <p:to>
                                        <p:strVal val="visible"/>
                                      </p:to>
                                    </p:set>
                                    <p:animEffect transition="in" filter="fade">
                                      <p:cBhvr>
                                        <p:cTn id="168" dur="1000"/>
                                        <p:tgtEl>
                                          <p:spTgt spid="29"/>
                                        </p:tgtEl>
                                      </p:cBhvr>
                                    </p:animEffect>
                                    <p:anim calcmode="lin" valueType="num">
                                      <p:cBhvr>
                                        <p:cTn id="169" dur="1000" fill="hold"/>
                                        <p:tgtEl>
                                          <p:spTgt spid="29"/>
                                        </p:tgtEl>
                                        <p:attrNameLst>
                                          <p:attrName>ppt_x</p:attrName>
                                        </p:attrNameLst>
                                      </p:cBhvr>
                                      <p:tavLst>
                                        <p:tav tm="0">
                                          <p:val>
                                            <p:strVal val="#ppt_x"/>
                                          </p:val>
                                        </p:tav>
                                        <p:tav tm="100000">
                                          <p:val>
                                            <p:strVal val="#ppt_x"/>
                                          </p:val>
                                        </p:tav>
                                      </p:tavLst>
                                    </p:anim>
                                    <p:anim calcmode="lin" valueType="num">
                                      <p:cBhvr>
                                        <p:cTn id="170" dur="1000" fill="hold"/>
                                        <p:tgtEl>
                                          <p:spTgt spid="2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66"/>
                                            </p:cond>
                                          </p:stCondLst>
                                          <p:endCondLst>
                                            <p:cond evt="onStopAudio" delay="0">
                                              <p:tgtEl>
                                                <p:sldTgt/>
                                              </p:tgtEl>
                                            </p:cond>
                                          </p:endCondLst>
                                        </p:cTn>
                                        <p:tgtEl>
                                          <p:sndTgt r:embed="rId5" name="arrow.wav"/>
                                        </p:tgtEl>
                                      </p:cMediaNode>
                                    </p:audio>
                                  </p:subTnLst>
                                </p:cTn>
                              </p:par>
                              <p:par>
                                <p:cTn id="171" presetID="42" presetClass="entr" presetSubtype="0" fill="hold" grpId="0" nodeType="withEffect">
                                  <p:stCondLst>
                                    <p:cond delay="0"/>
                                  </p:stCondLst>
                                  <p:childTnLst>
                                    <p:set>
                                      <p:cBhvr>
                                        <p:cTn id="172" dur="1" fill="hold">
                                          <p:stCondLst>
                                            <p:cond delay="0"/>
                                          </p:stCondLst>
                                        </p:cTn>
                                        <p:tgtEl>
                                          <p:spTgt spid="10"/>
                                        </p:tgtEl>
                                        <p:attrNameLst>
                                          <p:attrName>style.visibility</p:attrName>
                                        </p:attrNameLst>
                                      </p:cBhvr>
                                      <p:to>
                                        <p:strVal val="visible"/>
                                      </p:to>
                                    </p:set>
                                    <p:animEffect transition="in" filter="fade">
                                      <p:cBhvr>
                                        <p:cTn id="173" dur="1000"/>
                                        <p:tgtEl>
                                          <p:spTgt spid="10"/>
                                        </p:tgtEl>
                                      </p:cBhvr>
                                    </p:animEffect>
                                    <p:anim calcmode="lin" valueType="num">
                                      <p:cBhvr>
                                        <p:cTn id="174" dur="1000" fill="hold"/>
                                        <p:tgtEl>
                                          <p:spTgt spid="10"/>
                                        </p:tgtEl>
                                        <p:attrNameLst>
                                          <p:attrName>ppt_x</p:attrName>
                                        </p:attrNameLst>
                                      </p:cBhvr>
                                      <p:tavLst>
                                        <p:tav tm="0">
                                          <p:val>
                                            <p:strVal val="#ppt_x"/>
                                          </p:val>
                                        </p:tav>
                                        <p:tav tm="100000">
                                          <p:val>
                                            <p:strVal val="#ppt_x"/>
                                          </p:val>
                                        </p:tav>
                                      </p:tavLst>
                                    </p:anim>
                                    <p:anim calcmode="lin" valueType="num">
                                      <p:cBhvr>
                                        <p:cTn id="175" dur="1000" fill="hold"/>
                                        <p:tgtEl>
                                          <p:spTgt spid="10"/>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1"/>
                                            </p:cond>
                                          </p:stCondLst>
                                          <p:endCondLst>
                                            <p:cond evt="onStopAudio" delay="0">
                                              <p:tgtEl>
                                                <p:sldTgt/>
                                              </p:tgtEl>
                                            </p:cond>
                                          </p:endCondLst>
                                        </p:cTn>
                                        <p:tgtEl>
                                          <p:sndTgt r:embed="rId5" name="arrow.wav"/>
                                        </p:tgtEl>
                                      </p:cMediaNode>
                                    </p:audio>
                                  </p:subTnLst>
                                </p:cTn>
                              </p:par>
                              <p:par>
                                <p:cTn id="176" presetID="42" presetClass="entr" presetSubtype="0" fill="hold" nodeType="withEffect">
                                  <p:stCondLst>
                                    <p:cond delay="0"/>
                                  </p:stCondLst>
                                  <p:childTnLst>
                                    <p:set>
                                      <p:cBhvr>
                                        <p:cTn id="177" dur="1" fill="hold">
                                          <p:stCondLst>
                                            <p:cond delay="0"/>
                                          </p:stCondLst>
                                        </p:cTn>
                                        <p:tgtEl>
                                          <p:spTgt spid="27"/>
                                        </p:tgtEl>
                                        <p:attrNameLst>
                                          <p:attrName>style.visibility</p:attrName>
                                        </p:attrNameLst>
                                      </p:cBhvr>
                                      <p:to>
                                        <p:strVal val="visible"/>
                                      </p:to>
                                    </p:set>
                                    <p:animEffect transition="in" filter="fade">
                                      <p:cBhvr>
                                        <p:cTn id="178" dur="1000"/>
                                        <p:tgtEl>
                                          <p:spTgt spid="27"/>
                                        </p:tgtEl>
                                      </p:cBhvr>
                                    </p:animEffect>
                                    <p:anim calcmode="lin" valueType="num">
                                      <p:cBhvr>
                                        <p:cTn id="179" dur="1000" fill="hold"/>
                                        <p:tgtEl>
                                          <p:spTgt spid="27"/>
                                        </p:tgtEl>
                                        <p:attrNameLst>
                                          <p:attrName>ppt_x</p:attrName>
                                        </p:attrNameLst>
                                      </p:cBhvr>
                                      <p:tavLst>
                                        <p:tav tm="0">
                                          <p:val>
                                            <p:strVal val="#ppt_x"/>
                                          </p:val>
                                        </p:tav>
                                        <p:tav tm="100000">
                                          <p:val>
                                            <p:strVal val="#ppt_x"/>
                                          </p:val>
                                        </p:tav>
                                      </p:tavLst>
                                    </p:anim>
                                    <p:anim calcmode="lin" valueType="num">
                                      <p:cBhvr>
                                        <p:cTn id="180" dur="1000" fill="hold"/>
                                        <p:tgtEl>
                                          <p:spTgt spid="2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6"/>
                                            </p:cond>
                                          </p:stCondLst>
                                          <p:endCondLst>
                                            <p:cond evt="onStopAudio" delay="0">
                                              <p:tgtEl>
                                                <p:sldTgt/>
                                              </p:tgtEl>
                                            </p:cond>
                                          </p:endCondLst>
                                        </p:cTn>
                                        <p:tgtEl>
                                          <p:sndTgt r:embed="rId5" name="arrow.wav"/>
                                        </p:tgtEl>
                                      </p:cMediaNode>
                                    </p:audio>
                                  </p:subTnLst>
                                </p:cTn>
                              </p:par>
                              <p:par>
                                <p:cTn id="181" presetID="42" presetClass="entr" presetSubtype="0" fill="hold" grpId="0" nodeType="withEffect">
                                  <p:stCondLst>
                                    <p:cond delay="0"/>
                                  </p:stCondLst>
                                  <p:childTnLst>
                                    <p:set>
                                      <p:cBhvr>
                                        <p:cTn id="182" dur="1" fill="hold">
                                          <p:stCondLst>
                                            <p:cond delay="0"/>
                                          </p:stCondLst>
                                        </p:cTn>
                                        <p:tgtEl>
                                          <p:spTgt spid="28"/>
                                        </p:tgtEl>
                                        <p:attrNameLst>
                                          <p:attrName>style.visibility</p:attrName>
                                        </p:attrNameLst>
                                      </p:cBhvr>
                                      <p:to>
                                        <p:strVal val="visible"/>
                                      </p:to>
                                    </p:set>
                                    <p:animEffect transition="in" filter="fade">
                                      <p:cBhvr>
                                        <p:cTn id="183" dur="1000"/>
                                        <p:tgtEl>
                                          <p:spTgt spid="28"/>
                                        </p:tgtEl>
                                      </p:cBhvr>
                                    </p:animEffect>
                                    <p:anim calcmode="lin" valueType="num">
                                      <p:cBhvr>
                                        <p:cTn id="184" dur="1000" fill="hold"/>
                                        <p:tgtEl>
                                          <p:spTgt spid="28"/>
                                        </p:tgtEl>
                                        <p:attrNameLst>
                                          <p:attrName>ppt_x</p:attrName>
                                        </p:attrNameLst>
                                      </p:cBhvr>
                                      <p:tavLst>
                                        <p:tav tm="0">
                                          <p:val>
                                            <p:strVal val="#ppt_x"/>
                                          </p:val>
                                        </p:tav>
                                        <p:tav tm="100000">
                                          <p:val>
                                            <p:strVal val="#ppt_x"/>
                                          </p:val>
                                        </p:tav>
                                      </p:tavLst>
                                    </p:anim>
                                    <p:anim calcmode="lin" valueType="num">
                                      <p:cBhvr>
                                        <p:cTn id="185"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1"/>
                                            </p:cond>
                                          </p:stCondLst>
                                          <p:endCondLst>
                                            <p:cond evt="onStopAudio" delay="0">
                                              <p:tgtEl>
                                                <p:sldTgt/>
                                              </p:tgtEl>
                                            </p:cond>
                                          </p:endCondLst>
                                        </p:cTn>
                                        <p:tgtEl>
                                          <p:sndTgt r:embed="rId5" name="arrow.wav"/>
                                        </p:tgtEl>
                                      </p:cMediaNode>
                                    </p:audio>
                                  </p:subTnLst>
                                </p:cTn>
                              </p:par>
                              <p:par>
                                <p:cTn id="186" presetID="55" presetClass="entr" presetSubtype="0" fill="hold" grpId="0" nodeType="withEffect">
                                  <p:stCondLst>
                                    <p:cond delay="0"/>
                                  </p:stCondLst>
                                  <p:childTnLst>
                                    <p:set>
                                      <p:cBhvr>
                                        <p:cTn id="187" dur="1" fill="hold">
                                          <p:stCondLst>
                                            <p:cond delay="0"/>
                                          </p:stCondLst>
                                        </p:cTn>
                                        <p:tgtEl>
                                          <p:spTgt spid="30"/>
                                        </p:tgtEl>
                                        <p:attrNameLst>
                                          <p:attrName>style.visibility</p:attrName>
                                        </p:attrNameLst>
                                      </p:cBhvr>
                                      <p:to>
                                        <p:strVal val="visible"/>
                                      </p:to>
                                    </p:set>
                                    <p:anim calcmode="lin" valueType="num">
                                      <p:cBhvr>
                                        <p:cTn id="188" dur="1000" fill="hold"/>
                                        <p:tgtEl>
                                          <p:spTgt spid="30"/>
                                        </p:tgtEl>
                                        <p:attrNameLst>
                                          <p:attrName>ppt_w</p:attrName>
                                        </p:attrNameLst>
                                      </p:cBhvr>
                                      <p:tavLst>
                                        <p:tav tm="0">
                                          <p:val>
                                            <p:strVal val="#ppt_w*0.70"/>
                                          </p:val>
                                        </p:tav>
                                        <p:tav tm="100000">
                                          <p:val>
                                            <p:strVal val="#ppt_w"/>
                                          </p:val>
                                        </p:tav>
                                      </p:tavLst>
                                    </p:anim>
                                    <p:anim calcmode="lin" valueType="num">
                                      <p:cBhvr>
                                        <p:cTn id="189" dur="1000" fill="hold"/>
                                        <p:tgtEl>
                                          <p:spTgt spid="30"/>
                                        </p:tgtEl>
                                        <p:attrNameLst>
                                          <p:attrName>ppt_h</p:attrName>
                                        </p:attrNameLst>
                                      </p:cBhvr>
                                      <p:tavLst>
                                        <p:tav tm="0">
                                          <p:val>
                                            <p:strVal val="#ppt_h"/>
                                          </p:val>
                                        </p:tav>
                                        <p:tav tm="100000">
                                          <p:val>
                                            <p:strVal val="#ppt_h"/>
                                          </p:val>
                                        </p:tav>
                                      </p:tavLst>
                                    </p:anim>
                                    <p:animEffect transition="in" filter="fade">
                                      <p:cBhvr>
                                        <p:cTn id="190"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1" fill="hold" display="0">
                  <p:stCondLst>
                    <p:cond delay="indefinite"/>
                  </p:stCondLst>
                  <p:endCondLst>
                    <p:cond evt="onStopAudio" delay="0">
                      <p:tgtEl>
                        <p:sldTgt/>
                      </p:tgtEl>
                    </p:cond>
                    <p:cond evt="onNext" delay="0">
                      <p:tgtEl>
                        <p:sldTgt/>
                      </p:tgtEl>
                    </p:cond>
                  </p:endCondLst>
                </p:cTn>
                <p:tgtEl>
                  <p:spTgt spid="11"/>
                </p:tgtEl>
              </p:cMediaNode>
            </p:audio>
          </p:childTnLst>
        </p:cTn>
      </p:par>
    </p:tnLst>
    <p:bldLst>
      <p:bldP spid="6" grpId="0" animBg="1"/>
      <p:bldP spid="6" grpId="1" animBg="1"/>
      <p:bldP spid="4" grpId="0"/>
      <p:bldP spid="4"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6" grpId="0" animBg="1"/>
      <p:bldP spid="26" grpId="1" animBg="1"/>
      <p:bldP spid="25" grpId="0" animBg="1"/>
      <p:bldP spid="25" grpId="1" animBg="1"/>
      <p:bldP spid="7" grpId="0" animBg="1"/>
      <p:bldP spid="7" grpId="1" animBg="1"/>
      <p:bldP spid="8" grpId="0" animBg="1"/>
      <p:bldP spid="8" grpId="1" animBg="1"/>
      <p:bldP spid="9" grpId="0" animBg="1"/>
      <p:bldP spid="9" grpId="1" animBg="1"/>
      <p:bldP spid="10" grpId="0" animBg="1"/>
      <p:bldP spid="28" grpId="0" animBg="1"/>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719609"/>
            <a:ext cx="5257800" cy="7730009"/>
          </a:xfrm>
          <a:prstGeom prst="rect">
            <a:avLst/>
          </a:prstGeom>
        </p:spPr>
      </p:pic>
      <p:sp>
        <p:nvSpPr>
          <p:cNvPr id="9" name="Line Callout 1 8"/>
          <p:cNvSpPr/>
          <p:nvPr/>
        </p:nvSpPr>
        <p:spPr>
          <a:xfrm flipH="1">
            <a:off x="152400" y="1524000"/>
            <a:ext cx="2438400" cy="1066800"/>
          </a:xfrm>
          <a:prstGeom prst="borderCallout1">
            <a:avLst>
              <a:gd name="adj1" fmla="val 18750"/>
              <a:gd name="adj2" fmla="val -8333"/>
              <a:gd name="adj3" fmla="val -45455"/>
              <a:gd name="adj4" fmla="val -25717"/>
            </a:avLst>
          </a:prstGeom>
          <a:ln>
            <a:solidFill>
              <a:srgbClr val="0070C0"/>
            </a:solidFill>
          </a:ln>
        </p:spPr>
        <p:style>
          <a:lnRef idx="2">
            <a:schemeClr val="accent3">
              <a:shade val="50000"/>
            </a:schemeClr>
          </a:lnRef>
          <a:fillRef idx="1">
            <a:schemeClr val="accent3"/>
          </a:fillRef>
          <a:effectRef idx="0">
            <a:schemeClr val="accent3"/>
          </a:effectRef>
          <a:fontRef idx="minor">
            <a:schemeClr val="lt1"/>
          </a:fontRef>
        </p:style>
        <p:txBody>
          <a:bodyPr rtlCol="0" anchor="t" anchorCtr="0"/>
          <a:lstStyle/>
          <a:p>
            <a:pPr algn="ctr"/>
            <a:r>
              <a:rPr lang="en-GB" sz="2000" b="1" dirty="0" smtClean="0">
                <a:latin typeface="Tw Cen MT" pitchFamily="34" charset="0"/>
              </a:rPr>
              <a:t>Javelin</a:t>
            </a:r>
            <a:endParaRPr lang="en-GB" b="1" dirty="0" smtClean="0">
              <a:latin typeface="Tw Cen MT" pitchFamily="34" charset="0"/>
            </a:endParaRPr>
          </a:p>
          <a:p>
            <a:pPr algn="ctr"/>
            <a:r>
              <a:rPr lang="en-GB" dirty="0" smtClean="0">
                <a:latin typeface="Tw Cen MT" pitchFamily="34" charset="0"/>
              </a:rPr>
              <a:t>About 2 metres long. Made of wood and iron.</a:t>
            </a:r>
            <a:endParaRPr lang="en-GB" dirty="0">
              <a:latin typeface="Tw Cen MT" pitchFamily="34" charset="0"/>
            </a:endParaRPr>
          </a:p>
        </p:txBody>
      </p:sp>
      <p:sp>
        <p:nvSpPr>
          <p:cNvPr id="16" name="Line Callout 1 15"/>
          <p:cNvSpPr/>
          <p:nvPr/>
        </p:nvSpPr>
        <p:spPr>
          <a:xfrm flipH="1">
            <a:off x="152400" y="2819400"/>
            <a:ext cx="2438400" cy="1066800"/>
          </a:xfrm>
          <a:prstGeom prst="borderCallout1">
            <a:avLst>
              <a:gd name="adj1" fmla="val 18750"/>
              <a:gd name="adj2" fmla="val -8333"/>
              <a:gd name="adj3" fmla="val 74188"/>
              <a:gd name="adj4" fmla="val -39779"/>
            </a:avLst>
          </a:prstGeom>
          <a:ln>
            <a:solidFill>
              <a:srgbClr val="0070C0"/>
            </a:solidFill>
          </a:ln>
        </p:spPr>
        <p:style>
          <a:lnRef idx="2">
            <a:schemeClr val="accent3">
              <a:shade val="50000"/>
            </a:schemeClr>
          </a:lnRef>
          <a:fillRef idx="1">
            <a:schemeClr val="accent3"/>
          </a:fillRef>
          <a:effectRef idx="0">
            <a:schemeClr val="accent3"/>
          </a:effectRef>
          <a:fontRef idx="minor">
            <a:schemeClr val="lt1"/>
          </a:fontRef>
        </p:style>
        <p:txBody>
          <a:bodyPr rtlCol="0" anchor="t" anchorCtr="0"/>
          <a:lstStyle/>
          <a:p>
            <a:pPr algn="ctr"/>
            <a:r>
              <a:rPr lang="en-GB" sz="2000" b="1" dirty="0" smtClean="0">
                <a:latin typeface="Tw Cen MT" pitchFamily="34" charset="0"/>
              </a:rPr>
              <a:t>Sword</a:t>
            </a:r>
            <a:endParaRPr lang="en-GB" b="1" dirty="0" smtClean="0">
              <a:latin typeface="Tw Cen MT" pitchFamily="34" charset="0"/>
            </a:endParaRPr>
          </a:p>
          <a:p>
            <a:pPr algn="ctr"/>
            <a:r>
              <a:rPr lang="en-GB" dirty="0" smtClean="0">
                <a:latin typeface="Tw Cen MT" pitchFamily="34" charset="0"/>
              </a:rPr>
              <a:t>Made of iron with a wood or bone handle.</a:t>
            </a:r>
            <a:endParaRPr lang="en-GB" dirty="0">
              <a:latin typeface="Tw Cen MT" pitchFamily="34" charset="0"/>
            </a:endParaRPr>
          </a:p>
        </p:txBody>
      </p:sp>
      <p:sp>
        <p:nvSpPr>
          <p:cNvPr id="17" name="Line Callout 1 16"/>
          <p:cNvSpPr/>
          <p:nvPr/>
        </p:nvSpPr>
        <p:spPr>
          <a:xfrm flipH="1">
            <a:off x="180975" y="4114800"/>
            <a:ext cx="2438400" cy="1066800"/>
          </a:xfrm>
          <a:prstGeom prst="borderCallout1">
            <a:avLst>
              <a:gd name="adj1" fmla="val 18750"/>
              <a:gd name="adj2" fmla="val -8333"/>
              <a:gd name="adj3" fmla="val -27598"/>
              <a:gd name="adj4" fmla="val -57748"/>
            </a:avLst>
          </a:prstGeom>
          <a:ln>
            <a:solidFill>
              <a:srgbClr val="0070C0"/>
            </a:solidFill>
          </a:ln>
        </p:spPr>
        <p:style>
          <a:lnRef idx="2">
            <a:schemeClr val="accent3">
              <a:shade val="50000"/>
            </a:schemeClr>
          </a:lnRef>
          <a:fillRef idx="1">
            <a:schemeClr val="accent3"/>
          </a:fillRef>
          <a:effectRef idx="0">
            <a:schemeClr val="accent3"/>
          </a:effectRef>
          <a:fontRef idx="minor">
            <a:schemeClr val="lt1"/>
          </a:fontRef>
        </p:style>
        <p:txBody>
          <a:bodyPr rtlCol="0" anchor="t" anchorCtr="0"/>
          <a:lstStyle/>
          <a:p>
            <a:pPr algn="ctr"/>
            <a:r>
              <a:rPr lang="en-GB" sz="2000" b="1" dirty="0" smtClean="0">
                <a:latin typeface="Tw Cen MT" pitchFamily="34" charset="0"/>
              </a:rPr>
              <a:t>Tunic</a:t>
            </a:r>
            <a:endParaRPr lang="en-GB" b="1" dirty="0" smtClean="0">
              <a:latin typeface="Tw Cen MT" pitchFamily="34" charset="0"/>
            </a:endParaRPr>
          </a:p>
          <a:p>
            <a:pPr algn="ctr"/>
            <a:r>
              <a:rPr lang="en-GB" dirty="0" smtClean="0">
                <a:latin typeface="Tw Cen MT" pitchFamily="34" charset="0"/>
              </a:rPr>
              <a:t>Made of wool. Short  trousers were also worn.</a:t>
            </a:r>
            <a:endParaRPr lang="en-GB" dirty="0">
              <a:latin typeface="Tw Cen MT" pitchFamily="34" charset="0"/>
            </a:endParaRPr>
          </a:p>
        </p:txBody>
      </p:sp>
      <p:sp>
        <p:nvSpPr>
          <p:cNvPr id="20" name="Line Callout 1 19"/>
          <p:cNvSpPr/>
          <p:nvPr/>
        </p:nvSpPr>
        <p:spPr>
          <a:xfrm flipH="1">
            <a:off x="190500" y="5486400"/>
            <a:ext cx="2438400" cy="1066800"/>
          </a:xfrm>
          <a:prstGeom prst="borderCallout1">
            <a:avLst>
              <a:gd name="adj1" fmla="val 18750"/>
              <a:gd name="adj2" fmla="val -8333"/>
              <a:gd name="adj3" fmla="val 68831"/>
              <a:gd name="adj4" fmla="val -39389"/>
            </a:avLst>
          </a:prstGeom>
          <a:ln>
            <a:solidFill>
              <a:srgbClr val="0070C0"/>
            </a:solidFill>
          </a:ln>
        </p:spPr>
        <p:style>
          <a:lnRef idx="2">
            <a:schemeClr val="accent3">
              <a:shade val="50000"/>
            </a:schemeClr>
          </a:lnRef>
          <a:fillRef idx="1">
            <a:schemeClr val="accent3"/>
          </a:fillRef>
          <a:effectRef idx="0">
            <a:schemeClr val="accent3"/>
          </a:effectRef>
          <a:fontRef idx="minor">
            <a:schemeClr val="lt1"/>
          </a:fontRef>
        </p:style>
        <p:txBody>
          <a:bodyPr rtlCol="0" anchor="t" anchorCtr="0"/>
          <a:lstStyle/>
          <a:p>
            <a:pPr algn="ctr"/>
            <a:r>
              <a:rPr lang="en-GB" sz="2000" b="1" dirty="0" smtClean="0">
                <a:latin typeface="Tw Cen MT" pitchFamily="34" charset="0"/>
              </a:rPr>
              <a:t>Sandals</a:t>
            </a:r>
            <a:endParaRPr lang="en-GB" b="1" dirty="0" smtClean="0">
              <a:latin typeface="Tw Cen MT" pitchFamily="34" charset="0"/>
            </a:endParaRPr>
          </a:p>
          <a:p>
            <a:pPr algn="ctr"/>
            <a:r>
              <a:rPr lang="en-GB" dirty="0" smtClean="0">
                <a:latin typeface="Tw Cen MT" pitchFamily="34" charset="0"/>
              </a:rPr>
              <a:t>Made of leather. Iron studs were on the sole.</a:t>
            </a:r>
            <a:endParaRPr lang="en-GB" dirty="0">
              <a:latin typeface="Tw Cen MT" pitchFamily="34" charset="0"/>
            </a:endParaRPr>
          </a:p>
        </p:txBody>
      </p:sp>
      <p:sp>
        <p:nvSpPr>
          <p:cNvPr id="21" name="Line Callout 1 20"/>
          <p:cNvSpPr/>
          <p:nvPr/>
        </p:nvSpPr>
        <p:spPr>
          <a:xfrm>
            <a:off x="6477000" y="977900"/>
            <a:ext cx="2438400" cy="1066800"/>
          </a:xfrm>
          <a:prstGeom prst="borderCallout1">
            <a:avLst>
              <a:gd name="adj1" fmla="val 18750"/>
              <a:gd name="adj2" fmla="val -8333"/>
              <a:gd name="adj3" fmla="val -53789"/>
              <a:gd name="adj4" fmla="val -81706"/>
            </a:avLst>
          </a:prstGeom>
          <a:ln>
            <a:solidFill>
              <a:srgbClr val="0070C0"/>
            </a:solidFill>
          </a:ln>
        </p:spPr>
        <p:style>
          <a:lnRef idx="2">
            <a:schemeClr val="accent3">
              <a:shade val="50000"/>
            </a:schemeClr>
          </a:lnRef>
          <a:fillRef idx="1">
            <a:schemeClr val="accent3"/>
          </a:fillRef>
          <a:effectRef idx="0">
            <a:schemeClr val="accent3"/>
          </a:effectRef>
          <a:fontRef idx="minor">
            <a:schemeClr val="lt1"/>
          </a:fontRef>
        </p:style>
        <p:txBody>
          <a:bodyPr rtlCol="0" anchor="t" anchorCtr="0"/>
          <a:lstStyle/>
          <a:p>
            <a:pPr algn="ctr"/>
            <a:r>
              <a:rPr lang="en-GB" sz="2000" b="1" dirty="0" smtClean="0">
                <a:latin typeface="Tw Cen MT" pitchFamily="34" charset="0"/>
              </a:rPr>
              <a:t>Helmet</a:t>
            </a:r>
            <a:endParaRPr lang="en-GB" b="1" dirty="0" smtClean="0">
              <a:latin typeface="Tw Cen MT" pitchFamily="34" charset="0"/>
            </a:endParaRPr>
          </a:p>
          <a:p>
            <a:pPr algn="ctr"/>
            <a:r>
              <a:rPr lang="en-GB" dirty="0" smtClean="0">
                <a:latin typeface="Tw Cen MT" pitchFamily="34" charset="0"/>
              </a:rPr>
              <a:t>Made of strips of metal. It was very heavy.</a:t>
            </a:r>
            <a:endParaRPr lang="en-GB" dirty="0">
              <a:latin typeface="Tw Cen MT" pitchFamily="34" charset="0"/>
            </a:endParaRPr>
          </a:p>
        </p:txBody>
      </p:sp>
      <p:sp>
        <p:nvSpPr>
          <p:cNvPr id="22" name="Line Callout 1 21"/>
          <p:cNvSpPr/>
          <p:nvPr/>
        </p:nvSpPr>
        <p:spPr>
          <a:xfrm>
            <a:off x="6572250" y="5257800"/>
            <a:ext cx="2438400" cy="1066800"/>
          </a:xfrm>
          <a:prstGeom prst="borderCallout1">
            <a:avLst>
              <a:gd name="adj1" fmla="val 33036"/>
              <a:gd name="adj2" fmla="val -4817"/>
              <a:gd name="adj3" fmla="val -21348"/>
              <a:gd name="adj4" fmla="val -46419"/>
            </a:avLst>
          </a:prstGeom>
          <a:ln>
            <a:solidFill>
              <a:srgbClr val="0070C0"/>
            </a:solidFill>
          </a:ln>
        </p:spPr>
        <p:style>
          <a:lnRef idx="2">
            <a:schemeClr val="accent3">
              <a:shade val="50000"/>
            </a:schemeClr>
          </a:lnRef>
          <a:fillRef idx="1">
            <a:schemeClr val="accent3"/>
          </a:fillRef>
          <a:effectRef idx="0">
            <a:schemeClr val="accent3"/>
          </a:effectRef>
          <a:fontRef idx="minor">
            <a:schemeClr val="lt1"/>
          </a:fontRef>
        </p:style>
        <p:txBody>
          <a:bodyPr rtlCol="0" anchor="t" anchorCtr="0"/>
          <a:lstStyle/>
          <a:p>
            <a:pPr algn="ctr"/>
            <a:r>
              <a:rPr lang="en-GB" sz="2000" b="1" dirty="0" smtClean="0">
                <a:latin typeface="Tw Cen MT" pitchFamily="34" charset="0"/>
              </a:rPr>
              <a:t>Shield</a:t>
            </a:r>
            <a:endParaRPr lang="en-GB" b="1" dirty="0" smtClean="0">
              <a:latin typeface="Tw Cen MT" pitchFamily="34" charset="0"/>
            </a:endParaRPr>
          </a:p>
          <a:p>
            <a:pPr algn="ctr"/>
            <a:r>
              <a:rPr lang="en-GB" dirty="0" smtClean="0">
                <a:latin typeface="Tw Cen MT" pitchFamily="34" charset="0"/>
              </a:rPr>
              <a:t>Made of wood strengthened with metal.</a:t>
            </a:r>
            <a:endParaRPr lang="en-GB" dirty="0">
              <a:latin typeface="Tw Cen MT" pitchFamily="34" charset="0"/>
            </a:endParaRPr>
          </a:p>
        </p:txBody>
      </p:sp>
      <p:pic>
        <p:nvPicPr>
          <p:cNvPr id="30" name="Picture 29">
            <a:hlinkClick r:id="rId4" action="ppaction://hlinkfile"/>
          </p:cNvPr>
          <p:cNvPicPr>
            <a:picLocks/>
          </p:cNvPicPr>
          <p:nvPr/>
        </p:nvPicPr>
        <p:blipFill>
          <a:blip r:embed="rId5">
            <a:extLst>
              <a:ext uri="{28A0092B-C50C-407E-A947-70E740481C1C}">
                <a14:useLocalDpi xmlns:a14="http://schemas.microsoft.com/office/drawing/2010/main" val="0"/>
              </a:ext>
            </a:extLst>
          </a:blip>
          <a:stretch>
            <a:fillRect/>
          </a:stretch>
        </p:blipFill>
        <p:spPr>
          <a:xfrm>
            <a:off x="0" y="6027000"/>
            <a:ext cx="900000" cy="792000"/>
          </a:xfrm>
          <a:prstGeom prst="rect">
            <a:avLst/>
          </a:prstGeom>
        </p:spPr>
      </p:pic>
      <p:grpSp>
        <p:nvGrpSpPr>
          <p:cNvPr id="31" name="Group 30"/>
          <p:cNvGrpSpPr/>
          <p:nvPr/>
        </p:nvGrpSpPr>
        <p:grpSpPr>
          <a:xfrm>
            <a:off x="958431" y="6073800"/>
            <a:ext cx="738000" cy="684000"/>
            <a:chOff x="3942170" y="6073742"/>
            <a:chExt cx="720000" cy="684000"/>
          </a:xfrm>
        </p:grpSpPr>
        <p:sp>
          <p:nvSpPr>
            <p:cNvPr id="32" name="Oval 31"/>
            <p:cNvSpPr/>
            <p:nvPr/>
          </p:nvSpPr>
          <p:spPr>
            <a:xfrm>
              <a:off x="3942170" y="6118142"/>
              <a:ext cx="6858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7" descr="C:\Users\Win7\AppData\Local\Microsoft\Windows\Temporary Internet Files\Content.IE5\5UU2YO7C\MM900254490[1].gif">
              <a:hlinkClick r:id="rId6"/>
            </p:cNvPr>
            <p:cNvPicPr>
              <a:picLocks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3942170" y="6073742"/>
              <a:ext cx="720000" cy="684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sp>
        <p:nvSpPr>
          <p:cNvPr id="23" name="Line Callout 1 22"/>
          <p:cNvSpPr/>
          <p:nvPr/>
        </p:nvSpPr>
        <p:spPr>
          <a:xfrm>
            <a:off x="6477000" y="2286000"/>
            <a:ext cx="2438400" cy="1066800"/>
          </a:xfrm>
          <a:prstGeom prst="borderCallout1">
            <a:avLst>
              <a:gd name="adj1" fmla="val 18750"/>
              <a:gd name="adj2" fmla="val -8333"/>
              <a:gd name="adj3" fmla="val -16884"/>
              <a:gd name="adj4" fmla="val -67123"/>
            </a:avLst>
          </a:prstGeom>
          <a:ln>
            <a:solidFill>
              <a:srgbClr val="0070C0"/>
            </a:solidFill>
          </a:ln>
        </p:spPr>
        <p:style>
          <a:lnRef idx="2">
            <a:schemeClr val="accent3">
              <a:shade val="50000"/>
            </a:schemeClr>
          </a:lnRef>
          <a:fillRef idx="1">
            <a:schemeClr val="accent3"/>
          </a:fillRef>
          <a:effectRef idx="0">
            <a:schemeClr val="accent3"/>
          </a:effectRef>
          <a:fontRef idx="minor">
            <a:schemeClr val="lt1"/>
          </a:fontRef>
        </p:style>
        <p:txBody>
          <a:bodyPr rtlCol="0" anchor="t" anchorCtr="0"/>
          <a:lstStyle/>
          <a:p>
            <a:pPr algn="ctr"/>
            <a:r>
              <a:rPr lang="en-GB" sz="2000" b="1" dirty="0" smtClean="0">
                <a:latin typeface="Tw Cen MT" pitchFamily="34" charset="0"/>
              </a:rPr>
              <a:t>Jacket</a:t>
            </a:r>
            <a:endParaRPr lang="en-GB" b="1" dirty="0" smtClean="0">
              <a:latin typeface="Tw Cen MT" pitchFamily="34" charset="0"/>
            </a:endParaRPr>
          </a:p>
          <a:p>
            <a:pPr algn="ctr"/>
            <a:r>
              <a:rPr lang="en-GB" dirty="0" smtClean="0">
                <a:latin typeface="Tw Cen MT" pitchFamily="34" charset="0"/>
              </a:rPr>
              <a:t>Made from iron plates held together by leather.</a:t>
            </a:r>
            <a:endParaRPr lang="en-GB" dirty="0">
              <a:latin typeface="Tw Cen MT" pitchFamily="34" charset="0"/>
            </a:endParaRPr>
          </a:p>
        </p:txBody>
      </p:sp>
      <p:sp>
        <p:nvSpPr>
          <p:cNvPr id="24" name="Line Callout 1 23"/>
          <p:cNvSpPr/>
          <p:nvPr/>
        </p:nvSpPr>
        <p:spPr>
          <a:xfrm>
            <a:off x="6477000" y="3810000"/>
            <a:ext cx="2438400" cy="1066800"/>
          </a:xfrm>
          <a:prstGeom prst="borderCallout1">
            <a:avLst>
              <a:gd name="adj1" fmla="val 18750"/>
              <a:gd name="adj2" fmla="val -8333"/>
              <a:gd name="adj3" fmla="val -98134"/>
              <a:gd name="adj4" fmla="val -60873"/>
            </a:avLst>
          </a:prstGeom>
          <a:ln>
            <a:solidFill>
              <a:srgbClr val="0070C0"/>
            </a:solidFill>
          </a:ln>
        </p:spPr>
        <p:style>
          <a:lnRef idx="2">
            <a:schemeClr val="accent3">
              <a:shade val="50000"/>
            </a:schemeClr>
          </a:lnRef>
          <a:fillRef idx="1">
            <a:schemeClr val="accent3"/>
          </a:fillRef>
          <a:effectRef idx="0">
            <a:schemeClr val="accent3"/>
          </a:effectRef>
          <a:fontRef idx="minor">
            <a:schemeClr val="lt1"/>
          </a:fontRef>
        </p:style>
        <p:txBody>
          <a:bodyPr rtlCol="0" anchor="t" anchorCtr="0"/>
          <a:lstStyle/>
          <a:p>
            <a:pPr algn="ctr"/>
            <a:r>
              <a:rPr lang="en-GB" sz="2000" b="1" dirty="0" smtClean="0">
                <a:latin typeface="Tw Cen MT" pitchFamily="34" charset="0"/>
              </a:rPr>
              <a:t>Dagger</a:t>
            </a:r>
            <a:endParaRPr lang="en-GB" b="1" dirty="0" smtClean="0">
              <a:latin typeface="Tw Cen MT" pitchFamily="34" charset="0"/>
            </a:endParaRPr>
          </a:p>
          <a:p>
            <a:pPr algn="ctr"/>
            <a:r>
              <a:rPr lang="en-GB" dirty="0" smtClean="0">
                <a:latin typeface="Tw Cen MT" pitchFamily="34" charset="0"/>
              </a:rPr>
              <a:t>This was attached to a belt with metal strips.</a:t>
            </a:r>
            <a:endParaRPr lang="en-GB" dirty="0">
              <a:latin typeface="Tw Cen MT" pitchFamily="34" charset="0"/>
            </a:endParaRPr>
          </a:p>
        </p:txBody>
      </p:sp>
      <p:sp>
        <p:nvSpPr>
          <p:cNvPr id="25" name="TextBox 24"/>
          <p:cNvSpPr txBox="1"/>
          <p:nvPr/>
        </p:nvSpPr>
        <p:spPr>
          <a:xfrm>
            <a:off x="4953000" y="1066800"/>
            <a:ext cx="3657600" cy="526297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sz="2800" b="1" dirty="0" smtClean="0">
                <a:latin typeface="Tw Cen MT" pitchFamily="34" charset="0"/>
              </a:rPr>
              <a:t>To become a legionary you had to be:-</a:t>
            </a:r>
          </a:p>
          <a:p>
            <a:pPr marL="457200" indent="-457200">
              <a:buFont typeface="Arial" pitchFamily="34" charset="0"/>
              <a:buChar char="•"/>
            </a:pPr>
            <a:r>
              <a:rPr lang="en-GB" sz="2800" dirty="0" smtClean="0">
                <a:latin typeface="Tw Cen MT" pitchFamily="34" charset="0"/>
              </a:rPr>
              <a:t>A male</a:t>
            </a:r>
          </a:p>
          <a:p>
            <a:pPr marL="457200" indent="-457200">
              <a:buFont typeface="Arial" pitchFamily="34" charset="0"/>
              <a:buChar char="•"/>
            </a:pPr>
            <a:r>
              <a:rPr lang="en-GB" sz="2800" dirty="0" smtClean="0">
                <a:latin typeface="Tw Cen MT" pitchFamily="34" charset="0"/>
              </a:rPr>
              <a:t>At least 1.75m tall</a:t>
            </a:r>
          </a:p>
          <a:p>
            <a:pPr marL="457200" indent="-457200">
              <a:buFont typeface="Arial" pitchFamily="34" charset="0"/>
              <a:buChar char="•"/>
            </a:pPr>
            <a:r>
              <a:rPr lang="en-GB" sz="2800" dirty="0" smtClean="0">
                <a:latin typeface="Tw Cen MT" pitchFamily="34" charset="0"/>
              </a:rPr>
              <a:t>Fit and healthy with good eyesight</a:t>
            </a:r>
          </a:p>
          <a:p>
            <a:pPr marL="457200" indent="-457200">
              <a:buFont typeface="Arial" pitchFamily="34" charset="0"/>
              <a:buChar char="•"/>
            </a:pPr>
            <a:r>
              <a:rPr lang="en-GB" sz="2800" dirty="0" smtClean="0">
                <a:latin typeface="Tw Cen MT" pitchFamily="34" charset="0"/>
              </a:rPr>
              <a:t>18-24 years old</a:t>
            </a:r>
          </a:p>
          <a:p>
            <a:pPr marL="457200" indent="-457200">
              <a:buFont typeface="Arial" pitchFamily="34" charset="0"/>
              <a:buChar char="•"/>
            </a:pPr>
            <a:r>
              <a:rPr lang="en-GB" sz="2800" dirty="0">
                <a:latin typeface="Tw Cen MT" pitchFamily="34" charset="0"/>
              </a:rPr>
              <a:t>R</a:t>
            </a:r>
            <a:r>
              <a:rPr lang="en-GB" sz="2800" dirty="0" smtClean="0">
                <a:latin typeface="Tw Cen MT" pitchFamily="34" charset="0"/>
              </a:rPr>
              <a:t>eady to serve for 25 years</a:t>
            </a:r>
          </a:p>
          <a:p>
            <a:pPr marL="457200" indent="-457200">
              <a:buFont typeface="Arial" pitchFamily="34" charset="0"/>
              <a:buChar char="•"/>
            </a:pPr>
            <a:r>
              <a:rPr lang="en-GB" sz="2800" dirty="0" smtClean="0">
                <a:latin typeface="Tw Cen MT" pitchFamily="34" charset="0"/>
              </a:rPr>
              <a:t>Happy to be away from home for a long time</a:t>
            </a:r>
            <a:endParaRPr lang="en-GB" sz="2800" dirty="0">
              <a:latin typeface="Tw Cen MT" pitchFamily="34" charset="0"/>
            </a:endParaRPr>
          </a:p>
        </p:txBody>
      </p:sp>
      <p:sp>
        <p:nvSpPr>
          <p:cNvPr id="13" name="TextBox 12"/>
          <p:cNvSpPr txBox="1"/>
          <p:nvPr/>
        </p:nvSpPr>
        <p:spPr>
          <a:xfrm>
            <a:off x="76200" y="152400"/>
            <a:ext cx="2971800" cy="89255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600" b="1" dirty="0">
                <a:latin typeface="Tw Cen MT" pitchFamily="34" charset="0"/>
              </a:rPr>
              <a:t>A</a:t>
            </a:r>
            <a:r>
              <a:rPr lang="en-GB" sz="2600" b="1" dirty="0" smtClean="0">
                <a:latin typeface="Tw Cen MT" pitchFamily="34" charset="0"/>
              </a:rPr>
              <a:t> Roman </a:t>
            </a:r>
            <a:r>
              <a:rPr lang="en-GB" sz="2600" b="1" dirty="0">
                <a:latin typeface="Tw Cen MT" pitchFamily="34" charset="0"/>
              </a:rPr>
              <a:t>Legionary</a:t>
            </a:r>
          </a:p>
          <a:p>
            <a:pPr algn="ctr"/>
            <a:r>
              <a:rPr lang="en-GB" sz="2600" b="1" dirty="0" smtClean="0">
                <a:latin typeface="Tw Cen MT" pitchFamily="34" charset="0"/>
              </a:rPr>
              <a:t>Soldier</a:t>
            </a:r>
          </a:p>
        </p:txBody>
      </p:sp>
      <p:sp>
        <p:nvSpPr>
          <p:cNvPr id="14" name="Oval 13"/>
          <p:cNvSpPr/>
          <p:nvPr/>
        </p:nvSpPr>
        <p:spPr>
          <a:xfrm>
            <a:off x="8343600" y="245400"/>
            <a:ext cx="648000" cy="576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smtClean="0">
                <a:latin typeface="Tw Cen MT" pitchFamily="34" charset="0"/>
              </a:rPr>
              <a:t>25</a:t>
            </a:r>
            <a:endParaRPr lang="en-US" sz="2000" b="1" dirty="0">
              <a:latin typeface="Tw Cen MT" pitchFamily="34" charset="0"/>
            </a:endParaRPr>
          </a:p>
        </p:txBody>
      </p:sp>
      <p:sp>
        <p:nvSpPr>
          <p:cNvPr id="15" name="TextBox 14"/>
          <p:cNvSpPr txBox="1"/>
          <p:nvPr/>
        </p:nvSpPr>
        <p:spPr>
          <a:xfrm>
            <a:off x="5715000" y="6477000"/>
            <a:ext cx="3429000" cy="338554"/>
          </a:xfrm>
          <a:prstGeom prst="rect">
            <a:avLst/>
          </a:prstGeom>
          <a:noFill/>
        </p:spPr>
        <p:txBody>
          <a:bodyPr wrap="square" rtlCol="0">
            <a:spAutoFit/>
          </a:bodyPr>
          <a:lstStyle/>
          <a:p>
            <a:pPr algn="ctr"/>
            <a:r>
              <a:rPr lang="en-GB" sz="1600" b="1" i="1" dirty="0" smtClean="0">
                <a:latin typeface="Tw Cen MT" pitchFamily="34" charset="0"/>
              </a:rPr>
              <a:t>Roman Britain History Interactive </a:t>
            </a:r>
            <a:r>
              <a:rPr lang="en-GB" sz="1400" b="1" i="1" baseline="30000" dirty="0" smtClean="0">
                <a:latin typeface="Tw Cen MT" pitchFamily="34" charset="0"/>
              </a:rPr>
              <a:t>©</a:t>
            </a:r>
            <a:endParaRPr lang="en-GB" sz="1400" b="1" i="1" baseline="30000" dirty="0">
              <a:latin typeface="Tw Cen MT" pitchFamily="34" charset="0"/>
            </a:endParaRPr>
          </a:p>
        </p:txBody>
      </p:sp>
      <p:sp>
        <p:nvSpPr>
          <p:cNvPr id="18" name="TextBox 17"/>
          <p:cNvSpPr txBox="1"/>
          <p:nvPr/>
        </p:nvSpPr>
        <p:spPr>
          <a:xfrm>
            <a:off x="2971800" y="2125369"/>
            <a:ext cx="2971800" cy="2899708"/>
          </a:xfrm>
          <a:prstGeom prst="ellipse">
            <a:avLst/>
          </a:prstGeom>
          <a:solidFill>
            <a:schemeClr val="tx2">
              <a:alpha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3200" b="1" dirty="0" smtClean="0">
                <a:latin typeface="Tw Cen MT" pitchFamily="34" charset="0"/>
              </a:rPr>
              <a:t>Why was the Roman</a:t>
            </a:r>
          </a:p>
          <a:p>
            <a:pPr algn="ctr"/>
            <a:r>
              <a:rPr lang="en-GB" sz="3200" b="1" dirty="0">
                <a:latin typeface="Tw Cen MT" pitchFamily="34" charset="0"/>
              </a:rPr>
              <a:t>a</a:t>
            </a:r>
            <a:r>
              <a:rPr lang="en-GB" sz="3200" b="1" dirty="0" smtClean="0">
                <a:latin typeface="Tw Cen MT" pitchFamily="34" charset="0"/>
              </a:rPr>
              <a:t>rmy so successful?</a:t>
            </a:r>
            <a:endParaRPr lang="en-GB" sz="3200" b="1" dirty="0">
              <a:latin typeface="Tw Cen MT" pitchFamily="34" charset="0"/>
            </a:endParaRPr>
          </a:p>
        </p:txBody>
      </p:sp>
      <p:graphicFrame>
        <p:nvGraphicFramePr>
          <p:cNvPr id="19" name="Diagram 18"/>
          <p:cNvGraphicFramePr/>
          <p:nvPr>
            <p:extLst>
              <p:ext uri="{D42A27DB-BD31-4B8C-83A1-F6EECF244321}">
                <p14:modId xmlns:p14="http://schemas.microsoft.com/office/powerpoint/2010/main" val="1739358208"/>
              </p:ext>
            </p:extLst>
          </p:nvPr>
        </p:nvGraphicFramePr>
        <p:xfrm>
          <a:off x="914400" y="457200"/>
          <a:ext cx="7315200" cy="6096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6" name="Picture 2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3400" y="233205"/>
            <a:ext cx="2034208" cy="19765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7" name="Picture 2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71953" y="3755438"/>
            <a:ext cx="2014047" cy="20357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8" name="Picture 2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00800" y="209550"/>
            <a:ext cx="1931754" cy="19685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 name="Picture 2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752307" y="3886200"/>
            <a:ext cx="2009493" cy="1905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518710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750"/>
                                        <p:tgtEl>
                                          <p:spTgt spid="7"/>
                                        </p:tgtEl>
                                      </p:cBhvr>
                                    </p:animEffect>
                                  </p:childTnLst>
                                  <p:subTnLst>
                                    <p:audio>
                                      <p:cMediaNode>
                                        <p:cTn display="0" masterRel="sameClick">
                                          <p:stCondLst>
                                            <p:cond evt="begin" delay="0">
                                              <p:tn val="5"/>
                                            </p:cond>
                                          </p:stCondLst>
                                          <p:endCondLst>
                                            <p:cond evt="onStopAudio" delay="0">
                                              <p:tgtEl>
                                                <p:sldTgt/>
                                              </p:tgtEl>
                                            </p:cond>
                                          </p:endCondLst>
                                        </p:cTn>
                                        <p:tgtEl>
                                          <p:sndTgt r:embed="rId2" name="arrow.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500"/>
                                        <p:tgtEl>
                                          <p:spTgt spid="9"/>
                                        </p:tgtEl>
                                      </p:cBhvr>
                                    </p:animEffect>
                                  </p:childTnLst>
                                  <p:subTnLst>
                                    <p:audio>
                                      <p:cMediaNode>
                                        <p:cTn display="0" masterRel="sameClick">
                                          <p:stCondLst>
                                            <p:cond evt="begin" delay="0">
                                              <p:tn val="10"/>
                                            </p:cond>
                                          </p:stCondLst>
                                          <p:endCondLst>
                                            <p:cond evt="onStopAudio" delay="0">
                                              <p:tgtEl>
                                                <p:sldTgt/>
                                              </p:tgtEl>
                                            </p:cond>
                                          </p:endCondLst>
                                        </p:cTn>
                                        <p:tgtEl>
                                          <p:sndTgt r:embed="rId2" name="arrow.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1500"/>
                                        <p:tgtEl>
                                          <p:spTgt spid="16"/>
                                        </p:tgtEl>
                                      </p:cBhvr>
                                    </p:animEffect>
                                  </p:childTnLst>
                                  <p:subTnLst>
                                    <p:audio>
                                      <p:cMediaNode>
                                        <p:cTn display="0" masterRel="sameClick">
                                          <p:stCondLst>
                                            <p:cond evt="begin" delay="0">
                                              <p:tn val="15"/>
                                            </p:cond>
                                          </p:stCondLst>
                                          <p:endCondLst>
                                            <p:cond evt="onStopAudio" delay="0">
                                              <p:tgtEl>
                                                <p:sldTgt/>
                                              </p:tgtEl>
                                            </p:cond>
                                          </p:endCondLst>
                                        </p:cTn>
                                        <p:tgtEl>
                                          <p:sndTgt r:embed="rId2" name="arrow.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500"/>
                                        <p:tgtEl>
                                          <p:spTgt spid="17"/>
                                        </p:tgtEl>
                                      </p:cBhvr>
                                    </p:animEffect>
                                  </p:childTnLst>
                                  <p:subTnLst>
                                    <p:audio>
                                      <p:cMediaNode>
                                        <p:cTn display="0" masterRel="sameClick">
                                          <p:stCondLst>
                                            <p:cond evt="begin" delay="0">
                                              <p:tn val="20"/>
                                            </p:cond>
                                          </p:stCondLst>
                                          <p:endCondLst>
                                            <p:cond evt="onStopAudio" delay="0">
                                              <p:tgtEl>
                                                <p:sldTgt/>
                                              </p:tgtEl>
                                            </p:cond>
                                          </p:endCondLst>
                                        </p:cTn>
                                        <p:tgtEl>
                                          <p:sndTgt r:embed="rId2" name="arrow.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1500"/>
                                        <p:tgtEl>
                                          <p:spTgt spid="20"/>
                                        </p:tgtEl>
                                      </p:cBhvr>
                                    </p:animEffect>
                                  </p:childTnLst>
                                  <p:subTnLst>
                                    <p:audio>
                                      <p:cMediaNode>
                                        <p:cTn display="0" masterRel="sameClick">
                                          <p:stCondLst>
                                            <p:cond evt="begin" delay="0">
                                              <p:tn val="25"/>
                                            </p:cond>
                                          </p:stCondLst>
                                          <p:endCondLst>
                                            <p:cond evt="onStopAudio" delay="0">
                                              <p:tgtEl>
                                                <p:sldTgt/>
                                              </p:tgtEl>
                                            </p:cond>
                                          </p:endCondLst>
                                        </p:cTn>
                                        <p:tgtEl>
                                          <p:sndTgt r:embed="rId2" name="arrow.wav"/>
                                        </p:tgtEl>
                                      </p:cMediaNode>
                                    </p:audio>
                                  </p:sub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right)">
                                      <p:cBhvr>
                                        <p:cTn id="32" dur="1500"/>
                                        <p:tgtEl>
                                          <p:spTgt spid="21"/>
                                        </p:tgtEl>
                                      </p:cBhvr>
                                    </p:animEffect>
                                  </p:childTnLst>
                                  <p:subTnLst>
                                    <p:audio>
                                      <p:cMediaNode>
                                        <p:cTn display="0" masterRel="sameClick">
                                          <p:stCondLst>
                                            <p:cond evt="begin" delay="0">
                                              <p:tn val="30"/>
                                            </p:cond>
                                          </p:stCondLst>
                                          <p:endCondLst>
                                            <p:cond evt="onStopAudio" delay="0">
                                              <p:tgtEl>
                                                <p:sldTgt/>
                                              </p:tgtEl>
                                            </p:cond>
                                          </p:endCondLst>
                                        </p:cTn>
                                        <p:tgtEl>
                                          <p:sndTgt r:embed="rId2" name="arrow.wav"/>
                                        </p:tgtEl>
                                      </p:cMediaNode>
                                    </p:audio>
                                  </p:sub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right)">
                                      <p:cBhvr>
                                        <p:cTn id="37" dur="1500"/>
                                        <p:tgtEl>
                                          <p:spTgt spid="23"/>
                                        </p:tgtEl>
                                      </p:cBhvr>
                                    </p:animEffect>
                                  </p:childTnLst>
                                  <p:subTnLst>
                                    <p:audio>
                                      <p:cMediaNode>
                                        <p:cTn display="0" masterRel="sameClick">
                                          <p:stCondLst>
                                            <p:cond evt="begin" delay="0">
                                              <p:tn val="35"/>
                                            </p:cond>
                                          </p:stCondLst>
                                          <p:endCondLst>
                                            <p:cond evt="onStopAudio" delay="0">
                                              <p:tgtEl>
                                                <p:sldTgt/>
                                              </p:tgtEl>
                                            </p:cond>
                                          </p:endCondLst>
                                        </p:cTn>
                                        <p:tgtEl>
                                          <p:sndTgt r:embed="rId2" name="arrow.wav"/>
                                        </p:tgtEl>
                                      </p:cMediaNode>
                                    </p:audio>
                                  </p:sub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right)">
                                      <p:cBhvr>
                                        <p:cTn id="42" dur="1500"/>
                                        <p:tgtEl>
                                          <p:spTgt spid="24"/>
                                        </p:tgtEl>
                                      </p:cBhvr>
                                    </p:animEffect>
                                  </p:childTnLst>
                                  <p:subTnLst>
                                    <p:audio>
                                      <p:cMediaNode>
                                        <p:cTn display="0" masterRel="sameClick">
                                          <p:stCondLst>
                                            <p:cond evt="begin" delay="0">
                                              <p:tn val="40"/>
                                            </p:cond>
                                          </p:stCondLst>
                                          <p:endCondLst>
                                            <p:cond evt="onStopAudio" delay="0">
                                              <p:tgtEl>
                                                <p:sldTgt/>
                                              </p:tgtEl>
                                            </p:cond>
                                          </p:endCondLst>
                                        </p:cTn>
                                        <p:tgtEl>
                                          <p:sndTgt r:embed="rId2" name="arrow.wav"/>
                                        </p:tgtEl>
                                      </p:cMediaNode>
                                    </p:audio>
                                  </p:sub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right)">
                                      <p:cBhvr>
                                        <p:cTn id="47" dur="1500"/>
                                        <p:tgtEl>
                                          <p:spTgt spid="22"/>
                                        </p:tgtEl>
                                      </p:cBhvr>
                                    </p:animEffect>
                                  </p:childTnLst>
                                  <p:subTnLst>
                                    <p:audio>
                                      <p:cMediaNode>
                                        <p:cTn display="0" masterRel="sameClick">
                                          <p:stCondLst>
                                            <p:cond evt="begin" delay="0">
                                              <p:tn val="45"/>
                                            </p:cond>
                                          </p:stCondLst>
                                          <p:endCondLst>
                                            <p:cond evt="onStopAudio" delay="0">
                                              <p:tgtEl>
                                                <p:sldTgt/>
                                              </p:tgtEl>
                                            </p:cond>
                                          </p:endCondLst>
                                        </p:cTn>
                                        <p:tgtEl>
                                          <p:sndTgt r:embed="rId2" name="arrow.wav"/>
                                        </p:tgtEl>
                                      </p:cMediaNode>
                                    </p:audio>
                                  </p:subTnLst>
                                </p:cTn>
                              </p:par>
                            </p:childTnLst>
                          </p:cTn>
                        </p:par>
                      </p:childTnLst>
                    </p:cTn>
                  </p:par>
                  <p:par>
                    <p:cTn id="48" fill="hold">
                      <p:stCondLst>
                        <p:cond delay="indefinite"/>
                      </p:stCondLst>
                      <p:childTnLst>
                        <p:par>
                          <p:cTn id="49" fill="hold">
                            <p:stCondLst>
                              <p:cond delay="0"/>
                            </p:stCondLst>
                            <p:childTnLst>
                              <p:par>
                                <p:cTn id="50" presetID="52" presetClass="entr" presetSubtype="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Scale>
                                      <p:cBhvr>
                                        <p:cTn id="5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25"/>
                                        </p:tgtEl>
                                        <p:attrNameLst>
                                          <p:attrName>ppt_x</p:attrName>
                                          <p:attrName>ppt_y</p:attrName>
                                        </p:attrNameLst>
                                      </p:cBhvr>
                                    </p:animMotion>
                                    <p:animEffect transition="in" filter="fade">
                                      <p:cBhvr>
                                        <p:cTn id="54" dur="1000"/>
                                        <p:tgtEl>
                                          <p:spTgt spid="25"/>
                                        </p:tgtEl>
                                      </p:cBhvr>
                                    </p:animEffect>
                                  </p:childTnLst>
                                </p:cTn>
                              </p:par>
                            </p:childTnLst>
                          </p:cTn>
                        </p:par>
                      </p:childTnLst>
                    </p:cTn>
                  </p:par>
                  <p:par>
                    <p:cTn id="55" fill="hold">
                      <p:stCondLst>
                        <p:cond delay="indefinite"/>
                      </p:stCondLst>
                      <p:childTnLst>
                        <p:par>
                          <p:cTn id="56" fill="hold">
                            <p:stCondLst>
                              <p:cond delay="0"/>
                            </p:stCondLst>
                            <p:childTnLst>
                              <p:par>
                                <p:cTn id="57" presetID="30" presetClass="exit" presetSubtype="0" fill="hold" grpId="1" nodeType="clickEffect">
                                  <p:stCondLst>
                                    <p:cond delay="0"/>
                                  </p:stCondLst>
                                  <p:childTnLst>
                                    <p:animEffect transition="out" filter="fade">
                                      <p:cBhvr>
                                        <p:cTn id="58" dur="800" accel="100000">
                                          <p:stCondLst>
                                            <p:cond delay="200"/>
                                          </p:stCondLst>
                                        </p:cTn>
                                        <p:tgtEl>
                                          <p:spTgt spid="25"/>
                                        </p:tgtEl>
                                      </p:cBhvr>
                                    </p:animEffect>
                                    <p:anim calcmode="lin" valueType="num">
                                      <p:cBhvr>
                                        <p:cTn id="59" dur="800" accel="100000">
                                          <p:stCondLst>
                                            <p:cond delay="200"/>
                                          </p:stCondLst>
                                        </p:cTn>
                                        <p:tgtEl>
                                          <p:spTgt spid="25"/>
                                        </p:tgtEl>
                                        <p:attrNameLst>
                                          <p:attrName>style.rotation</p:attrName>
                                        </p:attrNameLst>
                                      </p:cBhvr>
                                      <p:tavLst>
                                        <p:tav tm="0">
                                          <p:val>
                                            <p:fltVal val="0"/>
                                          </p:val>
                                        </p:tav>
                                        <p:tav tm="100000">
                                          <p:val>
                                            <p:fltVal val="-90"/>
                                          </p:val>
                                        </p:tav>
                                      </p:tavLst>
                                    </p:anim>
                                    <p:anim calcmode="lin" valueType="num">
                                      <p:cBhvr>
                                        <p:cTn id="60" dur="200" decel="100000"/>
                                        <p:tgtEl>
                                          <p:spTgt spid="25"/>
                                        </p:tgtEl>
                                        <p:attrNameLst>
                                          <p:attrName>ppt_x</p:attrName>
                                        </p:attrNameLst>
                                      </p:cBhvr>
                                      <p:tavLst>
                                        <p:tav tm="0">
                                          <p:val>
                                            <p:strVal val="ppt_x"/>
                                          </p:val>
                                        </p:tav>
                                        <p:tav tm="100000">
                                          <p:val>
                                            <p:strVal val="ppt_x-0.05"/>
                                          </p:val>
                                        </p:tav>
                                      </p:tavLst>
                                    </p:anim>
                                    <p:anim calcmode="lin" valueType="num">
                                      <p:cBhvr>
                                        <p:cTn id="61" dur="200" decel="100000"/>
                                        <p:tgtEl>
                                          <p:spTgt spid="25"/>
                                        </p:tgtEl>
                                        <p:attrNameLst>
                                          <p:attrName>ppt_y</p:attrName>
                                        </p:attrNameLst>
                                      </p:cBhvr>
                                      <p:tavLst>
                                        <p:tav tm="0">
                                          <p:val>
                                            <p:strVal val="ppt_y"/>
                                          </p:val>
                                        </p:tav>
                                        <p:tav tm="100000">
                                          <p:val>
                                            <p:strVal val="ppt_y+0.1"/>
                                          </p:val>
                                        </p:tav>
                                      </p:tavLst>
                                    </p:anim>
                                    <p:anim calcmode="lin" valueType="num">
                                      <p:cBhvr>
                                        <p:cTn id="62" dur="800" accel="100000">
                                          <p:stCondLst>
                                            <p:cond delay="200"/>
                                          </p:stCondLst>
                                        </p:cTn>
                                        <p:tgtEl>
                                          <p:spTgt spid="25"/>
                                        </p:tgtEl>
                                        <p:attrNameLst>
                                          <p:attrName>ppt_x</p:attrName>
                                        </p:attrNameLst>
                                      </p:cBhvr>
                                      <p:tavLst>
                                        <p:tav tm="0">
                                          <p:val>
                                            <p:strVal val="ppt_x"/>
                                          </p:val>
                                        </p:tav>
                                        <p:tav tm="100000">
                                          <p:val>
                                            <p:strVal val="ppt_x+0.4+0.05"/>
                                          </p:val>
                                        </p:tav>
                                      </p:tavLst>
                                    </p:anim>
                                    <p:anim calcmode="lin" valueType="num">
                                      <p:cBhvr>
                                        <p:cTn id="63" dur="800" accel="100000">
                                          <p:stCondLst>
                                            <p:cond delay="200"/>
                                          </p:stCondLst>
                                        </p:cTn>
                                        <p:tgtEl>
                                          <p:spTgt spid="25"/>
                                        </p:tgtEl>
                                        <p:attrNameLst>
                                          <p:attrName>ppt_y</p:attrName>
                                        </p:attrNameLst>
                                      </p:cBhvr>
                                      <p:tavLst>
                                        <p:tav tm="0">
                                          <p:val>
                                            <p:strVal val="ppt_y"/>
                                          </p:val>
                                        </p:tav>
                                        <p:tav tm="100000">
                                          <p:val>
                                            <p:strVal val="ppt_y-0.4-0.1"/>
                                          </p:val>
                                        </p:tav>
                                      </p:tavLst>
                                    </p:anim>
                                    <p:set>
                                      <p:cBhvr>
                                        <p:cTn id="64" dur="1" fill="hold">
                                          <p:stCondLst>
                                            <p:cond delay="999"/>
                                          </p:stCondLst>
                                        </p:cTn>
                                        <p:tgtEl>
                                          <p:spTgt spid="25"/>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6" presetClass="exit" presetSubtype="21" fill="hold" nodeType="clickEffect">
                                  <p:stCondLst>
                                    <p:cond delay="0"/>
                                  </p:stCondLst>
                                  <p:childTnLst>
                                    <p:animEffect transition="out" filter="barn(inVertical)">
                                      <p:cBhvr>
                                        <p:cTn id="68" dur="3000"/>
                                        <p:tgtEl>
                                          <p:spTgt spid="7"/>
                                        </p:tgtEl>
                                      </p:cBhvr>
                                    </p:animEffect>
                                    <p:set>
                                      <p:cBhvr>
                                        <p:cTn id="69" dur="1" fill="hold">
                                          <p:stCondLst>
                                            <p:cond delay="2999"/>
                                          </p:stCondLst>
                                        </p:cTn>
                                        <p:tgtEl>
                                          <p:spTgt spid="7"/>
                                        </p:tgtEl>
                                        <p:attrNameLst>
                                          <p:attrName>style.visibility</p:attrName>
                                        </p:attrNameLst>
                                      </p:cBhvr>
                                      <p:to>
                                        <p:strVal val="hidden"/>
                                      </p:to>
                                    </p:set>
                                  </p:childTnLst>
                                </p:cTn>
                              </p:par>
                              <p:par>
                                <p:cTn id="70" presetID="16" presetClass="exit" presetSubtype="21" fill="hold" grpId="1" nodeType="withEffect">
                                  <p:stCondLst>
                                    <p:cond delay="0"/>
                                  </p:stCondLst>
                                  <p:childTnLst>
                                    <p:animEffect transition="out" filter="barn(inVertical)">
                                      <p:cBhvr>
                                        <p:cTn id="71" dur="3000"/>
                                        <p:tgtEl>
                                          <p:spTgt spid="9"/>
                                        </p:tgtEl>
                                      </p:cBhvr>
                                    </p:animEffect>
                                    <p:set>
                                      <p:cBhvr>
                                        <p:cTn id="72" dur="1" fill="hold">
                                          <p:stCondLst>
                                            <p:cond delay="2999"/>
                                          </p:stCondLst>
                                        </p:cTn>
                                        <p:tgtEl>
                                          <p:spTgt spid="9"/>
                                        </p:tgtEl>
                                        <p:attrNameLst>
                                          <p:attrName>style.visibility</p:attrName>
                                        </p:attrNameLst>
                                      </p:cBhvr>
                                      <p:to>
                                        <p:strVal val="hidden"/>
                                      </p:to>
                                    </p:set>
                                  </p:childTnLst>
                                </p:cTn>
                              </p:par>
                              <p:par>
                                <p:cTn id="73" presetID="16" presetClass="exit" presetSubtype="21" fill="hold" grpId="1" nodeType="withEffect">
                                  <p:stCondLst>
                                    <p:cond delay="0"/>
                                  </p:stCondLst>
                                  <p:childTnLst>
                                    <p:animEffect transition="out" filter="barn(inVertical)">
                                      <p:cBhvr>
                                        <p:cTn id="74" dur="3000"/>
                                        <p:tgtEl>
                                          <p:spTgt spid="16"/>
                                        </p:tgtEl>
                                      </p:cBhvr>
                                    </p:animEffect>
                                    <p:set>
                                      <p:cBhvr>
                                        <p:cTn id="75" dur="1" fill="hold">
                                          <p:stCondLst>
                                            <p:cond delay="2999"/>
                                          </p:stCondLst>
                                        </p:cTn>
                                        <p:tgtEl>
                                          <p:spTgt spid="16"/>
                                        </p:tgtEl>
                                        <p:attrNameLst>
                                          <p:attrName>style.visibility</p:attrName>
                                        </p:attrNameLst>
                                      </p:cBhvr>
                                      <p:to>
                                        <p:strVal val="hidden"/>
                                      </p:to>
                                    </p:set>
                                  </p:childTnLst>
                                </p:cTn>
                              </p:par>
                              <p:par>
                                <p:cTn id="76" presetID="16" presetClass="exit" presetSubtype="21" fill="hold" grpId="1" nodeType="withEffect">
                                  <p:stCondLst>
                                    <p:cond delay="0"/>
                                  </p:stCondLst>
                                  <p:childTnLst>
                                    <p:animEffect transition="out" filter="barn(inVertical)">
                                      <p:cBhvr>
                                        <p:cTn id="77" dur="3000"/>
                                        <p:tgtEl>
                                          <p:spTgt spid="17"/>
                                        </p:tgtEl>
                                      </p:cBhvr>
                                    </p:animEffect>
                                    <p:set>
                                      <p:cBhvr>
                                        <p:cTn id="78" dur="1" fill="hold">
                                          <p:stCondLst>
                                            <p:cond delay="2999"/>
                                          </p:stCondLst>
                                        </p:cTn>
                                        <p:tgtEl>
                                          <p:spTgt spid="17"/>
                                        </p:tgtEl>
                                        <p:attrNameLst>
                                          <p:attrName>style.visibility</p:attrName>
                                        </p:attrNameLst>
                                      </p:cBhvr>
                                      <p:to>
                                        <p:strVal val="hidden"/>
                                      </p:to>
                                    </p:set>
                                  </p:childTnLst>
                                </p:cTn>
                              </p:par>
                              <p:par>
                                <p:cTn id="79" presetID="16" presetClass="exit" presetSubtype="21" fill="hold" grpId="1" nodeType="withEffect">
                                  <p:stCondLst>
                                    <p:cond delay="0"/>
                                  </p:stCondLst>
                                  <p:childTnLst>
                                    <p:animEffect transition="out" filter="barn(inVertical)">
                                      <p:cBhvr>
                                        <p:cTn id="80" dur="3000"/>
                                        <p:tgtEl>
                                          <p:spTgt spid="20"/>
                                        </p:tgtEl>
                                      </p:cBhvr>
                                    </p:animEffect>
                                    <p:set>
                                      <p:cBhvr>
                                        <p:cTn id="81" dur="1" fill="hold">
                                          <p:stCondLst>
                                            <p:cond delay="2999"/>
                                          </p:stCondLst>
                                        </p:cTn>
                                        <p:tgtEl>
                                          <p:spTgt spid="20"/>
                                        </p:tgtEl>
                                        <p:attrNameLst>
                                          <p:attrName>style.visibility</p:attrName>
                                        </p:attrNameLst>
                                      </p:cBhvr>
                                      <p:to>
                                        <p:strVal val="hidden"/>
                                      </p:to>
                                    </p:set>
                                  </p:childTnLst>
                                </p:cTn>
                              </p:par>
                              <p:par>
                                <p:cTn id="82" presetID="16" presetClass="exit" presetSubtype="21" fill="hold" grpId="1" nodeType="withEffect">
                                  <p:stCondLst>
                                    <p:cond delay="0"/>
                                  </p:stCondLst>
                                  <p:childTnLst>
                                    <p:animEffect transition="out" filter="barn(inVertical)">
                                      <p:cBhvr>
                                        <p:cTn id="83" dur="3000"/>
                                        <p:tgtEl>
                                          <p:spTgt spid="21"/>
                                        </p:tgtEl>
                                      </p:cBhvr>
                                    </p:animEffect>
                                    <p:set>
                                      <p:cBhvr>
                                        <p:cTn id="84" dur="1" fill="hold">
                                          <p:stCondLst>
                                            <p:cond delay="2999"/>
                                          </p:stCondLst>
                                        </p:cTn>
                                        <p:tgtEl>
                                          <p:spTgt spid="21"/>
                                        </p:tgtEl>
                                        <p:attrNameLst>
                                          <p:attrName>style.visibility</p:attrName>
                                        </p:attrNameLst>
                                      </p:cBhvr>
                                      <p:to>
                                        <p:strVal val="hidden"/>
                                      </p:to>
                                    </p:set>
                                  </p:childTnLst>
                                </p:cTn>
                              </p:par>
                              <p:par>
                                <p:cTn id="85" presetID="16" presetClass="exit" presetSubtype="21" fill="hold" grpId="1" nodeType="withEffect">
                                  <p:stCondLst>
                                    <p:cond delay="0"/>
                                  </p:stCondLst>
                                  <p:childTnLst>
                                    <p:animEffect transition="out" filter="barn(inVertical)">
                                      <p:cBhvr>
                                        <p:cTn id="86" dur="3000"/>
                                        <p:tgtEl>
                                          <p:spTgt spid="23"/>
                                        </p:tgtEl>
                                      </p:cBhvr>
                                    </p:animEffect>
                                    <p:set>
                                      <p:cBhvr>
                                        <p:cTn id="87" dur="1" fill="hold">
                                          <p:stCondLst>
                                            <p:cond delay="2999"/>
                                          </p:stCondLst>
                                        </p:cTn>
                                        <p:tgtEl>
                                          <p:spTgt spid="23"/>
                                        </p:tgtEl>
                                        <p:attrNameLst>
                                          <p:attrName>style.visibility</p:attrName>
                                        </p:attrNameLst>
                                      </p:cBhvr>
                                      <p:to>
                                        <p:strVal val="hidden"/>
                                      </p:to>
                                    </p:set>
                                  </p:childTnLst>
                                </p:cTn>
                              </p:par>
                              <p:par>
                                <p:cTn id="88" presetID="16" presetClass="exit" presetSubtype="21" fill="hold" grpId="1" nodeType="withEffect">
                                  <p:stCondLst>
                                    <p:cond delay="0"/>
                                  </p:stCondLst>
                                  <p:childTnLst>
                                    <p:animEffect transition="out" filter="barn(inVertical)">
                                      <p:cBhvr>
                                        <p:cTn id="89" dur="3000"/>
                                        <p:tgtEl>
                                          <p:spTgt spid="24"/>
                                        </p:tgtEl>
                                      </p:cBhvr>
                                    </p:animEffect>
                                    <p:set>
                                      <p:cBhvr>
                                        <p:cTn id="90" dur="1" fill="hold">
                                          <p:stCondLst>
                                            <p:cond delay="2999"/>
                                          </p:stCondLst>
                                        </p:cTn>
                                        <p:tgtEl>
                                          <p:spTgt spid="24"/>
                                        </p:tgtEl>
                                        <p:attrNameLst>
                                          <p:attrName>style.visibility</p:attrName>
                                        </p:attrNameLst>
                                      </p:cBhvr>
                                      <p:to>
                                        <p:strVal val="hidden"/>
                                      </p:to>
                                    </p:set>
                                  </p:childTnLst>
                                </p:cTn>
                              </p:par>
                              <p:par>
                                <p:cTn id="91" presetID="16" presetClass="exit" presetSubtype="21" fill="hold" grpId="1" nodeType="withEffect">
                                  <p:stCondLst>
                                    <p:cond delay="0"/>
                                  </p:stCondLst>
                                  <p:childTnLst>
                                    <p:animEffect transition="out" filter="barn(inVertical)">
                                      <p:cBhvr>
                                        <p:cTn id="92" dur="3000"/>
                                        <p:tgtEl>
                                          <p:spTgt spid="22"/>
                                        </p:tgtEl>
                                      </p:cBhvr>
                                    </p:animEffect>
                                    <p:set>
                                      <p:cBhvr>
                                        <p:cTn id="93" dur="1" fill="hold">
                                          <p:stCondLst>
                                            <p:cond delay="2999"/>
                                          </p:stCondLst>
                                        </p:cTn>
                                        <p:tgtEl>
                                          <p:spTgt spid="22"/>
                                        </p:tgtEl>
                                        <p:attrNameLst>
                                          <p:attrName>style.visibility</p:attrName>
                                        </p:attrNameLst>
                                      </p:cBhvr>
                                      <p:to>
                                        <p:strVal val="hidden"/>
                                      </p:to>
                                    </p:set>
                                  </p:childTnLst>
                                </p:cTn>
                              </p:par>
                              <p:par>
                                <p:cTn id="94" presetID="16" presetClass="exit" presetSubtype="21" fill="hold" grpId="2" nodeType="withEffect">
                                  <p:stCondLst>
                                    <p:cond delay="0"/>
                                  </p:stCondLst>
                                  <p:childTnLst>
                                    <p:animEffect transition="out" filter="barn(inVertical)">
                                      <p:cBhvr>
                                        <p:cTn id="95" dur="3000"/>
                                        <p:tgtEl>
                                          <p:spTgt spid="25"/>
                                        </p:tgtEl>
                                      </p:cBhvr>
                                    </p:animEffect>
                                    <p:set>
                                      <p:cBhvr>
                                        <p:cTn id="96" dur="1" fill="hold">
                                          <p:stCondLst>
                                            <p:cond delay="2999"/>
                                          </p:stCondLst>
                                        </p:cTn>
                                        <p:tgtEl>
                                          <p:spTgt spid="25"/>
                                        </p:tgtEl>
                                        <p:attrNameLst>
                                          <p:attrName>style.visibility</p:attrName>
                                        </p:attrNameLst>
                                      </p:cBhvr>
                                      <p:to>
                                        <p:strVal val="hidden"/>
                                      </p:to>
                                    </p:set>
                                  </p:childTnLst>
                                </p:cTn>
                              </p:par>
                              <p:par>
                                <p:cTn id="97" presetID="16" presetClass="exit" presetSubtype="21" fill="hold" grpId="0" nodeType="withEffect">
                                  <p:stCondLst>
                                    <p:cond delay="0"/>
                                  </p:stCondLst>
                                  <p:childTnLst>
                                    <p:animEffect transition="out" filter="barn(inVertical)">
                                      <p:cBhvr>
                                        <p:cTn id="98" dur="3000"/>
                                        <p:tgtEl>
                                          <p:spTgt spid="13"/>
                                        </p:tgtEl>
                                      </p:cBhvr>
                                    </p:animEffect>
                                    <p:set>
                                      <p:cBhvr>
                                        <p:cTn id="99" dur="1" fill="hold">
                                          <p:stCondLst>
                                            <p:cond delay="2999"/>
                                          </p:stCondLst>
                                        </p:cTn>
                                        <p:tgtEl>
                                          <p:spTgt spid="13"/>
                                        </p:tgtEl>
                                        <p:attrNameLst>
                                          <p:attrName>style.visibility</p:attrName>
                                        </p:attrNameLst>
                                      </p:cBhvr>
                                      <p:to>
                                        <p:strVal val="hidden"/>
                                      </p:to>
                                    </p:set>
                                  </p:childTnLst>
                                </p:cTn>
                              </p:par>
                              <p:par>
                                <p:cTn id="100" presetID="10" presetClass="entr" presetSubtype="0" fill="hold" nodeType="with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fade">
                                      <p:cBhvr>
                                        <p:cTn id="102" dur="2000"/>
                                        <p:tgtEl>
                                          <p:spTgt spid="30"/>
                                        </p:tgtEl>
                                      </p:cBhvr>
                                    </p:animEffect>
                                  </p:childTnLst>
                                </p:cTn>
                              </p:par>
                              <p:par>
                                <p:cTn id="103" presetID="10" presetClass="entr" presetSubtype="0" fill="hold" nodeType="with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fade">
                                      <p:cBhvr>
                                        <p:cTn id="105" dur="2000"/>
                                        <p:tgtEl>
                                          <p:spTgt spid="31"/>
                                        </p:tgtEl>
                                      </p:cBhvr>
                                    </p:animEffect>
                                  </p:childTnLst>
                                </p:cTn>
                              </p:par>
                            </p:childTnLst>
                          </p:cTn>
                        </p:par>
                      </p:childTnLst>
                    </p:cTn>
                  </p:par>
                  <p:par>
                    <p:cTn id="106" fill="hold">
                      <p:stCondLst>
                        <p:cond delay="indefinite"/>
                      </p:stCondLst>
                      <p:childTnLst>
                        <p:par>
                          <p:cTn id="107" fill="hold">
                            <p:stCondLst>
                              <p:cond delay="0"/>
                            </p:stCondLst>
                            <p:childTnLst>
                              <p:par>
                                <p:cTn id="108" presetID="52" presetClass="entr" presetSubtype="0" fill="hold" grpId="0" nodeType="clickEffect">
                                  <p:stCondLst>
                                    <p:cond delay="0"/>
                                  </p:stCondLst>
                                  <p:childTnLst>
                                    <p:set>
                                      <p:cBhvr>
                                        <p:cTn id="109" dur="1" fill="hold">
                                          <p:stCondLst>
                                            <p:cond delay="0"/>
                                          </p:stCondLst>
                                        </p:cTn>
                                        <p:tgtEl>
                                          <p:spTgt spid="18"/>
                                        </p:tgtEl>
                                        <p:attrNameLst>
                                          <p:attrName>style.visibility</p:attrName>
                                        </p:attrNameLst>
                                      </p:cBhvr>
                                      <p:to>
                                        <p:strVal val="visible"/>
                                      </p:to>
                                    </p:set>
                                    <p:animScale>
                                      <p:cBhvr>
                                        <p:cTn id="11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1" dur="1000" decel="50000" fill="hold">
                                          <p:stCondLst>
                                            <p:cond delay="0"/>
                                          </p:stCondLst>
                                        </p:cTn>
                                        <p:tgtEl>
                                          <p:spTgt spid="18"/>
                                        </p:tgtEl>
                                        <p:attrNameLst>
                                          <p:attrName>ppt_x</p:attrName>
                                          <p:attrName>ppt_y</p:attrName>
                                        </p:attrNameLst>
                                      </p:cBhvr>
                                    </p:animMotion>
                                    <p:animEffect transition="in" filter="fade">
                                      <p:cBhvr>
                                        <p:cTn id="112" dur="1000"/>
                                        <p:tgtEl>
                                          <p:spTgt spid="18"/>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grpId="0" nodeType="clickEffect">
                                  <p:stCondLst>
                                    <p:cond delay="0"/>
                                  </p:stCondLst>
                                  <p:childTnLst>
                                    <p:set>
                                      <p:cBhvr>
                                        <p:cTn id="116" dur="1" fill="hold">
                                          <p:stCondLst>
                                            <p:cond delay="0"/>
                                          </p:stCondLst>
                                        </p:cTn>
                                        <p:tgtEl>
                                          <p:spTgt spid="19">
                                            <p:graphicEl>
                                              <a:dgm id="{1954C35C-5704-4FE5-AFC1-BD84920CF01E}"/>
                                            </p:graphicEl>
                                          </p:spTgt>
                                        </p:tgtEl>
                                        <p:attrNameLst>
                                          <p:attrName>style.visibility</p:attrName>
                                        </p:attrNameLst>
                                      </p:cBhvr>
                                      <p:to>
                                        <p:strVal val="visible"/>
                                      </p:to>
                                    </p:set>
                                    <p:anim calcmode="lin" valueType="num">
                                      <p:cBhvr>
                                        <p:cTn id="117" dur="500" fill="hold"/>
                                        <p:tgtEl>
                                          <p:spTgt spid="19">
                                            <p:graphicEl>
                                              <a:dgm id="{1954C35C-5704-4FE5-AFC1-BD84920CF01E}"/>
                                            </p:graphicEl>
                                          </p:spTgt>
                                        </p:tgtEl>
                                        <p:attrNameLst>
                                          <p:attrName>ppt_w</p:attrName>
                                        </p:attrNameLst>
                                      </p:cBhvr>
                                      <p:tavLst>
                                        <p:tav tm="0">
                                          <p:val>
                                            <p:fltVal val="0"/>
                                          </p:val>
                                        </p:tav>
                                        <p:tav tm="100000">
                                          <p:val>
                                            <p:strVal val="#ppt_w"/>
                                          </p:val>
                                        </p:tav>
                                      </p:tavLst>
                                    </p:anim>
                                    <p:anim calcmode="lin" valueType="num">
                                      <p:cBhvr>
                                        <p:cTn id="118" dur="500" fill="hold"/>
                                        <p:tgtEl>
                                          <p:spTgt spid="19">
                                            <p:graphicEl>
                                              <a:dgm id="{1954C35C-5704-4FE5-AFC1-BD84920CF01E}"/>
                                            </p:graphicEl>
                                          </p:spTgt>
                                        </p:tgtEl>
                                        <p:attrNameLst>
                                          <p:attrName>ppt_h</p:attrName>
                                        </p:attrNameLst>
                                      </p:cBhvr>
                                      <p:tavLst>
                                        <p:tav tm="0">
                                          <p:val>
                                            <p:fltVal val="0"/>
                                          </p:val>
                                        </p:tav>
                                        <p:tav tm="100000">
                                          <p:val>
                                            <p:strVal val="#ppt_h"/>
                                          </p:val>
                                        </p:tav>
                                      </p:tavLst>
                                    </p:anim>
                                    <p:animEffect transition="in" filter="fade">
                                      <p:cBhvr>
                                        <p:cTn id="119" dur="500"/>
                                        <p:tgtEl>
                                          <p:spTgt spid="19">
                                            <p:graphicEl>
                                              <a:dgm id="{1954C35C-5704-4FE5-AFC1-BD84920CF01E}"/>
                                            </p:graphicEl>
                                          </p:spTgt>
                                        </p:tgtEl>
                                      </p:cBhvr>
                                    </p:animEffect>
                                  </p:childTnLst>
                                  <p:subTnLst>
                                    <p:audio>
                                      <p:cMediaNode>
                                        <p:cTn display="0" masterRel="sameClick">
                                          <p:stCondLst>
                                            <p:cond evt="begin" delay="0">
                                              <p:tn val="115"/>
                                            </p:cond>
                                          </p:stCondLst>
                                          <p:endCondLst>
                                            <p:cond evt="onStopAudio" delay="0">
                                              <p:tgtEl>
                                                <p:sldTgt/>
                                              </p:tgtEl>
                                            </p:cond>
                                          </p:endCondLst>
                                        </p:cTn>
                                        <p:tgtEl>
                                          <p:sndTgt r:embed="rId2" name="arrow.wav"/>
                                        </p:tgtEl>
                                      </p:cMediaNode>
                                    </p:audio>
                                  </p:subTnLst>
                                </p:cTn>
                              </p:par>
                            </p:childTnLst>
                          </p:cTn>
                        </p:par>
                        <p:par>
                          <p:cTn id="120" fill="hold">
                            <p:stCondLst>
                              <p:cond delay="500"/>
                            </p:stCondLst>
                            <p:childTnLst>
                              <p:par>
                                <p:cTn id="121" presetID="52" presetClass="entr" presetSubtype="0" fill="hold" nodeType="afterEffect">
                                  <p:stCondLst>
                                    <p:cond delay="0"/>
                                  </p:stCondLst>
                                  <p:childTnLst>
                                    <p:set>
                                      <p:cBhvr>
                                        <p:cTn id="122" dur="1" fill="hold">
                                          <p:stCondLst>
                                            <p:cond delay="0"/>
                                          </p:stCondLst>
                                        </p:cTn>
                                        <p:tgtEl>
                                          <p:spTgt spid="28"/>
                                        </p:tgtEl>
                                        <p:attrNameLst>
                                          <p:attrName>style.visibility</p:attrName>
                                        </p:attrNameLst>
                                      </p:cBhvr>
                                      <p:to>
                                        <p:strVal val="visible"/>
                                      </p:to>
                                    </p:set>
                                    <p:animScale>
                                      <p:cBhvr>
                                        <p:cTn id="123"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4" dur="1000" decel="50000" fill="hold">
                                          <p:stCondLst>
                                            <p:cond delay="0"/>
                                          </p:stCondLst>
                                        </p:cTn>
                                        <p:tgtEl>
                                          <p:spTgt spid="28"/>
                                        </p:tgtEl>
                                        <p:attrNameLst>
                                          <p:attrName>ppt_x</p:attrName>
                                          <p:attrName>ppt_y</p:attrName>
                                        </p:attrNameLst>
                                      </p:cBhvr>
                                    </p:animMotion>
                                    <p:animEffect transition="in" filter="fade">
                                      <p:cBhvr>
                                        <p:cTn id="125" dur="1000"/>
                                        <p:tgtEl>
                                          <p:spTgt spid="28"/>
                                        </p:tgtEl>
                                      </p:cBhvr>
                                    </p:animEffect>
                                  </p:childTnLst>
                                </p:cTn>
                              </p:par>
                            </p:childTnLst>
                          </p:cTn>
                        </p:par>
                      </p:childTnLst>
                    </p:cTn>
                  </p:par>
                  <p:par>
                    <p:cTn id="126" fill="hold">
                      <p:stCondLst>
                        <p:cond delay="indefinite"/>
                      </p:stCondLst>
                      <p:childTnLst>
                        <p:par>
                          <p:cTn id="127" fill="hold">
                            <p:stCondLst>
                              <p:cond delay="0"/>
                            </p:stCondLst>
                            <p:childTnLst>
                              <p:par>
                                <p:cTn id="128" presetID="53" presetClass="entr" presetSubtype="16" fill="hold" grpId="0" nodeType="clickEffect">
                                  <p:stCondLst>
                                    <p:cond delay="0"/>
                                  </p:stCondLst>
                                  <p:childTnLst>
                                    <p:set>
                                      <p:cBhvr>
                                        <p:cTn id="129" dur="1" fill="hold">
                                          <p:stCondLst>
                                            <p:cond delay="0"/>
                                          </p:stCondLst>
                                        </p:cTn>
                                        <p:tgtEl>
                                          <p:spTgt spid="19">
                                            <p:graphicEl>
                                              <a:dgm id="{A7F771CB-6ECF-4181-B787-A703C899ED15}"/>
                                            </p:graphicEl>
                                          </p:spTgt>
                                        </p:tgtEl>
                                        <p:attrNameLst>
                                          <p:attrName>style.visibility</p:attrName>
                                        </p:attrNameLst>
                                      </p:cBhvr>
                                      <p:to>
                                        <p:strVal val="visible"/>
                                      </p:to>
                                    </p:set>
                                    <p:anim calcmode="lin" valueType="num">
                                      <p:cBhvr>
                                        <p:cTn id="130" dur="500" fill="hold"/>
                                        <p:tgtEl>
                                          <p:spTgt spid="19">
                                            <p:graphicEl>
                                              <a:dgm id="{A7F771CB-6ECF-4181-B787-A703C899ED15}"/>
                                            </p:graphicEl>
                                          </p:spTgt>
                                        </p:tgtEl>
                                        <p:attrNameLst>
                                          <p:attrName>ppt_w</p:attrName>
                                        </p:attrNameLst>
                                      </p:cBhvr>
                                      <p:tavLst>
                                        <p:tav tm="0">
                                          <p:val>
                                            <p:fltVal val="0"/>
                                          </p:val>
                                        </p:tav>
                                        <p:tav tm="100000">
                                          <p:val>
                                            <p:strVal val="#ppt_w"/>
                                          </p:val>
                                        </p:tav>
                                      </p:tavLst>
                                    </p:anim>
                                    <p:anim calcmode="lin" valueType="num">
                                      <p:cBhvr>
                                        <p:cTn id="131" dur="500" fill="hold"/>
                                        <p:tgtEl>
                                          <p:spTgt spid="19">
                                            <p:graphicEl>
                                              <a:dgm id="{A7F771CB-6ECF-4181-B787-A703C899ED15}"/>
                                            </p:graphicEl>
                                          </p:spTgt>
                                        </p:tgtEl>
                                        <p:attrNameLst>
                                          <p:attrName>ppt_h</p:attrName>
                                        </p:attrNameLst>
                                      </p:cBhvr>
                                      <p:tavLst>
                                        <p:tav tm="0">
                                          <p:val>
                                            <p:fltVal val="0"/>
                                          </p:val>
                                        </p:tav>
                                        <p:tav tm="100000">
                                          <p:val>
                                            <p:strVal val="#ppt_h"/>
                                          </p:val>
                                        </p:tav>
                                      </p:tavLst>
                                    </p:anim>
                                    <p:animEffect transition="in" filter="fade">
                                      <p:cBhvr>
                                        <p:cTn id="132" dur="500"/>
                                        <p:tgtEl>
                                          <p:spTgt spid="19">
                                            <p:graphicEl>
                                              <a:dgm id="{A7F771CB-6ECF-4181-B787-A703C899ED15}"/>
                                            </p:graphicEl>
                                          </p:spTgt>
                                        </p:tgtEl>
                                      </p:cBhvr>
                                    </p:animEffect>
                                  </p:childTnLst>
                                  <p:subTnLst>
                                    <p:audio>
                                      <p:cMediaNode>
                                        <p:cTn display="0" masterRel="sameClick">
                                          <p:stCondLst>
                                            <p:cond evt="begin" delay="0">
                                              <p:tn val="128"/>
                                            </p:cond>
                                          </p:stCondLst>
                                          <p:endCondLst>
                                            <p:cond evt="onStopAudio" delay="0">
                                              <p:tgtEl>
                                                <p:sldTgt/>
                                              </p:tgtEl>
                                            </p:cond>
                                          </p:endCondLst>
                                        </p:cTn>
                                        <p:tgtEl>
                                          <p:sndTgt r:embed="rId2" name="arrow.wav"/>
                                        </p:tgtEl>
                                      </p:cMediaNode>
                                    </p:audio>
                                  </p:subTnLst>
                                </p:cTn>
                              </p:par>
                              <p:par>
                                <p:cTn id="133" presetID="53" presetClass="entr" presetSubtype="16" fill="hold" grpId="0" nodeType="withEffect">
                                  <p:stCondLst>
                                    <p:cond delay="0"/>
                                  </p:stCondLst>
                                  <p:childTnLst>
                                    <p:set>
                                      <p:cBhvr>
                                        <p:cTn id="134" dur="1" fill="hold">
                                          <p:stCondLst>
                                            <p:cond delay="0"/>
                                          </p:stCondLst>
                                        </p:cTn>
                                        <p:tgtEl>
                                          <p:spTgt spid="19">
                                            <p:graphicEl>
                                              <a:dgm id="{E1FF7AC0-EC23-4452-AC9E-14CC906D7166}"/>
                                            </p:graphicEl>
                                          </p:spTgt>
                                        </p:tgtEl>
                                        <p:attrNameLst>
                                          <p:attrName>style.visibility</p:attrName>
                                        </p:attrNameLst>
                                      </p:cBhvr>
                                      <p:to>
                                        <p:strVal val="visible"/>
                                      </p:to>
                                    </p:set>
                                    <p:anim calcmode="lin" valueType="num">
                                      <p:cBhvr>
                                        <p:cTn id="135" dur="500" fill="hold"/>
                                        <p:tgtEl>
                                          <p:spTgt spid="19">
                                            <p:graphicEl>
                                              <a:dgm id="{E1FF7AC0-EC23-4452-AC9E-14CC906D7166}"/>
                                            </p:graphicEl>
                                          </p:spTgt>
                                        </p:tgtEl>
                                        <p:attrNameLst>
                                          <p:attrName>ppt_w</p:attrName>
                                        </p:attrNameLst>
                                      </p:cBhvr>
                                      <p:tavLst>
                                        <p:tav tm="0">
                                          <p:val>
                                            <p:fltVal val="0"/>
                                          </p:val>
                                        </p:tav>
                                        <p:tav tm="100000">
                                          <p:val>
                                            <p:strVal val="#ppt_w"/>
                                          </p:val>
                                        </p:tav>
                                      </p:tavLst>
                                    </p:anim>
                                    <p:anim calcmode="lin" valueType="num">
                                      <p:cBhvr>
                                        <p:cTn id="136" dur="500" fill="hold"/>
                                        <p:tgtEl>
                                          <p:spTgt spid="19">
                                            <p:graphicEl>
                                              <a:dgm id="{E1FF7AC0-EC23-4452-AC9E-14CC906D7166}"/>
                                            </p:graphicEl>
                                          </p:spTgt>
                                        </p:tgtEl>
                                        <p:attrNameLst>
                                          <p:attrName>ppt_h</p:attrName>
                                        </p:attrNameLst>
                                      </p:cBhvr>
                                      <p:tavLst>
                                        <p:tav tm="0">
                                          <p:val>
                                            <p:fltVal val="0"/>
                                          </p:val>
                                        </p:tav>
                                        <p:tav tm="100000">
                                          <p:val>
                                            <p:strVal val="#ppt_h"/>
                                          </p:val>
                                        </p:tav>
                                      </p:tavLst>
                                    </p:anim>
                                    <p:animEffect transition="in" filter="fade">
                                      <p:cBhvr>
                                        <p:cTn id="137" dur="500"/>
                                        <p:tgtEl>
                                          <p:spTgt spid="19">
                                            <p:graphicEl>
                                              <a:dgm id="{E1FF7AC0-EC23-4452-AC9E-14CC906D7166}"/>
                                            </p:graphicEl>
                                          </p:spTgt>
                                        </p:tgtEl>
                                      </p:cBhvr>
                                    </p:animEffect>
                                  </p:childTnLst>
                                  <p:subTnLst>
                                    <p:audio>
                                      <p:cMediaNode>
                                        <p:cTn display="0" masterRel="sameClick">
                                          <p:stCondLst>
                                            <p:cond evt="begin" delay="0">
                                              <p:tn val="133"/>
                                            </p:cond>
                                          </p:stCondLst>
                                          <p:endCondLst>
                                            <p:cond evt="onStopAudio" delay="0">
                                              <p:tgtEl>
                                                <p:sldTgt/>
                                              </p:tgtEl>
                                            </p:cond>
                                          </p:endCondLst>
                                        </p:cTn>
                                        <p:tgtEl>
                                          <p:sndTgt r:embed="rId2" name="arrow.wav"/>
                                        </p:tgtEl>
                                      </p:cMediaNode>
                                    </p:audio>
                                  </p:subTnLst>
                                </p:cTn>
                              </p:par>
                            </p:childTnLst>
                          </p:cTn>
                        </p:par>
                      </p:childTnLst>
                    </p:cTn>
                  </p:par>
                  <p:par>
                    <p:cTn id="138" fill="hold">
                      <p:stCondLst>
                        <p:cond delay="indefinite"/>
                      </p:stCondLst>
                      <p:childTnLst>
                        <p:par>
                          <p:cTn id="139" fill="hold">
                            <p:stCondLst>
                              <p:cond delay="0"/>
                            </p:stCondLst>
                            <p:childTnLst>
                              <p:par>
                                <p:cTn id="140" presetID="53" presetClass="entr" presetSubtype="16" fill="hold" grpId="0" nodeType="clickEffect">
                                  <p:stCondLst>
                                    <p:cond delay="0"/>
                                  </p:stCondLst>
                                  <p:childTnLst>
                                    <p:set>
                                      <p:cBhvr>
                                        <p:cTn id="141" dur="1" fill="hold">
                                          <p:stCondLst>
                                            <p:cond delay="0"/>
                                          </p:stCondLst>
                                        </p:cTn>
                                        <p:tgtEl>
                                          <p:spTgt spid="19">
                                            <p:graphicEl>
                                              <a:dgm id="{2FAEC207-9C92-443A-98BE-99692BAABB8F}"/>
                                            </p:graphicEl>
                                          </p:spTgt>
                                        </p:tgtEl>
                                        <p:attrNameLst>
                                          <p:attrName>style.visibility</p:attrName>
                                        </p:attrNameLst>
                                      </p:cBhvr>
                                      <p:to>
                                        <p:strVal val="visible"/>
                                      </p:to>
                                    </p:set>
                                    <p:anim calcmode="lin" valueType="num">
                                      <p:cBhvr>
                                        <p:cTn id="142" dur="500" fill="hold"/>
                                        <p:tgtEl>
                                          <p:spTgt spid="19">
                                            <p:graphicEl>
                                              <a:dgm id="{2FAEC207-9C92-443A-98BE-99692BAABB8F}"/>
                                            </p:graphicEl>
                                          </p:spTgt>
                                        </p:tgtEl>
                                        <p:attrNameLst>
                                          <p:attrName>ppt_w</p:attrName>
                                        </p:attrNameLst>
                                      </p:cBhvr>
                                      <p:tavLst>
                                        <p:tav tm="0">
                                          <p:val>
                                            <p:fltVal val="0"/>
                                          </p:val>
                                        </p:tav>
                                        <p:tav tm="100000">
                                          <p:val>
                                            <p:strVal val="#ppt_w"/>
                                          </p:val>
                                        </p:tav>
                                      </p:tavLst>
                                    </p:anim>
                                    <p:anim calcmode="lin" valueType="num">
                                      <p:cBhvr>
                                        <p:cTn id="143" dur="500" fill="hold"/>
                                        <p:tgtEl>
                                          <p:spTgt spid="19">
                                            <p:graphicEl>
                                              <a:dgm id="{2FAEC207-9C92-443A-98BE-99692BAABB8F}"/>
                                            </p:graphicEl>
                                          </p:spTgt>
                                        </p:tgtEl>
                                        <p:attrNameLst>
                                          <p:attrName>ppt_h</p:attrName>
                                        </p:attrNameLst>
                                      </p:cBhvr>
                                      <p:tavLst>
                                        <p:tav tm="0">
                                          <p:val>
                                            <p:fltVal val="0"/>
                                          </p:val>
                                        </p:tav>
                                        <p:tav tm="100000">
                                          <p:val>
                                            <p:strVal val="#ppt_h"/>
                                          </p:val>
                                        </p:tav>
                                      </p:tavLst>
                                    </p:anim>
                                    <p:animEffect transition="in" filter="fade">
                                      <p:cBhvr>
                                        <p:cTn id="144" dur="500"/>
                                        <p:tgtEl>
                                          <p:spTgt spid="19">
                                            <p:graphicEl>
                                              <a:dgm id="{2FAEC207-9C92-443A-98BE-99692BAABB8F}"/>
                                            </p:graphicEl>
                                          </p:spTgt>
                                        </p:tgtEl>
                                      </p:cBhvr>
                                    </p:animEffect>
                                  </p:childTnLst>
                                  <p:subTnLst>
                                    <p:audio>
                                      <p:cMediaNode>
                                        <p:cTn display="0" masterRel="sameClick">
                                          <p:stCondLst>
                                            <p:cond evt="begin" delay="0">
                                              <p:tn val="140"/>
                                            </p:cond>
                                          </p:stCondLst>
                                          <p:endCondLst>
                                            <p:cond evt="onStopAudio" delay="0">
                                              <p:tgtEl>
                                                <p:sldTgt/>
                                              </p:tgtEl>
                                            </p:cond>
                                          </p:endCondLst>
                                        </p:cTn>
                                        <p:tgtEl>
                                          <p:sndTgt r:embed="rId2" name="arrow.wav"/>
                                        </p:tgtEl>
                                      </p:cMediaNode>
                                    </p:audio>
                                  </p:subTnLst>
                                </p:cTn>
                              </p:par>
                            </p:childTnLst>
                          </p:cTn>
                        </p:par>
                        <p:par>
                          <p:cTn id="145" fill="hold">
                            <p:stCondLst>
                              <p:cond delay="500"/>
                            </p:stCondLst>
                            <p:childTnLst>
                              <p:par>
                                <p:cTn id="146" presetID="52" presetClass="entr" presetSubtype="0" fill="hold" nodeType="afterEffect">
                                  <p:stCondLst>
                                    <p:cond delay="0"/>
                                  </p:stCondLst>
                                  <p:childTnLst>
                                    <p:set>
                                      <p:cBhvr>
                                        <p:cTn id="147" dur="1" fill="hold">
                                          <p:stCondLst>
                                            <p:cond delay="0"/>
                                          </p:stCondLst>
                                        </p:cTn>
                                        <p:tgtEl>
                                          <p:spTgt spid="29"/>
                                        </p:tgtEl>
                                        <p:attrNameLst>
                                          <p:attrName>style.visibility</p:attrName>
                                        </p:attrNameLst>
                                      </p:cBhvr>
                                      <p:to>
                                        <p:strVal val="visible"/>
                                      </p:to>
                                    </p:set>
                                    <p:animScale>
                                      <p:cBhvr>
                                        <p:cTn id="148"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9" dur="1000" decel="50000" fill="hold">
                                          <p:stCondLst>
                                            <p:cond delay="0"/>
                                          </p:stCondLst>
                                        </p:cTn>
                                        <p:tgtEl>
                                          <p:spTgt spid="29"/>
                                        </p:tgtEl>
                                        <p:attrNameLst>
                                          <p:attrName>ppt_x</p:attrName>
                                          <p:attrName>ppt_y</p:attrName>
                                        </p:attrNameLst>
                                      </p:cBhvr>
                                    </p:animMotion>
                                    <p:animEffect transition="in" filter="fade">
                                      <p:cBhvr>
                                        <p:cTn id="150" dur="1000"/>
                                        <p:tgtEl>
                                          <p:spTgt spid="29"/>
                                        </p:tgtEl>
                                      </p:cBhvr>
                                    </p:animEffect>
                                  </p:childTnLst>
                                </p:cTn>
                              </p:par>
                            </p:childTnLst>
                          </p:cTn>
                        </p:par>
                      </p:childTnLst>
                    </p:cTn>
                  </p:par>
                  <p:par>
                    <p:cTn id="151" fill="hold">
                      <p:stCondLst>
                        <p:cond delay="indefinite"/>
                      </p:stCondLst>
                      <p:childTnLst>
                        <p:par>
                          <p:cTn id="152" fill="hold">
                            <p:stCondLst>
                              <p:cond delay="0"/>
                            </p:stCondLst>
                            <p:childTnLst>
                              <p:par>
                                <p:cTn id="153" presetID="53" presetClass="entr" presetSubtype="16" fill="hold" grpId="0" nodeType="clickEffect">
                                  <p:stCondLst>
                                    <p:cond delay="0"/>
                                  </p:stCondLst>
                                  <p:childTnLst>
                                    <p:set>
                                      <p:cBhvr>
                                        <p:cTn id="154" dur="1" fill="hold">
                                          <p:stCondLst>
                                            <p:cond delay="0"/>
                                          </p:stCondLst>
                                        </p:cTn>
                                        <p:tgtEl>
                                          <p:spTgt spid="19">
                                            <p:graphicEl>
                                              <a:dgm id="{31791F47-DDD8-4527-AD75-926925ADA5D0}"/>
                                            </p:graphicEl>
                                          </p:spTgt>
                                        </p:tgtEl>
                                        <p:attrNameLst>
                                          <p:attrName>style.visibility</p:attrName>
                                        </p:attrNameLst>
                                      </p:cBhvr>
                                      <p:to>
                                        <p:strVal val="visible"/>
                                      </p:to>
                                    </p:set>
                                    <p:anim calcmode="lin" valueType="num">
                                      <p:cBhvr>
                                        <p:cTn id="155" dur="500" fill="hold"/>
                                        <p:tgtEl>
                                          <p:spTgt spid="19">
                                            <p:graphicEl>
                                              <a:dgm id="{31791F47-DDD8-4527-AD75-926925ADA5D0}"/>
                                            </p:graphicEl>
                                          </p:spTgt>
                                        </p:tgtEl>
                                        <p:attrNameLst>
                                          <p:attrName>ppt_w</p:attrName>
                                        </p:attrNameLst>
                                      </p:cBhvr>
                                      <p:tavLst>
                                        <p:tav tm="0">
                                          <p:val>
                                            <p:fltVal val="0"/>
                                          </p:val>
                                        </p:tav>
                                        <p:tav tm="100000">
                                          <p:val>
                                            <p:strVal val="#ppt_w"/>
                                          </p:val>
                                        </p:tav>
                                      </p:tavLst>
                                    </p:anim>
                                    <p:anim calcmode="lin" valueType="num">
                                      <p:cBhvr>
                                        <p:cTn id="156" dur="500" fill="hold"/>
                                        <p:tgtEl>
                                          <p:spTgt spid="19">
                                            <p:graphicEl>
                                              <a:dgm id="{31791F47-DDD8-4527-AD75-926925ADA5D0}"/>
                                            </p:graphicEl>
                                          </p:spTgt>
                                        </p:tgtEl>
                                        <p:attrNameLst>
                                          <p:attrName>ppt_h</p:attrName>
                                        </p:attrNameLst>
                                      </p:cBhvr>
                                      <p:tavLst>
                                        <p:tav tm="0">
                                          <p:val>
                                            <p:fltVal val="0"/>
                                          </p:val>
                                        </p:tav>
                                        <p:tav tm="100000">
                                          <p:val>
                                            <p:strVal val="#ppt_h"/>
                                          </p:val>
                                        </p:tav>
                                      </p:tavLst>
                                    </p:anim>
                                    <p:animEffect transition="in" filter="fade">
                                      <p:cBhvr>
                                        <p:cTn id="157" dur="500"/>
                                        <p:tgtEl>
                                          <p:spTgt spid="19">
                                            <p:graphicEl>
                                              <a:dgm id="{31791F47-DDD8-4527-AD75-926925ADA5D0}"/>
                                            </p:graphicEl>
                                          </p:spTgt>
                                        </p:tgtEl>
                                      </p:cBhvr>
                                    </p:animEffect>
                                  </p:childTnLst>
                                  <p:subTnLst>
                                    <p:audio>
                                      <p:cMediaNode>
                                        <p:cTn display="0" masterRel="sameClick">
                                          <p:stCondLst>
                                            <p:cond evt="begin" delay="0">
                                              <p:tn val="153"/>
                                            </p:cond>
                                          </p:stCondLst>
                                          <p:endCondLst>
                                            <p:cond evt="onStopAudio" delay="0">
                                              <p:tgtEl>
                                                <p:sldTgt/>
                                              </p:tgtEl>
                                            </p:cond>
                                          </p:endCondLst>
                                        </p:cTn>
                                        <p:tgtEl>
                                          <p:sndTgt r:embed="rId2" name="arrow.wav"/>
                                        </p:tgtEl>
                                      </p:cMediaNode>
                                    </p:audio>
                                  </p:subTnLst>
                                </p:cTn>
                              </p:par>
                            </p:childTnLst>
                          </p:cTn>
                        </p:par>
                        <p:par>
                          <p:cTn id="158" fill="hold">
                            <p:stCondLst>
                              <p:cond delay="500"/>
                            </p:stCondLst>
                            <p:childTnLst>
                              <p:par>
                                <p:cTn id="159" presetID="52" presetClass="entr" presetSubtype="0" fill="hold" nodeType="afterEffect">
                                  <p:stCondLst>
                                    <p:cond delay="0"/>
                                  </p:stCondLst>
                                  <p:childTnLst>
                                    <p:set>
                                      <p:cBhvr>
                                        <p:cTn id="160" dur="1" fill="hold">
                                          <p:stCondLst>
                                            <p:cond delay="0"/>
                                          </p:stCondLst>
                                        </p:cTn>
                                        <p:tgtEl>
                                          <p:spTgt spid="27"/>
                                        </p:tgtEl>
                                        <p:attrNameLst>
                                          <p:attrName>style.visibility</p:attrName>
                                        </p:attrNameLst>
                                      </p:cBhvr>
                                      <p:to>
                                        <p:strVal val="visible"/>
                                      </p:to>
                                    </p:set>
                                    <p:animScale>
                                      <p:cBhvr>
                                        <p:cTn id="161"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2" dur="1000" decel="50000" fill="hold">
                                          <p:stCondLst>
                                            <p:cond delay="0"/>
                                          </p:stCondLst>
                                        </p:cTn>
                                        <p:tgtEl>
                                          <p:spTgt spid="27"/>
                                        </p:tgtEl>
                                        <p:attrNameLst>
                                          <p:attrName>ppt_x</p:attrName>
                                          <p:attrName>ppt_y</p:attrName>
                                        </p:attrNameLst>
                                      </p:cBhvr>
                                    </p:animMotion>
                                    <p:animEffect transition="in" filter="fade">
                                      <p:cBhvr>
                                        <p:cTn id="163" dur="1000"/>
                                        <p:tgtEl>
                                          <p:spTgt spid="27"/>
                                        </p:tgtEl>
                                      </p:cBhvr>
                                    </p:animEffect>
                                  </p:childTnLst>
                                </p:cTn>
                              </p:par>
                            </p:childTnLst>
                          </p:cTn>
                        </p:par>
                      </p:childTnLst>
                    </p:cTn>
                  </p:par>
                  <p:par>
                    <p:cTn id="164" fill="hold">
                      <p:stCondLst>
                        <p:cond delay="indefinite"/>
                      </p:stCondLst>
                      <p:childTnLst>
                        <p:par>
                          <p:cTn id="165" fill="hold">
                            <p:stCondLst>
                              <p:cond delay="0"/>
                            </p:stCondLst>
                            <p:childTnLst>
                              <p:par>
                                <p:cTn id="166" presetID="53" presetClass="entr" presetSubtype="16" fill="hold" grpId="0" nodeType="clickEffect">
                                  <p:stCondLst>
                                    <p:cond delay="0"/>
                                  </p:stCondLst>
                                  <p:childTnLst>
                                    <p:set>
                                      <p:cBhvr>
                                        <p:cTn id="167" dur="1" fill="hold">
                                          <p:stCondLst>
                                            <p:cond delay="0"/>
                                          </p:stCondLst>
                                        </p:cTn>
                                        <p:tgtEl>
                                          <p:spTgt spid="19">
                                            <p:graphicEl>
                                              <a:dgm id="{56BF1A64-9B01-4E47-808F-65E71E0D349A}"/>
                                            </p:graphicEl>
                                          </p:spTgt>
                                        </p:tgtEl>
                                        <p:attrNameLst>
                                          <p:attrName>style.visibility</p:attrName>
                                        </p:attrNameLst>
                                      </p:cBhvr>
                                      <p:to>
                                        <p:strVal val="visible"/>
                                      </p:to>
                                    </p:set>
                                    <p:anim calcmode="lin" valueType="num">
                                      <p:cBhvr>
                                        <p:cTn id="168" dur="500" fill="hold"/>
                                        <p:tgtEl>
                                          <p:spTgt spid="19">
                                            <p:graphicEl>
                                              <a:dgm id="{56BF1A64-9B01-4E47-808F-65E71E0D349A}"/>
                                            </p:graphicEl>
                                          </p:spTgt>
                                        </p:tgtEl>
                                        <p:attrNameLst>
                                          <p:attrName>ppt_w</p:attrName>
                                        </p:attrNameLst>
                                      </p:cBhvr>
                                      <p:tavLst>
                                        <p:tav tm="0">
                                          <p:val>
                                            <p:fltVal val="0"/>
                                          </p:val>
                                        </p:tav>
                                        <p:tav tm="100000">
                                          <p:val>
                                            <p:strVal val="#ppt_w"/>
                                          </p:val>
                                        </p:tav>
                                      </p:tavLst>
                                    </p:anim>
                                    <p:anim calcmode="lin" valueType="num">
                                      <p:cBhvr>
                                        <p:cTn id="169" dur="500" fill="hold"/>
                                        <p:tgtEl>
                                          <p:spTgt spid="19">
                                            <p:graphicEl>
                                              <a:dgm id="{56BF1A64-9B01-4E47-808F-65E71E0D349A}"/>
                                            </p:graphicEl>
                                          </p:spTgt>
                                        </p:tgtEl>
                                        <p:attrNameLst>
                                          <p:attrName>ppt_h</p:attrName>
                                        </p:attrNameLst>
                                      </p:cBhvr>
                                      <p:tavLst>
                                        <p:tav tm="0">
                                          <p:val>
                                            <p:fltVal val="0"/>
                                          </p:val>
                                        </p:tav>
                                        <p:tav tm="100000">
                                          <p:val>
                                            <p:strVal val="#ppt_h"/>
                                          </p:val>
                                        </p:tav>
                                      </p:tavLst>
                                    </p:anim>
                                    <p:animEffect transition="in" filter="fade">
                                      <p:cBhvr>
                                        <p:cTn id="170" dur="500"/>
                                        <p:tgtEl>
                                          <p:spTgt spid="19">
                                            <p:graphicEl>
                                              <a:dgm id="{56BF1A64-9B01-4E47-808F-65E71E0D349A}"/>
                                            </p:graphicEl>
                                          </p:spTgt>
                                        </p:tgtEl>
                                      </p:cBhvr>
                                    </p:animEffect>
                                  </p:childTnLst>
                                  <p:subTnLst>
                                    <p:audio>
                                      <p:cMediaNode>
                                        <p:cTn display="0" masterRel="sameClick">
                                          <p:stCondLst>
                                            <p:cond evt="begin" delay="0">
                                              <p:tn val="166"/>
                                            </p:cond>
                                          </p:stCondLst>
                                          <p:endCondLst>
                                            <p:cond evt="onStopAudio" delay="0">
                                              <p:tgtEl>
                                                <p:sldTgt/>
                                              </p:tgtEl>
                                            </p:cond>
                                          </p:endCondLst>
                                        </p:cTn>
                                        <p:tgtEl>
                                          <p:sndTgt r:embed="rId2" name="arrow.wav"/>
                                        </p:tgtEl>
                                      </p:cMediaNode>
                                    </p:audio>
                                  </p:subTnLst>
                                </p:cTn>
                              </p:par>
                            </p:childTnLst>
                          </p:cTn>
                        </p:par>
                        <p:par>
                          <p:cTn id="171" fill="hold">
                            <p:stCondLst>
                              <p:cond delay="2000"/>
                            </p:stCondLst>
                            <p:childTnLst>
                              <p:par>
                                <p:cTn id="172" presetID="52" presetClass="entr" presetSubtype="0" fill="hold" nodeType="afterEffect">
                                  <p:stCondLst>
                                    <p:cond delay="0"/>
                                  </p:stCondLst>
                                  <p:childTnLst>
                                    <p:set>
                                      <p:cBhvr>
                                        <p:cTn id="173" dur="1" fill="hold">
                                          <p:stCondLst>
                                            <p:cond delay="0"/>
                                          </p:stCondLst>
                                        </p:cTn>
                                        <p:tgtEl>
                                          <p:spTgt spid="26"/>
                                        </p:tgtEl>
                                        <p:attrNameLst>
                                          <p:attrName>style.visibility</p:attrName>
                                        </p:attrNameLst>
                                      </p:cBhvr>
                                      <p:to>
                                        <p:strVal val="visible"/>
                                      </p:to>
                                    </p:set>
                                    <p:animScale>
                                      <p:cBhvr>
                                        <p:cTn id="174"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5" dur="1000" decel="50000" fill="hold">
                                          <p:stCondLst>
                                            <p:cond delay="0"/>
                                          </p:stCondLst>
                                        </p:cTn>
                                        <p:tgtEl>
                                          <p:spTgt spid="26"/>
                                        </p:tgtEl>
                                        <p:attrNameLst>
                                          <p:attrName>ppt_x</p:attrName>
                                          <p:attrName>ppt_y</p:attrName>
                                        </p:attrNameLst>
                                      </p:cBhvr>
                                    </p:animMotion>
                                    <p:animEffect transition="in" filter="fade">
                                      <p:cBhvr>
                                        <p:cTn id="176"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6" grpId="0" animBg="1"/>
      <p:bldP spid="16" grpId="1" animBg="1"/>
      <p:bldP spid="17" grpId="0" animBg="1"/>
      <p:bldP spid="17"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5" grpId="2" animBg="1"/>
      <p:bldP spid="13" grpId="0" animBg="1"/>
      <p:bldP spid="18" grpId="0" animBg="1"/>
      <p:bldGraphic spid="19"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0"/>
            <a:ext cx="9143999" cy="6844862"/>
          </a:xfrm>
          <a:prstGeom prst="rect">
            <a:avLst/>
          </a:prstGeom>
        </p:spPr>
      </p:pic>
      <p:pic>
        <p:nvPicPr>
          <p:cNvPr id="4" name="Picture 3"/>
          <p:cNvPicPr>
            <a:picLocks noChangeAspect="1"/>
          </p:cNvPicPr>
          <p:nvPr/>
        </p:nvPicPr>
        <p:blipFill>
          <a:blip r:embed="rId8">
            <a:duotone>
              <a:prstClr val="black"/>
              <a:srgbClr val="92D050">
                <a:tint val="45000"/>
                <a:satMod val="400000"/>
              </a:srgbClr>
            </a:duotone>
            <a:extLst>
              <a:ext uri="{28A0092B-C50C-407E-A947-70E740481C1C}">
                <a14:useLocalDpi xmlns:a14="http://schemas.microsoft.com/office/drawing/2010/main" val="0"/>
              </a:ext>
            </a:extLst>
          </a:blip>
          <a:stretch>
            <a:fillRect/>
          </a:stretch>
        </p:blipFill>
        <p:spPr>
          <a:xfrm>
            <a:off x="5078286" y="5334000"/>
            <a:ext cx="4065713" cy="1490601"/>
          </a:xfrm>
          <a:prstGeom prst="rect">
            <a:avLst/>
          </a:prstGeom>
        </p:spPr>
      </p:pic>
      <p:pic>
        <p:nvPicPr>
          <p:cNvPr id="3" name="Picture 2"/>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62000" y="0"/>
            <a:ext cx="6761632" cy="5111396"/>
          </a:xfrm>
          <a:prstGeom prst="rect">
            <a:avLst/>
          </a:prstGeom>
        </p:spPr>
      </p:pic>
      <p:pic>
        <p:nvPicPr>
          <p:cNvPr id="6" name="Picture 5"/>
          <p:cNvPicPr>
            <a:picLocks noChangeAspect="1"/>
          </p:cNvPicPr>
          <p:nvPr/>
        </p:nvPicPr>
        <p:blipFill>
          <a:blip r:embed="rId10">
            <a:duotone>
              <a:prstClr val="black"/>
              <a:srgbClr val="92D050">
                <a:tint val="45000"/>
                <a:satMod val="400000"/>
              </a:srgbClr>
            </a:duotone>
            <a:extLst>
              <a:ext uri="{28A0092B-C50C-407E-A947-70E740481C1C}">
                <a14:useLocalDpi xmlns:a14="http://schemas.microsoft.com/office/drawing/2010/main" val="0"/>
              </a:ext>
            </a:extLst>
          </a:blip>
          <a:stretch>
            <a:fillRect/>
          </a:stretch>
        </p:blipFill>
        <p:spPr>
          <a:xfrm>
            <a:off x="762001" y="2343022"/>
            <a:ext cx="6781800" cy="2768373"/>
          </a:xfrm>
          <a:prstGeom prst="rect">
            <a:avLst/>
          </a:prstGeom>
        </p:spPr>
      </p:pic>
      <p:sp>
        <p:nvSpPr>
          <p:cNvPr id="21" name="TextBox 20"/>
          <p:cNvSpPr txBox="1"/>
          <p:nvPr/>
        </p:nvSpPr>
        <p:spPr>
          <a:xfrm>
            <a:off x="7543800" y="6019800"/>
            <a:ext cx="1219200" cy="523220"/>
          </a:xfrm>
          <a:prstGeom prst="rect">
            <a:avLst/>
          </a:prstGeom>
          <a:noFill/>
        </p:spPr>
        <p:txBody>
          <a:bodyPr wrap="square" rtlCol="0">
            <a:spAutoFit/>
          </a:bodyPr>
          <a:lstStyle/>
          <a:p>
            <a:pPr algn="ctr"/>
            <a:r>
              <a:rPr lang="en-GB" sz="2800" b="1" dirty="0" smtClean="0">
                <a:latin typeface="Tw Cen MT" pitchFamily="34" charset="0"/>
              </a:rPr>
              <a:t>Gaul</a:t>
            </a:r>
            <a:endParaRPr lang="en-GB" sz="2800" b="1" dirty="0">
              <a:latin typeface="Tw Cen MT" pitchFamily="34" charset="0"/>
            </a:endParaRPr>
          </a:p>
        </p:txBody>
      </p:sp>
      <p:sp>
        <p:nvSpPr>
          <p:cNvPr id="22" name="TextBox 21"/>
          <p:cNvSpPr txBox="1"/>
          <p:nvPr/>
        </p:nvSpPr>
        <p:spPr>
          <a:xfrm>
            <a:off x="3429000" y="2024365"/>
            <a:ext cx="1219200" cy="523220"/>
          </a:xfrm>
          <a:prstGeom prst="rect">
            <a:avLst/>
          </a:prstGeom>
          <a:noFill/>
        </p:spPr>
        <p:txBody>
          <a:bodyPr wrap="square" rtlCol="0">
            <a:spAutoFit/>
          </a:bodyPr>
          <a:lstStyle/>
          <a:p>
            <a:pPr algn="ctr"/>
            <a:r>
              <a:rPr lang="en-GB" sz="2800" b="1" dirty="0" smtClean="0">
                <a:latin typeface="Tw Cen MT" pitchFamily="34" charset="0"/>
              </a:rPr>
              <a:t>Wales</a:t>
            </a:r>
            <a:endParaRPr lang="en-GB" sz="2800" b="1" dirty="0">
              <a:latin typeface="Tw Cen MT" pitchFamily="34" charset="0"/>
            </a:endParaRPr>
          </a:p>
        </p:txBody>
      </p:sp>
      <p:sp>
        <p:nvSpPr>
          <p:cNvPr id="23" name="TextBox 22"/>
          <p:cNvSpPr txBox="1"/>
          <p:nvPr/>
        </p:nvSpPr>
        <p:spPr>
          <a:xfrm>
            <a:off x="4876800" y="1627558"/>
            <a:ext cx="1219200" cy="523220"/>
          </a:xfrm>
          <a:prstGeom prst="rect">
            <a:avLst/>
          </a:prstGeom>
          <a:noFill/>
        </p:spPr>
        <p:txBody>
          <a:bodyPr wrap="square" rtlCol="0">
            <a:spAutoFit/>
          </a:bodyPr>
          <a:lstStyle/>
          <a:p>
            <a:pPr algn="ctr"/>
            <a:r>
              <a:rPr lang="en-GB" sz="2800" b="1" dirty="0" smtClean="0">
                <a:latin typeface="Tw Cen MT" pitchFamily="34" charset="0"/>
              </a:rPr>
              <a:t>Britain</a:t>
            </a:r>
            <a:endParaRPr lang="en-GB" sz="2800" b="1" dirty="0">
              <a:latin typeface="Tw Cen MT" pitchFamily="34" charset="0"/>
            </a:endParaRPr>
          </a:p>
        </p:txBody>
      </p:sp>
      <p:sp>
        <p:nvSpPr>
          <p:cNvPr id="24" name="Freeform 23"/>
          <p:cNvSpPr/>
          <p:nvPr/>
        </p:nvSpPr>
        <p:spPr>
          <a:xfrm>
            <a:off x="5107421" y="4019550"/>
            <a:ext cx="969529" cy="432307"/>
          </a:xfrm>
          <a:custGeom>
            <a:avLst/>
            <a:gdLst>
              <a:gd name="connsiteX0" fmla="*/ 969529 w 969529"/>
              <a:gd name="connsiteY0" fmla="*/ 428625 h 432307"/>
              <a:gd name="connsiteX1" fmla="*/ 731404 w 969529"/>
              <a:gd name="connsiteY1" fmla="*/ 371475 h 432307"/>
              <a:gd name="connsiteX2" fmla="*/ 712354 w 969529"/>
              <a:gd name="connsiteY2" fmla="*/ 342900 h 432307"/>
              <a:gd name="connsiteX3" fmla="*/ 683779 w 969529"/>
              <a:gd name="connsiteY3" fmla="*/ 266700 h 432307"/>
              <a:gd name="connsiteX4" fmla="*/ 655204 w 969529"/>
              <a:gd name="connsiteY4" fmla="*/ 209550 h 432307"/>
              <a:gd name="connsiteX5" fmla="*/ 617104 w 969529"/>
              <a:gd name="connsiteY5" fmla="*/ 200025 h 432307"/>
              <a:gd name="connsiteX6" fmla="*/ 445654 w 969529"/>
              <a:gd name="connsiteY6" fmla="*/ 209550 h 432307"/>
              <a:gd name="connsiteX7" fmla="*/ 359929 w 969529"/>
              <a:gd name="connsiteY7" fmla="*/ 228600 h 432307"/>
              <a:gd name="connsiteX8" fmla="*/ 340879 w 969529"/>
              <a:gd name="connsiteY8" fmla="*/ 257175 h 432307"/>
              <a:gd name="connsiteX9" fmla="*/ 312304 w 969529"/>
              <a:gd name="connsiteY9" fmla="*/ 266700 h 432307"/>
              <a:gd name="connsiteX10" fmla="*/ 17029 w 969529"/>
              <a:gd name="connsiteY10" fmla="*/ 238125 h 432307"/>
              <a:gd name="connsiteX11" fmla="*/ 7504 w 969529"/>
              <a:gd name="connsiteY11" fmla="*/ 0 h 43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9529" h="432307">
                <a:moveTo>
                  <a:pt x="969529" y="428625"/>
                </a:moveTo>
                <a:cubicBezTo>
                  <a:pt x="606432" y="398367"/>
                  <a:pt x="780267" y="485489"/>
                  <a:pt x="731404" y="371475"/>
                </a:cubicBezTo>
                <a:cubicBezTo>
                  <a:pt x="726895" y="360953"/>
                  <a:pt x="718704" y="352425"/>
                  <a:pt x="712354" y="342900"/>
                </a:cubicBezTo>
                <a:cubicBezTo>
                  <a:pt x="693977" y="251016"/>
                  <a:pt x="716481" y="332104"/>
                  <a:pt x="683779" y="266700"/>
                </a:cubicBezTo>
                <a:cubicBezTo>
                  <a:pt x="674271" y="247683"/>
                  <a:pt x="675677" y="223199"/>
                  <a:pt x="655204" y="209550"/>
                </a:cubicBezTo>
                <a:cubicBezTo>
                  <a:pt x="644312" y="202288"/>
                  <a:pt x="629804" y="203200"/>
                  <a:pt x="617104" y="200025"/>
                </a:cubicBezTo>
                <a:cubicBezTo>
                  <a:pt x="559954" y="203200"/>
                  <a:pt x="502677" y="204591"/>
                  <a:pt x="445654" y="209550"/>
                </a:cubicBezTo>
                <a:cubicBezTo>
                  <a:pt x="427112" y="211162"/>
                  <a:pt x="379838" y="223623"/>
                  <a:pt x="359929" y="228600"/>
                </a:cubicBezTo>
                <a:cubicBezTo>
                  <a:pt x="353579" y="238125"/>
                  <a:pt x="349818" y="250024"/>
                  <a:pt x="340879" y="257175"/>
                </a:cubicBezTo>
                <a:cubicBezTo>
                  <a:pt x="333039" y="263447"/>
                  <a:pt x="322327" y="267290"/>
                  <a:pt x="312304" y="266700"/>
                </a:cubicBezTo>
                <a:cubicBezTo>
                  <a:pt x="213590" y="260893"/>
                  <a:pt x="17029" y="238125"/>
                  <a:pt x="17029" y="238125"/>
                </a:cubicBezTo>
                <a:cubicBezTo>
                  <a:pt x="-14585" y="143284"/>
                  <a:pt x="7504" y="219590"/>
                  <a:pt x="7504" y="0"/>
                </a:cubicBez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5988000" y="4387800"/>
            <a:ext cx="108000" cy="108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4876800" y="4419600"/>
            <a:ext cx="1905000" cy="646331"/>
          </a:xfrm>
          <a:prstGeom prst="rect">
            <a:avLst/>
          </a:prstGeom>
          <a:noFill/>
        </p:spPr>
        <p:txBody>
          <a:bodyPr wrap="square" rtlCol="0">
            <a:spAutoFit/>
          </a:bodyPr>
          <a:lstStyle/>
          <a:p>
            <a:pPr algn="ctr"/>
            <a:r>
              <a:rPr lang="en-GB" b="1" dirty="0" smtClean="0">
                <a:latin typeface="Tw Cen MT" pitchFamily="34" charset="0"/>
              </a:rPr>
              <a:t>London</a:t>
            </a:r>
          </a:p>
          <a:p>
            <a:pPr algn="ctr"/>
            <a:r>
              <a:rPr lang="en-GB" i="1" dirty="0" err="1" smtClean="0">
                <a:latin typeface="Tw Cen MT" pitchFamily="34" charset="0"/>
              </a:rPr>
              <a:t>Londinium</a:t>
            </a:r>
            <a:endParaRPr lang="en-GB" i="1" dirty="0">
              <a:latin typeface="Tw Cen MT" pitchFamily="34" charset="0"/>
            </a:endParaRPr>
          </a:p>
        </p:txBody>
      </p:sp>
      <p:sp>
        <p:nvSpPr>
          <p:cNvPr id="27" name="Freeform 26"/>
          <p:cNvSpPr/>
          <p:nvPr/>
        </p:nvSpPr>
        <p:spPr>
          <a:xfrm>
            <a:off x="6543675" y="2838450"/>
            <a:ext cx="1047750" cy="971550"/>
          </a:xfrm>
          <a:custGeom>
            <a:avLst/>
            <a:gdLst>
              <a:gd name="connsiteX0" fmla="*/ 304800 w 1047750"/>
              <a:gd name="connsiteY0" fmla="*/ 342900 h 771525"/>
              <a:gd name="connsiteX1" fmla="*/ 285750 w 1047750"/>
              <a:gd name="connsiteY1" fmla="*/ 295275 h 771525"/>
              <a:gd name="connsiteX2" fmla="*/ 276225 w 1047750"/>
              <a:gd name="connsiteY2" fmla="*/ 247650 h 771525"/>
              <a:gd name="connsiteX3" fmla="*/ 257175 w 1047750"/>
              <a:gd name="connsiteY3" fmla="*/ 219075 h 771525"/>
              <a:gd name="connsiteX4" fmla="*/ 266700 w 1047750"/>
              <a:gd name="connsiteY4" fmla="*/ 152400 h 771525"/>
              <a:gd name="connsiteX5" fmla="*/ 304800 w 1047750"/>
              <a:gd name="connsiteY5" fmla="*/ 133350 h 771525"/>
              <a:gd name="connsiteX6" fmla="*/ 361950 w 1047750"/>
              <a:gd name="connsiteY6" fmla="*/ 104775 h 771525"/>
              <a:gd name="connsiteX7" fmla="*/ 390525 w 1047750"/>
              <a:gd name="connsiteY7" fmla="*/ 76200 h 771525"/>
              <a:gd name="connsiteX8" fmla="*/ 419100 w 1047750"/>
              <a:gd name="connsiteY8" fmla="*/ 57150 h 771525"/>
              <a:gd name="connsiteX9" fmla="*/ 428625 w 1047750"/>
              <a:gd name="connsiteY9" fmla="*/ 0 h 771525"/>
              <a:gd name="connsiteX10" fmla="*/ 466725 w 1047750"/>
              <a:gd name="connsiteY10" fmla="*/ 47625 h 771525"/>
              <a:gd name="connsiteX11" fmla="*/ 542925 w 1047750"/>
              <a:gd name="connsiteY11" fmla="*/ 85725 h 771525"/>
              <a:gd name="connsiteX12" fmla="*/ 571500 w 1047750"/>
              <a:gd name="connsiteY12" fmla="*/ 104775 h 771525"/>
              <a:gd name="connsiteX13" fmla="*/ 676275 w 1047750"/>
              <a:gd name="connsiteY13" fmla="*/ 114300 h 771525"/>
              <a:gd name="connsiteX14" fmla="*/ 742950 w 1047750"/>
              <a:gd name="connsiteY14" fmla="*/ 123825 h 771525"/>
              <a:gd name="connsiteX15" fmla="*/ 828675 w 1047750"/>
              <a:gd name="connsiteY15" fmla="*/ 209550 h 771525"/>
              <a:gd name="connsiteX16" fmla="*/ 857250 w 1047750"/>
              <a:gd name="connsiteY16" fmla="*/ 238125 h 771525"/>
              <a:gd name="connsiteX17" fmla="*/ 885825 w 1047750"/>
              <a:gd name="connsiteY17" fmla="*/ 257175 h 771525"/>
              <a:gd name="connsiteX18" fmla="*/ 962025 w 1047750"/>
              <a:gd name="connsiteY18" fmla="*/ 295275 h 771525"/>
              <a:gd name="connsiteX19" fmla="*/ 1019175 w 1047750"/>
              <a:gd name="connsiteY19" fmla="*/ 333375 h 771525"/>
              <a:gd name="connsiteX20" fmla="*/ 1047750 w 1047750"/>
              <a:gd name="connsiteY20" fmla="*/ 400050 h 771525"/>
              <a:gd name="connsiteX21" fmla="*/ 1038225 w 1047750"/>
              <a:gd name="connsiteY21" fmla="*/ 428625 h 771525"/>
              <a:gd name="connsiteX22" fmla="*/ 952500 w 1047750"/>
              <a:gd name="connsiteY22" fmla="*/ 438150 h 771525"/>
              <a:gd name="connsiteX23" fmla="*/ 962025 w 1047750"/>
              <a:gd name="connsiteY23" fmla="*/ 542925 h 771525"/>
              <a:gd name="connsiteX24" fmla="*/ 1000125 w 1047750"/>
              <a:gd name="connsiteY24" fmla="*/ 600075 h 771525"/>
              <a:gd name="connsiteX25" fmla="*/ 942975 w 1047750"/>
              <a:gd name="connsiteY25" fmla="*/ 742950 h 771525"/>
              <a:gd name="connsiteX26" fmla="*/ 914400 w 1047750"/>
              <a:gd name="connsiteY26" fmla="*/ 752475 h 771525"/>
              <a:gd name="connsiteX27" fmla="*/ 762000 w 1047750"/>
              <a:gd name="connsiteY27" fmla="*/ 771525 h 771525"/>
              <a:gd name="connsiteX28" fmla="*/ 57150 w 1047750"/>
              <a:gd name="connsiteY28" fmla="*/ 762000 h 771525"/>
              <a:gd name="connsiteX29" fmla="*/ 28575 w 1047750"/>
              <a:gd name="connsiteY29" fmla="*/ 752475 h 771525"/>
              <a:gd name="connsiteX30" fmla="*/ 0 w 1047750"/>
              <a:gd name="connsiteY30" fmla="*/ 723900 h 771525"/>
              <a:gd name="connsiteX31" fmla="*/ 9525 w 1047750"/>
              <a:gd name="connsiteY31" fmla="*/ 533400 h 771525"/>
              <a:gd name="connsiteX32" fmla="*/ 38100 w 1047750"/>
              <a:gd name="connsiteY32" fmla="*/ 523875 h 771525"/>
              <a:gd name="connsiteX33" fmla="*/ 85725 w 1047750"/>
              <a:gd name="connsiteY33" fmla="*/ 466725 h 771525"/>
              <a:gd name="connsiteX34" fmla="*/ 142875 w 1047750"/>
              <a:gd name="connsiteY34" fmla="*/ 447675 h 771525"/>
              <a:gd name="connsiteX35" fmla="*/ 171450 w 1047750"/>
              <a:gd name="connsiteY35" fmla="*/ 438150 h 771525"/>
              <a:gd name="connsiteX36" fmla="*/ 200025 w 1047750"/>
              <a:gd name="connsiteY36" fmla="*/ 419100 h 771525"/>
              <a:gd name="connsiteX37" fmla="*/ 228600 w 1047750"/>
              <a:gd name="connsiteY37" fmla="*/ 409575 h 771525"/>
              <a:gd name="connsiteX38" fmla="*/ 266700 w 1047750"/>
              <a:gd name="connsiteY38" fmla="*/ 390525 h 771525"/>
              <a:gd name="connsiteX39" fmla="*/ 276225 w 1047750"/>
              <a:gd name="connsiteY39" fmla="*/ 352425 h 771525"/>
              <a:gd name="connsiteX40" fmla="*/ 295275 w 1047750"/>
              <a:gd name="connsiteY40" fmla="*/ 228600 h 771525"/>
              <a:gd name="connsiteX41" fmla="*/ 304800 w 1047750"/>
              <a:gd name="connsiteY41" fmla="*/ 219075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47750" h="771525">
                <a:moveTo>
                  <a:pt x="304800" y="342900"/>
                </a:moveTo>
                <a:cubicBezTo>
                  <a:pt x="298450" y="327025"/>
                  <a:pt x="290663" y="311652"/>
                  <a:pt x="285750" y="295275"/>
                </a:cubicBezTo>
                <a:cubicBezTo>
                  <a:pt x="281098" y="279768"/>
                  <a:pt x="281909" y="262809"/>
                  <a:pt x="276225" y="247650"/>
                </a:cubicBezTo>
                <a:cubicBezTo>
                  <a:pt x="272205" y="236931"/>
                  <a:pt x="263525" y="228600"/>
                  <a:pt x="257175" y="219075"/>
                </a:cubicBezTo>
                <a:cubicBezTo>
                  <a:pt x="260350" y="196850"/>
                  <a:pt x="255797" y="172025"/>
                  <a:pt x="266700" y="152400"/>
                </a:cubicBezTo>
                <a:cubicBezTo>
                  <a:pt x="273596" y="139988"/>
                  <a:pt x="292472" y="140395"/>
                  <a:pt x="304800" y="133350"/>
                </a:cubicBezTo>
                <a:cubicBezTo>
                  <a:pt x="356501" y="103807"/>
                  <a:pt x="309559" y="122239"/>
                  <a:pt x="361950" y="104775"/>
                </a:cubicBezTo>
                <a:cubicBezTo>
                  <a:pt x="371475" y="95250"/>
                  <a:pt x="380177" y="84824"/>
                  <a:pt x="390525" y="76200"/>
                </a:cubicBezTo>
                <a:cubicBezTo>
                  <a:pt x="399319" y="68871"/>
                  <a:pt x="413980" y="67389"/>
                  <a:pt x="419100" y="57150"/>
                </a:cubicBezTo>
                <a:cubicBezTo>
                  <a:pt x="427737" y="39876"/>
                  <a:pt x="425450" y="19050"/>
                  <a:pt x="428625" y="0"/>
                </a:cubicBezTo>
                <a:cubicBezTo>
                  <a:pt x="489275" y="20217"/>
                  <a:pt x="429136" y="-8758"/>
                  <a:pt x="466725" y="47625"/>
                </a:cubicBezTo>
                <a:cubicBezTo>
                  <a:pt x="477759" y="64176"/>
                  <a:pt x="532118" y="80322"/>
                  <a:pt x="542925" y="85725"/>
                </a:cubicBezTo>
                <a:cubicBezTo>
                  <a:pt x="553164" y="90845"/>
                  <a:pt x="560306" y="102376"/>
                  <a:pt x="571500" y="104775"/>
                </a:cubicBezTo>
                <a:cubicBezTo>
                  <a:pt x="605791" y="112123"/>
                  <a:pt x="641420" y="110427"/>
                  <a:pt x="676275" y="114300"/>
                </a:cubicBezTo>
                <a:cubicBezTo>
                  <a:pt x="698588" y="116779"/>
                  <a:pt x="720725" y="120650"/>
                  <a:pt x="742950" y="123825"/>
                </a:cubicBezTo>
                <a:lnTo>
                  <a:pt x="828675" y="209550"/>
                </a:lnTo>
                <a:cubicBezTo>
                  <a:pt x="838200" y="219075"/>
                  <a:pt x="846042" y="230653"/>
                  <a:pt x="857250" y="238125"/>
                </a:cubicBezTo>
                <a:cubicBezTo>
                  <a:pt x="866775" y="244475"/>
                  <a:pt x="875775" y="251693"/>
                  <a:pt x="885825" y="257175"/>
                </a:cubicBezTo>
                <a:cubicBezTo>
                  <a:pt x="910756" y="270773"/>
                  <a:pt x="941945" y="275195"/>
                  <a:pt x="962025" y="295275"/>
                </a:cubicBezTo>
                <a:cubicBezTo>
                  <a:pt x="997700" y="330950"/>
                  <a:pt x="977821" y="319590"/>
                  <a:pt x="1019175" y="333375"/>
                </a:cubicBezTo>
                <a:cubicBezTo>
                  <a:pt x="1022895" y="340814"/>
                  <a:pt x="1047750" y="386035"/>
                  <a:pt x="1047750" y="400050"/>
                </a:cubicBezTo>
                <a:cubicBezTo>
                  <a:pt x="1047750" y="410090"/>
                  <a:pt x="1047547" y="424896"/>
                  <a:pt x="1038225" y="428625"/>
                </a:cubicBezTo>
                <a:cubicBezTo>
                  <a:pt x="1011531" y="439303"/>
                  <a:pt x="981075" y="434975"/>
                  <a:pt x="952500" y="438150"/>
                </a:cubicBezTo>
                <a:cubicBezTo>
                  <a:pt x="955675" y="473075"/>
                  <a:pt x="952130" y="509281"/>
                  <a:pt x="962025" y="542925"/>
                </a:cubicBezTo>
                <a:cubicBezTo>
                  <a:pt x="968485" y="564890"/>
                  <a:pt x="1000125" y="600075"/>
                  <a:pt x="1000125" y="600075"/>
                </a:cubicBezTo>
                <a:cubicBezTo>
                  <a:pt x="981527" y="720964"/>
                  <a:pt x="1017539" y="710994"/>
                  <a:pt x="942975" y="742950"/>
                </a:cubicBezTo>
                <a:cubicBezTo>
                  <a:pt x="933747" y="746905"/>
                  <a:pt x="924317" y="750909"/>
                  <a:pt x="914400" y="752475"/>
                </a:cubicBezTo>
                <a:cubicBezTo>
                  <a:pt x="863831" y="760460"/>
                  <a:pt x="762000" y="771525"/>
                  <a:pt x="762000" y="771525"/>
                </a:cubicBezTo>
                <a:lnTo>
                  <a:pt x="57150" y="762000"/>
                </a:lnTo>
                <a:cubicBezTo>
                  <a:pt x="47113" y="761739"/>
                  <a:pt x="36929" y="758044"/>
                  <a:pt x="28575" y="752475"/>
                </a:cubicBezTo>
                <a:cubicBezTo>
                  <a:pt x="17367" y="745003"/>
                  <a:pt x="9525" y="733425"/>
                  <a:pt x="0" y="723900"/>
                </a:cubicBezTo>
                <a:cubicBezTo>
                  <a:pt x="3175" y="660400"/>
                  <a:pt x="-2371" y="595856"/>
                  <a:pt x="9525" y="533400"/>
                </a:cubicBezTo>
                <a:cubicBezTo>
                  <a:pt x="11404" y="523537"/>
                  <a:pt x="30260" y="530147"/>
                  <a:pt x="38100" y="523875"/>
                </a:cubicBezTo>
                <a:cubicBezTo>
                  <a:pt x="83911" y="487226"/>
                  <a:pt x="26358" y="499707"/>
                  <a:pt x="85725" y="466725"/>
                </a:cubicBezTo>
                <a:cubicBezTo>
                  <a:pt x="103278" y="456973"/>
                  <a:pt x="123825" y="454025"/>
                  <a:pt x="142875" y="447675"/>
                </a:cubicBezTo>
                <a:cubicBezTo>
                  <a:pt x="152400" y="444500"/>
                  <a:pt x="163096" y="443719"/>
                  <a:pt x="171450" y="438150"/>
                </a:cubicBezTo>
                <a:cubicBezTo>
                  <a:pt x="180975" y="431800"/>
                  <a:pt x="189786" y="424220"/>
                  <a:pt x="200025" y="419100"/>
                </a:cubicBezTo>
                <a:cubicBezTo>
                  <a:pt x="209005" y="414610"/>
                  <a:pt x="219372" y="413530"/>
                  <a:pt x="228600" y="409575"/>
                </a:cubicBezTo>
                <a:cubicBezTo>
                  <a:pt x="241651" y="403982"/>
                  <a:pt x="254000" y="396875"/>
                  <a:pt x="266700" y="390525"/>
                </a:cubicBezTo>
                <a:cubicBezTo>
                  <a:pt x="269875" y="377825"/>
                  <a:pt x="274374" y="365384"/>
                  <a:pt x="276225" y="352425"/>
                </a:cubicBezTo>
                <a:cubicBezTo>
                  <a:pt x="280596" y="321830"/>
                  <a:pt x="277596" y="263958"/>
                  <a:pt x="295275" y="228600"/>
                </a:cubicBezTo>
                <a:cubicBezTo>
                  <a:pt x="297283" y="224584"/>
                  <a:pt x="301625" y="222250"/>
                  <a:pt x="304800" y="219075"/>
                </a:cubicBezTo>
              </a:path>
            </a:pathLst>
          </a:custGeom>
          <a:solidFill>
            <a:srgbClr val="B2E654"/>
          </a:solidFill>
          <a:ln>
            <a:solidFill>
              <a:schemeClr val="accent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6553200" y="3119735"/>
            <a:ext cx="1219200" cy="461665"/>
          </a:xfrm>
          <a:prstGeom prst="rect">
            <a:avLst/>
          </a:prstGeom>
          <a:noFill/>
        </p:spPr>
        <p:txBody>
          <a:bodyPr wrap="square" rtlCol="0">
            <a:spAutoFit/>
          </a:bodyPr>
          <a:lstStyle/>
          <a:p>
            <a:pPr algn="ctr"/>
            <a:r>
              <a:rPr lang="en-GB" sz="2400" b="1" dirty="0" err="1" smtClean="0">
                <a:latin typeface="Tw Cen MT" pitchFamily="34" charset="0"/>
              </a:rPr>
              <a:t>Iceni</a:t>
            </a:r>
            <a:endParaRPr lang="en-GB" sz="2400" b="1" dirty="0">
              <a:latin typeface="Tw Cen MT" pitchFamily="34" charset="0"/>
            </a:endParaRPr>
          </a:p>
        </p:txBody>
      </p:sp>
      <p:pic>
        <p:nvPicPr>
          <p:cNvPr id="29" name="Picture 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683602" y="1697166"/>
            <a:ext cx="1122832" cy="1953883"/>
          </a:xfrm>
          <a:prstGeom prst="rect">
            <a:avLst/>
          </a:prstGeom>
        </p:spPr>
      </p:pic>
      <p:sp>
        <p:nvSpPr>
          <p:cNvPr id="16" name="TextBox 15"/>
          <p:cNvSpPr txBox="1"/>
          <p:nvPr/>
        </p:nvSpPr>
        <p:spPr>
          <a:xfrm>
            <a:off x="4495800" y="3886200"/>
            <a:ext cx="1905000" cy="369332"/>
          </a:xfrm>
          <a:prstGeom prst="rect">
            <a:avLst/>
          </a:prstGeom>
          <a:noFill/>
        </p:spPr>
        <p:txBody>
          <a:bodyPr wrap="square" rtlCol="0">
            <a:spAutoFit/>
          </a:bodyPr>
          <a:lstStyle/>
          <a:p>
            <a:pPr algn="ctr"/>
            <a:r>
              <a:rPr lang="en-GB" b="1" dirty="0" smtClean="0">
                <a:latin typeface="Tw Cen MT" pitchFamily="34" charset="0"/>
              </a:rPr>
              <a:t>St Albans</a:t>
            </a:r>
          </a:p>
        </p:txBody>
      </p:sp>
      <p:sp>
        <p:nvSpPr>
          <p:cNvPr id="17" name="Oval 16"/>
          <p:cNvSpPr/>
          <p:nvPr/>
        </p:nvSpPr>
        <p:spPr>
          <a:xfrm>
            <a:off x="5988000" y="4083000"/>
            <a:ext cx="108000" cy="108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6826200" y="3810000"/>
            <a:ext cx="108000" cy="108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5334000" y="3581400"/>
            <a:ext cx="1905000" cy="369332"/>
          </a:xfrm>
          <a:prstGeom prst="rect">
            <a:avLst/>
          </a:prstGeom>
          <a:noFill/>
        </p:spPr>
        <p:txBody>
          <a:bodyPr wrap="square" rtlCol="0">
            <a:spAutoFit/>
          </a:bodyPr>
          <a:lstStyle/>
          <a:p>
            <a:pPr algn="ctr"/>
            <a:r>
              <a:rPr lang="en-GB" b="1" dirty="0" smtClean="0">
                <a:latin typeface="Tw Cen MT" pitchFamily="34" charset="0"/>
              </a:rPr>
              <a:t>Colchester</a:t>
            </a:r>
          </a:p>
        </p:txBody>
      </p:sp>
      <p:sp>
        <p:nvSpPr>
          <p:cNvPr id="48" name="Oval 47"/>
          <p:cNvSpPr/>
          <p:nvPr/>
        </p:nvSpPr>
        <p:spPr>
          <a:xfrm>
            <a:off x="8305800" y="381000"/>
            <a:ext cx="648000" cy="576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smtClean="0">
                <a:latin typeface="Tw Cen MT" pitchFamily="34" charset="0"/>
              </a:rPr>
              <a:t>31</a:t>
            </a:r>
            <a:endParaRPr lang="en-US" sz="2000" b="1" dirty="0">
              <a:latin typeface="Tw Cen MT" pitchFamily="34" charset="0"/>
            </a:endParaRPr>
          </a:p>
        </p:txBody>
      </p:sp>
      <p:sp>
        <p:nvSpPr>
          <p:cNvPr id="2" name="TextBox 1"/>
          <p:cNvSpPr txBox="1"/>
          <p:nvPr/>
        </p:nvSpPr>
        <p:spPr>
          <a:xfrm>
            <a:off x="6016600" y="152400"/>
            <a:ext cx="2895600" cy="132343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000" dirty="0" smtClean="0">
                <a:latin typeface="Tw Cen MT" pitchFamily="34" charset="0"/>
                <a:sym typeface="Wingdings"/>
              </a:rPr>
              <a:t>  In 60 AD, </a:t>
            </a:r>
            <a:r>
              <a:rPr lang="en-GB" sz="2000" dirty="0" smtClean="0">
                <a:latin typeface="Tw Cen MT" pitchFamily="34" charset="0"/>
              </a:rPr>
              <a:t>Boudicca and her followers tried to force the Romans out of Britain.</a:t>
            </a:r>
            <a:endParaRPr lang="en-GB" sz="2000" dirty="0">
              <a:latin typeface="Tw Cen MT" pitchFamily="34" charset="0"/>
            </a:endParaRPr>
          </a:p>
        </p:txBody>
      </p:sp>
      <p:sp>
        <p:nvSpPr>
          <p:cNvPr id="31" name="TextBox 30"/>
          <p:cNvSpPr txBox="1"/>
          <p:nvPr/>
        </p:nvSpPr>
        <p:spPr>
          <a:xfrm>
            <a:off x="228600" y="1119726"/>
            <a:ext cx="2514600" cy="101566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000" dirty="0" smtClean="0">
                <a:latin typeface="Tw Cen MT" pitchFamily="34" charset="0"/>
                <a:sym typeface="Wingdings"/>
              </a:rPr>
              <a:t>  </a:t>
            </a:r>
            <a:r>
              <a:rPr lang="en-GB" sz="2000" dirty="0" smtClean="0">
                <a:latin typeface="Tw Cen MT" pitchFamily="34" charset="0"/>
              </a:rPr>
              <a:t>Her army then  took control of St Albans and London.</a:t>
            </a:r>
            <a:endParaRPr lang="en-GB" sz="2000" dirty="0">
              <a:latin typeface="Tw Cen MT" pitchFamily="34" charset="0"/>
            </a:endParaRPr>
          </a:p>
        </p:txBody>
      </p:sp>
      <p:sp>
        <p:nvSpPr>
          <p:cNvPr id="33" name="TextBox 32"/>
          <p:cNvSpPr txBox="1"/>
          <p:nvPr/>
        </p:nvSpPr>
        <p:spPr>
          <a:xfrm>
            <a:off x="2933700" y="736937"/>
            <a:ext cx="2209800" cy="101566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000" dirty="0" smtClean="0">
                <a:latin typeface="Tw Cen MT" pitchFamily="34" charset="0"/>
                <a:sym typeface="Wingdings"/>
              </a:rPr>
              <a:t>  </a:t>
            </a:r>
            <a:r>
              <a:rPr lang="en-GB" sz="2000" dirty="0" smtClean="0">
                <a:latin typeface="Tw Cen MT" pitchFamily="34" charset="0"/>
              </a:rPr>
              <a:t>Boudicca attacked Colchester first.</a:t>
            </a:r>
            <a:endParaRPr lang="en-GB" sz="2000" dirty="0">
              <a:latin typeface="Tw Cen MT" pitchFamily="34" charset="0"/>
            </a:endParaRPr>
          </a:p>
        </p:txBody>
      </p:sp>
      <p:sp>
        <p:nvSpPr>
          <p:cNvPr id="35" name="TextBox 34"/>
          <p:cNvSpPr txBox="1"/>
          <p:nvPr/>
        </p:nvSpPr>
        <p:spPr>
          <a:xfrm>
            <a:off x="476250" y="2816393"/>
            <a:ext cx="2514600" cy="101566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000" dirty="0" smtClean="0">
                <a:latin typeface="Tw Cen MT" pitchFamily="34" charset="0"/>
                <a:sym typeface="Wingdings"/>
              </a:rPr>
              <a:t>  </a:t>
            </a:r>
            <a:r>
              <a:rPr lang="en-GB" sz="2000" dirty="0" smtClean="0">
                <a:latin typeface="Tw Cen MT" pitchFamily="34" charset="0"/>
              </a:rPr>
              <a:t>The Romans had to call their army in Wales to help out.</a:t>
            </a:r>
            <a:endParaRPr lang="en-GB" sz="2000" dirty="0">
              <a:latin typeface="Tw Cen MT" pitchFamily="34" charset="0"/>
            </a:endParaRPr>
          </a:p>
        </p:txBody>
      </p:sp>
      <p:sp>
        <p:nvSpPr>
          <p:cNvPr id="5" name="Down Arrow 4"/>
          <p:cNvSpPr/>
          <p:nvPr/>
        </p:nvSpPr>
        <p:spPr>
          <a:xfrm rot="8973176">
            <a:off x="6762037" y="4692285"/>
            <a:ext cx="258763" cy="149614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
        <p:nvSpPr>
          <p:cNvPr id="38" name="Down Arrow 37"/>
          <p:cNvSpPr/>
          <p:nvPr/>
        </p:nvSpPr>
        <p:spPr>
          <a:xfrm rot="9803204">
            <a:off x="7333493" y="4173501"/>
            <a:ext cx="258763" cy="1769709"/>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
        <p:nvSpPr>
          <p:cNvPr id="39" name="Down Arrow 38"/>
          <p:cNvSpPr/>
          <p:nvPr/>
        </p:nvSpPr>
        <p:spPr>
          <a:xfrm rot="1987264">
            <a:off x="6927466" y="3489825"/>
            <a:ext cx="258763" cy="359372"/>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a:p>
        </p:txBody>
      </p:sp>
      <p:sp>
        <p:nvSpPr>
          <p:cNvPr id="40" name="Down Arrow 39"/>
          <p:cNvSpPr/>
          <p:nvPr/>
        </p:nvSpPr>
        <p:spPr>
          <a:xfrm rot="4355260">
            <a:off x="6407362" y="3629683"/>
            <a:ext cx="144000" cy="658560"/>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a:p>
        </p:txBody>
      </p:sp>
      <p:sp>
        <p:nvSpPr>
          <p:cNvPr id="41" name="Down Arrow 40"/>
          <p:cNvSpPr/>
          <p:nvPr/>
        </p:nvSpPr>
        <p:spPr>
          <a:xfrm rot="2940000">
            <a:off x="6343861" y="3718419"/>
            <a:ext cx="162375" cy="804249"/>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a:p>
        </p:txBody>
      </p:sp>
      <p:sp>
        <p:nvSpPr>
          <p:cNvPr id="42" name="TextBox 41"/>
          <p:cNvSpPr txBox="1"/>
          <p:nvPr/>
        </p:nvSpPr>
        <p:spPr>
          <a:xfrm>
            <a:off x="3124200" y="5410200"/>
            <a:ext cx="2514600" cy="132343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000" dirty="0" smtClean="0">
                <a:latin typeface="Tw Cen MT" pitchFamily="34" charset="0"/>
                <a:sym typeface="Wingdings"/>
              </a:rPr>
              <a:t>  </a:t>
            </a:r>
            <a:r>
              <a:rPr lang="en-GB" sz="2000" dirty="0" smtClean="0">
                <a:latin typeface="Tw Cen MT" pitchFamily="34" charset="0"/>
              </a:rPr>
              <a:t>The Romans invaded Britain in     43 AD. Their army travelled from Gaul.</a:t>
            </a:r>
            <a:endParaRPr lang="en-GB" sz="2000" dirty="0">
              <a:latin typeface="Tw Cen MT" pitchFamily="34" charset="0"/>
            </a:endParaRPr>
          </a:p>
        </p:txBody>
      </p:sp>
      <p:sp>
        <p:nvSpPr>
          <p:cNvPr id="44" name="TextBox 43"/>
          <p:cNvSpPr txBox="1"/>
          <p:nvPr/>
        </p:nvSpPr>
        <p:spPr>
          <a:xfrm>
            <a:off x="476250" y="4268232"/>
            <a:ext cx="2514600" cy="132343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000" dirty="0" smtClean="0">
                <a:latin typeface="Tw Cen MT" pitchFamily="34" charset="0"/>
                <a:sym typeface="Wingdings"/>
              </a:rPr>
              <a:t>  </a:t>
            </a:r>
            <a:r>
              <a:rPr lang="en-GB" sz="2000" dirty="0" smtClean="0">
                <a:latin typeface="Tw Cen MT" pitchFamily="34" charset="0"/>
              </a:rPr>
              <a:t>Boudicca and her army was pushed north into open country and defeated.</a:t>
            </a:r>
            <a:endParaRPr lang="en-GB" sz="2000" dirty="0">
              <a:latin typeface="Tw Cen MT" pitchFamily="34" charset="0"/>
            </a:endParaRPr>
          </a:p>
        </p:txBody>
      </p:sp>
      <p:pic>
        <p:nvPicPr>
          <p:cNvPr id="30" name="Picture 2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10400" y="4026932"/>
            <a:ext cx="1796034" cy="1865686"/>
          </a:xfrm>
          <a:prstGeom prst="rect">
            <a:avLst/>
          </a:prstGeom>
        </p:spPr>
      </p:pic>
      <p:sp>
        <p:nvSpPr>
          <p:cNvPr id="34" name="Down Arrow 33"/>
          <p:cNvSpPr/>
          <p:nvPr/>
        </p:nvSpPr>
        <p:spPr>
          <a:xfrm rot="-1320000">
            <a:off x="4773346" y="2378464"/>
            <a:ext cx="258763" cy="144000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
        <p:nvSpPr>
          <p:cNvPr id="43" name="Down Arrow 42"/>
          <p:cNvSpPr/>
          <p:nvPr/>
        </p:nvSpPr>
        <p:spPr>
          <a:xfrm rot="-2640000">
            <a:off x="5136461" y="2206579"/>
            <a:ext cx="258763" cy="162000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
        <p:nvSpPr>
          <p:cNvPr id="45" name="Down Arrow 44"/>
          <p:cNvSpPr/>
          <p:nvPr/>
        </p:nvSpPr>
        <p:spPr>
          <a:xfrm rot="7920000">
            <a:off x="6142814" y="2597018"/>
            <a:ext cx="162375" cy="1404000"/>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a:p>
        </p:txBody>
      </p:sp>
      <p:sp>
        <p:nvSpPr>
          <p:cNvPr id="37" name="TextBox 36"/>
          <p:cNvSpPr txBox="1"/>
          <p:nvPr/>
        </p:nvSpPr>
        <p:spPr>
          <a:xfrm>
            <a:off x="2476500" y="1406192"/>
            <a:ext cx="4191000" cy="3785652"/>
          </a:xfrm>
          <a:prstGeom prst="rect">
            <a:avLst/>
          </a:prstGeom>
          <a:ln w="196850">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4000" dirty="0" smtClean="0">
                <a:latin typeface="Tw Cen MT" pitchFamily="34" charset="0"/>
              </a:rPr>
              <a:t>The Romans killed 80,000 Britons. Only 400 Romans died.</a:t>
            </a:r>
          </a:p>
          <a:p>
            <a:pPr algn="ctr"/>
            <a:r>
              <a:rPr lang="en-GB" sz="4000" dirty="0" smtClean="0">
                <a:latin typeface="Tw Cen MT" pitchFamily="34" charset="0"/>
              </a:rPr>
              <a:t>Queen Boudicca had lost.</a:t>
            </a:r>
            <a:endParaRPr lang="en-GB" sz="4000" dirty="0">
              <a:latin typeface="Tw Cen MT" pitchFamily="34" charset="0"/>
            </a:endParaRPr>
          </a:p>
        </p:txBody>
      </p:sp>
      <p:pic>
        <p:nvPicPr>
          <p:cNvPr id="46" name="Picture 45">
            <a:hlinkClick r:id="rId13" action="ppaction://hlinkfile"/>
          </p:cNvPr>
          <p:cNvPicPr>
            <a:picLocks/>
          </p:cNvPicPr>
          <p:nvPr/>
        </p:nvPicPr>
        <p:blipFill>
          <a:blip r:embed="rId14">
            <a:extLst>
              <a:ext uri="{28A0092B-C50C-407E-A947-70E740481C1C}">
                <a14:useLocalDpi xmlns:a14="http://schemas.microsoft.com/office/drawing/2010/main" val="0"/>
              </a:ext>
            </a:extLst>
          </a:blip>
          <a:stretch>
            <a:fillRect/>
          </a:stretch>
        </p:blipFill>
        <p:spPr>
          <a:xfrm>
            <a:off x="0" y="5946530"/>
            <a:ext cx="907200" cy="835200"/>
          </a:xfrm>
          <a:prstGeom prst="rect">
            <a:avLst/>
          </a:prstGeom>
        </p:spPr>
      </p:pic>
      <p:pic>
        <p:nvPicPr>
          <p:cNvPr id="47" name="Picture 46">
            <a:hlinkClick r:id="rId15" action="ppaction://hlinkfile"/>
          </p:cNvPr>
          <p:cNvPicPr>
            <a:picLocks/>
          </p:cNvPicPr>
          <p:nvPr/>
        </p:nvPicPr>
        <p:blipFill>
          <a:blip r:embed="rId16">
            <a:extLst>
              <a:ext uri="{28A0092B-C50C-407E-A947-70E740481C1C}">
                <a14:useLocalDpi xmlns:a14="http://schemas.microsoft.com/office/drawing/2010/main" val="0"/>
              </a:ext>
            </a:extLst>
          </a:blip>
          <a:stretch>
            <a:fillRect/>
          </a:stretch>
        </p:blipFill>
        <p:spPr>
          <a:xfrm>
            <a:off x="914400" y="5980358"/>
            <a:ext cx="864000" cy="792000"/>
          </a:xfrm>
          <a:prstGeom prst="rect">
            <a:avLst/>
          </a:prstGeom>
        </p:spPr>
      </p:pic>
      <p:sp>
        <p:nvSpPr>
          <p:cNvPr id="49" name="TextBox 48"/>
          <p:cNvSpPr txBox="1"/>
          <p:nvPr/>
        </p:nvSpPr>
        <p:spPr>
          <a:xfrm>
            <a:off x="5715000" y="6477000"/>
            <a:ext cx="3429000" cy="338554"/>
          </a:xfrm>
          <a:prstGeom prst="rect">
            <a:avLst/>
          </a:prstGeom>
          <a:noFill/>
        </p:spPr>
        <p:txBody>
          <a:bodyPr wrap="square" rtlCol="0">
            <a:spAutoFit/>
          </a:bodyPr>
          <a:lstStyle/>
          <a:p>
            <a:pPr algn="ctr"/>
            <a:r>
              <a:rPr lang="en-GB" sz="1600" b="1" i="1" dirty="0" smtClean="0">
                <a:latin typeface="Tw Cen MT" pitchFamily="34" charset="0"/>
              </a:rPr>
              <a:t>Roman Britain History Interactive </a:t>
            </a:r>
            <a:r>
              <a:rPr lang="en-GB" sz="1400" b="1" i="1" baseline="30000" dirty="0" smtClean="0">
                <a:latin typeface="Tw Cen MT" pitchFamily="34" charset="0"/>
              </a:rPr>
              <a:t>©</a:t>
            </a:r>
            <a:endParaRPr lang="en-GB" sz="1400" b="1" i="1" baseline="30000" dirty="0">
              <a:latin typeface="Tw Cen MT" pitchFamily="34" charset="0"/>
            </a:endParaRPr>
          </a:p>
        </p:txBody>
      </p:sp>
      <p:sp>
        <p:nvSpPr>
          <p:cNvPr id="7" name="TextBox 6"/>
          <p:cNvSpPr txBox="1"/>
          <p:nvPr/>
        </p:nvSpPr>
        <p:spPr>
          <a:xfrm>
            <a:off x="210000" y="76200"/>
            <a:ext cx="3600000" cy="5847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3200" b="1" dirty="0" smtClean="0">
                <a:latin typeface="Tw Cen MT" pitchFamily="34" charset="0"/>
              </a:rPr>
              <a:t>The Battle of 60 AD</a:t>
            </a:r>
            <a:endParaRPr lang="en-GB" sz="3200" b="1" dirty="0">
              <a:latin typeface="Tw Cen MT" pitchFamily="34" charset="0"/>
            </a:endParaRPr>
          </a:p>
        </p:txBody>
      </p:sp>
      <p:sp>
        <p:nvSpPr>
          <p:cNvPr id="50" name="TextBox 49"/>
          <p:cNvSpPr txBox="1"/>
          <p:nvPr/>
        </p:nvSpPr>
        <p:spPr>
          <a:xfrm>
            <a:off x="1809750" y="1431399"/>
            <a:ext cx="5524500" cy="378565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4000" dirty="0">
                <a:latin typeface="Tw Cen MT" pitchFamily="34" charset="0"/>
              </a:rPr>
              <a:t>Boudicca </a:t>
            </a:r>
            <a:r>
              <a:rPr lang="en-GB" sz="4000" dirty="0" smtClean="0">
                <a:latin typeface="Tw Cen MT" pitchFamily="34" charset="0"/>
              </a:rPr>
              <a:t>led the biggest rebellion against the Romans in 60 AD. This animation tells the story of what happened to Boudicca and her army.</a:t>
            </a:r>
            <a:endParaRPr lang="en-GB" sz="4000" dirty="0">
              <a:latin typeface="Tw Cen MT" pitchFamily="34" charset="0"/>
            </a:endParaRPr>
          </a:p>
        </p:txBody>
      </p:sp>
      <p:pic>
        <p:nvPicPr>
          <p:cNvPr id="8" name="AK010.WAV">
            <a:hlinkClick r:id="" action="ppaction://media"/>
          </p:cNvPr>
          <p:cNvPicPr>
            <a:picLocks noChangeAspect="1"/>
          </p:cNvPicPr>
          <p:nvPr>
            <a:audioFile r:link="rId2"/>
            <p:extLst>
              <p:ext uri="{DAA4B4D4-6D71-4841-9C94-3DE7FCFB9230}">
                <p14:media xmlns:p14="http://schemas.microsoft.com/office/powerpoint/2010/main" r:embed="rId1">
                  <p14:fade in="2500" out="6500"/>
                </p14:media>
              </p:ext>
            </p:extLst>
          </p:nvPr>
        </p:nvPicPr>
        <p:blipFill>
          <a:blip r:embed="rId17"/>
          <a:stretch>
            <a:fillRect/>
          </a:stretch>
        </p:blipFill>
        <p:spPr>
          <a:xfrm>
            <a:off x="615816" y="264056"/>
            <a:ext cx="1385888" cy="1385888"/>
          </a:xfrm>
          <a:prstGeom prst="rect">
            <a:avLst/>
          </a:prstGeom>
        </p:spPr>
      </p:pic>
      <p:grpSp>
        <p:nvGrpSpPr>
          <p:cNvPr id="51" name="Group 50"/>
          <p:cNvGrpSpPr/>
          <p:nvPr/>
        </p:nvGrpSpPr>
        <p:grpSpPr>
          <a:xfrm>
            <a:off x="1828800" y="6021600"/>
            <a:ext cx="738000" cy="684000"/>
            <a:chOff x="3942170" y="6073742"/>
            <a:chExt cx="720000" cy="684000"/>
          </a:xfrm>
        </p:grpSpPr>
        <p:sp>
          <p:nvSpPr>
            <p:cNvPr id="52" name="Oval 51"/>
            <p:cNvSpPr/>
            <p:nvPr/>
          </p:nvSpPr>
          <p:spPr>
            <a:xfrm>
              <a:off x="3942170" y="6118142"/>
              <a:ext cx="6858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3" name="Picture 7" descr="C:\Users\Win7\AppData\Local\Microsoft\Windows\Temporary Internet Files\Content.IE5\5UU2YO7C\MM900254490[1].gif">
              <a:hlinkClick r:id="rId18"/>
            </p:cNvPr>
            <p:cNvPicPr>
              <a:picLocks noChangeArrowheads="1" noCrop="1"/>
            </p:cNvPicPr>
            <p:nvPr/>
          </p:nvPicPr>
          <p:blipFill>
            <a:blip r:embed="rId19">
              <a:extLst>
                <a:ext uri="{28A0092B-C50C-407E-A947-70E740481C1C}">
                  <a14:useLocalDpi xmlns:a14="http://schemas.microsoft.com/office/drawing/2010/main" val="0"/>
                </a:ext>
              </a:extLst>
            </a:blip>
            <a:srcRect/>
            <a:stretch>
              <a:fillRect/>
            </a:stretch>
          </p:blipFill>
          <p:spPr bwMode="auto">
            <a:xfrm>
              <a:off x="3942170" y="6073742"/>
              <a:ext cx="720000" cy="684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1650644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Scale>
                                      <p:cBhvr>
                                        <p:cTn id="7"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0"/>
                                        </p:tgtEl>
                                        <p:attrNameLst>
                                          <p:attrName>ppt_x</p:attrName>
                                          <p:attrName>ppt_y</p:attrName>
                                        </p:attrNameLst>
                                      </p:cBhvr>
                                    </p:animMotion>
                                    <p:animEffect transition="in" filter="fade">
                                      <p:cBhvr>
                                        <p:cTn id="9" dur="1000"/>
                                        <p:tgtEl>
                                          <p:spTgt spid="5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1" nodeType="clickEffect">
                                  <p:stCondLst>
                                    <p:cond delay="0"/>
                                  </p:stCondLst>
                                  <p:childTnLst>
                                    <p:animEffect transition="out" filter="fade">
                                      <p:cBhvr>
                                        <p:cTn id="13" dur="1000"/>
                                        <p:tgtEl>
                                          <p:spTgt spid="50"/>
                                        </p:tgtEl>
                                      </p:cBhvr>
                                    </p:animEffect>
                                    <p:anim calcmode="lin" valueType="num">
                                      <p:cBhvr>
                                        <p:cTn id="14" dur="1000"/>
                                        <p:tgtEl>
                                          <p:spTgt spid="50"/>
                                        </p:tgtEl>
                                        <p:attrNameLst>
                                          <p:attrName>ppt_x</p:attrName>
                                        </p:attrNameLst>
                                      </p:cBhvr>
                                      <p:tavLst>
                                        <p:tav tm="0">
                                          <p:val>
                                            <p:strVal val="ppt_x"/>
                                          </p:val>
                                        </p:tav>
                                        <p:tav tm="100000">
                                          <p:val>
                                            <p:strVal val="ppt_x"/>
                                          </p:val>
                                        </p:tav>
                                      </p:tavLst>
                                    </p:anim>
                                    <p:anim calcmode="lin" valueType="num">
                                      <p:cBhvr>
                                        <p:cTn id="15" dur="1000"/>
                                        <p:tgtEl>
                                          <p:spTgt spid="50"/>
                                        </p:tgtEl>
                                        <p:attrNameLst>
                                          <p:attrName>ppt_y</p:attrName>
                                        </p:attrNameLst>
                                      </p:cBhvr>
                                      <p:tavLst>
                                        <p:tav tm="0">
                                          <p:val>
                                            <p:strVal val="ppt_y"/>
                                          </p:val>
                                        </p:tav>
                                        <p:tav tm="100000">
                                          <p:val>
                                            <p:strVal val="ppt_y+.1"/>
                                          </p:val>
                                        </p:tav>
                                      </p:tavLst>
                                    </p:anim>
                                    <p:set>
                                      <p:cBhvr>
                                        <p:cTn id="16" dur="1" fill="hold">
                                          <p:stCondLst>
                                            <p:cond delay="999"/>
                                          </p:stCondLst>
                                        </p:cTn>
                                        <p:tgtEl>
                                          <p:spTgt spid="5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p:cTn id="21" dur="500" fill="hold"/>
                                        <p:tgtEl>
                                          <p:spTgt spid="42"/>
                                        </p:tgtEl>
                                        <p:attrNameLst>
                                          <p:attrName>ppt_w</p:attrName>
                                        </p:attrNameLst>
                                      </p:cBhvr>
                                      <p:tavLst>
                                        <p:tav tm="0">
                                          <p:val>
                                            <p:fltVal val="0"/>
                                          </p:val>
                                        </p:tav>
                                        <p:tav tm="100000">
                                          <p:val>
                                            <p:strVal val="#ppt_w"/>
                                          </p:val>
                                        </p:tav>
                                      </p:tavLst>
                                    </p:anim>
                                    <p:anim calcmode="lin" valueType="num">
                                      <p:cBhvr>
                                        <p:cTn id="22" dur="500" fill="hold"/>
                                        <p:tgtEl>
                                          <p:spTgt spid="42"/>
                                        </p:tgtEl>
                                        <p:attrNameLst>
                                          <p:attrName>ppt_h</p:attrName>
                                        </p:attrNameLst>
                                      </p:cBhvr>
                                      <p:tavLst>
                                        <p:tav tm="0">
                                          <p:val>
                                            <p:fltVal val="0"/>
                                          </p:val>
                                        </p:tav>
                                        <p:tav tm="100000">
                                          <p:val>
                                            <p:strVal val="#ppt_h"/>
                                          </p:val>
                                        </p:tav>
                                      </p:tavLst>
                                    </p:anim>
                                    <p:animEffect transition="in" filter="fade">
                                      <p:cBhvr>
                                        <p:cTn id="23" dur="500"/>
                                        <p:tgtEl>
                                          <p:spTgt spid="42"/>
                                        </p:tgtEl>
                                      </p:cBhvr>
                                    </p:animEffect>
                                  </p:childTnLst>
                                  <p:subTnLst>
                                    <p:audio>
                                      <p:cMediaNode>
                                        <p:cTn display="0" masterRel="sameClick">
                                          <p:stCondLst>
                                            <p:cond evt="begin" delay="0">
                                              <p:tn val="19"/>
                                            </p:cond>
                                          </p:stCondLst>
                                          <p:endCondLst>
                                            <p:cond evt="onStopAudio" delay="0">
                                              <p:tgtEl>
                                                <p:sldTgt/>
                                              </p:tgtEl>
                                            </p:cond>
                                          </p:endCondLst>
                                        </p:cTn>
                                        <p:tgtEl>
                                          <p:sndTgt r:embed="rId4" name="arrow.wav"/>
                                        </p:tgtEl>
                                      </p:cMediaNode>
                                    </p:audio>
                                  </p:sub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1000"/>
                                        <p:tgtEl>
                                          <p:spTgt spid="4"/>
                                        </p:tgtEl>
                                      </p:cBhvr>
                                    </p:animEffect>
                                  </p:childTnLst>
                                  <p:subTnLst>
                                    <p:audio>
                                      <p:cMediaNode vol="17000">
                                        <p:cTn display="0" masterRel="sameClick">
                                          <p:stCondLst>
                                            <p:cond evt="begin" delay="0">
                                              <p:tn val="26"/>
                                            </p:cond>
                                          </p:stCondLst>
                                          <p:endCondLst>
                                            <p:cond evt="onStopAudio" delay="0">
                                              <p:tgtEl>
                                                <p:sldTgt/>
                                              </p:tgtEl>
                                            </p:cond>
                                          </p:endCondLst>
                                        </p:cTn>
                                        <p:tgtEl>
                                          <p:sndTgt r:embed="rId5" name="chimes.wav"/>
                                        </p:tgtEl>
                                      </p:cMediaNode>
                                    </p:audio>
                                  </p:subTnLst>
                                </p:cTn>
                              </p:par>
                            </p:childTnLst>
                          </p:cTn>
                        </p:par>
                        <p:par>
                          <p:cTn id="29" fill="hold">
                            <p:stCondLst>
                              <p:cond delay="1000"/>
                            </p:stCondLst>
                            <p:childTnLst>
                              <p:par>
                                <p:cTn id="30" presetID="2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1250"/>
                                        <p:tgtEl>
                                          <p:spTgt spid="5"/>
                                        </p:tgtEl>
                                      </p:cBhvr>
                                    </p:animEffect>
                                  </p:childTnLst>
                                  <p:subTnLst>
                                    <p:audio>
                                      <p:cMediaNode>
                                        <p:cTn display="0" masterRel="sameClick">
                                          <p:stCondLst>
                                            <p:cond evt="begin" delay="0">
                                              <p:tn val="30"/>
                                            </p:cond>
                                          </p:stCondLst>
                                          <p:endCondLst>
                                            <p:cond evt="onStopAudio" delay="0">
                                              <p:tgtEl>
                                                <p:sldTgt/>
                                              </p:tgtEl>
                                            </p:cond>
                                          </p:endCondLst>
                                        </p:cTn>
                                        <p:tgtEl>
                                          <p:sndTgt r:embed="rId6" name="breeze.wav"/>
                                        </p:tgtEl>
                                      </p:cMediaNode>
                                    </p:audio>
                                  </p:subTnLst>
                                </p:cTn>
                              </p:par>
                              <p:par>
                                <p:cTn id="33" presetID="22" presetClass="entr" presetSubtype="4"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down)">
                                      <p:cBhvr>
                                        <p:cTn id="35" dur="1250"/>
                                        <p:tgtEl>
                                          <p:spTgt spid="38"/>
                                        </p:tgtEl>
                                      </p:cBhvr>
                                    </p:animEffect>
                                  </p:childTnLst>
                                  <p:subTnLst>
                                    <p:audio>
                                      <p:cMediaNode>
                                        <p:cTn display="0" masterRel="sameClick">
                                          <p:stCondLst>
                                            <p:cond evt="begin" delay="0">
                                              <p:tn val="33"/>
                                            </p:cond>
                                          </p:stCondLst>
                                          <p:endCondLst>
                                            <p:cond evt="onStopAudio" delay="0">
                                              <p:tgtEl>
                                                <p:sldTgt/>
                                              </p:tgtEl>
                                            </p:cond>
                                          </p:endCondLst>
                                        </p:cTn>
                                        <p:tgtEl>
                                          <p:sndTgt r:embed="rId6" name="breeze.wav"/>
                                        </p:tgtEl>
                                      </p:cMediaNode>
                                    </p:audio>
                                  </p:subTnLst>
                                </p:cTn>
                              </p:par>
                            </p:childTnLst>
                          </p:cTn>
                        </p:par>
                        <p:par>
                          <p:cTn id="36" fill="hold">
                            <p:stCondLst>
                              <p:cond delay="2250"/>
                            </p:stCondLst>
                            <p:childTnLst>
                              <p:par>
                                <p:cTn id="37" presetID="10"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1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fill="hold"/>
                                        <p:tgtEl>
                                          <p:spTgt spid="2"/>
                                        </p:tgtEl>
                                        <p:attrNameLst>
                                          <p:attrName>ppt_w</p:attrName>
                                        </p:attrNameLst>
                                      </p:cBhvr>
                                      <p:tavLst>
                                        <p:tav tm="0">
                                          <p:val>
                                            <p:fltVal val="0"/>
                                          </p:val>
                                        </p:tav>
                                        <p:tav tm="100000">
                                          <p:val>
                                            <p:strVal val="#ppt_w"/>
                                          </p:val>
                                        </p:tav>
                                      </p:tavLst>
                                    </p:anim>
                                    <p:anim calcmode="lin" valueType="num">
                                      <p:cBhvr>
                                        <p:cTn id="45" dur="500" fill="hold"/>
                                        <p:tgtEl>
                                          <p:spTgt spid="2"/>
                                        </p:tgtEl>
                                        <p:attrNameLst>
                                          <p:attrName>ppt_h</p:attrName>
                                        </p:attrNameLst>
                                      </p:cBhvr>
                                      <p:tavLst>
                                        <p:tav tm="0">
                                          <p:val>
                                            <p:fltVal val="0"/>
                                          </p:val>
                                        </p:tav>
                                        <p:tav tm="100000">
                                          <p:val>
                                            <p:strVal val="#ppt_h"/>
                                          </p:val>
                                        </p:tav>
                                      </p:tavLst>
                                    </p:anim>
                                    <p:animEffect transition="in" filter="fade">
                                      <p:cBhvr>
                                        <p:cTn id="46" dur="500"/>
                                        <p:tgtEl>
                                          <p:spTgt spid="2"/>
                                        </p:tgtEl>
                                      </p:cBhvr>
                                    </p:animEffect>
                                  </p:childTnLst>
                                  <p:subTnLst>
                                    <p:audio>
                                      <p:cMediaNode>
                                        <p:cTn display="0" masterRel="sameClick">
                                          <p:stCondLst>
                                            <p:cond evt="begin" delay="0">
                                              <p:tn val="42"/>
                                            </p:cond>
                                          </p:stCondLst>
                                          <p:endCondLst>
                                            <p:cond evt="onStopAudio" delay="0">
                                              <p:tgtEl>
                                                <p:sldTgt/>
                                              </p:tgtEl>
                                            </p:cond>
                                          </p:endCondLst>
                                        </p:cTn>
                                        <p:tgtEl>
                                          <p:sndTgt r:embed="rId4" name="arrow.wav"/>
                                        </p:tgtEl>
                                      </p:cMediaNode>
                                    </p:audio>
                                  </p:sub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1000"/>
                                        <p:tgtEl>
                                          <p:spTgt spid="28"/>
                                        </p:tgtEl>
                                      </p:cBhvr>
                                    </p:animEffect>
                                    <p:anim calcmode="lin" valueType="num">
                                      <p:cBhvr>
                                        <p:cTn id="52" dur="1000" fill="hold"/>
                                        <p:tgtEl>
                                          <p:spTgt spid="28"/>
                                        </p:tgtEl>
                                        <p:attrNameLst>
                                          <p:attrName>ppt_x</p:attrName>
                                        </p:attrNameLst>
                                      </p:cBhvr>
                                      <p:tavLst>
                                        <p:tav tm="0">
                                          <p:val>
                                            <p:strVal val="#ppt_x"/>
                                          </p:val>
                                        </p:tav>
                                        <p:tav tm="100000">
                                          <p:val>
                                            <p:strVal val="#ppt_x"/>
                                          </p:val>
                                        </p:tav>
                                      </p:tavLst>
                                    </p:anim>
                                    <p:anim calcmode="lin" valueType="num">
                                      <p:cBhvr>
                                        <p:cTn id="53" dur="1000" fill="hold"/>
                                        <p:tgtEl>
                                          <p:spTgt spid="28"/>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par>
                          <p:cTn id="59" fill="hold">
                            <p:stCondLst>
                              <p:cond delay="1000"/>
                            </p:stCondLst>
                            <p:childTnLst>
                              <p:par>
                                <p:cTn id="60" presetID="10" presetClass="entr" presetSubtype="0"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125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ppt_w</p:attrName>
                                        </p:attrNameLst>
                                      </p:cBhvr>
                                      <p:tavLst>
                                        <p:tav tm="0">
                                          <p:val>
                                            <p:fltVal val="0"/>
                                          </p:val>
                                        </p:tav>
                                        <p:tav tm="100000">
                                          <p:val>
                                            <p:strVal val="#ppt_w"/>
                                          </p:val>
                                        </p:tav>
                                      </p:tavLst>
                                    </p:anim>
                                    <p:anim calcmode="lin" valueType="num">
                                      <p:cBhvr>
                                        <p:cTn id="68" dur="500" fill="hold"/>
                                        <p:tgtEl>
                                          <p:spTgt spid="33"/>
                                        </p:tgtEl>
                                        <p:attrNameLst>
                                          <p:attrName>ppt_h</p:attrName>
                                        </p:attrNameLst>
                                      </p:cBhvr>
                                      <p:tavLst>
                                        <p:tav tm="0">
                                          <p:val>
                                            <p:fltVal val="0"/>
                                          </p:val>
                                        </p:tav>
                                        <p:tav tm="100000">
                                          <p:val>
                                            <p:strVal val="#ppt_h"/>
                                          </p:val>
                                        </p:tav>
                                      </p:tavLst>
                                    </p:anim>
                                    <p:animEffect transition="in" filter="fade">
                                      <p:cBhvr>
                                        <p:cTn id="69" dur="500"/>
                                        <p:tgtEl>
                                          <p:spTgt spid="33"/>
                                        </p:tgtEl>
                                      </p:cBhvr>
                                    </p:animEffect>
                                  </p:childTnLst>
                                  <p:subTnLst>
                                    <p:audio>
                                      <p:cMediaNode>
                                        <p:cTn display="0" masterRel="sameClick">
                                          <p:stCondLst>
                                            <p:cond evt="begin" delay="0">
                                              <p:tn val="65"/>
                                            </p:cond>
                                          </p:stCondLst>
                                          <p:endCondLst>
                                            <p:cond evt="onStopAudio" delay="0">
                                              <p:tgtEl>
                                                <p:sldTgt/>
                                              </p:tgtEl>
                                            </p:cond>
                                          </p:endCondLst>
                                        </p:cTn>
                                        <p:tgtEl>
                                          <p:sndTgt r:embed="rId4" name="arrow.wav"/>
                                        </p:tgtEl>
                                      </p:cMediaNode>
                                    </p:audio>
                                  </p:sub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wipe(up)">
                                      <p:cBhvr>
                                        <p:cTn id="74" dur="1250"/>
                                        <p:tgtEl>
                                          <p:spTgt spid="39"/>
                                        </p:tgtEl>
                                      </p:cBhvr>
                                    </p:animEffect>
                                  </p:childTnLst>
                                  <p:subTnLst>
                                    <p:audio>
                                      <p:cMediaNode>
                                        <p:cTn display="0" masterRel="sameClick">
                                          <p:stCondLst>
                                            <p:cond evt="begin" delay="0">
                                              <p:tn val="72"/>
                                            </p:cond>
                                          </p:stCondLst>
                                          <p:endCondLst>
                                            <p:cond evt="onStopAudio" delay="0">
                                              <p:tgtEl>
                                                <p:sldTgt/>
                                              </p:tgtEl>
                                            </p:cond>
                                          </p:endCondLst>
                                        </p:cTn>
                                        <p:tgtEl>
                                          <p:sndTgt r:embed="rId6" name="breeze.wav"/>
                                        </p:tgtEl>
                                      </p:cMediaNode>
                                    </p:audio>
                                  </p:subTnLst>
                                </p:cTn>
                              </p:par>
                            </p:childTnLst>
                          </p:cTn>
                        </p:par>
                        <p:par>
                          <p:cTn id="75" fill="hold">
                            <p:stCondLst>
                              <p:cond delay="1250"/>
                            </p:stCondLst>
                            <p:childTnLst>
                              <p:par>
                                <p:cTn id="76" presetID="10" presetClass="entr" presetSubtype="0" repeatCount="300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1000"/>
                                        <p:tgtEl>
                                          <p:spTgt spid="19"/>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ppt_w</p:attrName>
                                        </p:attrNameLst>
                                      </p:cBhvr>
                                      <p:tavLst>
                                        <p:tav tm="0">
                                          <p:val>
                                            <p:fltVal val="0"/>
                                          </p:val>
                                        </p:tav>
                                        <p:tav tm="100000">
                                          <p:val>
                                            <p:strVal val="#ppt_w"/>
                                          </p:val>
                                        </p:tav>
                                      </p:tavLst>
                                    </p:anim>
                                    <p:anim calcmode="lin" valueType="num">
                                      <p:cBhvr>
                                        <p:cTn id="84" dur="500" fill="hold"/>
                                        <p:tgtEl>
                                          <p:spTgt spid="31"/>
                                        </p:tgtEl>
                                        <p:attrNameLst>
                                          <p:attrName>ppt_h</p:attrName>
                                        </p:attrNameLst>
                                      </p:cBhvr>
                                      <p:tavLst>
                                        <p:tav tm="0">
                                          <p:val>
                                            <p:fltVal val="0"/>
                                          </p:val>
                                        </p:tav>
                                        <p:tav tm="100000">
                                          <p:val>
                                            <p:strVal val="#ppt_h"/>
                                          </p:val>
                                        </p:tav>
                                      </p:tavLst>
                                    </p:anim>
                                    <p:animEffect transition="in" filter="fade">
                                      <p:cBhvr>
                                        <p:cTn id="85" dur="500"/>
                                        <p:tgtEl>
                                          <p:spTgt spid="31"/>
                                        </p:tgtEl>
                                      </p:cBhvr>
                                    </p:animEffect>
                                  </p:childTnLst>
                                  <p:subTnLst>
                                    <p:audio>
                                      <p:cMediaNode>
                                        <p:cTn display="0" masterRel="sameClick">
                                          <p:stCondLst>
                                            <p:cond evt="begin" delay="0">
                                              <p:tn val="81"/>
                                            </p:cond>
                                          </p:stCondLst>
                                          <p:endCondLst>
                                            <p:cond evt="onStopAudio" delay="0">
                                              <p:tgtEl>
                                                <p:sldTgt/>
                                              </p:tgtEl>
                                            </p:cond>
                                          </p:endCondLst>
                                        </p:cTn>
                                        <p:tgtEl>
                                          <p:sndTgt r:embed="rId4" name="arrow.wav"/>
                                        </p:tgtEl>
                                      </p:cMediaNode>
                                    </p:audio>
                                  </p:subTnLst>
                                </p:cTn>
                              </p:par>
                            </p:childTnLst>
                          </p:cTn>
                        </p:par>
                      </p:childTnLst>
                    </p:cTn>
                  </p:par>
                  <p:par>
                    <p:cTn id="86" fill="hold">
                      <p:stCondLst>
                        <p:cond delay="indefinite"/>
                      </p:stCondLst>
                      <p:childTnLst>
                        <p:par>
                          <p:cTn id="87" fill="hold">
                            <p:stCondLst>
                              <p:cond delay="0"/>
                            </p:stCondLst>
                            <p:childTnLst>
                              <p:par>
                                <p:cTn id="88" presetID="22" presetClass="entr" presetSubtype="1" fill="hold" grpId="0" nodeType="click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wipe(up)">
                                      <p:cBhvr>
                                        <p:cTn id="90" dur="1250"/>
                                        <p:tgtEl>
                                          <p:spTgt spid="40"/>
                                        </p:tgtEl>
                                      </p:cBhvr>
                                    </p:animEffect>
                                  </p:childTnLst>
                                  <p:subTnLst>
                                    <p:audio>
                                      <p:cMediaNode>
                                        <p:cTn display="0" masterRel="sameClick">
                                          <p:stCondLst>
                                            <p:cond evt="begin" delay="0">
                                              <p:tn val="88"/>
                                            </p:cond>
                                          </p:stCondLst>
                                          <p:endCondLst>
                                            <p:cond evt="onStopAudio" delay="0">
                                              <p:tgtEl>
                                                <p:sldTgt/>
                                              </p:tgtEl>
                                            </p:cond>
                                          </p:endCondLst>
                                        </p:cTn>
                                        <p:tgtEl>
                                          <p:sndTgt r:embed="rId6" name="breeze.wav"/>
                                        </p:tgtEl>
                                      </p:cMediaNode>
                                    </p:audio>
                                  </p:subTnLst>
                                </p:cTn>
                              </p:par>
                              <p:par>
                                <p:cTn id="91" presetID="22" presetClass="entr" presetSubtype="1" fill="hold" grpId="0" nodeType="with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wipe(up)">
                                      <p:cBhvr>
                                        <p:cTn id="93" dur="1250"/>
                                        <p:tgtEl>
                                          <p:spTgt spid="41"/>
                                        </p:tgtEl>
                                      </p:cBhvr>
                                    </p:animEffect>
                                  </p:childTnLst>
                                  <p:subTnLst>
                                    <p:audio>
                                      <p:cMediaNode>
                                        <p:cTn display="0" masterRel="sameClick">
                                          <p:stCondLst>
                                            <p:cond evt="begin" delay="0">
                                              <p:tn val="91"/>
                                            </p:cond>
                                          </p:stCondLst>
                                          <p:endCondLst>
                                            <p:cond evt="onStopAudio" delay="0">
                                              <p:tgtEl>
                                                <p:sldTgt/>
                                              </p:tgtEl>
                                            </p:cond>
                                          </p:endCondLst>
                                        </p:cTn>
                                        <p:tgtEl>
                                          <p:sndTgt r:embed="rId6" name="breeze.wav"/>
                                        </p:tgtEl>
                                      </p:cMediaNode>
                                    </p:audio>
                                  </p:subTnLst>
                                </p:cTn>
                              </p:par>
                            </p:childTnLst>
                          </p:cTn>
                        </p:par>
                        <p:par>
                          <p:cTn id="94" fill="hold">
                            <p:stCondLst>
                              <p:cond delay="1250"/>
                            </p:stCondLst>
                            <p:childTnLst>
                              <p:par>
                                <p:cTn id="95" presetID="10" presetClass="entr" presetSubtype="0" repeatCount="3000"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fade">
                                      <p:cBhvr>
                                        <p:cTn id="97" dur="1000"/>
                                        <p:tgtEl>
                                          <p:spTgt spid="16"/>
                                        </p:tgtEl>
                                      </p:cBhvr>
                                    </p:animEffect>
                                  </p:childTnLst>
                                </p:cTn>
                              </p:par>
                            </p:childTnLst>
                          </p:cTn>
                        </p:par>
                        <p:par>
                          <p:cTn id="98" fill="hold">
                            <p:stCondLst>
                              <p:cond delay="4250"/>
                            </p:stCondLst>
                            <p:childTnLst>
                              <p:par>
                                <p:cTn id="99" presetID="10" presetClass="entr" presetSubtype="0" repeatCount="3000"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1000"/>
                                        <p:tgtEl>
                                          <p:spTgt spid="26"/>
                                        </p:tgtEl>
                                      </p:cBhvr>
                                    </p:animEffect>
                                  </p:childTnLst>
                                </p:cTn>
                              </p:par>
                            </p:childTnLst>
                          </p:cTn>
                        </p:par>
                      </p:childTnLst>
                    </p:cTn>
                  </p:par>
                  <p:par>
                    <p:cTn id="102" fill="hold">
                      <p:stCondLst>
                        <p:cond delay="indefinite"/>
                      </p:stCondLst>
                      <p:childTnLst>
                        <p:par>
                          <p:cTn id="103" fill="hold">
                            <p:stCondLst>
                              <p:cond delay="0"/>
                            </p:stCondLst>
                            <p:childTnLst>
                              <p:par>
                                <p:cTn id="104" presetID="53" presetClass="entr" presetSubtype="16" fill="hold" grpId="0" nodeType="clickEffect">
                                  <p:stCondLst>
                                    <p:cond delay="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500" fill="hold"/>
                                        <p:tgtEl>
                                          <p:spTgt spid="35"/>
                                        </p:tgtEl>
                                        <p:attrNameLst>
                                          <p:attrName>ppt_w</p:attrName>
                                        </p:attrNameLst>
                                      </p:cBhvr>
                                      <p:tavLst>
                                        <p:tav tm="0">
                                          <p:val>
                                            <p:fltVal val="0"/>
                                          </p:val>
                                        </p:tav>
                                        <p:tav tm="100000">
                                          <p:val>
                                            <p:strVal val="#ppt_w"/>
                                          </p:val>
                                        </p:tav>
                                      </p:tavLst>
                                    </p:anim>
                                    <p:anim calcmode="lin" valueType="num">
                                      <p:cBhvr>
                                        <p:cTn id="107" dur="500" fill="hold"/>
                                        <p:tgtEl>
                                          <p:spTgt spid="35"/>
                                        </p:tgtEl>
                                        <p:attrNameLst>
                                          <p:attrName>ppt_h</p:attrName>
                                        </p:attrNameLst>
                                      </p:cBhvr>
                                      <p:tavLst>
                                        <p:tav tm="0">
                                          <p:val>
                                            <p:fltVal val="0"/>
                                          </p:val>
                                        </p:tav>
                                        <p:tav tm="100000">
                                          <p:val>
                                            <p:strVal val="#ppt_h"/>
                                          </p:val>
                                        </p:tav>
                                      </p:tavLst>
                                    </p:anim>
                                    <p:animEffect transition="in" filter="fade">
                                      <p:cBhvr>
                                        <p:cTn id="108" dur="500"/>
                                        <p:tgtEl>
                                          <p:spTgt spid="35"/>
                                        </p:tgtEl>
                                      </p:cBhvr>
                                    </p:animEffect>
                                  </p:childTnLst>
                                  <p:subTnLst>
                                    <p:audio>
                                      <p:cMediaNode>
                                        <p:cTn display="0" masterRel="sameClick">
                                          <p:stCondLst>
                                            <p:cond evt="begin" delay="0">
                                              <p:tn val="104"/>
                                            </p:cond>
                                          </p:stCondLst>
                                          <p:endCondLst>
                                            <p:cond evt="onStopAudio" delay="0">
                                              <p:tgtEl>
                                                <p:sldTgt/>
                                              </p:tgtEl>
                                            </p:cond>
                                          </p:endCondLst>
                                        </p:cTn>
                                        <p:tgtEl>
                                          <p:sndTgt r:embed="rId4" name="arrow.wav"/>
                                        </p:tgtEl>
                                      </p:cMediaNode>
                                    </p:audio>
                                  </p:subTnLst>
                                </p:cTn>
                              </p:par>
                            </p:childTnLst>
                          </p:cTn>
                        </p:par>
                      </p:childTnLst>
                    </p:cTn>
                  </p:par>
                  <p:par>
                    <p:cTn id="109" fill="hold">
                      <p:stCondLst>
                        <p:cond delay="indefinite"/>
                      </p:stCondLst>
                      <p:childTnLst>
                        <p:par>
                          <p:cTn id="110" fill="hold">
                            <p:stCondLst>
                              <p:cond delay="0"/>
                            </p:stCondLst>
                            <p:childTnLst>
                              <p:par>
                                <p:cTn id="111" presetID="22" presetClass="entr" presetSubtype="1" fill="hold" grpId="0" nodeType="clickEffect">
                                  <p:stCondLst>
                                    <p:cond delay="0"/>
                                  </p:stCondLst>
                                  <p:childTnLst>
                                    <p:set>
                                      <p:cBhvr>
                                        <p:cTn id="112" dur="1" fill="hold">
                                          <p:stCondLst>
                                            <p:cond delay="0"/>
                                          </p:stCondLst>
                                        </p:cTn>
                                        <p:tgtEl>
                                          <p:spTgt spid="34"/>
                                        </p:tgtEl>
                                        <p:attrNameLst>
                                          <p:attrName>style.visibility</p:attrName>
                                        </p:attrNameLst>
                                      </p:cBhvr>
                                      <p:to>
                                        <p:strVal val="visible"/>
                                      </p:to>
                                    </p:set>
                                    <p:animEffect transition="in" filter="wipe(up)">
                                      <p:cBhvr>
                                        <p:cTn id="113" dur="1250"/>
                                        <p:tgtEl>
                                          <p:spTgt spid="34"/>
                                        </p:tgtEl>
                                      </p:cBhvr>
                                    </p:animEffect>
                                  </p:childTnLst>
                                  <p:subTnLst>
                                    <p:audio>
                                      <p:cMediaNode>
                                        <p:cTn display="0" masterRel="sameClick">
                                          <p:stCondLst>
                                            <p:cond evt="begin" delay="0">
                                              <p:tn val="111"/>
                                            </p:cond>
                                          </p:stCondLst>
                                          <p:endCondLst>
                                            <p:cond evt="onStopAudio" delay="0">
                                              <p:tgtEl>
                                                <p:sldTgt/>
                                              </p:tgtEl>
                                            </p:cond>
                                          </p:endCondLst>
                                        </p:cTn>
                                        <p:tgtEl>
                                          <p:sndTgt r:embed="rId6" name="breeze.wav"/>
                                        </p:tgtEl>
                                      </p:cMediaNode>
                                    </p:audio>
                                  </p:subTnLst>
                                </p:cTn>
                              </p:par>
                            </p:childTnLst>
                          </p:cTn>
                        </p:par>
                        <p:par>
                          <p:cTn id="114" fill="hold">
                            <p:stCondLst>
                              <p:cond delay="1250"/>
                            </p:stCondLst>
                            <p:childTnLst>
                              <p:par>
                                <p:cTn id="115" presetID="22" presetClass="entr" presetSubtype="1" fill="hold" grpId="0" nodeType="afterEffect">
                                  <p:stCondLst>
                                    <p:cond delay="0"/>
                                  </p:stCondLst>
                                  <p:childTnLst>
                                    <p:set>
                                      <p:cBhvr>
                                        <p:cTn id="116" dur="1" fill="hold">
                                          <p:stCondLst>
                                            <p:cond delay="0"/>
                                          </p:stCondLst>
                                        </p:cTn>
                                        <p:tgtEl>
                                          <p:spTgt spid="43"/>
                                        </p:tgtEl>
                                        <p:attrNameLst>
                                          <p:attrName>style.visibility</p:attrName>
                                        </p:attrNameLst>
                                      </p:cBhvr>
                                      <p:to>
                                        <p:strVal val="visible"/>
                                      </p:to>
                                    </p:set>
                                    <p:animEffect transition="in" filter="wipe(up)">
                                      <p:cBhvr>
                                        <p:cTn id="117" dur="1250"/>
                                        <p:tgtEl>
                                          <p:spTgt spid="43"/>
                                        </p:tgtEl>
                                      </p:cBhvr>
                                    </p:animEffect>
                                  </p:childTnLst>
                                  <p:subTnLst>
                                    <p:audio>
                                      <p:cMediaNode>
                                        <p:cTn display="0" masterRel="sameClick">
                                          <p:stCondLst>
                                            <p:cond evt="begin" delay="0">
                                              <p:tn val="115"/>
                                            </p:cond>
                                          </p:stCondLst>
                                          <p:endCondLst>
                                            <p:cond evt="onStopAudio" delay="0">
                                              <p:tgtEl>
                                                <p:sldTgt/>
                                              </p:tgtEl>
                                            </p:cond>
                                          </p:endCondLst>
                                        </p:cTn>
                                        <p:tgtEl>
                                          <p:sndTgt r:embed="rId6" name="breeze.wav"/>
                                        </p:tgtEl>
                                      </p:cMediaNode>
                                    </p:audio>
                                  </p:subTnLst>
                                </p:cTn>
                              </p:par>
                            </p:childTnLst>
                          </p:cTn>
                        </p:par>
                      </p:childTnLst>
                    </p:cTn>
                  </p:par>
                  <p:par>
                    <p:cTn id="118" fill="hold">
                      <p:stCondLst>
                        <p:cond delay="indefinite"/>
                      </p:stCondLst>
                      <p:childTnLst>
                        <p:par>
                          <p:cTn id="119" fill="hold">
                            <p:stCondLst>
                              <p:cond delay="0"/>
                            </p:stCondLst>
                            <p:childTnLst>
                              <p:par>
                                <p:cTn id="120" presetID="53" presetClass="entr" presetSubtype="16" fill="hold" grpId="0" nodeType="clickEffect">
                                  <p:stCondLst>
                                    <p:cond delay="0"/>
                                  </p:stCondLst>
                                  <p:childTnLst>
                                    <p:set>
                                      <p:cBhvr>
                                        <p:cTn id="121" dur="1" fill="hold">
                                          <p:stCondLst>
                                            <p:cond delay="0"/>
                                          </p:stCondLst>
                                        </p:cTn>
                                        <p:tgtEl>
                                          <p:spTgt spid="44"/>
                                        </p:tgtEl>
                                        <p:attrNameLst>
                                          <p:attrName>style.visibility</p:attrName>
                                        </p:attrNameLst>
                                      </p:cBhvr>
                                      <p:to>
                                        <p:strVal val="visible"/>
                                      </p:to>
                                    </p:set>
                                    <p:anim calcmode="lin" valueType="num">
                                      <p:cBhvr>
                                        <p:cTn id="122" dur="500" fill="hold"/>
                                        <p:tgtEl>
                                          <p:spTgt spid="44"/>
                                        </p:tgtEl>
                                        <p:attrNameLst>
                                          <p:attrName>ppt_w</p:attrName>
                                        </p:attrNameLst>
                                      </p:cBhvr>
                                      <p:tavLst>
                                        <p:tav tm="0">
                                          <p:val>
                                            <p:fltVal val="0"/>
                                          </p:val>
                                        </p:tav>
                                        <p:tav tm="100000">
                                          <p:val>
                                            <p:strVal val="#ppt_w"/>
                                          </p:val>
                                        </p:tav>
                                      </p:tavLst>
                                    </p:anim>
                                    <p:anim calcmode="lin" valueType="num">
                                      <p:cBhvr>
                                        <p:cTn id="123" dur="500" fill="hold"/>
                                        <p:tgtEl>
                                          <p:spTgt spid="44"/>
                                        </p:tgtEl>
                                        <p:attrNameLst>
                                          <p:attrName>ppt_h</p:attrName>
                                        </p:attrNameLst>
                                      </p:cBhvr>
                                      <p:tavLst>
                                        <p:tav tm="0">
                                          <p:val>
                                            <p:fltVal val="0"/>
                                          </p:val>
                                        </p:tav>
                                        <p:tav tm="100000">
                                          <p:val>
                                            <p:strVal val="#ppt_h"/>
                                          </p:val>
                                        </p:tav>
                                      </p:tavLst>
                                    </p:anim>
                                    <p:animEffect transition="in" filter="fade">
                                      <p:cBhvr>
                                        <p:cTn id="124" dur="500"/>
                                        <p:tgtEl>
                                          <p:spTgt spid="44"/>
                                        </p:tgtEl>
                                      </p:cBhvr>
                                    </p:animEffect>
                                  </p:childTnLst>
                                  <p:subTnLst>
                                    <p:audio>
                                      <p:cMediaNode>
                                        <p:cTn display="0" masterRel="sameClick">
                                          <p:stCondLst>
                                            <p:cond evt="begin" delay="0">
                                              <p:tn val="120"/>
                                            </p:cond>
                                          </p:stCondLst>
                                          <p:endCondLst>
                                            <p:cond evt="onStopAudio" delay="0">
                                              <p:tgtEl>
                                                <p:sldTgt/>
                                              </p:tgtEl>
                                            </p:cond>
                                          </p:endCondLst>
                                        </p:cTn>
                                        <p:tgtEl>
                                          <p:sndTgt r:embed="rId4" name="arrow.wav"/>
                                        </p:tgtEl>
                                      </p:cMediaNode>
                                    </p:audio>
                                  </p:subTnLst>
                                </p:cTn>
                              </p:par>
                            </p:childTnLst>
                          </p:cTn>
                        </p:par>
                      </p:childTnLst>
                    </p:cTn>
                  </p:par>
                  <p:par>
                    <p:cTn id="125" fill="hold">
                      <p:stCondLst>
                        <p:cond delay="indefinite"/>
                      </p:stCondLst>
                      <p:childTnLst>
                        <p:par>
                          <p:cTn id="126" fill="hold">
                            <p:stCondLst>
                              <p:cond delay="0"/>
                            </p:stCondLst>
                            <p:childTnLst>
                              <p:par>
                                <p:cTn id="127" presetID="10" presetClass="exit" presetSubtype="0" fill="hold" grpId="1" nodeType="clickEffect">
                                  <p:stCondLst>
                                    <p:cond delay="0"/>
                                  </p:stCondLst>
                                  <p:childTnLst>
                                    <p:animEffect transition="out" filter="fade">
                                      <p:cBhvr>
                                        <p:cTn id="128" dur="500"/>
                                        <p:tgtEl>
                                          <p:spTgt spid="40"/>
                                        </p:tgtEl>
                                      </p:cBhvr>
                                    </p:animEffect>
                                    <p:set>
                                      <p:cBhvr>
                                        <p:cTn id="129" dur="1" fill="hold">
                                          <p:stCondLst>
                                            <p:cond delay="499"/>
                                          </p:stCondLst>
                                        </p:cTn>
                                        <p:tgtEl>
                                          <p:spTgt spid="40"/>
                                        </p:tgtEl>
                                        <p:attrNameLst>
                                          <p:attrName>style.visibility</p:attrName>
                                        </p:attrNameLst>
                                      </p:cBhvr>
                                      <p:to>
                                        <p:strVal val="hidden"/>
                                      </p:to>
                                    </p:set>
                                  </p:childTnLst>
                                </p:cTn>
                              </p:par>
                              <p:par>
                                <p:cTn id="130" presetID="10" presetClass="exit" presetSubtype="0" fill="hold" grpId="1" nodeType="withEffect">
                                  <p:stCondLst>
                                    <p:cond delay="0"/>
                                  </p:stCondLst>
                                  <p:childTnLst>
                                    <p:animEffect transition="out" filter="fade">
                                      <p:cBhvr>
                                        <p:cTn id="131" dur="500"/>
                                        <p:tgtEl>
                                          <p:spTgt spid="41"/>
                                        </p:tgtEl>
                                      </p:cBhvr>
                                    </p:animEffect>
                                    <p:set>
                                      <p:cBhvr>
                                        <p:cTn id="132" dur="1" fill="hold">
                                          <p:stCondLst>
                                            <p:cond delay="499"/>
                                          </p:stCondLst>
                                        </p:cTn>
                                        <p:tgtEl>
                                          <p:spTgt spid="41"/>
                                        </p:tgtEl>
                                        <p:attrNameLst>
                                          <p:attrName>style.visibility</p:attrName>
                                        </p:attrNameLst>
                                      </p:cBhvr>
                                      <p:to>
                                        <p:strVal val="hidden"/>
                                      </p:to>
                                    </p:set>
                                  </p:childTnLst>
                                </p:cTn>
                              </p:par>
                              <p:par>
                                <p:cTn id="133" presetID="22" presetClass="entr" presetSubtype="4" fill="hold" grpId="0" nodeType="withEffect">
                                  <p:stCondLst>
                                    <p:cond delay="0"/>
                                  </p:stCondLst>
                                  <p:childTnLst>
                                    <p:set>
                                      <p:cBhvr>
                                        <p:cTn id="134" dur="1" fill="hold">
                                          <p:stCondLst>
                                            <p:cond delay="0"/>
                                          </p:stCondLst>
                                        </p:cTn>
                                        <p:tgtEl>
                                          <p:spTgt spid="45"/>
                                        </p:tgtEl>
                                        <p:attrNameLst>
                                          <p:attrName>style.visibility</p:attrName>
                                        </p:attrNameLst>
                                      </p:cBhvr>
                                      <p:to>
                                        <p:strVal val="visible"/>
                                      </p:to>
                                    </p:set>
                                    <p:animEffect transition="in" filter="wipe(down)">
                                      <p:cBhvr>
                                        <p:cTn id="135" dur="1250"/>
                                        <p:tgtEl>
                                          <p:spTgt spid="45"/>
                                        </p:tgtEl>
                                      </p:cBhvr>
                                    </p:animEffect>
                                  </p:childTnLst>
                                  <p:subTnLst>
                                    <p:audio>
                                      <p:cMediaNode>
                                        <p:cTn display="0" masterRel="sameClick">
                                          <p:stCondLst>
                                            <p:cond evt="begin" delay="0">
                                              <p:tn val="133"/>
                                            </p:cond>
                                          </p:stCondLst>
                                          <p:endCondLst>
                                            <p:cond evt="onStopAudio" delay="0">
                                              <p:tgtEl>
                                                <p:sldTgt/>
                                              </p:tgtEl>
                                            </p:cond>
                                          </p:endCondLst>
                                        </p:cTn>
                                        <p:tgtEl>
                                          <p:sndTgt r:embed="rId6" name="breeze.wav"/>
                                        </p:tgtEl>
                                      </p:cMediaNode>
                                    </p:audio>
                                  </p:subTnLst>
                                </p:cTn>
                              </p:par>
                            </p:childTnLst>
                          </p:cTn>
                        </p:par>
                      </p:childTnLst>
                    </p:cTn>
                  </p:par>
                  <p:par>
                    <p:cTn id="136" fill="hold">
                      <p:stCondLst>
                        <p:cond delay="indefinite"/>
                      </p:stCondLst>
                      <p:childTnLst>
                        <p:par>
                          <p:cTn id="137" fill="hold">
                            <p:stCondLst>
                              <p:cond delay="0"/>
                            </p:stCondLst>
                            <p:childTnLst>
                              <p:par>
                                <p:cTn id="138" presetID="22" presetClass="entr" presetSubtype="4" fill="hold" nodeType="clickEffect">
                                  <p:stCondLst>
                                    <p:cond delay="0"/>
                                  </p:stCondLst>
                                  <p:childTnLst>
                                    <p:set>
                                      <p:cBhvr>
                                        <p:cTn id="139" dur="1" fill="hold">
                                          <p:stCondLst>
                                            <p:cond delay="0"/>
                                          </p:stCondLst>
                                        </p:cTn>
                                        <p:tgtEl>
                                          <p:spTgt spid="6"/>
                                        </p:tgtEl>
                                        <p:attrNameLst>
                                          <p:attrName>style.visibility</p:attrName>
                                        </p:attrNameLst>
                                      </p:cBhvr>
                                      <p:to>
                                        <p:strVal val="visible"/>
                                      </p:to>
                                    </p:set>
                                    <p:animEffect transition="in" filter="wipe(down)">
                                      <p:cBhvr>
                                        <p:cTn id="140" dur="1500"/>
                                        <p:tgtEl>
                                          <p:spTgt spid="6"/>
                                        </p:tgtEl>
                                      </p:cBhvr>
                                    </p:animEffect>
                                  </p:childTnLst>
                                  <p:subTnLst>
                                    <p:audio>
                                      <p:cMediaNode vol="17000">
                                        <p:cTn display="0" masterRel="sameClick">
                                          <p:stCondLst>
                                            <p:cond evt="begin" delay="0">
                                              <p:tn val="138"/>
                                            </p:cond>
                                          </p:stCondLst>
                                          <p:endCondLst>
                                            <p:cond evt="onStopAudio" delay="0">
                                              <p:tgtEl>
                                                <p:sldTgt/>
                                              </p:tgtEl>
                                            </p:cond>
                                          </p:endCondLst>
                                        </p:cTn>
                                        <p:tgtEl>
                                          <p:sndTgt r:embed="rId5" name="chimes.wav"/>
                                        </p:tgtEl>
                                      </p:cMediaNode>
                                    </p:audio>
                                  </p:subTnLst>
                                </p:cTn>
                              </p:par>
                            </p:childTnLst>
                          </p:cTn>
                        </p:par>
                      </p:childTnLst>
                    </p:cTn>
                  </p:par>
                  <p:par>
                    <p:cTn id="141" fill="hold">
                      <p:stCondLst>
                        <p:cond delay="indefinite"/>
                      </p:stCondLst>
                      <p:childTnLst>
                        <p:par>
                          <p:cTn id="142" fill="hold">
                            <p:stCondLst>
                              <p:cond delay="0"/>
                            </p:stCondLst>
                            <p:childTnLst>
                              <p:par>
                                <p:cTn id="143" presetID="52" presetClass="entr" presetSubtype="0" fill="hold" grpId="0" nodeType="clickEffect">
                                  <p:stCondLst>
                                    <p:cond delay="0"/>
                                  </p:stCondLst>
                                  <p:childTnLst>
                                    <p:set>
                                      <p:cBhvr>
                                        <p:cTn id="144" dur="1" fill="hold">
                                          <p:stCondLst>
                                            <p:cond delay="0"/>
                                          </p:stCondLst>
                                        </p:cTn>
                                        <p:tgtEl>
                                          <p:spTgt spid="37"/>
                                        </p:tgtEl>
                                        <p:attrNameLst>
                                          <p:attrName>style.visibility</p:attrName>
                                        </p:attrNameLst>
                                      </p:cBhvr>
                                      <p:to>
                                        <p:strVal val="visible"/>
                                      </p:to>
                                    </p:set>
                                    <p:animScale>
                                      <p:cBhvr>
                                        <p:cTn id="145"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6" dur="1000" decel="50000" fill="hold">
                                          <p:stCondLst>
                                            <p:cond delay="0"/>
                                          </p:stCondLst>
                                        </p:cTn>
                                        <p:tgtEl>
                                          <p:spTgt spid="37"/>
                                        </p:tgtEl>
                                        <p:attrNameLst>
                                          <p:attrName>ppt_x</p:attrName>
                                          <p:attrName>ppt_y</p:attrName>
                                        </p:attrNameLst>
                                      </p:cBhvr>
                                    </p:animMotion>
                                    <p:animEffect transition="in" filter="fade">
                                      <p:cBhvr>
                                        <p:cTn id="147" dur="1000"/>
                                        <p:tgtEl>
                                          <p:spTgt spid="37"/>
                                        </p:tgtEl>
                                      </p:cBhvr>
                                    </p:animEffect>
                                  </p:childTnLst>
                                </p:cTn>
                              </p:par>
                              <p:par>
                                <p:cTn id="148" presetID="1" presetClass="mediacall" presetSubtype="0" fill="hold" nodeType="withEffect">
                                  <p:stCondLst>
                                    <p:cond delay="0"/>
                                  </p:stCondLst>
                                  <p:childTnLst>
                                    <p:cmd type="call" cmd="playFrom(0.0)">
                                      <p:cBhvr>
                                        <p:cTn id="149" dur="18639" fill="hold"/>
                                        <p:tgtEl>
                                          <p:spTgt spid="8"/>
                                        </p:tgtEl>
                                      </p:cBhvr>
                                    </p:cmd>
                                  </p:childTnLst>
                                </p:cTn>
                              </p:par>
                            </p:childTnLst>
                          </p:cTn>
                        </p:par>
                      </p:childTnLst>
                    </p:cTn>
                  </p:par>
                  <p:par>
                    <p:cTn id="150" fill="hold">
                      <p:stCondLst>
                        <p:cond delay="indefinite"/>
                      </p:stCondLst>
                      <p:childTnLst>
                        <p:par>
                          <p:cTn id="151" fill="hold">
                            <p:stCondLst>
                              <p:cond delay="0"/>
                            </p:stCondLst>
                            <p:childTnLst>
                              <p:par>
                                <p:cTn id="152" presetID="16" presetClass="exit" presetSubtype="21" fill="hold" grpId="1" nodeType="clickEffect">
                                  <p:stCondLst>
                                    <p:cond delay="0"/>
                                  </p:stCondLst>
                                  <p:childTnLst>
                                    <p:animEffect transition="out" filter="barn(inVertical)">
                                      <p:cBhvr>
                                        <p:cTn id="153" dur="1250"/>
                                        <p:tgtEl>
                                          <p:spTgt spid="37"/>
                                        </p:tgtEl>
                                      </p:cBhvr>
                                    </p:animEffect>
                                    <p:set>
                                      <p:cBhvr>
                                        <p:cTn id="154" dur="1" fill="hold">
                                          <p:stCondLst>
                                            <p:cond delay="124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55" fill="hold" display="0">
                  <p:stCondLst>
                    <p:cond delay="indefinite"/>
                  </p:stCondLst>
                  <p:endCondLst>
                    <p:cond evt="onStopAudio" delay="0">
                      <p:tgtEl>
                        <p:sldTgt/>
                      </p:tgtEl>
                    </p:cond>
                  </p:endCondLst>
                </p:cTn>
                <p:tgtEl>
                  <p:spTgt spid="8"/>
                </p:tgtEl>
              </p:cMediaNode>
            </p:audio>
          </p:childTnLst>
        </p:cTn>
      </p:par>
    </p:tnLst>
    <p:bldLst>
      <p:bldP spid="26" grpId="0"/>
      <p:bldP spid="27" grpId="0" animBg="1"/>
      <p:bldP spid="28" grpId="0"/>
      <p:bldP spid="16" grpId="0"/>
      <p:bldP spid="19" grpId="0"/>
      <p:bldP spid="2" grpId="0" animBg="1"/>
      <p:bldP spid="31" grpId="0" animBg="1"/>
      <p:bldP spid="33" grpId="0" animBg="1"/>
      <p:bldP spid="35" grpId="0" animBg="1"/>
      <p:bldP spid="5" grpId="0" animBg="1"/>
      <p:bldP spid="38" grpId="0" animBg="1"/>
      <p:bldP spid="39" grpId="0" animBg="1"/>
      <p:bldP spid="40" grpId="0" animBg="1"/>
      <p:bldP spid="40" grpId="1" animBg="1"/>
      <p:bldP spid="41" grpId="0" animBg="1"/>
      <p:bldP spid="41" grpId="1" animBg="1"/>
      <p:bldP spid="42" grpId="0" animBg="1"/>
      <p:bldP spid="44" grpId="0" animBg="1"/>
      <p:bldP spid="34" grpId="0" animBg="1"/>
      <p:bldP spid="43" grpId="0" animBg="1"/>
      <p:bldP spid="45" grpId="0" animBg="1"/>
      <p:bldP spid="37" grpId="0" animBg="1"/>
      <p:bldP spid="37" grpId="1" animBg="1"/>
      <p:bldP spid="50" grpId="0" animBg="1"/>
      <p:bldP spid="50" grpId="1"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9EDDEC"/>
        </a:solidFill>
        <a:effectLst/>
      </p:bgPr>
    </p:bg>
    <p:spTree>
      <p:nvGrpSpPr>
        <p:cNvPr id="1" name=""/>
        <p:cNvGrpSpPr/>
        <p:nvPr/>
      </p:nvGrpSpPr>
      <p:grpSpPr>
        <a:xfrm>
          <a:off x="0" y="0"/>
          <a:ext cx="0" cy="0"/>
          <a:chOff x="0" y="0"/>
          <a:chExt cx="0" cy="0"/>
        </a:xfrm>
      </p:grpSpPr>
      <p:sp>
        <p:nvSpPr>
          <p:cNvPr id="17" name="TextBox 16"/>
          <p:cNvSpPr txBox="1"/>
          <p:nvPr/>
        </p:nvSpPr>
        <p:spPr>
          <a:xfrm>
            <a:off x="152400" y="228600"/>
            <a:ext cx="2129710" cy="34163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dirty="0" smtClean="0">
                <a:latin typeface="Tw Cen MT" pitchFamily="34" charset="0"/>
              </a:rPr>
              <a:t>The Romans called the Scots </a:t>
            </a:r>
            <a:r>
              <a:rPr lang="en-GB" sz="2400" dirty="0" err="1" smtClean="0">
                <a:latin typeface="Tw Cen MT" pitchFamily="34" charset="0"/>
              </a:rPr>
              <a:t>picts</a:t>
            </a:r>
            <a:r>
              <a:rPr lang="en-GB" sz="2400" dirty="0" smtClean="0">
                <a:latin typeface="Tw Cen MT" pitchFamily="34" charset="0"/>
              </a:rPr>
              <a:t> because the Scots used to paint their face to make themselves look more frightening.</a:t>
            </a:r>
            <a:endParaRPr lang="en-GB" sz="2400" dirty="0">
              <a:latin typeface="Tw Cen MT" pitchFamily="34" charset="0"/>
            </a:endParaRPr>
          </a:p>
        </p:txBody>
      </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1246274">
            <a:off x="120399" y="289102"/>
            <a:ext cx="8016216" cy="6466394"/>
          </a:xfrm>
          <a:prstGeom prst="rect">
            <a:avLst/>
          </a:prstGeom>
        </p:spPr>
      </p:pic>
      <p:pic>
        <p:nvPicPr>
          <p:cNvPr id="10" name="Picture 9"/>
          <p:cNvPicPr>
            <a:picLocks noChangeAspect="1"/>
          </p:cNvPicPr>
          <p:nvPr/>
        </p:nvPicPr>
        <p:blipFill>
          <a:blip r:embed="rId12">
            <a:duotone>
              <a:prstClr val="black"/>
              <a:srgbClr val="00B050">
                <a:tint val="45000"/>
                <a:satMod val="400000"/>
              </a:srgbClr>
            </a:duotone>
            <a:extLst>
              <a:ext uri="{28A0092B-C50C-407E-A947-70E740481C1C}">
                <a14:useLocalDpi xmlns:a14="http://schemas.microsoft.com/office/drawing/2010/main" val="0"/>
              </a:ext>
            </a:extLst>
          </a:blip>
          <a:stretch>
            <a:fillRect/>
          </a:stretch>
        </p:blipFill>
        <p:spPr>
          <a:xfrm rot="21338017">
            <a:off x="3639689" y="52820"/>
            <a:ext cx="4283033" cy="3091752"/>
          </a:xfrm>
          <a:prstGeom prst="rect">
            <a:avLst/>
          </a:prstGeom>
          <a:effectLst>
            <a:softEdge rad="63500"/>
          </a:effectLst>
        </p:spPr>
      </p:pic>
      <p:pic>
        <p:nvPicPr>
          <p:cNvPr id="7" name="Picture 6"/>
          <p:cNvPicPr>
            <a:picLocks noChangeAspect="1"/>
          </p:cNvPicPr>
          <p:nvPr/>
        </p:nvPicPr>
        <p:blipFill rotWithShape="1">
          <a:blip r:embed="rId13">
            <a:duotone>
              <a:prstClr val="black"/>
              <a:schemeClr val="tx2">
                <a:tint val="45000"/>
                <a:satMod val="400000"/>
              </a:schemeClr>
            </a:duotone>
            <a:extLst>
              <a:ext uri="{28A0092B-C50C-407E-A947-70E740481C1C}">
                <a14:useLocalDpi xmlns:a14="http://schemas.microsoft.com/office/drawing/2010/main" val="0"/>
              </a:ext>
            </a:extLst>
          </a:blip>
          <a:srcRect l="2794"/>
          <a:stretch/>
        </p:blipFill>
        <p:spPr>
          <a:xfrm rot="21259728">
            <a:off x="550800" y="3304443"/>
            <a:ext cx="7298700" cy="3427703"/>
          </a:xfrm>
          <a:prstGeom prst="rect">
            <a:avLst/>
          </a:prstGeom>
          <a:effectLst>
            <a:softEdge rad="63500"/>
          </a:effectLst>
        </p:spPr>
      </p:pic>
      <p:sp>
        <p:nvSpPr>
          <p:cNvPr id="8" name="TextBox 7"/>
          <p:cNvSpPr txBox="1"/>
          <p:nvPr/>
        </p:nvSpPr>
        <p:spPr>
          <a:xfrm>
            <a:off x="4343400" y="4038600"/>
            <a:ext cx="2590800" cy="1754326"/>
          </a:xfrm>
          <a:prstGeom prst="rect">
            <a:avLst/>
          </a:prstGeom>
          <a:noFill/>
        </p:spPr>
        <p:txBody>
          <a:bodyPr wrap="square" rtlCol="0">
            <a:spAutoFit/>
          </a:bodyPr>
          <a:lstStyle/>
          <a:p>
            <a:pPr algn="ctr"/>
            <a:r>
              <a:rPr lang="en-GB" sz="3600" b="1" dirty="0" smtClean="0">
                <a:latin typeface="Tw Cen MT" pitchFamily="34" charset="0"/>
              </a:rPr>
              <a:t>Roman Britain in 117 AD</a:t>
            </a:r>
            <a:endParaRPr lang="en-GB" sz="3600" b="1" dirty="0">
              <a:latin typeface="Tw Cen MT" pitchFamily="34" charset="0"/>
            </a:endParaRPr>
          </a:p>
        </p:txBody>
      </p:sp>
      <p:sp>
        <p:nvSpPr>
          <p:cNvPr id="9" name="TextBox 8"/>
          <p:cNvSpPr txBox="1"/>
          <p:nvPr/>
        </p:nvSpPr>
        <p:spPr>
          <a:xfrm>
            <a:off x="4267200" y="914400"/>
            <a:ext cx="2590800" cy="1200329"/>
          </a:xfrm>
          <a:prstGeom prst="rect">
            <a:avLst/>
          </a:prstGeom>
          <a:noFill/>
        </p:spPr>
        <p:txBody>
          <a:bodyPr wrap="square" rtlCol="0">
            <a:spAutoFit/>
          </a:bodyPr>
          <a:lstStyle/>
          <a:p>
            <a:pPr algn="ctr"/>
            <a:r>
              <a:rPr lang="en-GB" sz="3600" b="1" dirty="0" smtClean="0">
                <a:latin typeface="Tw Cen MT" pitchFamily="34" charset="0"/>
              </a:rPr>
              <a:t>Scotland</a:t>
            </a:r>
          </a:p>
          <a:p>
            <a:pPr algn="ctr"/>
            <a:r>
              <a:rPr lang="en-GB" sz="3600" b="1" dirty="0" smtClean="0">
                <a:latin typeface="Tw Cen MT" pitchFamily="34" charset="0"/>
              </a:rPr>
              <a:t>Caledonia</a:t>
            </a:r>
            <a:endParaRPr lang="en-GB" sz="3600" b="1" dirty="0">
              <a:latin typeface="Tw Cen MT" pitchFamily="34" charset="0"/>
            </a:endParaRPr>
          </a:p>
        </p:txBody>
      </p:sp>
      <p:pic>
        <p:nvPicPr>
          <p:cNvPr id="12" name="Picture 1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flipH="1">
            <a:off x="9677400" y="2819400"/>
            <a:ext cx="2116328" cy="3048000"/>
          </a:xfrm>
          <a:prstGeom prst="rect">
            <a:avLst/>
          </a:prstGeom>
        </p:spPr>
      </p:pic>
      <p:grpSp>
        <p:nvGrpSpPr>
          <p:cNvPr id="6" name="Group 5"/>
          <p:cNvGrpSpPr/>
          <p:nvPr/>
        </p:nvGrpSpPr>
        <p:grpSpPr>
          <a:xfrm>
            <a:off x="5715000" y="3048675"/>
            <a:ext cx="838200" cy="151725"/>
            <a:chOff x="5486400" y="3048000"/>
            <a:chExt cx="990600" cy="114300"/>
          </a:xfrm>
        </p:grpSpPr>
        <p:cxnSp>
          <p:nvCxnSpPr>
            <p:cNvPr id="14" name="Straight Connector 13"/>
            <p:cNvCxnSpPr/>
            <p:nvPr/>
          </p:nvCxnSpPr>
          <p:spPr>
            <a:xfrm flipV="1">
              <a:off x="5486400" y="3048000"/>
              <a:ext cx="990600" cy="76200"/>
            </a:xfrm>
            <a:prstGeom prst="line">
              <a:avLst/>
            </a:prstGeom>
            <a:ln w="7620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486400" y="3086100"/>
              <a:ext cx="990600" cy="76200"/>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308691" y="4191000"/>
            <a:ext cx="3124195" cy="193899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dirty="0" smtClean="0">
                <a:latin typeface="Tw Cen MT" pitchFamily="34" charset="0"/>
              </a:rPr>
              <a:t>The Romans decided not to invade such a large country so, they built a wall to keep the Scots out.</a:t>
            </a:r>
            <a:endParaRPr lang="en-GB" sz="2400" dirty="0">
              <a:latin typeface="Tw Cen MT" pitchFamily="34" charset="0"/>
            </a:endParaRPr>
          </a:p>
        </p:txBody>
      </p:sp>
      <p:pic>
        <p:nvPicPr>
          <p:cNvPr id="19" name="Picture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762001"/>
            <a:ext cx="9144000" cy="5257800"/>
          </a:xfrm>
          <a:prstGeom prst="rect">
            <a:avLst/>
          </a:prstGeom>
        </p:spPr>
      </p:pic>
      <p:sp>
        <p:nvSpPr>
          <p:cNvPr id="20" name="TextBox 19"/>
          <p:cNvSpPr txBox="1"/>
          <p:nvPr/>
        </p:nvSpPr>
        <p:spPr>
          <a:xfrm>
            <a:off x="7315200" y="2077133"/>
            <a:ext cx="1752600" cy="830997"/>
          </a:xfrm>
          <a:prstGeom prst="rect">
            <a:avLst/>
          </a:prstGeom>
          <a:noFill/>
        </p:spPr>
        <p:txBody>
          <a:bodyPr wrap="square" rtlCol="0">
            <a:spAutoFit/>
          </a:bodyPr>
          <a:lstStyle/>
          <a:p>
            <a:pPr algn="ctr"/>
            <a:r>
              <a:rPr lang="en-GB" sz="2400" b="1" dirty="0" smtClean="0">
                <a:latin typeface="Tw Cen MT" pitchFamily="34" charset="0"/>
              </a:rPr>
              <a:t>The North Sea</a:t>
            </a:r>
            <a:endParaRPr lang="en-GB" sz="2400" b="1" dirty="0">
              <a:latin typeface="Tw Cen MT" pitchFamily="34" charset="0"/>
            </a:endParaRPr>
          </a:p>
        </p:txBody>
      </p:sp>
      <p:sp>
        <p:nvSpPr>
          <p:cNvPr id="21" name="TextBox 20"/>
          <p:cNvSpPr txBox="1"/>
          <p:nvPr/>
        </p:nvSpPr>
        <p:spPr>
          <a:xfrm>
            <a:off x="1680285" y="3446099"/>
            <a:ext cx="1752600" cy="400110"/>
          </a:xfrm>
          <a:prstGeom prst="rect">
            <a:avLst/>
          </a:prstGeom>
          <a:noFill/>
        </p:spPr>
        <p:txBody>
          <a:bodyPr wrap="square" rtlCol="0">
            <a:spAutoFit/>
          </a:bodyPr>
          <a:lstStyle/>
          <a:p>
            <a:pPr algn="ctr"/>
            <a:r>
              <a:rPr lang="en-GB" sz="2000" i="1" dirty="0" smtClean="0">
                <a:latin typeface="Tw Cen MT" pitchFamily="34" charset="0"/>
              </a:rPr>
              <a:t>Solway Firth</a:t>
            </a:r>
            <a:endParaRPr lang="en-GB" sz="2000" i="1" dirty="0">
              <a:latin typeface="Tw Cen MT" pitchFamily="34" charset="0"/>
            </a:endParaRPr>
          </a:p>
        </p:txBody>
      </p:sp>
      <p:sp>
        <p:nvSpPr>
          <p:cNvPr id="22" name="TextBox 21"/>
          <p:cNvSpPr txBox="1"/>
          <p:nvPr/>
        </p:nvSpPr>
        <p:spPr>
          <a:xfrm>
            <a:off x="5181600" y="2590800"/>
            <a:ext cx="1752600" cy="4001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000" b="1" i="1" dirty="0" smtClean="0">
                <a:latin typeface="Tw Cen MT" pitchFamily="34" charset="0"/>
              </a:rPr>
              <a:t>Hadrian’s Wall</a:t>
            </a:r>
            <a:endParaRPr lang="en-GB" sz="2000" b="1" i="1" dirty="0">
              <a:latin typeface="Tw Cen MT" pitchFamily="34" charset="0"/>
            </a:endParaRPr>
          </a:p>
        </p:txBody>
      </p:sp>
      <p:sp>
        <p:nvSpPr>
          <p:cNvPr id="24" name="TextBox 23"/>
          <p:cNvSpPr txBox="1"/>
          <p:nvPr/>
        </p:nvSpPr>
        <p:spPr>
          <a:xfrm>
            <a:off x="413540" y="381000"/>
            <a:ext cx="3929860" cy="138499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2800" dirty="0" smtClean="0">
                <a:latin typeface="Tw Cen MT" pitchFamily="34" charset="0"/>
              </a:rPr>
              <a:t>The wall was built across the narrowest part of Britain.</a:t>
            </a:r>
            <a:endParaRPr lang="en-GB" sz="2800" dirty="0">
              <a:latin typeface="Tw Cen MT" pitchFamily="34" charset="0"/>
            </a:endParaRPr>
          </a:p>
        </p:txBody>
      </p:sp>
      <p:sp>
        <p:nvSpPr>
          <p:cNvPr id="25" name="TextBox 24"/>
          <p:cNvSpPr txBox="1"/>
          <p:nvPr/>
        </p:nvSpPr>
        <p:spPr>
          <a:xfrm>
            <a:off x="3252207" y="1828800"/>
            <a:ext cx="1752600" cy="707886"/>
          </a:xfrm>
          <a:prstGeom prst="rect">
            <a:avLst/>
          </a:prstGeom>
          <a:noFill/>
        </p:spPr>
        <p:txBody>
          <a:bodyPr wrap="square" rtlCol="0">
            <a:spAutoFit/>
          </a:bodyPr>
          <a:lstStyle/>
          <a:p>
            <a:pPr algn="ctr"/>
            <a:r>
              <a:rPr lang="en-GB" sz="2000" i="1" dirty="0" smtClean="0">
                <a:latin typeface="Tw Cen MT" pitchFamily="34" charset="0"/>
              </a:rPr>
              <a:t>Barrow on Solway</a:t>
            </a:r>
            <a:endParaRPr lang="en-GB" sz="2000" i="1" dirty="0">
              <a:latin typeface="Tw Cen MT" pitchFamily="34" charset="0"/>
            </a:endParaRPr>
          </a:p>
        </p:txBody>
      </p:sp>
      <p:sp>
        <p:nvSpPr>
          <p:cNvPr id="26" name="TextBox 25"/>
          <p:cNvSpPr txBox="1"/>
          <p:nvPr/>
        </p:nvSpPr>
        <p:spPr>
          <a:xfrm>
            <a:off x="5334000" y="1905000"/>
            <a:ext cx="1752600" cy="400110"/>
          </a:xfrm>
          <a:prstGeom prst="rect">
            <a:avLst/>
          </a:prstGeom>
          <a:noFill/>
        </p:spPr>
        <p:txBody>
          <a:bodyPr wrap="square" rtlCol="0">
            <a:spAutoFit/>
          </a:bodyPr>
          <a:lstStyle/>
          <a:p>
            <a:pPr algn="ctr"/>
            <a:r>
              <a:rPr lang="en-GB" sz="2000" i="1" dirty="0" err="1" smtClean="0">
                <a:latin typeface="Tw Cen MT" pitchFamily="34" charset="0"/>
              </a:rPr>
              <a:t>Wallsend</a:t>
            </a:r>
            <a:endParaRPr lang="en-GB" sz="2000" i="1" dirty="0">
              <a:latin typeface="Tw Cen MT" pitchFamily="34" charset="0"/>
            </a:endParaRPr>
          </a:p>
        </p:txBody>
      </p:sp>
      <p:cxnSp>
        <p:nvCxnSpPr>
          <p:cNvPr id="28" name="Straight Connector 27"/>
          <p:cNvCxnSpPr/>
          <p:nvPr/>
        </p:nvCxnSpPr>
        <p:spPr>
          <a:xfrm flipH="1">
            <a:off x="3886196" y="2438400"/>
            <a:ext cx="328545" cy="3048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31182" y="2286000"/>
            <a:ext cx="603018" cy="25068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59167" y="5092236"/>
            <a:ext cx="3929860" cy="138499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2800" dirty="0" smtClean="0">
                <a:latin typeface="Tw Cen MT" pitchFamily="34" charset="0"/>
              </a:rPr>
              <a:t>The Romans began building the wall in     122 AD.</a:t>
            </a:r>
            <a:endParaRPr lang="en-GB" sz="2800" dirty="0">
              <a:latin typeface="Tw Cen MT" pitchFamily="34" charset="0"/>
            </a:endParaRPr>
          </a:p>
        </p:txBody>
      </p:sp>
      <p:sp>
        <p:nvSpPr>
          <p:cNvPr id="31" name="Oval 30"/>
          <p:cNvSpPr/>
          <p:nvPr/>
        </p:nvSpPr>
        <p:spPr>
          <a:xfrm>
            <a:off x="8305800" y="304800"/>
            <a:ext cx="648000" cy="576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smtClean="0">
                <a:latin typeface="Tw Cen MT" pitchFamily="34" charset="0"/>
              </a:rPr>
              <a:t>35</a:t>
            </a:r>
            <a:endParaRPr lang="en-US" sz="2000" b="1" dirty="0">
              <a:latin typeface="Tw Cen MT" pitchFamily="34" charset="0"/>
            </a:endParaRPr>
          </a:p>
        </p:txBody>
      </p:sp>
      <p:pic>
        <p:nvPicPr>
          <p:cNvPr id="11" name="Picture 1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823285" y="135301"/>
            <a:ext cx="2442285" cy="2912699"/>
          </a:xfrm>
          <a:prstGeom prst="rect">
            <a:avLst/>
          </a:prstGeom>
        </p:spPr>
      </p:pic>
      <p:sp>
        <p:nvSpPr>
          <p:cNvPr id="33" name="TextBox 32"/>
          <p:cNvSpPr txBox="1"/>
          <p:nvPr/>
        </p:nvSpPr>
        <p:spPr>
          <a:xfrm>
            <a:off x="4876800" y="381000"/>
            <a:ext cx="3929860" cy="138499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2800" dirty="0" smtClean="0">
                <a:latin typeface="Tw Cen MT" pitchFamily="34" charset="0"/>
              </a:rPr>
              <a:t>The wall was 117km long and 6.5m tall. It took 7 years to build.</a:t>
            </a:r>
            <a:endParaRPr lang="en-GB" sz="2800" dirty="0">
              <a:latin typeface="Tw Cen MT" pitchFamily="34" charset="0"/>
            </a:endParaRPr>
          </a:p>
        </p:txBody>
      </p:sp>
      <p:sp>
        <p:nvSpPr>
          <p:cNvPr id="3" name="Rectangle 2"/>
          <p:cNvSpPr/>
          <p:nvPr/>
        </p:nvSpPr>
        <p:spPr>
          <a:xfrm>
            <a:off x="1524000" y="2245770"/>
            <a:ext cx="6096000" cy="280076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ctr"/>
            <a:r>
              <a:rPr lang="en-GB" sz="3600" b="1" dirty="0" smtClean="0">
                <a:latin typeface="Tw Cen MT" pitchFamily="34" charset="0"/>
              </a:rPr>
              <a:t>The Romans and Scotland</a:t>
            </a:r>
          </a:p>
          <a:p>
            <a:pPr algn="ctr"/>
            <a:r>
              <a:rPr lang="en-GB" sz="2800" dirty="0" smtClean="0">
                <a:latin typeface="Tw Cen MT" pitchFamily="34" charset="0"/>
              </a:rPr>
              <a:t>The </a:t>
            </a:r>
            <a:r>
              <a:rPr lang="en-GB" sz="2800" dirty="0">
                <a:latin typeface="Tw Cen MT" pitchFamily="34" charset="0"/>
              </a:rPr>
              <a:t>Romans quickly beat the </a:t>
            </a:r>
            <a:r>
              <a:rPr lang="en-GB" sz="2800" dirty="0" smtClean="0">
                <a:latin typeface="Tw Cen MT" pitchFamily="34" charset="0"/>
              </a:rPr>
              <a:t>British</a:t>
            </a:r>
            <a:endParaRPr lang="en-GB" sz="2800" dirty="0">
              <a:latin typeface="Tw Cen MT" pitchFamily="34" charset="0"/>
            </a:endParaRPr>
          </a:p>
          <a:p>
            <a:pPr algn="ctr"/>
            <a:r>
              <a:rPr lang="en-GB" sz="2800" dirty="0">
                <a:latin typeface="Tw Cen MT" pitchFamily="34" charset="0"/>
              </a:rPr>
              <a:t>t</a:t>
            </a:r>
            <a:r>
              <a:rPr lang="en-GB" sz="2800" dirty="0" smtClean="0">
                <a:latin typeface="Tw Cen MT" pitchFamily="34" charset="0"/>
              </a:rPr>
              <a:t>ribes</a:t>
            </a:r>
            <a:r>
              <a:rPr lang="en-GB" sz="2800" dirty="0">
                <a:latin typeface="Tw Cen MT" pitchFamily="34" charset="0"/>
              </a:rPr>
              <a:t>. They then wanted to defeat the </a:t>
            </a:r>
          </a:p>
          <a:p>
            <a:pPr algn="ctr"/>
            <a:r>
              <a:rPr lang="en-GB" sz="2800" dirty="0">
                <a:latin typeface="Tw Cen MT" pitchFamily="34" charset="0"/>
              </a:rPr>
              <a:t>Scots. A Roman </a:t>
            </a:r>
            <a:r>
              <a:rPr lang="en-GB" sz="2800" dirty="0" smtClean="0">
                <a:latin typeface="Tw Cen MT" pitchFamily="34" charset="0"/>
              </a:rPr>
              <a:t>army </a:t>
            </a:r>
            <a:r>
              <a:rPr lang="en-GB" sz="2800" dirty="0">
                <a:latin typeface="Tw Cen MT" pitchFamily="34" charset="0"/>
              </a:rPr>
              <a:t>was sent to </a:t>
            </a:r>
          </a:p>
          <a:p>
            <a:pPr algn="ctr"/>
            <a:r>
              <a:rPr lang="en-GB" sz="2800" dirty="0">
                <a:latin typeface="Tw Cen MT" pitchFamily="34" charset="0"/>
              </a:rPr>
              <a:t>Scotland. It won a lot of battles but could </a:t>
            </a:r>
          </a:p>
          <a:p>
            <a:pPr algn="ctr"/>
            <a:r>
              <a:rPr lang="en-GB" sz="2800" dirty="0">
                <a:latin typeface="Tw Cen MT" pitchFamily="34" charset="0"/>
              </a:rPr>
              <a:t>not beat all of the </a:t>
            </a:r>
            <a:r>
              <a:rPr lang="en-GB" sz="2800" dirty="0" smtClean="0">
                <a:latin typeface="Tw Cen MT" pitchFamily="34" charset="0"/>
              </a:rPr>
              <a:t>Scottish tribes. </a:t>
            </a:r>
            <a:endParaRPr lang="en-GB" sz="2800" dirty="0">
              <a:latin typeface="Tw Cen MT" pitchFamily="34" charset="0"/>
            </a:endParaRPr>
          </a:p>
        </p:txBody>
      </p:sp>
      <p:sp>
        <p:nvSpPr>
          <p:cNvPr id="27" name="TextBox 26"/>
          <p:cNvSpPr txBox="1"/>
          <p:nvPr/>
        </p:nvSpPr>
        <p:spPr>
          <a:xfrm>
            <a:off x="7289800" y="5714493"/>
            <a:ext cx="1752600" cy="830997"/>
          </a:xfrm>
          <a:prstGeom prst="rect">
            <a:avLst/>
          </a:prstGeom>
          <a:noFill/>
        </p:spPr>
        <p:txBody>
          <a:bodyPr wrap="square" rtlCol="0">
            <a:spAutoFit/>
          </a:bodyPr>
          <a:lstStyle/>
          <a:p>
            <a:pPr algn="ctr"/>
            <a:r>
              <a:rPr lang="en-GB" sz="2400" b="1" dirty="0" smtClean="0">
                <a:latin typeface="Tw Cen MT" pitchFamily="34" charset="0"/>
              </a:rPr>
              <a:t>The English</a:t>
            </a:r>
          </a:p>
          <a:p>
            <a:pPr algn="ctr"/>
            <a:r>
              <a:rPr lang="en-GB" sz="2400" b="1" dirty="0" smtClean="0">
                <a:latin typeface="Tw Cen MT" pitchFamily="34" charset="0"/>
              </a:rPr>
              <a:t>Channel</a:t>
            </a:r>
            <a:endParaRPr lang="en-GB" sz="2400" b="1" dirty="0">
              <a:latin typeface="Tw Cen MT" pitchFamily="34" charset="0"/>
            </a:endParaRPr>
          </a:p>
        </p:txBody>
      </p:sp>
      <p:sp>
        <p:nvSpPr>
          <p:cNvPr id="13" name="TextBox 12"/>
          <p:cNvSpPr txBox="1"/>
          <p:nvPr/>
        </p:nvSpPr>
        <p:spPr>
          <a:xfrm>
            <a:off x="3886196" y="3275588"/>
            <a:ext cx="3276604" cy="646331"/>
          </a:xfrm>
          <a:prstGeom prst="rect">
            <a:avLst/>
          </a:prstGeom>
          <a:noFill/>
        </p:spPr>
        <p:txBody>
          <a:bodyPr wrap="square" rtlCol="0">
            <a:spAutoFit/>
          </a:bodyPr>
          <a:lstStyle/>
          <a:p>
            <a:pPr algn="ctr"/>
            <a:r>
              <a:rPr lang="en-GB" sz="3600" b="1" dirty="0" smtClean="0">
                <a:latin typeface="Tw Cen MT" pitchFamily="34" charset="0"/>
              </a:rPr>
              <a:t>Hadrian’s Wall</a:t>
            </a:r>
            <a:endParaRPr lang="en-GB" sz="3600" b="1" dirty="0">
              <a:latin typeface="Tw Cen MT" pitchFamily="34" charset="0"/>
            </a:endParaRPr>
          </a:p>
        </p:txBody>
      </p:sp>
      <p:sp>
        <p:nvSpPr>
          <p:cNvPr id="34" name="TextBox 33"/>
          <p:cNvSpPr txBox="1"/>
          <p:nvPr/>
        </p:nvSpPr>
        <p:spPr>
          <a:xfrm>
            <a:off x="4876800" y="5092235"/>
            <a:ext cx="3929860" cy="138499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2800" dirty="0" smtClean="0">
                <a:latin typeface="Tw Cen MT" pitchFamily="34" charset="0"/>
              </a:rPr>
              <a:t>The Scots tried three times to destroy the wall but it was rebuilt.</a:t>
            </a:r>
            <a:endParaRPr lang="en-GB" sz="2800" dirty="0">
              <a:latin typeface="Tw Cen MT" pitchFamily="34" charset="0"/>
            </a:endParaRPr>
          </a:p>
        </p:txBody>
      </p:sp>
      <p:sp>
        <p:nvSpPr>
          <p:cNvPr id="4" name="Rectangle 3"/>
          <p:cNvSpPr/>
          <p:nvPr/>
        </p:nvSpPr>
        <p:spPr>
          <a:xfrm>
            <a:off x="1349770" y="1447800"/>
            <a:ext cx="6444460" cy="366254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en-GB" sz="3600" b="1" dirty="0" smtClean="0">
                <a:latin typeface="Tw Cen MT" pitchFamily="34" charset="0"/>
              </a:rPr>
              <a:t>Hadrian’s Wall</a:t>
            </a:r>
          </a:p>
          <a:p>
            <a:pPr algn="ctr"/>
            <a:r>
              <a:rPr lang="en-GB" sz="2800" dirty="0" smtClean="0">
                <a:latin typeface="Tw Cen MT" pitchFamily="34" charset="0"/>
              </a:rPr>
              <a:t>The </a:t>
            </a:r>
            <a:r>
              <a:rPr lang="en-GB" sz="2800" dirty="0">
                <a:latin typeface="Tw Cen MT" pitchFamily="34" charset="0"/>
              </a:rPr>
              <a:t>Roman Emperor at the time was </a:t>
            </a:r>
          </a:p>
          <a:p>
            <a:pPr algn="ctr"/>
            <a:r>
              <a:rPr lang="en-GB" sz="2800" dirty="0">
                <a:latin typeface="Tw Cen MT" pitchFamily="34" charset="0"/>
              </a:rPr>
              <a:t>called Hadrian. He came to </a:t>
            </a:r>
            <a:r>
              <a:rPr lang="en-GB" sz="2800" dirty="0" smtClean="0">
                <a:latin typeface="Tw Cen MT" pitchFamily="34" charset="0"/>
              </a:rPr>
              <a:t>Britain to </a:t>
            </a:r>
            <a:endParaRPr lang="en-GB" sz="2800" dirty="0">
              <a:latin typeface="Tw Cen MT" pitchFamily="34" charset="0"/>
            </a:endParaRPr>
          </a:p>
          <a:p>
            <a:pPr algn="ctr"/>
            <a:r>
              <a:rPr lang="en-GB" sz="2800" dirty="0">
                <a:latin typeface="Tw Cen MT" pitchFamily="34" charset="0"/>
              </a:rPr>
              <a:t>see why his army was not winning the </a:t>
            </a:r>
          </a:p>
          <a:p>
            <a:pPr algn="ctr"/>
            <a:r>
              <a:rPr lang="en-GB" sz="2800" dirty="0">
                <a:latin typeface="Tw Cen MT" pitchFamily="34" charset="0"/>
              </a:rPr>
              <a:t>war </a:t>
            </a:r>
            <a:r>
              <a:rPr lang="en-GB" sz="2800" dirty="0" smtClean="0">
                <a:latin typeface="Tw Cen MT" pitchFamily="34" charset="0"/>
              </a:rPr>
              <a:t>against the </a:t>
            </a:r>
            <a:r>
              <a:rPr lang="en-GB" sz="2800" dirty="0">
                <a:latin typeface="Tw Cen MT" pitchFamily="34" charset="0"/>
              </a:rPr>
              <a:t>Scots. </a:t>
            </a:r>
            <a:r>
              <a:rPr lang="en-GB" sz="2800" dirty="0" smtClean="0">
                <a:latin typeface="Tw Cen MT" pitchFamily="34" charset="0"/>
              </a:rPr>
              <a:t>In 122 AD, Emperor Hadrian told his </a:t>
            </a:r>
            <a:r>
              <a:rPr lang="en-GB" sz="2800" dirty="0">
                <a:latin typeface="Tw Cen MT" pitchFamily="34" charset="0"/>
              </a:rPr>
              <a:t>men to built a long wall from one </a:t>
            </a:r>
            <a:r>
              <a:rPr lang="en-GB" sz="2800" dirty="0" smtClean="0">
                <a:latin typeface="Tw Cen MT" pitchFamily="34" charset="0"/>
              </a:rPr>
              <a:t>side </a:t>
            </a:r>
            <a:r>
              <a:rPr lang="en-GB" sz="2800" dirty="0">
                <a:latin typeface="Tw Cen MT" pitchFamily="34" charset="0"/>
              </a:rPr>
              <a:t>of </a:t>
            </a:r>
            <a:r>
              <a:rPr lang="en-GB" sz="2800" dirty="0" smtClean="0">
                <a:latin typeface="Tw Cen MT" pitchFamily="34" charset="0"/>
              </a:rPr>
              <a:t>Britain to </a:t>
            </a:r>
            <a:r>
              <a:rPr lang="en-GB" sz="2800" dirty="0">
                <a:latin typeface="Tw Cen MT" pitchFamily="34" charset="0"/>
              </a:rPr>
              <a:t>the other. This wall </a:t>
            </a:r>
            <a:r>
              <a:rPr lang="en-GB" sz="2800" dirty="0" smtClean="0">
                <a:latin typeface="Tw Cen MT" pitchFamily="34" charset="0"/>
              </a:rPr>
              <a:t>would </a:t>
            </a:r>
            <a:r>
              <a:rPr lang="en-GB" sz="2800" dirty="0">
                <a:latin typeface="Tw Cen MT" pitchFamily="34" charset="0"/>
              </a:rPr>
              <a:t>keep out the Scots. </a:t>
            </a:r>
          </a:p>
        </p:txBody>
      </p:sp>
      <p:sp>
        <p:nvSpPr>
          <p:cNvPr id="35" name="TextBox 34"/>
          <p:cNvSpPr txBox="1"/>
          <p:nvPr/>
        </p:nvSpPr>
        <p:spPr>
          <a:xfrm>
            <a:off x="5715000" y="6477000"/>
            <a:ext cx="3429000" cy="338554"/>
          </a:xfrm>
          <a:prstGeom prst="rect">
            <a:avLst/>
          </a:prstGeom>
          <a:noFill/>
        </p:spPr>
        <p:txBody>
          <a:bodyPr wrap="square" rtlCol="0">
            <a:spAutoFit/>
          </a:bodyPr>
          <a:lstStyle/>
          <a:p>
            <a:pPr algn="ctr"/>
            <a:r>
              <a:rPr lang="en-GB" sz="1600" b="1" i="1" dirty="0" smtClean="0">
                <a:latin typeface="Tw Cen MT" pitchFamily="34" charset="0"/>
              </a:rPr>
              <a:t>Roman Britain History Interactive </a:t>
            </a:r>
            <a:r>
              <a:rPr lang="en-GB" sz="1400" b="1" i="1" baseline="30000" dirty="0" smtClean="0">
                <a:latin typeface="Tw Cen MT" pitchFamily="34" charset="0"/>
              </a:rPr>
              <a:t>©</a:t>
            </a:r>
            <a:endParaRPr lang="en-GB" sz="1400" b="1" i="1" baseline="30000" dirty="0">
              <a:latin typeface="Tw Cen MT" pitchFamily="34" charset="0"/>
            </a:endParaRPr>
          </a:p>
        </p:txBody>
      </p:sp>
      <p:pic>
        <p:nvPicPr>
          <p:cNvPr id="5" name="LAUGH2.WAV">
            <a:hlinkClick r:id="" action="ppaction://media"/>
          </p:cNvPr>
          <p:cNvPicPr>
            <a:picLocks noChangeAspect="1"/>
          </p:cNvPicPr>
          <p:nvPr>
            <a:audioFile r:link="rId2"/>
            <p:extLst>
              <p:ext uri="{DAA4B4D4-6D71-4841-9C94-3DE7FCFB9230}">
                <p14:media xmlns:p14="http://schemas.microsoft.com/office/powerpoint/2010/main" r:embed="rId1">
                  <p14:fade out="3000"/>
                </p14:media>
              </p:ext>
            </p:extLst>
          </p:nvPr>
        </p:nvPicPr>
        <p:blipFill>
          <a:blip r:embed="rId17"/>
          <a:stretch>
            <a:fillRect/>
          </a:stretch>
        </p:blipFill>
        <p:spPr>
          <a:xfrm>
            <a:off x="2987666" y="221457"/>
            <a:ext cx="1081088" cy="1081088"/>
          </a:xfrm>
          <a:prstGeom prst="rect">
            <a:avLst/>
          </a:prstGeom>
        </p:spPr>
      </p:pic>
      <p:pic>
        <p:nvPicPr>
          <p:cNvPr id="15" name="UHH_2.WAV">
            <a:hlinkClick r:id="" action="ppaction://media"/>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8"/>
          <a:stretch>
            <a:fillRect/>
          </a:stretch>
        </p:blipFill>
        <p:spPr>
          <a:xfrm>
            <a:off x="308691" y="1928713"/>
            <a:ext cx="928692" cy="928692"/>
          </a:xfrm>
          <a:prstGeom prst="rect">
            <a:avLst/>
          </a:prstGeom>
        </p:spPr>
      </p:pic>
      <p:pic>
        <p:nvPicPr>
          <p:cNvPr id="23" name="Hadrians Wall.wma">
            <a:hlinkClick r:id="" action="ppaction://media"/>
          </p:cNvPr>
          <p:cNvPicPr>
            <a:picLocks noChangeAspect="1"/>
          </p:cNvPicPr>
          <p:nvPr>
            <a:audioFile r:link="rId6"/>
            <p:extLst>
              <p:ext uri="{DAA4B4D4-6D71-4841-9C94-3DE7FCFB9230}">
                <p14:media xmlns:p14="http://schemas.microsoft.com/office/powerpoint/2010/main" r:embed="rId5">
                  <p14:fade in="1000" out="1250"/>
                </p14:media>
              </p:ext>
            </p:extLst>
          </p:nvPr>
        </p:nvPicPr>
        <p:blipFill>
          <a:blip r:embed="rId18"/>
          <a:stretch>
            <a:fillRect/>
          </a:stretch>
        </p:blipFill>
        <p:spPr>
          <a:xfrm>
            <a:off x="798437" y="3498056"/>
            <a:ext cx="1690688" cy="1690688"/>
          </a:xfrm>
          <a:prstGeom prst="rect">
            <a:avLst/>
          </a:prstGeom>
        </p:spPr>
      </p:pic>
    </p:spTree>
    <p:extLst>
      <p:ext uri="{BB962C8B-B14F-4D97-AF65-F5344CB8AC3E}">
        <p14:creationId xmlns:p14="http://schemas.microsoft.com/office/powerpoint/2010/main" val="131615586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xit" presetSubtype="0" fill="hold" grpId="1" nodeType="clickEffect">
                                  <p:stCondLst>
                                    <p:cond delay="0"/>
                                  </p:stCondLst>
                                  <p:childTnLst>
                                    <p:anim calcmode="lin" valueType="num">
                                      <p:cBhvr>
                                        <p:cTn id="13" dur="1000"/>
                                        <p:tgtEl>
                                          <p:spTgt spid="3"/>
                                        </p:tgtEl>
                                        <p:attrNameLst>
                                          <p:attrName>ppt_w</p:attrName>
                                        </p:attrNameLst>
                                      </p:cBhvr>
                                      <p:tavLst>
                                        <p:tav tm="0">
                                          <p:val>
                                            <p:strVal val="ppt_w"/>
                                          </p:val>
                                        </p:tav>
                                        <p:tav tm="100000">
                                          <p:val>
                                            <p:strVal val="ppt_w*0.70"/>
                                          </p:val>
                                        </p:tav>
                                      </p:tavLst>
                                    </p:anim>
                                    <p:anim calcmode="lin" valueType="num">
                                      <p:cBhvr>
                                        <p:cTn id="14" dur="1000"/>
                                        <p:tgtEl>
                                          <p:spTgt spid="3"/>
                                        </p:tgtEl>
                                        <p:attrNameLst>
                                          <p:attrName>ppt_h</p:attrName>
                                        </p:attrNameLst>
                                      </p:cBhvr>
                                      <p:tavLst>
                                        <p:tav tm="0">
                                          <p:val>
                                            <p:strVal val="ppt_h"/>
                                          </p:val>
                                        </p:tav>
                                        <p:tav tm="100000">
                                          <p:val>
                                            <p:strVal val="ppt_h"/>
                                          </p:val>
                                        </p:tav>
                                      </p:tavLst>
                                    </p:anim>
                                    <p:animEffect transition="out" filter="fade">
                                      <p:cBhvr>
                                        <p:cTn id="15" dur="1000"/>
                                        <p:tgtEl>
                                          <p:spTgt spid="3"/>
                                        </p:tgtEl>
                                      </p:cBhvr>
                                    </p:animEffect>
                                    <p:set>
                                      <p:cBhvr>
                                        <p:cTn id="16" dur="1" fill="hold">
                                          <p:stCondLst>
                                            <p:cond delay="999"/>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750"/>
                                        <p:tgtEl>
                                          <p:spTgt spid="7"/>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750"/>
                                        <p:tgtEl>
                                          <p:spTgt spid="8"/>
                                        </p:tgtEl>
                                      </p:cBhvr>
                                    </p:animEffect>
                                  </p:childTnLst>
                                </p:cTn>
                              </p:par>
                            </p:childTnLst>
                          </p:cTn>
                        </p:par>
                        <p:par>
                          <p:cTn id="26" fill="hold">
                            <p:stCondLst>
                              <p:cond delay="3500"/>
                            </p:stCondLst>
                            <p:childTnLst>
                              <p:par>
                                <p:cTn id="27" presetID="35" presetClass="path" presetSubtype="0" accel="50000" decel="50000" fill="hold" nodeType="afterEffect">
                                  <p:stCondLst>
                                    <p:cond delay="0"/>
                                  </p:stCondLst>
                                  <p:childTnLst>
                                    <p:animMotion origin="layout" path="M 1.66667E-6 4.44444E-6 L -0.32396 -0.00278 " pathEditMode="relative" rAng="0" ptsTypes="AA">
                                      <p:cBhvr>
                                        <p:cTn id="28" dur="3000" fill="hold"/>
                                        <p:tgtEl>
                                          <p:spTgt spid="12"/>
                                        </p:tgtEl>
                                        <p:attrNameLst>
                                          <p:attrName>ppt_x</p:attrName>
                                          <p:attrName>ppt_y</p:attrName>
                                        </p:attrNameLst>
                                      </p:cBhvr>
                                      <p:rCtr x="-16198" y="-139"/>
                                    </p:animMotion>
                                  </p:childTnLst>
                                  <p:subTnLst>
                                    <p:audio>
                                      <p:cMediaNode>
                                        <p:cTn display="0" masterRel="sameClick">
                                          <p:stCondLst>
                                            <p:cond evt="begin" delay="0">
                                              <p:tn val="27"/>
                                            </p:cond>
                                          </p:stCondLst>
                                          <p:endCondLst>
                                            <p:cond evt="onStopAudio" delay="0">
                                              <p:tgtEl>
                                                <p:sldTgt/>
                                              </p:tgtEl>
                                            </p:cond>
                                          </p:endCondLst>
                                        </p:cTn>
                                        <p:tgtEl>
                                          <p:sndTgt r:embed="rId8" name="WALK_GRA.WAV"/>
                                        </p:tgtEl>
                                      </p:cMediaNode>
                                    </p:audio>
                                  </p:subTnLst>
                                </p:cTn>
                              </p:par>
                            </p:childTnLst>
                          </p:cTn>
                        </p:par>
                        <p:par>
                          <p:cTn id="29" fill="hold">
                            <p:stCondLst>
                              <p:cond delay="6500"/>
                            </p:stCondLst>
                            <p:childTnLst>
                              <p:par>
                                <p:cTn id="30" presetID="1" presetClass="mediacall" presetSubtype="0" fill="hold" nodeType="afterEffect">
                                  <p:stCondLst>
                                    <p:cond delay="0"/>
                                  </p:stCondLst>
                                  <p:childTnLst>
                                    <p:cmd type="call" cmd="playFrom(0.0)">
                                      <p:cBhvr>
                                        <p:cTn id="31" dur="1402" fill="hold"/>
                                        <p:tgtEl>
                                          <p:spTgt spid="15"/>
                                        </p:tgtEl>
                                      </p:cBhvr>
                                    </p:cmd>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1750"/>
                                        <p:tgtEl>
                                          <p:spTgt spid="10"/>
                                        </p:tgtEl>
                                      </p:cBhvr>
                                    </p:animEffect>
                                  </p:childTnLst>
                                </p:cTn>
                              </p:par>
                            </p:childTnLst>
                          </p:cTn>
                        </p:par>
                        <p:par>
                          <p:cTn id="37" fill="hold">
                            <p:stCondLst>
                              <p:cond delay="175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500"/>
                                        <p:tgtEl>
                                          <p:spTgt spid="9"/>
                                        </p:tgtEl>
                                      </p:cBhvr>
                                    </p:animEffect>
                                  </p:childTnLst>
                                </p:cTn>
                              </p:par>
                            </p:childTnLst>
                          </p:cTn>
                        </p:par>
                        <p:par>
                          <p:cTn id="41" fill="hold">
                            <p:stCondLst>
                              <p:cond delay="3250"/>
                            </p:stCondLst>
                            <p:childTnLst>
                              <p:par>
                                <p:cTn id="42" presetID="63" presetClass="path" presetSubtype="0" accel="50000" decel="50000" fill="hold" nodeType="afterEffect">
                                  <p:stCondLst>
                                    <p:cond delay="0"/>
                                  </p:stCondLst>
                                  <p:childTnLst>
                                    <p:animMotion origin="layout" path="M 3.61111E-6 -4.44444E-6 L 0.54184 0.00139 " pathEditMode="relative" rAng="0" ptsTypes="AA">
                                      <p:cBhvr>
                                        <p:cTn id="43" dur="3000" fill="hold"/>
                                        <p:tgtEl>
                                          <p:spTgt spid="11"/>
                                        </p:tgtEl>
                                        <p:attrNameLst>
                                          <p:attrName>ppt_x</p:attrName>
                                          <p:attrName>ppt_y</p:attrName>
                                        </p:attrNameLst>
                                      </p:cBhvr>
                                      <p:rCtr x="27083" y="69"/>
                                    </p:animMotion>
                                  </p:childTnLst>
                                  <p:subTnLst>
                                    <p:audio>
                                      <p:cMediaNode>
                                        <p:cTn display="0" masterRel="sameClick">
                                          <p:stCondLst>
                                            <p:cond evt="begin" delay="0">
                                              <p:tn val="42"/>
                                            </p:cond>
                                          </p:stCondLst>
                                          <p:endCondLst>
                                            <p:cond evt="onStopAudio" delay="0">
                                              <p:tgtEl>
                                                <p:sldTgt/>
                                              </p:tgtEl>
                                            </p:cond>
                                          </p:endCondLst>
                                        </p:cTn>
                                        <p:tgtEl>
                                          <p:sndTgt r:embed="rId8" name="WALK_GRA.WAV"/>
                                        </p:tgtEl>
                                      </p:cMediaNode>
                                    </p:audio>
                                  </p:subTnLst>
                                </p:cTn>
                              </p:par>
                            </p:childTnLst>
                          </p:cTn>
                        </p:par>
                        <p:par>
                          <p:cTn id="44" fill="hold">
                            <p:stCondLst>
                              <p:cond delay="6250"/>
                            </p:stCondLst>
                            <p:childTnLst>
                              <p:par>
                                <p:cTn id="45" presetID="1" presetClass="mediacall" presetSubtype="0" fill="hold" nodeType="afterEffect">
                                  <p:stCondLst>
                                    <p:cond delay="0"/>
                                  </p:stCondLst>
                                  <p:childTnLst>
                                    <p:cmd type="call" cmd="playFrom(0.0)">
                                      <p:cBhvr>
                                        <p:cTn id="46" dur="4744" fill="hold"/>
                                        <p:tgtEl>
                                          <p:spTgt spid="5"/>
                                        </p:tgtEl>
                                      </p:cBhvr>
                                    </p:cmd>
                                  </p:childTnLst>
                                </p:cTn>
                              </p:par>
                            </p:childTnLst>
                          </p:cTn>
                        </p:par>
                      </p:childTnLst>
                    </p:cTn>
                  </p:par>
                  <p:par>
                    <p:cTn id="47" fill="hold">
                      <p:stCondLst>
                        <p:cond delay="indefinite"/>
                      </p:stCondLst>
                      <p:childTnLst>
                        <p:par>
                          <p:cTn id="48" fill="hold">
                            <p:stCondLst>
                              <p:cond delay="0"/>
                            </p:stCondLst>
                            <p:childTnLst>
                              <p:par>
                                <p:cTn id="49" presetID="52"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Scale>
                                      <p:cBhvr>
                                        <p:cTn id="5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17"/>
                                        </p:tgtEl>
                                        <p:attrNameLst>
                                          <p:attrName>ppt_x</p:attrName>
                                          <p:attrName>ppt_y</p:attrName>
                                        </p:attrNameLst>
                                      </p:cBhvr>
                                    </p:animMotion>
                                    <p:animEffect transition="in" filter="fade">
                                      <p:cBhvr>
                                        <p:cTn id="53" dur="1000"/>
                                        <p:tgtEl>
                                          <p:spTgt spid="17"/>
                                        </p:tgtEl>
                                      </p:cBhvr>
                                    </p:animEffect>
                                  </p:childTnLst>
                                  <p:subTnLst>
                                    <p:audio>
                                      <p:cMediaNode>
                                        <p:cTn display="0" masterRel="sameClick">
                                          <p:stCondLst>
                                            <p:cond evt="begin" delay="0">
                                              <p:tn val="49"/>
                                            </p:cond>
                                          </p:stCondLst>
                                          <p:endCondLst>
                                            <p:cond evt="onStopAudio" delay="0">
                                              <p:tgtEl>
                                                <p:sldTgt/>
                                              </p:tgtEl>
                                            </p:cond>
                                          </p:endCondLst>
                                        </p:cTn>
                                        <p:tgtEl>
                                          <p:sndTgt r:embed="rId9" name="arrow.wav"/>
                                        </p:tgtEl>
                                      </p:cMediaNode>
                                    </p:audio>
                                  </p:subTnLst>
                                </p:cTn>
                              </p:par>
                            </p:childTnLst>
                          </p:cTn>
                        </p:par>
                      </p:childTnLst>
                    </p:cTn>
                  </p:par>
                  <p:par>
                    <p:cTn id="54" fill="hold">
                      <p:stCondLst>
                        <p:cond delay="indefinite"/>
                      </p:stCondLst>
                      <p:childTnLst>
                        <p:par>
                          <p:cTn id="55" fill="hold">
                            <p:stCondLst>
                              <p:cond delay="0"/>
                            </p:stCondLst>
                            <p:childTnLst>
                              <p:par>
                                <p:cTn id="56" presetID="52" presetClass="entr" presetSubtype="0"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Scale>
                                      <p:cBhvr>
                                        <p:cTn id="58"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18"/>
                                        </p:tgtEl>
                                        <p:attrNameLst>
                                          <p:attrName>ppt_x</p:attrName>
                                          <p:attrName>ppt_y</p:attrName>
                                        </p:attrNameLst>
                                      </p:cBhvr>
                                    </p:animMotion>
                                    <p:animEffect transition="in" filter="fade">
                                      <p:cBhvr>
                                        <p:cTn id="60" dur="1000"/>
                                        <p:tgtEl>
                                          <p:spTgt spid="18"/>
                                        </p:tgtEl>
                                      </p:cBhvr>
                                    </p:animEffect>
                                  </p:childTnLst>
                                  <p:subTnLst>
                                    <p:audio>
                                      <p:cMediaNode>
                                        <p:cTn display="0" masterRel="sameClick">
                                          <p:stCondLst>
                                            <p:cond evt="begin" delay="0">
                                              <p:tn val="56"/>
                                            </p:cond>
                                          </p:stCondLst>
                                          <p:endCondLst>
                                            <p:cond evt="onStopAudio" delay="0">
                                              <p:tgtEl>
                                                <p:sldTgt/>
                                              </p:tgtEl>
                                            </p:cond>
                                          </p:endCondLst>
                                        </p:cTn>
                                        <p:tgtEl>
                                          <p:sndTgt r:embed="rId9" name="arrow.wav"/>
                                        </p:tgtEl>
                                      </p:cMediaNode>
                                    </p:audio>
                                  </p:subTnLst>
                                </p:cTn>
                              </p:par>
                            </p:childTnLst>
                          </p:cTn>
                        </p:par>
                      </p:childTnLst>
                    </p:cTn>
                  </p:par>
                  <p:par>
                    <p:cTn id="61" fill="hold">
                      <p:stCondLst>
                        <p:cond delay="indefinite"/>
                      </p:stCondLst>
                      <p:childTnLst>
                        <p:par>
                          <p:cTn id="62" fill="hold">
                            <p:stCondLst>
                              <p:cond delay="0"/>
                            </p:stCondLst>
                            <p:childTnLst>
                              <p:par>
                                <p:cTn id="63" presetID="37" presetClass="exit" presetSubtype="0" fill="hold" grpId="2" nodeType="clickEffect">
                                  <p:stCondLst>
                                    <p:cond delay="0"/>
                                  </p:stCondLst>
                                  <p:childTnLst>
                                    <p:animEffect transition="out" filter="fade">
                                      <p:cBhvr>
                                        <p:cTn id="64" dur="1500"/>
                                        <p:tgtEl>
                                          <p:spTgt spid="3"/>
                                        </p:tgtEl>
                                      </p:cBhvr>
                                    </p:animEffect>
                                    <p:anim calcmode="lin" valueType="num">
                                      <p:cBhvr>
                                        <p:cTn id="65" dur="1500"/>
                                        <p:tgtEl>
                                          <p:spTgt spid="3"/>
                                        </p:tgtEl>
                                        <p:attrNameLst>
                                          <p:attrName>ppt_x</p:attrName>
                                        </p:attrNameLst>
                                      </p:cBhvr>
                                      <p:tavLst>
                                        <p:tav tm="0">
                                          <p:val>
                                            <p:strVal val="ppt_x"/>
                                          </p:val>
                                        </p:tav>
                                        <p:tav tm="100000">
                                          <p:val>
                                            <p:strVal val="ppt_x"/>
                                          </p:val>
                                        </p:tav>
                                      </p:tavLst>
                                    </p:anim>
                                    <p:anim calcmode="lin" valueType="num">
                                      <p:cBhvr>
                                        <p:cTn id="66" dur="150" decel="100000"/>
                                        <p:tgtEl>
                                          <p:spTgt spid="3"/>
                                        </p:tgtEl>
                                        <p:attrNameLst>
                                          <p:attrName>ppt_y</p:attrName>
                                        </p:attrNameLst>
                                      </p:cBhvr>
                                      <p:tavLst>
                                        <p:tav tm="0">
                                          <p:val>
                                            <p:strVal val="ppt_y"/>
                                          </p:val>
                                        </p:tav>
                                        <p:tav tm="100000">
                                          <p:val>
                                            <p:strVal val="ppt_y-.03"/>
                                          </p:val>
                                        </p:tav>
                                      </p:tavLst>
                                    </p:anim>
                                    <p:anim calcmode="lin" valueType="num">
                                      <p:cBhvr>
                                        <p:cTn id="67" dur="1350" accel="100000">
                                          <p:stCondLst>
                                            <p:cond delay="150"/>
                                          </p:stCondLst>
                                        </p:cTn>
                                        <p:tgtEl>
                                          <p:spTgt spid="3"/>
                                        </p:tgtEl>
                                        <p:attrNameLst>
                                          <p:attrName>ppt_y</p:attrName>
                                        </p:attrNameLst>
                                      </p:cBhvr>
                                      <p:tavLst>
                                        <p:tav tm="0">
                                          <p:val>
                                            <p:strVal val="ppt_y"/>
                                          </p:val>
                                        </p:tav>
                                        <p:tav tm="100000">
                                          <p:val>
                                            <p:strVal val="ppt_y+1"/>
                                          </p:val>
                                        </p:tav>
                                      </p:tavLst>
                                    </p:anim>
                                    <p:set>
                                      <p:cBhvr>
                                        <p:cTn id="68" dur="1" fill="hold">
                                          <p:stCondLst>
                                            <p:cond delay="1499"/>
                                          </p:stCondLst>
                                        </p:cTn>
                                        <p:tgtEl>
                                          <p:spTgt spid="3"/>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left)">
                                      <p:cBhvr>
                                        <p:cTn id="73" dur="1750"/>
                                        <p:tgtEl>
                                          <p:spTgt spid="6"/>
                                        </p:tgtEl>
                                      </p:cBhvr>
                                    </p:animEffect>
                                  </p:childTnLst>
                                  <p:subTnLst>
                                    <p:audio>
                                      <p:cMediaNode>
                                        <p:cTn display="0" masterRel="sameClick">
                                          <p:stCondLst>
                                            <p:cond evt="begin" delay="0">
                                              <p:tn val="71"/>
                                            </p:cond>
                                          </p:stCondLst>
                                          <p:endCondLst>
                                            <p:cond evt="onStopAudio" delay="0">
                                              <p:tgtEl>
                                                <p:sldTgt/>
                                              </p:tgtEl>
                                            </p:cond>
                                          </p:endCondLst>
                                        </p:cTn>
                                        <p:tgtEl>
                                          <p:sndTgt r:embed="rId10" name="chimes.wav"/>
                                        </p:tgtEl>
                                      </p:cMediaNode>
                                    </p:audio>
                                  </p:subTnLst>
                                </p:cTn>
                              </p:par>
                            </p:childTnLst>
                          </p:cTn>
                        </p:par>
                        <p:par>
                          <p:cTn id="74" fill="hold">
                            <p:stCondLst>
                              <p:cond delay="1750"/>
                            </p:stCondLst>
                            <p:childTnLst>
                              <p:par>
                                <p:cTn id="75" presetID="16" presetClass="entr" presetSubtype="21"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barn(inVertical)">
                                      <p:cBhvr>
                                        <p:cTn id="77" dur="500"/>
                                        <p:tgtEl>
                                          <p:spTgt spid="22"/>
                                        </p:tgtEl>
                                      </p:cBhvr>
                                    </p:animEffect>
                                  </p:childTnLst>
                                </p:cTn>
                              </p:par>
                            </p:childTnLst>
                          </p:cTn>
                        </p:par>
                      </p:childTnLst>
                    </p:cTn>
                  </p:par>
                  <p:par>
                    <p:cTn id="78" fill="hold">
                      <p:stCondLst>
                        <p:cond delay="indefinite"/>
                      </p:stCondLst>
                      <p:childTnLst>
                        <p:par>
                          <p:cTn id="79" fill="hold">
                            <p:stCondLst>
                              <p:cond delay="0"/>
                            </p:stCondLst>
                            <p:childTnLst>
                              <p:par>
                                <p:cTn id="80" presetID="37" presetClass="exit" presetSubtype="0" fill="hold" nodeType="clickEffect">
                                  <p:stCondLst>
                                    <p:cond delay="0"/>
                                  </p:stCondLst>
                                  <p:childTnLst>
                                    <p:animEffect transition="out" filter="fade">
                                      <p:cBhvr>
                                        <p:cTn id="81" dur="1500"/>
                                        <p:tgtEl>
                                          <p:spTgt spid="7"/>
                                        </p:tgtEl>
                                      </p:cBhvr>
                                    </p:animEffect>
                                    <p:anim calcmode="lin" valueType="num">
                                      <p:cBhvr>
                                        <p:cTn id="82" dur="1500"/>
                                        <p:tgtEl>
                                          <p:spTgt spid="7"/>
                                        </p:tgtEl>
                                        <p:attrNameLst>
                                          <p:attrName>ppt_x</p:attrName>
                                        </p:attrNameLst>
                                      </p:cBhvr>
                                      <p:tavLst>
                                        <p:tav tm="0">
                                          <p:val>
                                            <p:strVal val="ppt_x"/>
                                          </p:val>
                                        </p:tav>
                                        <p:tav tm="100000">
                                          <p:val>
                                            <p:strVal val="ppt_x"/>
                                          </p:val>
                                        </p:tav>
                                      </p:tavLst>
                                    </p:anim>
                                    <p:anim calcmode="lin" valueType="num">
                                      <p:cBhvr>
                                        <p:cTn id="83" dur="150" decel="100000"/>
                                        <p:tgtEl>
                                          <p:spTgt spid="7"/>
                                        </p:tgtEl>
                                        <p:attrNameLst>
                                          <p:attrName>ppt_y</p:attrName>
                                        </p:attrNameLst>
                                      </p:cBhvr>
                                      <p:tavLst>
                                        <p:tav tm="0">
                                          <p:val>
                                            <p:strVal val="ppt_y"/>
                                          </p:val>
                                        </p:tav>
                                        <p:tav tm="100000">
                                          <p:val>
                                            <p:strVal val="ppt_y-.03"/>
                                          </p:val>
                                        </p:tav>
                                      </p:tavLst>
                                    </p:anim>
                                    <p:anim calcmode="lin" valueType="num">
                                      <p:cBhvr>
                                        <p:cTn id="84" dur="1350" accel="100000">
                                          <p:stCondLst>
                                            <p:cond delay="150"/>
                                          </p:stCondLst>
                                        </p:cTn>
                                        <p:tgtEl>
                                          <p:spTgt spid="7"/>
                                        </p:tgtEl>
                                        <p:attrNameLst>
                                          <p:attrName>ppt_y</p:attrName>
                                        </p:attrNameLst>
                                      </p:cBhvr>
                                      <p:tavLst>
                                        <p:tav tm="0">
                                          <p:val>
                                            <p:strVal val="ppt_y"/>
                                          </p:val>
                                        </p:tav>
                                        <p:tav tm="100000">
                                          <p:val>
                                            <p:strVal val="ppt_y+1"/>
                                          </p:val>
                                        </p:tav>
                                      </p:tavLst>
                                    </p:anim>
                                    <p:set>
                                      <p:cBhvr>
                                        <p:cTn id="85" dur="1" fill="hold">
                                          <p:stCondLst>
                                            <p:cond delay="1499"/>
                                          </p:stCondLst>
                                        </p:cTn>
                                        <p:tgtEl>
                                          <p:spTgt spid="7"/>
                                        </p:tgtEl>
                                        <p:attrNameLst>
                                          <p:attrName>style.visibility</p:attrName>
                                        </p:attrNameLst>
                                      </p:cBhvr>
                                      <p:to>
                                        <p:strVal val="hidden"/>
                                      </p:to>
                                    </p:set>
                                  </p:childTnLst>
                                </p:cTn>
                              </p:par>
                              <p:par>
                                <p:cTn id="86" presetID="37" presetClass="exit" presetSubtype="0" fill="hold" grpId="1" nodeType="withEffect">
                                  <p:stCondLst>
                                    <p:cond delay="0"/>
                                  </p:stCondLst>
                                  <p:childTnLst>
                                    <p:animEffect transition="out" filter="fade">
                                      <p:cBhvr>
                                        <p:cTn id="87" dur="1500"/>
                                        <p:tgtEl>
                                          <p:spTgt spid="8"/>
                                        </p:tgtEl>
                                      </p:cBhvr>
                                    </p:animEffect>
                                    <p:anim calcmode="lin" valueType="num">
                                      <p:cBhvr>
                                        <p:cTn id="88" dur="1500"/>
                                        <p:tgtEl>
                                          <p:spTgt spid="8"/>
                                        </p:tgtEl>
                                        <p:attrNameLst>
                                          <p:attrName>ppt_x</p:attrName>
                                        </p:attrNameLst>
                                      </p:cBhvr>
                                      <p:tavLst>
                                        <p:tav tm="0">
                                          <p:val>
                                            <p:strVal val="ppt_x"/>
                                          </p:val>
                                        </p:tav>
                                        <p:tav tm="100000">
                                          <p:val>
                                            <p:strVal val="ppt_x"/>
                                          </p:val>
                                        </p:tav>
                                      </p:tavLst>
                                    </p:anim>
                                    <p:anim calcmode="lin" valueType="num">
                                      <p:cBhvr>
                                        <p:cTn id="89" dur="150" decel="100000"/>
                                        <p:tgtEl>
                                          <p:spTgt spid="8"/>
                                        </p:tgtEl>
                                        <p:attrNameLst>
                                          <p:attrName>ppt_y</p:attrName>
                                        </p:attrNameLst>
                                      </p:cBhvr>
                                      <p:tavLst>
                                        <p:tav tm="0">
                                          <p:val>
                                            <p:strVal val="ppt_y"/>
                                          </p:val>
                                        </p:tav>
                                        <p:tav tm="100000">
                                          <p:val>
                                            <p:strVal val="ppt_y-.03"/>
                                          </p:val>
                                        </p:tav>
                                      </p:tavLst>
                                    </p:anim>
                                    <p:anim calcmode="lin" valueType="num">
                                      <p:cBhvr>
                                        <p:cTn id="90" dur="1350" accel="100000">
                                          <p:stCondLst>
                                            <p:cond delay="150"/>
                                          </p:stCondLst>
                                        </p:cTn>
                                        <p:tgtEl>
                                          <p:spTgt spid="8"/>
                                        </p:tgtEl>
                                        <p:attrNameLst>
                                          <p:attrName>ppt_y</p:attrName>
                                        </p:attrNameLst>
                                      </p:cBhvr>
                                      <p:tavLst>
                                        <p:tav tm="0">
                                          <p:val>
                                            <p:strVal val="ppt_y"/>
                                          </p:val>
                                        </p:tav>
                                        <p:tav tm="100000">
                                          <p:val>
                                            <p:strVal val="ppt_y+1"/>
                                          </p:val>
                                        </p:tav>
                                      </p:tavLst>
                                    </p:anim>
                                    <p:set>
                                      <p:cBhvr>
                                        <p:cTn id="91" dur="1" fill="hold">
                                          <p:stCondLst>
                                            <p:cond delay="1499"/>
                                          </p:stCondLst>
                                        </p:cTn>
                                        <p:tgtEl>
                                          <p:spTgt spid="8"/>
                                        </p:tgtEl>
                                        <p:attrNameLst>
                                          <p:attrName>style.visibility</p:attrName>
                                        </p:attrNameLst>
                                      </p:cBhvr>
                                      <p:to>
                                        <p:strVal val="hidden"/>
                                      </p:to>
                                    </p:set>
                                  </p:childTnLst>
                                </p:cTn>
                              </p:par>
                              <p:par>
                                <p:cTn id="92" presetID="37" presetClass="exit" presetSubtype="0" fill="hold" nodeType="withEffect">
                                  <p:stCondLst>
                                    <p:cond delay="0"/>
                                  </p:stCondLst>
                                  <p:childTnLst>
                                    <p:animEffect transition="out" filter="fade">
                                      <p:cBhvr>
                                        <p:cTn id="93" dur="1500"/>
                                        <p:tgtEl>
                                          <p:spTgt spid="12"/>
                                        </p:tgtEl>
                                      </p:cBhvr>
                                    </p:animEffect>
                                    <p:anim calcmode="lin" valueType="num">
                                      <p:cBhvr>
                                        <p:cTn id="94" dur="1500"/>
                                        <p:tgtEl>
                                          <p:spTgt spid="12"/>
                                        </p:tgtEl>
                                        <p:attrNameLst>
                                          <p:attrName>ppt_x</p:attrName>
                                        </p:attrNameLst>
                                      </p:cBhvr>
                                      <p:tavLst>
                                        <p:tav tm="0">
                                          <p:val>
                                            <p:strVal val="ppt_x"/>
                                          </p:val>
                                        </p:tav>
                                        <p:tav tm="100000">
                                          <p:val>
                                            <p:strVal val="ppt_x"/>
                                          </p:val>
                                        </p:tav>
                                      </p:tavLst>
                                    </p:anim>
                                    <p:anim calcmode="lin" valueType="num">
                                      <p:cBhvr>
                                        <p:cTn id="95" dur="150" decel="100000"/>
                                        <p:tgtEl>
                                          <p:spTgt spid="12"/>
                                        </p:tgtEl>
                                        <p:attrNameLst>
                                          <p:attrName>ppt_y</p:attrName>
                                        </p:attrNameLst>
                                      </p:cBhvr>
                                      <p:tavLst>
                                        <p:tav tm="0">
                                          <p:val>
                                            <p:strVal val="ppt_y"/>
                                          </p:val>
                                        </p:tav>
                                        <p:tav tm="100000">
                                          <p:val>
                                            <p:strVal val="ppt_y-.03"/>
                                          </p:val>
                                        </p:tav>
                                      </p:tavLst>
                                    </p:anim>
                                    <p:anim calcmode="lin" valueType="num">
                                      <p:cBhvr>
                                        <p:cTn id="96" dur="1350" accel="100000">
                                          <p:stCondLst>
                                            <p:cond delay="150"/>
                                          </p:stCondLst>
                                        </p:cTn>
                                        <p:tgtEl>
                                          <p:spTgt spid="12"/>
                                        </p:tgtEl>
                                        <p:attrNameLst>
                                          <p:attrName>ppt_y</p:attrName>
                                        </p:attrNameLst>
                                      </p:cBhvr>
                                      <p:tavLst>
                                        <p:tav tm="0">
                                          <p:val>
                                            <p:strVal val="ppt_y"/>
                                          </p:val>
                                        </p:tav>
                                        <p:tav tm="100000">
                                          <p:val>
                                            <p:strVal val="ppt_y+1"/>
                                          </p:val>
                                        </p:tav>
                                      </p:tavLst>
                                    </p:anim>
                                    <p:set>
                                      <p:cBhvr>
                                        <p:cTn id="97" dur="1" fill="hold">
                                          <p:stCondLst>
                                            <p:cond delay="1499"/>
                                          </p:stCondLst>
                                        </p:cTn>
                                        <p:tgtEl>
                                          <p:spTgt spid="12"/>
                                        </p:tgtEl>
                                        <p:attrNameLst>
                                          <p:attrName>style.visibility</p:attrName>
                                        </p:attrNameLst>
                                      </p:cBhvr>
                                      <p:to>
                                        <p:strVal val="hidden"/>
                                      </p:to>
                                    </p:set>
                                  </p:childTnLst>
                                </p:cTn>
                              </p:par>
                              <p:par>
                                <p:cTn id="98" presetID="37" presetClass="exit" presetSubtype="0" fill="hold" nodeType="withEffect">
                                  <p:stCondLst>
                                    <p:cond delay="0"/>
                                  </p:stCondLst>
                                  <p:childTnLst>
                                    <p:animEffect transition="out" filter="fade">
                                      <p:cBhvr>
                                        <p:cTn id="99" dur="1500"/>
                                        <p:tgtEl>
                                          <p:spTgt spid="10"/>
                                        </p:tgtEl>
                                      </p:cBhvr>
                                    </p:animEffect>
                                    <p:anim calcmode="lin" valueType="num">
                                      <p:cBhvr>
                                        <p:cTn id="100" dur="1500"/>
                                        <p:tgtEl>
                                          <p:spTgt spid="10"/>
                                        </p:tgtEl>
                                        <p:attrNameLst>
                                          <p:attrName>ppt_x</p:attrName>
                                        </p:attrNameLst>
                                      </p:cBhvr>
                                      <p:tavLst>
                                        <p:tav tm="0">
                                          <p:val>
                                            <p:strVal val="ppt_x"/>
                                          </p:val>
                                        </p:tav>
                                        <p:tav tm="100000">
                                          <p:val>
                                            <p:strVal val="ppt_x"/>
                                          </p:val>
                                        </p:tav>
                                      </p:tavLst>
                                    </p:anim>
                                    <p:anim calcmode="lin" valueType="num">
                                      <p:cBhvr>
                                        <p:cTn id="101" dur="150" decel="100000"/>
                                        <p:tgtEl>
                                          <p:spTgt spid="10"/>
                                        </p:tgtEl>
                                        <p:attrNameLst>
                                          <p:attrName>ppt_y</p:attrName>
                                        </p:attrNameLst>
                                      </p:cBhvr>
                                      <p:tavLst>
                                        <p:tav tm="0">
                                          <p:val>
                                            <p:strVal val="ppt_y"/>
                                          </p:val>
                                        </p:tav>
                                        <p:tav tm="100000">
                                          <p:val>
                                            <p:strVal val="ppt_y-.03"/>
                                          </p:val>
                                        </p:tav>
                                      </p:tavLst>
                                    </p:anim>
                                    <p:anim calcmode="lin" valueType="num">
                                      <p:cBhvr>
                                        <p:cTn id="102" dur="1350" accel="100000">
                                          <p:stCondLst>
                                            <p:cond delay="150"/>
                                          </p:stCondLst>
                                        </p:cTn>
                                        <p:tgtEl>
                                          <p:spTgt spid="10"/>
                                        </p:tgtEl>
                                        <p:attrNameLst>
                                          <p:attrName>ppt_y</p:attrName>
                                        </p:attrNameLst>
                                      </p:cBhvr>
                                      <p:tavLst>
                                        <p:tav tm="0">
                                          <p:val>
                                            <p:strVal val="ppt_y"/>
                                          </p:val>
                                        </p:tav>
                                        <p:tav tm="100000">
                                          <p:val>
                                            <p:strVal val="ppt_y+1"/>
                                          </p:val>
                                        </p:tav>
                                      </p:tavLst>
                                    </p:anim>
                                    <p:set>
                                      <p:cBhvr>
                                        <p:cTn id="103" dur="1" fill="hold">
                                          <p:stCondLst>
                                            <p:cond delay="1499"/>
                                          </p:stCondLst>
                                        </p:cTn>
                                        <p:tgtEl>
                                          <p:spTgt spid="10"/>
                                        </p:tgtEl>
                                        <p:attrNameLst>
                                          <p:attrName>style.visibility</p:attrName>
                                        </p:attrNameLst>
                                      </p:cBhvr>
                                      <p:to>
                                        <p:strVal val="hidden"/>
                                      </p:to>
                                    </p:set>
                                  </p:childTnLst>
                                </p:cTn>
                              </p:par>
                              <p:par>
                                <p:cTn id="104" presetID="37" presetClass="exit" presetSubtype="0" fill="hold" grpId="1" nodeType="withEffect">
                                  <p:stCondLst>
                                    <p:cond delay="0"/>
                                  </p:stCondLst>
                                  <p:childTnLst>
                                    <p:animEffect transition="out" filter="fade">
                                      <p:cBhvr>
                                        <p:cTn id="105" dur="1500"/>
                                        <p:tgtEl>
                                          <p:spTgt spid="9"/>
                                        </p:tgtEl>
                                      </p:cBhvr>
                                    </p:animEffect>
                                    <p:anim calcmode="lin" valueType="num">
                                      <p:cBhvr>
                                        <p:cTn id="106" dur="1500"/>
                                        <p:tgtEl>
                                          <p:spTgt spid="9"/>
                                        </p:tgtEl>
                                        <p:attrNameLst>
                                          <p:attrName>ppt_x</p:attrName>
                                        </p:attrNameLst>
                                      </p:cBhvr>
                                      <p:tavLst>
                                        <p:tav tm="0">
                                          <p:val>
                                            <p:strVal val="ppt_x"/>
                                          </p:val>
                                        </p:tav>
                                        <p:tav tm="100000">
                                          <p:val>
                                            <p:strVal val="ppt_x"/>
                                          </p:val>
                                        </p:tav>
                                      </p:tavLst>
                                    </p:anim>
                                    <p:anim calcmode="lin" valueType="num">
                                      <p:cBhvr>
                                        <p:cTn id="107" dur="150" decel="100000"/>
                                        <p:tgtEl>
                                          <p:spTgt spid="9"/>
                                        </p:tgtEl>
                                        <p:attrNameLst>
                                          <p:attrName>ppt_y</p:attrName>
                                        </p:attrNameLst>
                                      </p:cBhvr>
                                      <p:tavLst>
                                        <p:tav tm="0">
                                          <p:val>
                                            <p:strVal val="ppt_y"/>
                                          </p:val>
                                        </p:tav>
                                        <p:tav tm="100000">
                                          <p:val>
                                            <p:strVal val="ppt_y-.03"/>
                                          </p:val>
                                        </p:tav>
                                      </p:tavLst>
                                    </p:anim>
                                    <p:anim calcmode="lin" valueType="num">
                                      <p:cBhvr>
                                        <p:cTn id="108" dur="1350" accel="100000">
                                          <p:stCondLst>
                                            <p:cond delay="150"/>
                                          </p:stCondLst>
                                        </p:cTn>
                                        <p:tgtEl>
                                          <p:spTgt spid="9"/>
                                        </p:tgtEl>
                                        <p:attrNameLst>
                                          <p:attrName>ppt_y</p:attrName>
                                        </p:attrNameLst>
                                      </p:cBhvr>
                                      <p:tavLst>
                                        <p:tav tm="0">
                                          <p:val>
                                            <p:strVal val="ppt_y"/>
                                          </p:val>
                                        </p:tav>
                                        <p:tav tm="100000">
                                          <p:val>
                                            <p:strVal val="ppt_y+1"/>
                                          </p:val>
                                        </p:tav>
                                      </p:tavLst>
                                    </p:anim>
                                    <p:set>
                                      <p:cBhvr>
                                        <p:cTn id="109" dur="1" fill="hold">
                                          <p:stCondLst>
                                            <p:cond delay="1499"/>
                                          </p:stCondLst>
                                        </p:cTn>
                                        <p:tgtEl>
                                          <p:spTgt spid="9"/>
                                        </p:tgtEl>
                                        <p:attrNameLst>
                                          <p:attrName>style.visibility</p:attrName>
                                        </p:attrNameLst>
                                      </p:cBhvr>
                                      <p:to>
                                        <p:strVal val="hidden"/>
                                      </p:to>
                                    </p:set>
                                  </p:childTnLst>
                                </p:cTn>
                              </p:par>
                              <p:par>
                                <p:cTn id="110" presetID="37" presetClass="exit" presetSubtype="0" fill="hold" nodeType="withEffect">
                                  <p:stCondLst>
                                    <p:cond delay="0"/>
                                  </p:stCondLst>
                                  <p:childTnLst>
                                    <p:animEffect transition="out" filter="fade">
                                      <p:cBhvr>
                                        <p:cTn id="111" dur="10"/>
                                        <p:tgtEl>
                                          <p:spTgt spid="11"/>
                                        </p:tgtEl>
                                      </p:cBhvr>
                                    </p:animEffect>
                                    <p:anim calcmode="lin" valueType="num">
                                      <p:cBhvr>
                                        <p:cTn id="112" dur="10"/>
                                        <p:tgtEl>
                                          <p:spTgt spid="11"/>
                                        </p:tgtEl>
                                        <p:attrNameLst>
                                          <p:attrName>ppt_x</p:attrName>
                                        </p:attrNameLst>
                                      </p:cBhvr>
                                      <p:tavLst>
                                        <p:tav tm="0">
                                          <p:val>
                                            <p:strVal val="ppt_x"/>
                                          </p:val>
                                        </p:tav>
                                        <p:tav tm="100000">
                                          <p:val>
                                            <p:strVal val="ppt_x"/>
                                          </p:val>
                                        </p:tav>
                                      </p:tavLst>
                                    </p:anim>
                                    <p:anim calcmode="lin" valueType="num">
                                      <p:cBhvr>
                                        <p:cTn id="113" dur="1" decel="100000"/>
                                        <p:tgtEl>
                                          <p:spTgt spid="11"/>
                                        </p:tgtEl>
                                        <p:attrNameLst>
                                          <p:attrName>ppt_y</p:attrName>
                                        </p:attrNameLst>
                                      </p:cBhvr>
                                      <p:tavLst>
                                        <p:tav tm="0">
                                          <p:val>
                                            <p:strVal val="ppt_y"/>
                                          </p:val>
                                        </p:tav>
                                        <p:tav tm="100000">
                                          <p:val>
                                            <p:strVal val="ppt_y-.03"/>
                                          </p:val>
                                        </p:tav>
                                      </p:tavLst>
                                    </p:anim>
                                    <p:anim calcmode="lin" valueType="num">
                                      <p:cBhvr>
                                        <p:cTn id="114" dur="9" accel="100000">
                                          <p:stCondLst>
                                            <p:cond delay="1"/>
                                          </p:stCondLst>
                                        </p:cTn>
                                        <p:tgtEl>
                                          <p:spTgt spid="11"/>
                                        </p:tgtEl>
                                        <p:attrNameLst>
                                          <p:attrName>ppt_y</p:attrName>
                                        </p:attrNameLst>
                                      </p:cBhvr>
                                      <p:tavLst>
                                        <p:tav tm="0">
                                          <p:val>
                                            <p:strVal val="ppt_y"/>
                                          </p:val>
                                        </p:tav>
                                        <p:tav tm="100000">
                                          <p:val>
                                            <p:strVal val="ppt_y+1"/>
                                          </p:val>
                                        </p:tav>
                                      </p:tavLst>
                                    </p:anim>
                                    <p:set>
                                      <p:cBhvr>
                                        <p:cTn id="115" dur="1" fill="hold">
                                          <p:stCondLst>
                                            <p:cond delay="9"/>
                                          </p:stCondLst>
                                        </p:cTn>
                                        <p:tgtEl>
                                          <p:spTgt spid="11"/>
                                        </p:tgtEl>
                                        <p:attrNameLst>
                                          <p:attrName>style.visibility</p:attrName>
                                        </p:attrNameLst>
                                      </p:cBhvr>
                                      <p:to>
                                        <p:strVal val="hidden"/>
                                      </p:to>
                                    </p:set>
                                  </p:childTnLst>
                                </p:cTn>
                              </p:par>
                              <p:par>
                                <p:cTn id="116" presetID="37" presetClass="exit" presetSubtype="0" fill="hold" grpId="1" nodeType="withEffect">
                                  <p:stCondLst>
                                    <p:cond delay="0"/>
                                  </p:stCondLst>
                                  <p:childTnLst>
                                    <p:animEffect transition="out" filter="fade">
                                      <p:cBhvr>
                                        <p:cTn id="117" dur="1500"/>
                                        <p:tgtEl>
                                          <p:spTgt spid="17"/>
                                        </p:tgtEl>
                                      </p:cBhvr>
                                    </p:animEffect>
                                    <p:anim calcmode="lin" valueType="num">
                                      <p:cBhvr>
                                        <p:cTn id="118" dur="1500"/>
                                        <p:tgtEl>
                                          <p:spTgt spid="17"/>
                                        </p:tgtEl>
                                        <p:attrNameLst>
                                          <p:attrName>ppt_x</p:attrName>
                                        </p:attrNameLst>
                                      </p:cBhvr>
                                      <p:tavLst>
                                        <p:tav tm="0">
                                          <p:val>
                                            <p:strVal val="ppt_x"/>
                                          </p:val>
                                        </p:tav>
                                        <p:tav tm="100000">
                                          <p:val>
                                            <p:strVal val="ppt_x"/>
                                          </p:val>
                                        </p:tav>
                                      </p:tavLst>
                                    </p:anim>
                                    <p:anim calcmode="lin" valueType="num">
                                      <p:cBhvr>
                                        <p:cTn id="119" dur="150" decel="100000"/>
                                        <p:tgtEl>
                                          <p:spTgt spid="17"/>
                                        </p:tgtEl>
                                        <p:attrNameLst>
                                          <p:attrName>ppt_y</p:attrName>
                                        </p:attrNameLst>
                                      </p:cBhvr>
                                      <p:tavLst>
                                        <p:tav tm="0">
                                          <p:val>
                                            <p:strVal val="ppt_y"/>
                                          </p:val>
                                        </p:tav>
                                        <p:tav tm="100000">
                                          <p:val>
                                            <p:strVal val="ppt_y-.03"/>
                                          </p:val>
                                        </p:tav>
                                      </p:tavLst>
                                    </p:anim>
                                    <p:anim calcmode="lin" valueType="num">
                                      <p:cBhvr>
                                        <p:cTn id="120" dur="1350" accel="100000">
                                          <p:stCondLst>
                                            <p:cond delay="150"/>
                                          </p:stCondLst>
                                        </p:cTn>
                                        <p:tgtEl>
                                          <p:spTgt spid="17"/>
                                        </p:tgtEl>
                                        <p:attrNameLst>
                                          <p:attrName>ppt_y</p:attrName>
                                        </p:attrNameLst>
                                      </p:cBhvr>
                                      <p:tavLst>
                                        <p:tav tm="0">
                                          <p:val>
                                            <p:strVal val="ppt_y"/>
                                          </p:val>
                                        </p:tav>
                                        <p:tav tm="100000">
                                          <p:val>
                                            <p:strVal val="ppt_y+1"/>
                                          </p:val>
                                        </p:tav>
                                      </p:tavLst>
                                    </p:anim>
                                    <p:set>
                                      <p:cBhvr>
                                        <p:cTn id="121" dur="1" fill="hold">
                                          <p:stCondLst>
                                            <p:cond delay="1499"/>
                                          </p:stCondLst>
                                        </p:cTn>
                                        <p:tgtEl>
                                          <p:spTgt spid="17"/>
                                        </p:tgtEl>
                                        <p:attrNameLst>
                                          <p:attrName>style.visibility</p:attrName>
                                        </p:attrNameLst>
                                      </p:cBhvr>
                                      <p:to>
                                        <p:strVal val="hidden"/>
                                      </p:to>
                                    </p:set>
                                  </p:childTnLst>
                                </p:cTn>
                              </p:par>
                              <p:par>
                                <p:cTn id="122" presetID="37" presetClass="exit" presetSubtype="0" fill="hold" grpId="1" nodeType="withEffect">
                                  <p:stCondLst>
                                    <p:cond delay="0"/>
                                  </p:stCondLst>
                                  <p:childTnLst>
                                    <p:animEffect transition="out" filter="fade">
                                      <p:cBhvr>
                                        <p:cTn id="123" dur="1500"/>
                                        <p:tgtEl>
                                          <p:spTgt spid="18"/>
                                        </p:tgtEl>
                                      </p:cBhvr>
                                    </p:animEffect>
                                    <p:anim calcmode="lin" valueType="num">
                                      <p:cBhvr>
                                        <p:cTn id="124" dur="1500"/>
                                        <p:tgtEl>
                                          <p:spTgt spid="18"/>
                                        </p:tgtEl>
                                        <p:attrNameLst>
                                          <p:attrName>ppt_x</p:attrName>
                                        </p:attrNameLst>
                                      </p:cBhvr>
                                      <p:tavLst>
                                        <p:tav tm="0">
                                          <p:val>
                                            <p:strVal val="ppt_x"/>
                                          </p:val>
                                        </p:tav>
                                        <p:tav tm="100000">
                                          <p:val>
                                            <p:strVal val="ppt_x"/>
                                          </p:val>
                                        </p:tav>
                                      </p:tavLst>
                                    </p:anim>
                                    <p:anim calcmode="lin" valueType="num">
                                      <p:cBhvr>
                                        <p:cTn id="125" dur="150" decel="100000"/>
                                        <p:tgtEl>
                                          <p:spTgt spid="18"/>
                                        </p:tgtEl>
                                        <p:attrNameLst>
                                          <p:attrName>ppt_y</p:attrName>
                                        </p:attrNameLst>
                                      </p:cBhvr>
                                      <p:tavLst>
                                        <p:tav tm="0">
                                          <p:val>
                                            <p:strVal val="ppt_y"/>
                                          </p:val>
                                        </p:tav>
                                        <p:tav tm="100000">
                                          <p:val>
                                            <p:strVal val="ppt_y-.03"/>
                                          </p:val>
                                        </p:tav>
                                      </p:tavLst>
                                    </p:anim>
                                    <p:anim calcmode="lin" valueType="num">
                                      <p:cBhvr>
                                        <p:cTn id="126" dur="1350" accel="100000">
                                          <p:stCondLst>
                                            <p:cond delay="150"/>
                                          </p:stCondLst>
                                        </p:cTn>
                                        <p:tgtEl>
                                          <p:spTgt spid="18"/>
                                        </p:tgtEl>
                                        <p:attrNameLst>
                                          <p:attrName>ppt_y</p:attrName>
                                        </p:attrNameLst>
                                      </p:cBhvr>
                                      <p:tavLst>
                                        <p:tav tm="0">
                                          <p:val>
                                            <p:strVal val="ppt_y"/>
                                          </p:val>
                                        </p:tav>
                                        <p:tav tm="100000">
                                          <p:val>
                                            <p:strVal val="ppt_y+1"/>
                                          </p:val>
                                        </p:tav>
                                      </p:tavLst>
                                    </p:anim>
                                    <p:set>
                                      <p:cBhvr>
                                        <p:cTn id="127" dur="1" fill="hold">
                                          <p:stCondLst>
                                            <p:cond delay="1499"/>
                                          </p:stCondLst>
                                        </p:cTn>
                                        <p:tgtEl>
                                          <p:spTgt spid="18"/>
                                        </p:tgtEl>
                                        <p:attrNameLst>
                                          <p:attrName>style.visibility</p:attrName>
                                        </p:attrNameLst>
                                      </p:cBhvr>
                                      <p:to>
                                        <p:strVal val="hidden"/>
                                      </p:to>
                                    </p:set>
                                  </p:childTnLst>
                                </p:cTn>
                              </p:par>
                              <p:par>
                                <p:cTn id="128" presetID="37" presetClass="exit" presetSubtype="0" fill="hold" nodeType="withEffect">
                                  <p:stCondLst>
                                    <p:cond delay="0"/>
                                  </p:stCondLst>
                                  <p:childTnLst>
                                    <p:animEffect transition="out" filter="fade">
                                      <p:cBhvr>
                                        <p:cTn id="129" dur="1500"/>
                                        <p:tgtEl>
                                          <p:spTgt spid="2"/>
                                        </p:tgtEl>
                                      </p:cBhvr>
                                    </p:animEffect>
                                    <p:anim calcmode="lin" valueType="num">
                                      <p:cBhvr>
                                        <p:cTn id="130" dur="1500"/>
                                        <p:tgtEl>
                                          <p:spTgt spid="2"/>
                                        </p:tgtEl>
                                        <p:attrNameLst>
                                          <p:attrName>ppt_x</p:attrName>
                                        </p:attrNameLst>
                                      </p:cBhvr>
                                      <p:tavLst>
                                        <p:tav tm="0">
                                          <p:val>
                                            <p:strVal val="ppt_x"/>
                                          </p:val>
                                        </p:tav>
                                        <p:tav tm="100000">
                                          <p:val>
                                            <p:strVal val="ppt_x"/>
                                          </p:val>
                                        </p:tav>
                                      </p:tavLst>
                                    </p:anim>
                                    <p:anim calcmode="lin" valueType="num">
                                      <p:cBhvr>
                                        <p:cTn id="131" dur="150" decel="100000"/>
                                        <p:tgtEl>
                                          <p:spTgt spid="2"/>
                                        </p:tgtEl>
                                        <p:attrNameLst>
                                          <p:attrName>ppt_y</p:attrName>
                                        </p:attrNameLst>
                                      </p:cBhvr>
                                      <p:tavLst>
                                        <p:tav tm="0">
                                          <p:val>
                                            <p:strVal val="ppt_y"/>
                                          </p:val>
                                        </p:tav>
                                        <p:tav tm="100000">
                                          <p:val>
                                            <p:strVal val="ppt_y-.03"/>
                                          </p:val>
                                        </p:tav>
                                      </p:tavLst>
                                    </p:anim>
                                    <p:anim calcmode="lin" valueType="num">
                                      <p:cBhvr>
                                        <p:cTn id="132" dur="1350" accel="100000">
                                          <p:stCondLst>
                                            <p:cond delay="150"/>
                                          </p:stCondLst>
                                        </p:cTn>
                                        <p:tgtEl>
                                          <p:spTgt spid="2"/>
                                        </p:tgtEl>
                                        <p:attrNameLst>
                                          <p:attrName>ppt_y</p:attrName>
                                        </p:attrNameLst>
                                      </p:cBhvr>
                                      <p:tavLst>
                                        <p:tav tm="0">
                                          <p:val>
                                            <p:strVal val="ppt_y"/>
                                          </p:val>
                                        </p:tav>
                                        <p:tav tm="100000">
                                          <p:val>
                                            <p:strVal val="ppt_y+1"/>
                                          </p:val>
                                        </p:tav>
                                      </p:tavLst>
                                    </p:anim>
                                    <p:set>
                                      <p:cBhvr>
                                        <p:cTn id="133" dur="1" fill="hold">
                                          <p:stCondLst>
                                            <p:cond delay="1499"/>
                                          </p:stCondLst>
                                        </p:cTn>
                                        <p:tgtEl>
                                          <p:spTgt spid="2"/>
                                        </p:tgtEl>
                                        <p:attrNameLst>
                                          <p:attrName>style.visibility</p:attrName>
                                        </p:attrNameLst>
                                      </p:cBhvr>
                                      <p:to>
                                        <p:strVal val="hidden"/>
                                      </p:to>
                                    </p:set>
                                  </p:childTnLst>
                                </p:cTn>
                              </p:par>
                              <p:par>
                                <p:cTn id="134" presetID="37" presetClass="exit" presetSubtype="0" fill="hold" grpId="0" nodeType="withEffect">
                                  <p:stCondLst>
                                    <p:cond delay="0"/>
                                  </p:stCondLst>
                                  <p:childTnLst>
                                    <p:animEffect transition="out" filter="fade">
                                      <p:cBhvr>
                                        <p:cTn id="135" dur="1500"/>
                                        <p:tgtEl>
                                          <p:spTgt spid="27"/>
                                        </p:tgtEl>
                                      </p:cBhvr>
                                    </p:animEffect>
                                    <p:anim calcmode="lin" valueType="num">
                                      <p:cBhvr>
                                        <p:cTn id="136" dur="1500"/>
                                        <p:tgtEl>
                                          <p:spTgt spid="27"/>
                                        </p:tgtEl>
                                        <p:attrNameLst>
                                          <p:attrName>ppt_x</p:attrName>
                                        </p:attrNameLst>
                                      </p:cBhvr>
                                      <p:tavLst>
                                        <p:tav tm="0">
                                          <p:val>
                                            <p:strVal val="ppt_x"/>
                                          </p:val>
                                        </p:tav>
                                        <p:tav tm="100000">
                                          <p:val>
                                            <p:strVal val="ppt_x"/>
                                          </p:val>
                                        </p:tav>
                                      </p:tavLst>
                                    </p:anim>
                                    <p:anim calcmode="lin" valueType="num">
                                      <p:cBhvr>
                                        <p:cTn id="137" dur="150" decel="100000"/>
                                        <p:tgtEl>
                                          <p:spTgt spid="27"/>
                                        </p:tgtEl>
                                        <p:attrNameLst>
                                          <p:attrName>ppt_y</p:attrName>
                                        </p:attrNameLst>
                                      </p:cBhvr>
                                      <p:tavLst>
                                        <p:tav tm="0">
                                          <p:val>
                                            <p:strVal val="ppt_y"/>
                                          </p:val>
                                        </p:tav>
                                        <p:tav tm="100000">
                                          <p:val>
                                            <p:strVal val="ppt_y-.03"/>
                                          </p:val>
                                        </p:tav>
                                      </p:tavLst>
                                    </p:anim>
                                    <p:anim calcmode="lin" valueType="num">
                                      <p:cBhvr>
                                        <p:cTn id="138" dur="1350" accel="100000">
                                          <p:stCondLst>
                                            <p:cond delay="150"/>
                                          </p:stCondLst>
                                        </p:cTn>
                                        <p:tgtEl>
                                          <p:spTgt spid="27"/>
                                        </p:tgtEl>
                                        <p:attrNameLst>
                                          <p:attrName>ppt_y</p:attrName>
                                        </p:attrNameLst>
                                      </p:cBhvr>
                                      <p:tavLst>
                                        <p:tav tm="0">
                                          <p:val>
                                            <p:strVal val="ppt_y"/>
                                          </p:val>
                                        </p:tav>
                                        <p:tav tm="100000">
                                          <p:val>
                                            <p:strVal val="ppt_y+1"/>
                                          </p:val>
                                        </p:tav>
                                      </p:tavLst>
                                    </p:anim>
                                    <p:set>
                                      <p:cBhvr>
                                        <p:cTn id="139" dur="1" fill="hold">
                                          <p:stCondLst>
                                            <p:cond delay="1499"/>
                                          </p:stCondLst>
                                        </p:cTn>
                                        <p:tgtEl>
                                          <p:spTgt spid="27"/>
                                        </p:tgtEl>
                                        <p:attrNameLst>
                                          <p:attrName>style.visibility</p:attrName>
                                        </p:attrNameLst>
                                      </p:cBhvr>
                                      <p:to>
                                        <p:strVal val="hidden"/>
                                      </p:to>
                                    </p:set>
                                  </p:childTnLst>
                                </p:cTn>
                              </p:par>
                              <p:par>
                                <p:cTn id="140" presetID="37" presetClass="exit" presetSubtype="0" fill="hold" nodeType="withEffect">
                                  <p:stCondLst>
                                    <p:cond delay="0"/>
                                  </p:stCondLst>
                                  <p:childTnLst>
                                    <p:animEffect transition="out" filter="fade">
                                      <p:cBhvr>
                                        <p:cTn id="141" dur="1500"/>
                                        <p:tgtEl>
                                          <p:spTgt spid="6"/>
                                        </p:tgtEl>
                                      </p:cBhvr>
                                    </p:animEffect>
                                    <p:anim calcmode="lin" valueType="num">
                                      <p:cBhvr>
                                        <p:cTn id="142" dur="1500"/>
                                        <p:tgtEl>
                                          <p:spTgt spid="6"/>
                                        </p:tgtEl>
                                        <p:attrNameLst>
                                          <p:attrName>ppt_x</p:attrName>
                                        </p:attrNameLst>
                                      </p:cBhvr>
                                      <p:tavLst>
                                        <p:tav tm="0">
                                          <p:val>
                                            <p:strVal val="ppt_x"/>
                                          </p:val>
                                        </p:tav>
                                        <p:tav tm="100000">
                                          <p:val>
                                            <p:strVal val="ppt_x"/>
                                          </p:val>
                                        </p:tav>
                                      </p:tavLst>
                                    </p:anim>
                                    <p:anim calcmode="lin" valueType="num">
                                      <p:cBhvr>
                                        <p:cTn id="143" dur="150" decel="100000"/>
                                        <p:tgtEl>
                                          <p:spTgt spid="6"/>
                                        </p:tgtEl>
                                        <p:attrNameLst>
                                          <p:attrName>ppt_y</p:attrName>
                                        </p:attrNameLst>
                                      </p:cBhvr>
                                      <p:tavLst>
                                        <p:tav tm="0">
                                          <p:val>
                                            <p:strVal val="ppt_y"/>
                                          </p:val>
                                        </p:tav>
                                        <p:tav tm="100000">
                                          <p:val>
                                            <p:strVal val="ppt_y-.03"/>
                                          </p:val>
                                        </p:tav>
                                      </p:tavLst>
                                    </p:anim>
                                    <p:anim calcmode="lin" valueType="num">
                                      <p:cBhvr>
                                        <p:cTn id="144" dur="1350" accel="100000">
                                          <p:stCondLst>
                                            <p:cond delay="150"/>
                                          </p:stCondLst>
                                        </p:cTn>
                                        <p:tgtEl>
                                          <p:spTgt spid="6"/>
                                        </p:tgtEl>
                                        <p:attrNameLst>
                                          <p:attrName>ppt_y</p:attrName>
                                        </p:attrNameLst>
                                      </p:cBhvr>
                                      <p:tavLst>
                                        <p:tav tm="0">
                                          <p:val>
                                            <p:strVal val="ppt_y"/>
                                          </p:val>
                                        </p:tav>
                                        <p:tav tm="100000">
                                          <p:val>
                                            <p:strVal val="ppt_y+1"/>
                                          </p:val>
                                        </p:tav>
                                      </p:tavLst>
                                    </p:anim>
                                    <p:set>
                                      <p:cBhvr>
                                        <p:cTn id="145" dur="1" fill="hold">
                                          <p:stCondLst>
                                            <p:cond delay="1499"/>
                                          </p:stCondLst>
                                        </p:cTn>
                                        <p:tgtEl>
                                          <p:spTgt spid="6"/>
                                        </p:tgtEl>
                                        <p:attrNameLst>
                                          <p:attrName>style.visibility</p:attrName>
                                        </p:attrNameLst>
                                      </p:cBhvr>
                                      <p:to>
                                        <p:strVal val="hidden"/>
                                      </p:to>
                                    </p:set>
                                  </p:childTnLst>
                                </p:cTn>
                              </p:par>
                              <p:par>
                                <p:cTn id="146" presetID="16" presetClass="exit" presetSubtype="21" fill="hold" grpId="1" nodeType="withEffect">
                                  <p:stCondLst>
                                    <p:cond delay="0"/>
                                  </p:stCondLst>
                                  <p:childTnLst>
                                    <p:animEffect transition="out" filter="barn(inVertical)">
                                      <p:cBhvr>
                                        <p:cTn id="147" dur="500"/>
                                        <p:tgtEl>
                                          <p:spTgt spid="22"/>
                                        </p:tgtEl>
                                      </p:cBhvr>
                                    </p:animEffect>
                                    <p:set>
                                      <p:cBhvr>
                                        <p:cTn id="148" dur="1" fill="hold">
                                          <p:stCondLst>
                                            <p:cond delay="499"/>
                                          </p:stCondLst>
                                        </p:cTn>
                                        <p:tgtEl>
                                          <p:spTgt spid="22"/>
                                        </p:tgtEl>
                                        <p:attrNameLst>
                                          <p:attrName>style.visibility</p:attrName>
                                        </p:attrNameLst>
                                      </p:cBhvr>
                                      <p:to>
                                        <p:strVal val="hidden"/>
                                      </p:to>
                                    </p:set>
                                  </p:childTnLst>
                                </p:cTn>
                              </p:par>
                              <p:par>
                                <p:cTn id="149" presetID="16" presetClass="entr" presetSubtype="21" fill="hold" grpId="0" nodeType="withEffect">
                                  <p:stCondLst>
                                    <p:cond delay="0"/>
                                  </p:stCondLst>
                                  <p:childTnLst>
                                    <p:set>
                                      <p:cBhvr>
                                        <p:cTn id="150" dur="1" fill="hold">
                                          <p:stCondLst>
                                            <p:cond delay="0"/>
                                          </p:stCondLst>
                                        </p:cTn>
                                        <p:tgtEl>
                                          <p:spTgt spid="26"/>
                                        </p:tgtEl>
                                        <p:attrNameLst>
                                          <p:attrName>style.visibility</p:attrName>
                                        </p:attrNameLst>
                                      </p:cBhvr>
                                      <p:to>
                                        <p:strVal val="visible"/>
                                      </p:to>
                                    </p:set>
                                    <p:animEffect transition="in" filter="barn(inVertical)">
                                      <p:cBhvr>
                                        <p:cTn id="151" dur="1250"/>
                                        <p:tgtEl>
                                          <p:spTgt spid="26"/>
                                        </p:tgtEl>
                                      </p:cBhvr>
                                    </p:animEffect>
                                  </p:childTnLst>
                                </p:cTn>
                              </p:par>
                              <p:par>
                                <p:cTn id="152" presetID="16" presetClass="entr" presetSubtype="21" fill="hold" grpId="0" nodeType="withEffect">
                                  <p:stCondLst>
                                    <p:cond delay="0"/>
                                  </p:stCondLst>
                                  <p:childTnLst>
                                    <p:set>
                                      <p:cBhvr>
                                        <p:cTn id="153" dur="1" fill="hold">
                                          <p:stCondLst>
                                            <p:cond delay="0"/>
                                          </p:stCondLst>
                                        </p:cTn>
                                        <p:tgtEl>
                                          <p:spTgt spid="21"/>
                                        </p:tgtEl>
                                        <p:attrNameLst>
                                          <p:attrName>style.visibility</p:attrName>
                                        </p:attrNameLst>
                                      </p:cBhvr>
                                      <p:to>
                                        <p:strVal val="visible"/>
                                      </p:to>
                                    </p:set>
                                    <p:animEffect transition="in" filter="barn(inVertical)">
                                      <p:cBhvr>
                                        <p:cTn id="154" dur="1250"/>
                                        <p:tgtEl>
                                          <p:spTgt spid="21"/>
                                        </p:tgtEl>
                                      </p:cBhvr>
                                    </p:animEffect>
                                  </p:childTnLst>
                                </p:cTn>
                              </p:par>
                              <p:par>
                                <p:cTn id="155" presetID="16" presetClass="entr" presetSubtype="21" fill="hold" grpId="0" nodeType="withEffect">
                                  <p:stCondLst>
                                    <p:cond delay="0"/>
                                  </p:stCondLst>
                                  <p:childTnLst>
                                    <p:set>
                                      <p:cBhvr>
                                        <p:cTn id="156" dur="1" fill="hold">
                                          <p:stCondLst>
                                            <p:cond delay="0"/>
                                          </p:stCondLst>
                                        </p:cTn>
                                        <p:tgtEl>
                                          <p:spTgt spid="25"/>
                                        </p:tgtEl>
                                        <p:attrNameLst>
                                          <p:attrName>style.visibility</p:attrName>
                                        </p:attrNameLst>
                                      </p:cBhvr>
                                      <p:to>
                                        <p:strVal val="visible"/>
                                      </p:to>
                                    </p:set>
                                    <p:animEffect transition="in" filter="barn(inVertical)">
                                      <p:cBhvr>
                                        <p:cTn id="157" dur="1250"/>
                                        <p:tgtEl>
                                          <p:spTgt spid="25"/>
                                        </p:tgtEl>
                                      </p:cBhvr>
                                    </p:animEffect>
                                  </p:childTnLst>
                                </p:cTn>
                              </p:par>
                              <p:par>
                                <p:cTn id="158" presetID="16" presetClass="entr" presetSubtype="21" fill="hold" nodeType="withEffect">
                                  <p:stCondLst>
                                    <p:cond delay="0"/>
                                  </p:stCondLst>
                                  <p:childTnLst>
                                    <p:set>
                                      <p:cBhvr>
                                        <p:cTn id="159" dur="1" fill="hold">
                                          <p:stCondLst>
                                            <p:cond delay="0"/>
                                          </p:stCondLst>
                                        </p:cTn>
                                        <p:tgtEl>
                                          <p:spTgt spid="28"/>
                                        </p:tgtEl>
                                        <p:attrNameLst>
                                          <p:attrName>style.visibility</p:attrName>
                                        </p:attrNameLst>
                                      </p:cBhvr>
                                      <p:to>
                                        <p:strVal val="visible"/>
                                      </p:to>
                                    </p:set>
                                    <p:animEffect transition="in" filter="barn(inVertical)">
                                      <p:cBhvr>
                                        <p:cTn id="160" dur="1250"/>
                                        <p:tgtEl>
                                          <p:spTgt spid="28"/>
                                        </p:tgtEl>
                                      </p:cBhvr>
                                    </p:animEffect>
                                  </p:childTnLst>
                                </p:cTn>
                              </p:par>
                              <p:par>
                                <p:cTn id="161" presetID="16" presetClass="entr" presetSubtype="21" fill="hold" nodeType="withEffect">
                                  <p:stCondLst>
                                    <p:cond delay="0"/>
                                  </p:stCondLst>
                                  <p:childTnLst>
                                    <p:set>
                                      <p:cBhvr>
                                        <p:cTn id="162" dur="1" fill="hold">
                                          <p:stCondLst>
                                            <p:cond delay="0"/>
                                          </p:stCondLst>
                                        </p:cTn>
                                        <p:tgtEl>
                                          <p:spTgt spid="19"/>
                                        </p:tgtEl>
                                        <p:attrNameLst>
                                          <p:attrName>style.visibility</p:attrName>
                                        </p:attrNameLst>
                                      </p:cBhvr>
                                      <p:to>
                                        <p:strVal val="visible"/>
                                      </p:to>
                                    </p:set>
                                    <p:animEffect transition="in" filter="barn(inVertical)">
                                      <p:cBhvr>
                                        <p:cTn id="163" dur="1250"/>
                                        <p:tgtEl>
                                          <p:spTgt spid="19"/>
                                        </p:tgtEl>
                                      </p:cBhvr>
                                    </p:animEffect>
                                  </p:childTnLst>
                                </p:cTn>
                              </p:par>
                              <p:par>
                                <p:cTn id="164" presetID="16" presetClass="entr" presetSubtype="21" fill="hold" nodeType="withEffect">
                                  <p:stCondLst>
                                    <p:cond delay="0"/>
                                  </p:stCondLst>
                                  <p:childTnLst>
                                    <p:set>
                                      <p:cBhvr>
                                        <p:cTn id="165" dur="1" fill="hold">
                                          <p:stCondLst>
                                            <p:cond delay="0"/>
                                          </p:stCondLst>
                                        </p:cTn>
                                        <p:tgtEl>
                                          <p:spTgt spid="30"/>
                                        </p:tgtEl>
                                        <p:attrNameLst>
                                          <p:attrName>style.visibility</p:attrName>
                                        </p:attrNameLst>
                                      </p:cBhvr>
                                      <p:to>
                                        <p:strVal val="visible"/>
                                      </p:to>
                                    </p:set>
                                    <p:animEffect transition="in" filter="barn(inVertical)">
                                      <p:cBhvr>
                                        <p:cTn id="166" dur="500"/>
                                        <p:tgtEl>
                                          <p:spTgt spid="30"/>
                                        </p:tgtEl>
                                      </p:cBhvr>
                                    </p:animEffect>
                                  </p:childTnLst>
                                </p:cTn>
                              </p:par>
                            </p:childTnLst>
                          </p:cTn>
                        </p:par>
                      </p:childTnLst>
                    </p:cTn>
                  </p:par>
                  <p:par>
                    <p:cTn id="167" fill="hold">
                      <p:stCondLst>
                        <p:cond delay="indefinite"/>
                      </p:stCondLst>
                      <p:childTnLst>
                        <p:par>
                          <p:cTn id="168" fill="hold">
                            <p:stCondLst>
                              <p:cond delay="0"/>
                            </p:stCondLst>
                            <p:childTnLst>
                              <p:par>
                                <p:cTn id="169" presetID="42" presetClass="entr" presetSubtype="0" fill="hold" grpId="0" nodeType="clickEffect">
                                  <p:stCondLst>
                                    <p:cond delay="0"/>
                                  </p:stCondLst>
                                  <p:childTnLst>
                                    <p:set>
                                      <p:cBhvr>
                                        <p:cTn id="170" dur="1" fill="hold">
                                          <p:stCondLst>
                                            <p:cond delay="0"/>
                                          </p:stCondLst>
                                        </p:cTn>
                                        <p:tgtEl>
                                          <p:spTgt spid="4"/>
                                        </p:tgtEl>
                                        <p:attrNameLst>
                                          <p:attrName>style.visibility</p:attrName>
                                        </p:attrNameLst>
                                      </p:cBhvr>
                                      <p:to>
                                        <p:strVal val="visible"/>
                                      </p:to>
                                    </p:set>
                                    <p:animEffect transition="in" filter="fade">
                                      <p:cBhvr>
                                        <p:cTn id="171" dur="1000"/>
                                        <p:tgtEl>
                                          <p:spTgt spid="4"/>
                                        </p:tgtEl>
                                      </p:cBhvr>
                                    </p:animEffect>
                                    <p:anim calcmode="lin" valueType="num">
                                      <p:cBhvr>
                                        <p:cTn id="172" dur="1000" fill="hold"/>
                                        <p:tgtEl>
                                          <p:spTgt spid="4"/>
                                        </p:tgtEl>
                                        <p:attrNameLst>
                                          <p:attrName>ppt_x</p:attrName>
                                        </p:attrNameLst>
                                      </p:cBhvr>
                                      <p:tavLst>
                                        <p:tav tm="0">
                                          <p:val>
                                            <p:strVal val="#ppt_x"/>
                                          </p:val>
                                        </p:tav>
                                        <p:tav tm="100000">
                                          <p:val>
                                            <p:strVal val="#ppt_x"/>
                                          </p:val>
                                        </p:tav>
                                      </p:tavLst>
                                    </p:anim>
                                    <p:anim calcmode="lin" valueType="num">
                                      <p:cBhvr>
                                        <p:cTn id="173" dur="1000" fill="hold"/>
                                        <p:tgtEl>
                                          <p:spTgt spid="4"/>
                                        </p:tgtEl>
                                        <p:attrNameLst>
                                          <p:attrName>ppt_y</p:attrName>
                                        </p:attrNameLst>
                                      </p:cBhvr>
                                      <p:tavLst>
                                        <p:tav tm="0">
                                          <p:val>
                                            <p:strVal val="#ppt_y+.1"/>
                                          </p:val>
                                        </p:tav>
                                        <p:tav tm="100000">
                                          <p:val>
                                            <p:strVal val="#ppt_y"/>
                                          </p:val>
                                        </p:tav>
                                      </p:tavLst>
                                    </p:anim>
                                  </p:childTnLst>
                                </p:cTn>
                              </p:par>
                              <p:par>
                                <p:cTn id="174" presetID="1" presetClass="mediacall" presetSubtype="0" fill="hold" nodeType="withEffect">
                                  <p:stCondLst>
                                    <p:cond delay="0"/>
                                  </p:stCondLst>
                                  <p:childTnLst>
                                    <p:cmd type="call" cmd="playFrom(0.0)">
                                      <p:cBhvr>
                                        <p:cTn id="175" dur="33807" fill="hold"/>
                                        <p:tgtEl>
                                          <p:spTgt spid="23"/>
                                        </p:tgtEl>
                                      </p:cBhvr>
                                    </p:cmd>
                                  </p:childTnLst>
                                </p:cTn>
                              </p:par>
                            </p:childTnLst>
                          </p:cTn>
                        </p:par>
                      </p:childTnLst>
                    </p:cTn>
                  </p:par>
                  <p:par>
                    <p:cTn id="176" fill="hold">
                      <p:stCondLst>
                        <p:cond delay="indefinite"/>
                      </p:stCondLst>
                      <p:childTnLst>
                        <p:par>
                          <p:cTn id="177" fill="hold">
                            <p:stCondLst>
                              <p:cond delay="0"/>
                            </p:stCondLst>
                            <p:childTnLst>
                              <p:par>
                                <p:cTn id="178" presetID="31" presetClass="exit" presetSubtype="0" fill="hold" grpId="1" nodeType="clickEffect">
                                  <p:stCondLst>
                                    <p:cond delay="0"/>
                                  </p:stCondLst>
                                  <p:childTnLst>
                                    <p:anim calcmode="lin" valueType="num">
                                      <p:cBhvr>
                                        <p:cTn id="179" dur="1000"/>
                                        <p:tgtEl>
                                          <p:spTgt spid="4"/>
                                        </p:tgtEl>
                                        <p:attrNameLst>
                                          <p:attrName>ppt_w</p:attrName>
                                        </p:attrNameLst>
                                      </p:cBhvr>
                                      <p:tavLst>
                                        <p:tav tm="0">
                                          <p:val>
                                            <p:strVal val="ppt_w"/>
                                          </p:val>
                                        </p:tav>
                                        <p:tav tm="100000">
                                          <p:val>
                                            <p:fltVal val="0"/>
                                          </p:val>
                                        </p:tav>
                                      </p:tavLst>
                                    </p:anim>
                                    <p:anim calcmode="lin" valueType="num">
                                      <p:cBhvr>
                                        <p:cTn id="180" dur="1000"/>
                                        <p:tgtEl>
                                          <p:spTgt spid="4"/>
                                        </p:tgtEl>
                                        <p:attrNameLst>
                                          <p:attrName>ppt_h</p:attrName>
                                        </p:attrNameLst>
                                      </p:cBhvr>
                                      <p:tavLst>
                                        <p:tav tm="0">
                                          <p:val>
                                            <p:strVal val="ppt_h"/>
                                          </p:val>
                                        </p:tav>
                                        <p:tav tm="100000">
                                          <p:val>
                                            <p:fltVal val="0"/>
                                          </p:val>
                                        </p:tav>
                                      </p:tavLst>
                                    </p:anim>
                                    <p:anim calcmode="lin" valueType="num">
                                      <p:cBhvr>
                                        <p:cTn id="181" dur="1000"/>
                                        <p:tgtEl>
                                          <p:spTgt spid="4"/>
                                        </p:tgtEl>
                                        <p:attrNameLst>
                                          <p:attrName>style.rotation</p:attrName>
                                        </p:attrNameLst>
                                      </p:cBhvr>
                                      <p:tavLst>
                                        <p:tav tm="0">
                                          <p:val>
                                            <p:fltVal val="0"/>
                                          </p:val>
                                        </p:tav>
                                        <p:tav tm="100000">
                                          <p:val>
                                            <p:fltVal val="90"/>
                                          </p:val>
                                        </p:tav>
                                      </p:tavLst>
                                    </p:anim>
                                    <p:animEffect transition="out" filter="fade">
                                      <p:cBhvr>
                                        <p:cTn id="182" dur="1000"/>
                                        <p:tgtEl>
                                          <p:spTgt spid="4"/>
                                        </p:tgtEl>
                                      </p:cBhvr>
                                    </p:animEffect>
                                    <p:set>
                                      <p:cBhvr>
                                        <p:cTn id="183" dur="1" fill="hold">
                                          <p:stCondLst>
                                            <p:cond delay="999"/>
                                          </p:stCondLst>
                                        </p:cTn>
                                        <p:tgtEl>
                                          <p:spTgt spid="4"/>
                                        </p:tgtEl>
                                        <p:attrNameLst>
                                          <p:attrName>style.visibility</p:attrName>
                                        </p:attrNameLst>
                                      </p:cBhvr>
                                      <p:to>
                                        <p:strVal val="hidden"/>
                                      </p:to>
                                    </p:set>
                                  </p:childTnLst>
                                </p:cTn>
                              </p:par>
                            </p:childTnLst>
                          </p:cTn>
                        </p:par>
                        <p:par>
                          <p:cTn id="184" fill="hold">
                            <p:stCondLst>
                              <p:cond delay="1000"/>
                            </p:stCondLst>
                            <p:childTnLst>
                              <p:par>
                                <p:cTn id="185" presetID="52" presetClass="entr" presetSubtype="0" fill="hold" grpId="0" nodeType="afterEffect">
                                  <p:stCondLst>
                                    <p:cond delay="0"/>
                                  </p:stCondLst>
                                  <p:childTnLst>
                                    <p:set>
                                      <p:cBhvr>
                                        <p:cTn id="186" dur="1" fill="hold">
                                          <p:stCondLst>
                                            <p:cond delay="0"/>
                                          </p:stCondLst>
                                        </p:cTn>
                                        <p:tgtEl>
                                          <p:spTgt spid="13"/>
                                        </p:tgtEl>
                                        <p:attrNameLst>
                                          <p:attrName>style.visibility</p:attrName>
                                        </p:attrNameLst>
                                      </p:cBhvr>
                                      <p:to>
                                        <p:strVal val="visible"/>
                                      </p:to>
                                    </p:set>
                                    <p:animScale>
                                      <p:cBhvr>
                                        <p:cTn id="18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8" dur="1000" decel="50000" fill="hold">
                                          <p:stCondLst>
                                            <p:cond delay="0"/>
                                          </p:stCondLst>
                                        </p:cTn>
                                        <p:tgtEl>
                                          <p:spTgt spid="13"/>
                                        </p:tgtEl>
                                        <p:attrNameLst>
                                          <p:attrName>ppt_x</p:attrName>
                                          <p:attrName>ppt_y</p:attrName>
                                        </p:attrNameLst>
                                      </p:cBhvr>
                                    </p:animMotion>
                                    <p:animEffect transition="in" filter="fade">
                                      <p:cBhvr>
                                        <p:cTn id="189" dur="1000"/>
                                        <p:tgtEl>
                                          <p:spTgt spid="13"/>
                                        </p:tgtEl>
                                      </p:cBhvr>
                                    </p:animEffect>
                                  </p:childTnLst>
                                </p:cTn>
                              </p:par>
                            </p:childTnLst>
                          </p:cTn>
                        </p:par>
                      </p:childTnLst>
                    </p:cTn>
                  </p:par>
                  <p:par>
                    <p:cTn id="190" fill="hold">
                      <p:stCondLst>
                        <p:cond delay="indefinite"/>
                      </p:stCondLst>
                      <p:childTnLst>
                        <p:par>
                          <p:cTn id="191" fill="hold">
                            <p:stCondLst>
                              <p:cond delay="0"/>
                            </p:stCondLst>
                            <p:childTnLst>
                              <p:par>
                                <p:cTn id="192" presetID="53" presetClass="entr" presetSubtype="16" fill="hold" grpId="0" nodeType="clickEffect">
                                  <p:stCondLst>
                                    <p:cond delay="0"/>
                                  </p:stCondLst>
                                  <p:childTnLst>
                                    <p:set>
                                      <p:cBhvr>
                                        <p:cTn id="193" dur="1" fill="hold">
                                          <p:stCondLst>
                                            <p:cond delay="0"/>
                                          </p:stCondLst>
                                        </p:cTn>
                                        <p:tgtEl>
                                          <p:spTgt spid="32"/>
                                        </p:tgtEl>
                                        <p:attrNameLst>
                                          <p:attrName>style.visibility</p:attrName>
                                        </p:attrNameLst>
                                      </p:cBhvr>
                                      <p:to>
                                        <p:strVal val="visible"/>
                                      </p:to>
                                    </p:set>
                                    <p:anim calcmode="lin" valueType="num">
                                      <p:cBhvr>
                                        <p:cTn id="194" dur="750" fill="hold"/>
                                        <p:tgtEl>
                                          <p:spTgt spid="32"/>
                                        </p:tgtEl>
                                        <p:attrNameLst>
                                          <p:attrName>ppt_w</p:attrName>
                                        </p:attrNameLst>
                                      </p:cBhvr>
                                      <p:tavLst>
                                        <p:tav tm="0">
                                          <p:val>
                                            <p:fltVal val="0"/>
                                          </p:val>
                                        </p:tav>
                                        <p:tav tm="100000">
                                          <p:val>
                                            <p:strVal val="#ppt_w"/>
                                          </p:val>
                                        </p:tav>
                                      </p:tavLst>
                                    </p:anim>
                                    <p:anim calcmode="lin" valueType="num">
                                      <p:cBhvr>
                                        <p:cTn id="195" dur="750" fill="hold"/>
                                        <p:tgtEl>
                                          <p:spTgt spid="32"/>
                                        </p:tgtEl>
                                        <p:attrNameLst>
                                          <p:attrName>ppt_h</p:attrName>
                                        </p:attrNameLst>
                                      </p:cBhvr>
                                      <p:tavLst>
                                        <p:tav tm="0">
                                          <p:val>
                                            <p:fltVal val="0"/>
                                          </p:val>
                                        </p:tav>
                                        <p:tav tm="100000">
                                          <p:val>
                                            <p:strVal val="#ppt_h"/>
                                          </p:val>
                                        </p:tav>
                                      </p:tavLst>
                                    </p:anim>
                                    <p:animEffect transition="in" filter="fade">
                                      <p:cBhvr>
                                        <p:cTn id="196" dur="750"/>
                                        <p:tgtEl>
                                          <p:spTgt spid="32"/>
                                        </p:tgtEl>
                                      </p:cBhvr>
                                    </p:animEffect>
                                  </p:childTnLst>
                                  <p:subTnLst>
                                    <p:audio>
                                      <p:cMediaNode>
                                        <p:cTn display="0" masterRel="sameClick">
                                          <p:stCondLst>
                                            <p:cond evt="begin" delay="0">
                                              <p:tn val="192"/>
                                            </p:cond>
                                          </p:stCondLst>
                                          <p:endCondLst>
                                            <p:cond evt="onStopAudio" delay="0">
                                              <p:tgtEl>
                                                <p:sldTgt/>
                                              </p:tgtEl>
                                            </p:cond>
                                          </p:endCondLst>
                                        </p:cTn>
                                        <p:tgtEl>
                                          <p:sndTgt r:embed="rId9" name="arrow.wav"/>
                                        </p:tgtEl>
                                      </p:cMediaNode>
                                    </p:audio>
                                  </p:subTnLst>
                                </p:cTn>
                              </p:par>
                            </p:childTnLst>
                          </p:cTn>
                        </p:par>
                      </p:childTnLst>
                    </p:cTn>
                  </p:par>
                  <p:par>
                    <p:cTn id="197" fill="hold">
                      <p:stCondLst>
                        <p:cond delay="indefinite"/>
                      </p:stCondLst>
                      <p:childTnLst>
                        <p:par>
                          <p:cTn id="198" fill="hold">
                            <p:stCondLst>
                              <p:cond delay="0"/>
                            </p:stCondLst>
                            <p:childTnLst>
                              <p:par>
                                <p:cTn id="199" presetID="53" presetClass="entr" presetSubtype="16" fill="hold" grpId="0" nodeType="clickEffect">
                                  <p:stCondLst>
                                    <p:cond delay="0"/>
                                  </p:stCondLst>
                                  <p:childTnLst>
                                    <p:set>
                                      <p:cBhvr>
                                        <p:cTn id="200" dur="1" fill="hold">
                                          <p:stCondLst>
                                            <p:cond delay="0"/>
                                          </p:stCondLst>
                                        </p:cTn>
                                        <p:tgtEl>
                                          <p:spTgt spid="24"/>
                                        </p:tgtEl>
                                        <p:attrNameLst>
                                          <p:attrName>style.visibility</p:attrName>
                                        </p:attrNameLst>
                                      </p:cBhvr>
                                      <p:to>
                                        <p:strVal val="visible"/>
                                      </p:to>
                                    </p:set>
                                    <p:anim calcmode="lin" valueType="num">
                                      <p:cBhvr>
                                        <p:cTn id="201" dur="750" fill="hold"/>
                                        <p:tgtEl>
                                          <p:spTgt spid="24"/>
                                        </p:tgtEl>
                                        <p:attrNameLst>
                                          <p:attrName>ppt_w</p:attrName>
                                        </p:attrNameLst>
                                      </p:cBhvr>
                                      <p:tavLst>
                                        <p:tav tm="0">
                                          <p:val>
                                            <p:fltVal val="0"/>
                                          </p:val>
                                        </p:tav>
                                        <p:tav tm="100000">
                                          <p:val>
                                            <p:strVal val="#ppt_w"/>
                                          </p:val>
                                        </p:tav>
                                      </p:tavLst>
                                    </p:anim>
                                    <p:anim calcmode="lin" valueType="num">
                                      <p:cBhvr>
                                        <p:cTn id="202" dur="750" fill="hold"/>
                                        <p:tgtEl>
                                          <p:spTgt spid="24"/>
                                        </p:tgtEl>
                                        <p:attrNameLst>
                                          <p:attrName>ppt_h</p:attrName>
                                        </p:attrNameLst>
                                      </p:cBhvr>
                                      <p:tavLst>
                                        <p:tav tm="0">
                                          <p:val>
                                            <p:fltVal val="0"/>
                                          </p:val>
                                        </p:tav>
                                        <p:tav tm="100000">
                                          <p:val>
                                            <p:strVal val="#ppt_h"/>
                                          </p:val>
                                        </p:tav>
                                      </p:tavLst>
                                    </p:anim>
                                    <p:animEffect transition="in" filter="fade">
                                      <p:cBhvr>
                                        <p:cTn id="203" dur="750"/>
                                        <p:tgtEl>
                                          <p:spTgt spid="24"/>
                                        </p:tgtEl>
                                      </p:cBhvr>
                                    </p:animEffect>
                                  </p:childTnLst>
                                  <p:subTnLst>
                                    <p:audio>
                                      <p:cMediaNode>
                                        <p:cTn display="0" masterRel="sameClick">
                                          <p:stCondLst>
                                            <p:cond evt="begin" delay="0">
                                              <p:tn val="199"/>
                                            </p:cond>
                                          </p:stCondLst>
                                          <p:endCondLst>
                                            <p:cond evt="onStopAudio" delay="0">
                                              <p:tgtEl>
                                                <p:sldTgt/>
                                              </p:tgtEl>
                                            </p:cond>
                                          </p:endCondLst>
                                        </p:cTn>
                                        <p:tgtEl>
                                          <p:sndTgt r:embed="rId9" name="arrow.wav"/>
                                        </p:tgtEl>
                                      </p:cMediaNode>
                                    </p:audio>
                                  </p:subTnLst>
                                </p:cTn>
                              </p:par>
                            </p:childTnLst>
                          </p:cTn>
                        </p:par>
                      </p:childTnLst>
                    </p:cTn>
                  </p:par>
                  <p:par>
                    <p:cTn id="204" fill="hold">
                      <p:stCondLst>
                        <p:cond delay="indefinite"/>
                      </p:stCondLst>
                      <p:childTnLst>
                        <p:par>
                          <p:cTn id="205" fill="hold">
                            <p:stCondLst>
                              <p:cond delay="0"/>
                            </p:stCondLst>
                            <p:childTnLst>
                              <p:par>
                                <p:cTn id="206" presetID="53" presetClass="entr" presetSubtype="16" fill="hold" grpId="0" nodeType="clickEffect">
                                  <p:stCondLst>
                                    <p:cond delay="0"/>
                                  </p:stCondLst>
                                  <p:childTnLst>
                                    <p:set>
                                      <p:cBhvr>
                                        <p:cTn id="207" dur="1" fill="hold">
                                          <p:stCondLst>
                                            <p:cond delay="0"/>
                                          </p:stCondLst>
                                        </p:cTn>
                                        <p:tgtEl>
                                          <p:spTgt spid="33"/>
                                        </p:tgtEl>
                                        <p:attrNameLst>
                                          <p:attrName>style.visibility</p:attrName>
                                        </p:attrNameLst>
                                      </p:cBhvr>
                                      <p:to>
                                        <p:strVal val="visible"/>
                                      </p:to>
                                    </p:set>
                                    <p:anim calcmode="lin" valueType="num">
                                      <p:cBhvr>
                                        <p:cTn id="208" dur="750" fill="hold"/>
                                        <p:tgtEl>
                                          <p:spTgt spid="33"/>
                                        </p:tgtEl>
                                        <p:attrNameLst>
                                          <p:attrName>ppt_w</p:attrName>
                                        </p:attrNameLst>
                                      </p:cBhvr>
                                      <p:tavLst>
                                        <p:tav tm="0">
                                          <p:val>
                                            <p:fltVal val="0"/>
                                          </p:val>
                                        </p:tav>
                                        <p:tav tm="100000">
                                          <p:val>
                                            <p:strVal val="#ppt_w"/>
                                          </p:val>
                                        </p:tav>
                                      </p:tavLst>
                                    </p:anim>
                                    <p:anim calcmode="lin" valueType="num">
                                      <p:cBhvr>
                                        <p:cTn id="209" dur="750" fill="hold"/>
                                        <p:tgtEl>
                                          <p:spTgt spid="33"/>
                                        </p:tgtEl>
                                        <p:attrNameLst>
                                          <p:attrName>ppt_h</p:attrName>
                                        </p:attrNameLst>
                                      </p:cBhvr>
                                      <p:tavLst>
                                        <p:tav tm="0">
                                          <p:val>
                                            <p:fltVal val="0"/>
                                          </p:val>
                                        </p:tav>
                                        <p:tav tm="100000">
                                          <p:val>
                                            <p:strVal val="#ppt_h"/>
                                          </p:val>
                                        </p:tav>
                                      </p:tavLst>
                                    </p:anim>
                                    <p:animEffect transition="in" filter="fade">
                                      <p:cBhvr>
                                        <p:cTn id="210" dur="750"/>
                                        <p:tgtEl>
                                          <p:spTgt spid="33"/>
                                        </p:tgtEl>
                                      </p:cBhvr>
                                    </p:animEffect>
                                  </p:childTnLst>
                                  <p:subTnLst>
                                    <p:audio>
                                      <p:cMediaNode>
                                        <p:cTn display="0" masterRel="sameClick">
                                          <p:stCondLst>
                                            <p:cond evt="begin" delay="0">
                                              <p:tn val="206"/>
                                            </p:cond>
                                          </p:stCondLst>
                                          <p:endCondLst>
                                            <p:cond evt="onStopAudio" delay="0">
                                              <p:tgtEl>
                                                <p:sldTgt/>
                                              </p:tgtEl>
                                            </p:cond>
                                          </p:endCondLst>
                                        </p:cTn>
                                        <p:tgtEl>
                                          <p:sndTgt r:embed="rId9" name="arrow.wav"/>
                                        </p:tgtEl>
                                      </p:cMediaNode>
                                    </p:audio>
                                  </p:subTnLst>
                                </p:cTn>
                              </p:par>
                            </p:childTnLst>
                          </p:cTn>
                        </p:par>
                      </p:childTnLst>
                    </p:cTn>
                  </p:par>
                  <p:par>
                    <p:cTn id="211" fill="hold">
                      <p:stCondLst>
                        <p:cond delay="indefinite"/>
                      </p:stCondLst>
                      <p:childTnLst>
                        <p:par>
                          <p:cTn id="212" fill="hold">
                            <p:stCondLst>
                              <p:cond delay="0"/>
                            </p:stCondLst>
                            <p:childTnLst>
                              <p:par>
                                <p:cTn id="213" presetID="53" presetClass="entr" presetSubtype="16" fill="hold" grpId="0" nodeType="clickEffect">
                                  <p:stCondLst>
                                    <p:cond delay="0"/>
                                  </p:stCondLst>
                                  <p:childTnLst>
                                    <p:set>
                                      <p:cBhvr>
                                        <p:cTn id="214" dur="1" fill="hold">
                                          <p:stCondLst>
                                            <p:cond delay="0"/>
                                          </p:stCondLst>
                                        </p:cTn>
                                        <p:tgtEl>
                                          <p:spTgt spid="34"/>
                                        </p:tgtEl>
                                        <p:attrNameLst>
                                          <p:attrName>style.visibility</p:attrName>
                                        </p:attrNameLst>
                                      </p:cBhvr>
                                      <p:to>
                                        <p:strVal val="visible"/>
                                      </p:to>
                                    </p:set>
                                    <p:anim calcmode="lin" valueType="num">
                                      <p:cBhvr>
                                        <p:cTn id="215" dur="750" fill="hold"/>
                                        <p:tgtEl>
                                          <p:spTgt spid="34"/>
                                        </p:tgtEl>
                                        <p:attrNameLst>
                                          <p:attrName>ppt_w</p:attrName>
                                        </p:attrNameLst>
                                      </p:cBhvr>
                                      <p:tavLst>
                                        <p:tav tm="0">
                                          <p:val>
                                            <p:fltVal val="0"/>
                                          </p:val>
                                        </p:tav>
                                        <p:tav tm="100000">
                                          <p:val>
                                            <p:strVal val="#ppt_w"/>
                                          </p:val>
                                        </p:tav>
                                      </p:tavLst>
                                    </p:anim>
                                    <p:anim calcmode="lin" valueType="num">
                                      <p:cBhvr>
                                        <p:cTn id="216" dur="750" fill="hold"/>
                                        <p:tgtEl>
                                          <p:spTgt spid="34"/>
                                        </p:tgtEl>
                                        <p:attrNameLst>
                                          <p:attrName>ppt_h</p:attrName>
                                        </p:attrNameLst>
                                      </p:cBhvr>
                                      <p:tavLst>
                                        <p:tav tm="0">
                                          <p:val>
                                            <p:fltVal val="0"/>
                                          </p:val>
                                        </p:tav>
                                        <p:tav tm="100000">
                                          <p:val>
                                            <p:strVal val="#ppt_h"/>
                                          </p:val>
                                        </p:tav>
                                      </p:tavLst>
                                    </p:anim>
                                    <p:animEffect transition="in" filter="fade">
                                      <p:cBhvr>
                                        <p:cTn id="217" dur="750"/>
                                        <p:tgtEl>
                                          <p:spTgt spid="34"/>
                                        </p:tgtEl>
                                      </p:cBhvr>
                                    </p:animEffect>
                                  </p:childTnLst>
                                  <p:subTnLst>
                                    <p:audio>
                                      <p:cMediaNode>
                                        <p:cTn display="0" masterRel="sameClick">
                                          <p:stCondLst>
                                            <p:cond evt="begin" delay="0">
                                              <p:tn val="213"/>
                                            </p:cond>
                                          </p:stCondLst>
                                          <p:endCondLst>
                                            <p:cond evt="onStopAudio" delay="0">
                                              <p:tgtEl>
                                                <p:sldTgt/>
                                              </p:tgtEl>
                                            </p:cond>
                                          </p:endCondLst>
                                        </p:cTn>
                                        <p:tgtEl>
                                          <p:sndTgt r:embed="rId9"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8" fill="hold" display="0">
                  <p:stCondLst>
                    <p:cond delay="indefinite"/>
                  </p:stCondLst>
                  <p:endCondLst>
                    <p:cond evt="onStopAudio" delay="0">
                      <p:tgtEl>
                        <p:sldTgt/>
                      </p:tgtEl>
                    </p:cond>
                  </p:endCondLst>
                </p:cTn>
                <p:tgtEl>
                  <p:spTgt spid="5"/>
                </p:tgtEl>
              </p:cMediaNode>
            </p:audio>
            <p:audio>
              <p:cMediaNode vol="80000" showWhenStopped="0">
                <p:cTn id="219" fill="hold" display="0">
                  <p:stCondLst>
                    <p:cond delay="indefinite"/>
                  </p:stCondLst>
                  <p:endCondLst>
                    <p:cond evt="onStopAudio" delay="0">
                      <p:tgtEl>
                        <p:sldTgt/>
                      </p:tgtEl>
                    </p:cond>
                  </p:endCondLst>
                </p:cTn>
                <p:tgtEl>
                  <p:spTgt spid="15"/>
                </p:tgtEl>
              </p:cMediaNode>
            </p:audio>
            <p:audio>
              <p:cMediaNode vol="80000" showWhenStopped="0">
                <p:cTn id="220" fill="hold" display="0">
                  <p:stCondLst>
                    <p:cond delay="indefinite"/>
                  </p:stCondLst>
                  <p:endCondLst>
                    <p:cond evt="onStopAudio" delay="0">
                      <p:tgtEl>
                        <p:sldTgt/>
                      </p:tgtEl>
                    </p:cond>
                    <p:cond evt="onNext" delay="0">
                      <p:tgtEl>
                        <p:sldTgt/>
                      </p:tgtEl>
                    </p:cond>
                  </p:endCondLst>
                </p:cTn>
                <p:tgtEl>
                  <p:spTgt spid="23"/>
                </p:tgtEl>
              </p:cMediaNode>
            </p:audio>
          </p:childTnLst>
        </p:cTn>
      </p:par>
    </p:tnLst>
    <p:bldLst>
      <p:bldP spid="17" grpId="0" animBg="1"/>
      <p:bldP spid="17" grpId="1" animBg="1"/>
      <p:bldP spid="8" grpId="0"/>
      <p:bldP spid="8" grpId="1"/>
      <p:bldP spid="9" grpId="0"/>
      <p:bldP spid="9" grpId="1"/>
      <p:bldP spid="18" grpId="0" animBg="1"/>
      <p:bldP spid="18" grpId="1" animBg="1"/>
      <p:bldP spid="21" grpId="0"/>
      <p:bldP spid="22" grpId="0" animBg="1"/>
      <p:bldP spid="22" grpId="1" animBg="1"/>
      <p:bldP spid="24" grpId="0" animBg="1"/>
      <p:bldP spid="25" grpId="0"/>
      <p:bldP spid="26" grpId="0"/>
      <p:bldP spid="32" grpId="0" animBg="1"/>
      <p:bldP spid="33" grpId="0" animBg="1"/>
      <p:bldP spid="3" grpId="0" animBg="1"/>
      <p:bldP spid="3" grpId="1" animBg="1"/>
      <p:bldP spid="3" grpId="2" animBg="1"/>
      <p:bldP spid="27" grpId="0"/>
      <p:bldP spid="13" grpId="0"/>
      <p:bldP spid="34" grpId="0" animBg="1"/>
      <p:bldP spid="4" grpId="0" animBg="1"/>
      <p:bldP spid="4"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4600" y="4457104"/>
            <a:ext cx="2667000" cy="20491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36" name="Group 35"/>
          <p:cNvGrpSpPr/>
          <p:nvPr/>
        </p:nvGrpSpPr>
        <p:grpSpPr>
          <a:xfrm rot="6643043">
            <a:off x="5970875" y="1723270"/>
            <a:ext cx="1012249" cy="1692206"/>
            <a:chOff x="2920852" y="1085741"/>
            <a:chExt cx="1012249" cy="1692206"/>
          </a:xfrm>
        </p:grpSpPr>
        <p:cxnSp>
          <p:nvCxnSpPr>
            <p:cNvPr id="37" name="Straight Connector 36"/>
            <p:cNvCxnSpPr/>
            <p:nvPr/>
          </p:nvCxnSpPr>
          <p:spPr>
            <a:xfrm rot="3074570" flipV="1">
              <a:off x="2319533" y="1687060"/>
              <a:ext cx="1692206" cy="48956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3717101" y="2305050"/>
              <a:ext cx="216000" cy="216000"/>
            </a:xfrm>
            <a:prstGeom prst="ellipse">
              <a:avLst/>
            </a:prstGeom>
            <a:solidFill>
              <a:schemeClr val="tx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24600" y="381000"/>
            <a:ext cx="2438400" cy="1951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24" name="Group 23"/>
          <p:cNvGrpSpPr/>
          <p:nvPr/>
        </p:nvGrpSpPr>
        <p:grpSpPr>
          <a:xfrm>
            <a:off x="2401200" y="2127150"/>
            <a:ext cx="1531901" cy="463650"/>
            <a:chOff x="2401200" y="2057400"/>
            <a:chExt cx="1531901" cy="463650"/>
          </a:xfrm>
        </p:grpSpPr>
        <p:cxnSp>
          <p:nvCxnSpPr>
            <p:cNvPr id="15" name="Straight Connector 14"/>
            <p:cNvCxnSpPr/>
            <p:nvPr/>
          </p:nvCxnSpPr>
          <p:spPr>
            <a:xfrm>
              <a:off x="2401200" y="2057400"/>
              <a:ext cx="1485000" cy="38100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3717101" y="2305050"/>
              <a:ext cx="216000" cy="216000"/>
            </a:xfrm>
            <a:prstGeom prst="ellipse">
              <a:avLst/>
            </a:prstGeom>
            <a:solidFill>
              <a:schemeClr val="tx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Box 12"/>
          <p:cNvSpPr txBox="1"/>
          <p:nvPr/>
        </p:nvSpPr>
        <p:spPr>
          <a:xfrm>
            <a:off x="2651899" y="1295400"/>
            <a:ext cx="1371600" cy="461665"/>
          </a:xfrm>
          <a:prstGeom prst="rect">
            <a:avLst/>
          </a:prstGeom>
          <a:noFill/>
        </p:spPr>
        <p:txBody>
          <a:bodyPr wrap="square" rtlCol="0">
            <a:spAutoFit/>
          </a:bodyPr>
          <a:lstStyle/>
          <a:p>
            <a:pPr algn="ctr"/>
            <a:r>
              <a:rPr lang="en-GB" sz="2400" b="1" dirty="0" smtClean="0">
                <a:latin typeface="Tw Cen MT" pitchFamily="34" charset="0"/>
              </a:rPr>
              <a:t>Fort</a:t>
            </a:r>
            <a:endParaRPr lang="en-GB" sz="2400" b="1" dirty="0">
              <a:latin typeface="Tw Cen MT" pitchFamily="34" charset="0"/>
            </a:endParaRPr>
          </a:p>
        </p:txBody>
      </p:sp>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0975" y="381000"/>
            <a:ext cx="2480449" cy="19440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33" name="Group 32"/>
          <p:cNvGrpSpPr/>
          <p:nvPr/>
        </p:nvGrpSpPr>
        <p:grpSpPr>
          <a:xfrm rot="10480903">
            <a:off x="6594937" y="3515368"/>
            <a:ext cx="1012249" cy="1692206"/>
            <a:chOff x="2920852" y="1085741"/>
            <a:chExt cx="1012249" cy="1692206"/>
          </a:xfrm>
        </p:grpSpPr>
        <p:cxnSp>
          <p:nvCxnSpPr>
            <p:cNvPr id="34" name="Straight Connector 33"/>
            <p:cNvCxnSpPr/>
            <p:nvPr/>
          </p:nvCxnSpPr>
          <p:spPr>
            <a:xfrm rot="3074570" flipV="1">
              <a:off x="2319533" y="1687060"/>
              <a:ext cx="1692206" cy="48956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3717101" y="2305050"/>
              <a:ext cx="216000" cy="216000"/>
            </a:xfrm>
            <a:prstGeom prst="ellipse">
              <a:avLst/>
            </a:prstGeom>
            <a:solidFill>
              <a:schemeClr val="tx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TextBox 15"/>
          <p:cNvSpPr txBox="1"/>
          <p:nvPr/>
        </p:nvSpPr>
        <p:spPr>
          <a:xfrm>
            <a:off x="5105400" y="2842915"/>
            <a:ext cx="1371600" cy="461665"/>
          </a:xfrm>
          <a:prstGeom prst="rect">
            <a:avLst/>
          </a:prstGeom>
          <a:noFill/>
        </p:spPr>
        <p:txBody>
          <a:bodyPr wrap="square" rtlCol="0">
            <a:spAutoFit/>
          </a:bodyPr>
          <a:lstStyle/>
          <a:p>
            <a:pPr algn="ctr"/>
            <a:r>
              <a:rPr lang="en-GB" sz="2400" b="1" dirty="0" smtClean="0">
                <a:latin typeface="Tw Cen MT" pitchFamily="34" charset="0"/>
              </a:rPr>
              <a:t>Forum</a:t>
            </a:r>
            <a:endParaRPr lang="en-GB" sz="2400" b="1" dirty="0">
              <a:latin typeface="Tw Cen MT" pitchFamily="34" charset="0"/>
            </a:endParaRPr>
          </a:p>
        </p:txBody>
      </p:sp>
      <p:grpSp>
        <p:nvGrpSpPr>
          <p:cNvPr id="27" name="Group 26"/>
          <p:cNvGrpSpPr/>
          <p:nvPr/>
        </p:nvGrpSpPr>
        <p:grpSpPr>
          <a:xfrm rot="18525430">
            <a:off x="3273188" y="2583584"/>
            <a:ext cx="1421822" cy="2231182"/>
            <a:chOff x="2511279" y="690827"/>
            <a:chExt cx="1421822" cy="2231182"/>
          </a:xfrm>
          <a:solidFill>
            <a:schemeClr val="tx2"/>
          </a:solidFill>
        </p:grpSpPr>
        <p:cxnSp>
          <p:nvCxnSpPr>
            <p:cNvPr id="28" name="Straight Connector 27"/>
            <p:cNvCxnSpPr/>
            <p:nvPr/>
          </p:nvCxnSpPr>
          <p:spPr>
            <a:xfrm rot="3074570" flipV="1">
              <a:off x="1775806" y="1426300"/>
              <a:ext cx="2231182" cy="760236"/>
            </a:xfrm>
            <a:prstGeom prst="line">
              <a:avLst/>
            </a:prstGeom>
            <a:grpFill/>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3717101" y="2305050"/>
              <a:ext cx="216000" cy="2160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TextBox 16"/>
          <p:cNvSpPr txBox="1"/>
          <p:nvPr/>
        </p:nvSpPr>
        <p:spPr>
          <a:xfrm>
            <a:off x="457200" y="452735"/>
            <a:ext cx="1944000" cy="461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400" b="1" dirty="0" smtClean="0">
                <a:latin typeface="Tw Cen MT" pitchFamily="34" charset="0"/>
              </a:rPr>
              <a:t>Amphitheatre</a:t>
            </a:r>
            <a:endParaRPr lang="en-GB" sz="2400" b="1" dirty="0">
              <a:latin typeface="Tw Cen MT" pitchFamily="34" charset="0"/>
            </a:endParaRPr>
          </a:p>
        </p:txBody>
      </p:sp>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5575" y="3519785"/>
            <a:ext cx="2505849" cy="2095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TextBox 17"/>
          <p:cNvSpPr txBox="1"/>
          <p:nvPr/>
        </p:nvSpPr>
        <p:spPr>
          <a:xfrm>
            <a:off x="7041600" y="465982"/>
            <a:ext cx="1188000" cy="461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400" b="1" dirty="0" smtClean="0">
                <a:latin typeface="Tw Cen MT" pitchFamily="34" charset="0"/>
              </a:rPr>
              <a:t>Forum</a:t>
            </a:r>
            <a:endParaRPr lang="en-GB" sz="2400" b="1" dirty="0">
              <a:latin typeface="Tw Cen MT" pitchFamily="34" charset="0"/>
            </a:endParaRPr>
          </a:p>
        </p:txBody>
      </p:sp>
      <p:sp>
        <p:nvSpPr>
          <p:cNvPr id="19" name="TextBox 18"/>
          <p:cNvSpPr txBox="1"/>
          <p:nvPr/>
        </p:nvSpPr>
        <p:spPr>
          <a:xfrm>
            <a:off x="670499" y="3559113"/>
            <a:ext cx="1476000" cy="461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400" b="1" dirty="0" smtClean="0">
                <a:latin typeface="Tw Cen MT" pitchFamily="34" charset="0"/>
              </a:rPr>
              <a:t>Town Hall</a:t>
            </a:r>
            <a:endParaRPr lang="en-GB" sz="2400" b="1" dirty="0">
              <a:latin typeface="Tw Cen MT" pitchFamily="34" charset="0"/>
            </a:endParaRPr>
          </a:p>
        </p:txBody>
      </p:sp>
      <p:sp>
        <p:nvSpPr>
          <p:cNvPr id="20" name="TextBox 19"/>
          <p:cNvSpPr txBox="1"/>
          <p:nvPr/>
        </p:nvSpPr>
        <p:spPr>
          <a:xfrm>
            <a:off x="6705600" y="4567535"/>
            <a:ext cx="1944000" cy="461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400" b="1" dirty="0" smtClean="0">
                <a:latin typeface="Tw Cen MT" pitchFamily="34" charset="0"/>
              </a:rPr>
              <a:t>Bath House</a:t>
            </a:r>
            <a:endParaRPr lang="en-GB" sz="2400" b="1" dirty="0">
              <a:latin typeface="Tw Cen MT" pitchFamily="34" charset="0"/>
            </a:endParaRPr>
          </a:p>
        </p:txBody>
      </p:sp>
      <p:sp>
        <p:nvSpPr>
          <p:cNvPr id="21" name="TextBox 20"/>
          <p:cNvSpPr txBox="1"/>
          <p:nvPr/>
        </p:nvSpPr>
        <p:spPr>
          <a:xfrm>
            <a:off x="3825101" y="5020012"/>
            <a:ext cx="2499499" cy="461665"/>
          </a:xfrm>
          <a:prstGeom prst="rect">
            <a:avLst/>
          </a:prstGeom>
          <a:noFill/>
        </p:spPr>
        <p:txBody>
          <a:bodyPr wrap="square" rtlCol="0">
            <a:spAutoFit/>
          </a:bodyPr>
          <a:lstStyle/>
          <a:p>
            <a:pPr algn="ctr"/>
            <a:r>
              <a:rPr lang="en-GB" sz="2400" i="1" dirty="0" smtClean="0">
                <a:latin typeface="Tw Cen MT" pitchFamily="34" charset="0"/>
              </a:rPr>
              <a:t>The River Thames</a:t>
            </a:r>
            <a:endParaRPr lang="en-GB" sz="2400" i="1" dirty="0">
              <a:latin typeface="Tw Cen MT" pitchFamily="34" charset="0"/>
            </a:endParaRPr>
          </a:p>
        </p:txBody>
      </p:sp>
      <p:sp>
        <p:nvSpPr>
          <p:cNvPr id="4" name="TextBox 3"/>
          <p:cNvSpPr txBox="1"/>
          <p:nvPr/>
        </p:nvSpPr>
        <p:spPr>
          <a:xfrm>
            <a:off x="2506697" y="156865"/>
            <a:ext cx="4130606"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2400" b="1" dirty="0" smtClean="0">
                <a:latin typeface="Tw Cen MT" pitchFamily="34" charset="0"/>
              </a:rPr>
              <a:t>A town plan of Roman London</a:t>
            </a:r>
            <a:endParaRPr lang="en-GB" sz="2400" b="1" dirty="0">
              <a:latin typeface="Tw Cen MT" pitchFamily="34" charset="0"/>
            </a:endParaRPr>
          </a:p>
        </p:txBody>
      </p:sp>
      <p:sp>
        <p:nvSpPr>
          <p:cNvPr id="5" name="TextBox 4"/>
          <p:cNvSpPr txBox="1"/>
          <p:nvPr/>
        </p:nvSpPr>
        <p:spPr>
          <a:xfrm>
            <a:off x="180975" y="2390523"/>
            <a:ext cx="2480449" cy="10156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000" dirty="0" smtClean="0">
                <a:latin typeface="Tw Cen MT" pitchFamily="34" charset="0"/>
              </a:rPr>
              <a:t>This was used for entertainment and </a:t>
            </a:r>
            <a:r>
              <a:rPr lang="en-GB" sz="2000" dirty="0" smtClean="0">
                <a:latin typeface="Tw Cen MT" pitchFamily="34" charset="0"/>
                <a:hlinkClick r:id="" action="ppaction://noaction"/>
              </a:rPr>
              <a:t>gladiator</a:t>
            </a:r>
            <a:r>
              <a:rPr lang="en-GB" sz="2000" dirty="0" smtClean="0">
                <a:latin typeface="Tw Cen MT" pitchFamily="34" charset="0"/>
              </a:rPr>
              <a:t> fights.</a:t>
            </a:r>
            <a:endParaRPr lang="en-GB" sz="2000" dirty="0">
              <a:latin typeface="Tw Cen MT" pitchFamily="34" charset="0"/>
            </a:endParaRPr>
          </a:p>
        </p:txBody>
      </p:sp>
      <p:sp>
        <p:nvSpPr>
          <p:cNvPr id="30" name="TextBox 29"/>
          <p:cNvSpPr txBox="1"/>
          <p:nvPr/>
        </p:nvSpPr>
        <p:spPr>
          <a:xfrm>
            <a:off x="6324600" y="2396551"/>
            <a:ext cx="2480449" cy="10156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000" dirty="0" smtClean="0">
                <a:latin typeface="Tw Cen MT" pitchFamily="34" charset="0"/>
              </a:rPr>
              <a:t>This was the market square with shops and meeting places.</a:t>
            </a:r>
            <a:endParaRPr lang="en-GB" sz="2000" dirty="0">
              <a:latin typeface="Tw Cen MT" pitchFamily="34" charset="0"/>
            </a:endParaRPr>
          </a:p>
        </p:txBody>
      </p:sp>
      <p:sp>
        <p:nvSpPr>
          <p:cNvPr id="31" name="TextBox 30"/>
          <p:cNvSpPr txBox="1"/>
          <p:nvPr/>
        </p:nvSpPr>
        <p:spPr>
          <a:xfrm>
            <a:off x="3767951" y="5537537"/>
            <a:ext cx="2480449" cy="10156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000" dirty="0" smtClean="0">
                <a:latin typeface="Tw Cen MT" pitchFamily="34" charset="0"/>
              </a:rPr>
              <a:t>This is where people went to have a bath and do exercise.</a:t>
            </a:r>
            <a:endParaRPr lang="en-GB" sz="2000" dirty="0">
              <a:latin typeface="Tw Cen MT" pitchFamily="34" charset="0"/>
            </a:endParaRPr>
          </a:p>
        </p:txBody>
      </p:sp>
      <p:sp>
        <p:nvSpPr>
          <p:cNvPr id="39" name="TextBox 38"/>
          <p:cNvSpPr txBox="1"/>
          <p:nvPr/>
        </p:nvSpPr>
        <p:spPr>
          <a:xfrm>
            <a:off x="152400" y="5689937"/>
            <a:ext cx="2480449" cy="10156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000" dirty="0" smtClean="0">
                <a:latin typeface="Tw Cen MT" pitchFamily="34" charset="0"/>
              </a:rPr>
              <a:t>This is where the important officials met to run the town.</a:t>
            </a:r>
            <a:endParaRPr lang="en-GB" sz="2000" dirty="0">
              <a:latin typeface="Tw Cen MT" pitchFamily="34" charset="0"/>
            </a:endParaRPr>
          </a:p>
        </p:txBody>
      </p:sp>
      <p:sp>
        <p:nvSpPr>
          <p:cNvPr id="41" name="TextBox 40"/>
          <p:cNvSpPr txBox="1"/>
          <p:nvPr/>
        </p:nvSpPr>
        <p:spPr>
          <a:xfrm>
            <a:off x="5715000" y="6477000"/>
            <a:ext cx="3429000" cy="338554"/>
          </a:xfrm>
          <a:prstGeom prst="rect">
            <a:avLst/>
          </a:prstGeom>
          <a:noFill/>
        </p:spPr>
        <p:txBody>
          <a:bodyPr wrap="square" rtlCol="0">
            <a:spAutoFit/>
          </a:bodyPr>
          <a:lstStyle/>
          <a:p>
            <a:pPr algn="ctr"/>
            <a:r>
              <a:rPr lang="en-GB" sz="1600" b="1" i="1" dirty="0" smtClean="0">
                <a:latin typeface="Tw Cen MT" pitchFamily="34" charset="0"/>
              </a:rPr>
              <a:t>Roman Britain History Interactive </a:t>
            </a:r>
            <a:r>
              <a:rPr lang="en-GB" sz="1400" b="1" i="1" baseline="30000" dirty="0" smtClean="0">
                <a:latin typeface="Tw Cen MT" pitchFamily="34" charset="0"/>
              </a:rPr>
              <a:t>©</a:t>
            </a:r>
            <a:endParaRPr lang="en-GB" sz="1400" b="1" i="1" baseline="30000" dirty="0">
              <a:latin typeface="Tw Cen MT" pitchFamily="34" charset="0"/>
            </a:endParaRPr>
          </a:p>
        </p:txBody>
      </p:sp>
      <p:pic>
        <p:nvPicPr>
          <p:cNvPr id="32" name="Picture 3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5" y="-66217"/>
            <a:ext cx="9144000" cy="6934200"/>
          </a:xfrm>
          <a:prstGeom prst="rect">
            <a:avLst/>
          </a:prstGeom>
        </p:spPr>
      </p:pic>
      <p:sp>
        <p:nvSpPr>
          <p:cNvPr id="2" name="TextBox 1"/>
          <p:cNvSpPr txBox="1"/>
          <p:nvPr/>
        </p:nvSpPr>
        <p:spPr>
          <a:xfrm>
            <a:off x="1219755" y="1481621"/>
            <a:ext cx="6704491" cy="415498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4000" b="1" dirty="0" smtClean="0">
                <a:latin typeface="Tw Cen MT" pitchFamily="34" charset="0"/>
              </a:rPr>
              <a:t>The Romans built towns</a:t>
            </a:r>
          </a:p>
          <a:p>
            <a:pPr algn="ctr"/>
            <a:r>
              <a:rPr lang="en-GB" sz="3200" dirty="0" smtClean="0">
                <a:latin typeface="Tw Cen MT" pitchFamily="34" charset="0"/>
              </a:rPr>
              <a:t>One change that the Celts would have noticed was that the </a:t>
            </a:r>
            <a:r>
              <a:rPr lang="en-GB" sz="3200" dirty="0">
                <a:latin typeface="Tw Cen MT" pitchFamily="34" charset="0"/>
              </a:rPr>
              <a:t>Romans built towns all over </a:t>
            </a:r>
            <a:r>
              <a:rPr lang="en-GB" sz="3200" dirty="0" smtClean="0">
                <a:latin typeface="Tw Cen MT" pitchFamily="34" charset="0"/>
              </a:rPr>
              <a:t>Britain. London began as a fort called </a:t>
            </a:r>
            <a:r>
              <a:rPr lang="en-GB" sz="3200" dirty="0" err="1" smtClean="0">
                <a:latin typeface="Tw Cen MT" pitchFamily="34" charset="0"/>
              </a:rPr>
              <a:t>Londinium</a:t>
            </a:r>
            <a:r>
              <a:rPr lang="en-GB" sz="3200" dirty="0" smtClean="0">
                <a:latin typeface="Tw Cen MT" pitchFamily="34" charset="0"/>
              </a:rPr>
              <a:t> which was built on the north </a:t>
            </a:r>
            <a:r>
              <a:rPr lang="en-GB" sz="3200" dirty="0">
                <a:latin typeface="Tw Cen MT" pitchFamily="34" charset="0"/>
              </a:rPr>
              <a:t>b</a:t>
            </a:r>
            <a:r>
              <a:rPr lang="en-GB" sz="3200" dirty="0" smtClean="0">
                <a:latin typeface="Tw Cen MT" pitchFamily="34" charset="0"/>
              </a:rPr>
              <a:t>ank </a:t>
            </a:r>
            <a:r>
              <a:rPr lang="en-GB" sz="3200" dirty="0">
                <a:latin typeface="Tw Cen MT" pitchFamily="34" charset="0"/>
              </a:rPr>
              <a:t>of the River </a:t>
            </a:r>
            <a:r>
              <a:rPr lang="en-GB" sz="3200" dirty="0" smtClean="0">
                <a:latin typeface="Tw Cen MT" pitchFamily="34" charset="0"/>
              </a:rPr>
              <a:t>Thames. Roman </a:t>
            </a:r>
            <a:r>
              <a:rPr lang="en-GB" sz="3200" dirty="0">
                <a:latin typeface="Tw Cen MT" pitchFamily="34" charset="0"/>
              </a:rPr>
              <a:t>towns were very organised, with straight </a:t>
            </a:r>
            <a:r>
              <a:rPr lang="en-GB" sz="3200" dirty="0" smtClean="0">
                <a:latin typeface="Tw Cen MT" pitchFamily="34" charset="0"/>
              </a:rPr>
              <a:t>roads and </a:t>
            </a:r>
            <a:r>
              <a:rPr lang="en-GB" sz="3200" dirty="0">
                <a:latin typeface="Tw Cen MT" pitchFamily="34" charset="0"/>
              </a:rPr>
              <a:t>neat rows of buildings. </a:t>
            </a:r>
          </a:p>
        </p:txBody>
      </p:sp>
      <p:sp>
        <p:nvSpPr>
          <p:cNvPr id="7" name="TextBox 6"/>
          <p:cNvSpPr txBox="1"/>
          <p:nvPr/>
        </p:nvSpPr>
        <p:spPr>
          <a:xfrm>
            <a:off x="1647217" y="156865"/>
            <a:ext cx="5849566"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800" b="1" dirty="0" smtClean="0">
                <a:latin typeface="Tw Cen MT" pitchFamily="34" charset="0"/>
              </a:rPr>
              <a:t>A model of London in Roman times</a:t>
            </a:r>
            <a:endParaRPr lang="en-GB" sz="2800" b="1" dirty="0">
              <a:latin typeface="Tw Cen MT" pitchFamily="34" charset="0"/>
            </a:endParaRPr>
          </a:p>
        </p:txBody>
      </p:sp>
      <p:sp>
        <p:nvSpPr>
          <p:cNvPr id="40" name="Oval 39"/>
          <p:cNvSpPr/>
          <p:nvPr/>
        </p:nvSpPr>
        <p:spPr>
          <a:xfrm>
            <a:off x="8305800" y="304800"/>
            <a:ext cx="648000" cy="576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smtClean="0">
                <a:latin typeface="Tw Cen MT" pitchFamily="34" charset="0"/>
              </a:rPr>
              <a:t>42</a:t>
            </a:r>
            <a:endParaRPr lang="en-US" sz="2000" b="1" dirty="0">
              <a:latin typeface="Tw Cen MT" pitchFamily="34" charset="0"/>
            </a:endParaRPr>
          </a:p>
        </p:txBody>
      </p:sp>
      <p:pic>
        <p:nvPicPr>
          <p:cNvPr id="6" name="Towns.wma">
            <a:hlinkClick r:id="" action="ppaction://media"/>
          </p:cNvPr>
          <p:cNvPicPr>
            <a:picLocks noChangeAspect="1"/>
          </p:cNvPicPr>
          <p:nvPr>
            <a:audioFile r:link="rId2"/>
            <p:extLst>
              <p:ext uri="{DAA4B4D4-6D71-4841-9C94-3DE7FCFB9230}">
                <p14:media xmlns:p14="http://schemas.microsoft.com/office/powerpoint/2010/main" r:embed="rId1">
                  <p14:fade out="2000"/>
                </p14:media>
              </p:ext>
            </p:extLst>
          </p:nvPr>
        </p:nvPicPr>
        <p:blipFill>
          <a:blip r:embed="rId11"/>
          <a:stretch>
            <a:fillRect/>
          </a:stretch>
        </p:blipFill>
        <p:spPr>
          <a:xfrm>
            <a:off x="804961" y="1105608"/>
            <a:ext cx="1354238" cy="1354238"/>
          </a:xfrm>
          <a:prstGeom prst="rect">
            <a:avLst/>
          </a:prstGeom>
        </p:spPr>
      </p:pic>
      <p:grpSp>
        <p:nvGrpSpPr>
          <p:cNvPr id="42" name="Group 41"/>
          <p:cNvGrpSpPr/>
          <p:nvPr/>
        </p:nvGrpSpPr>
        <p:grpSpPr>
          <a:xfrm>
            <a:off x="301499" y="5993077"/>
            <a:ext cx="738000" cy="684000"/>
            <a:chOff x="3942170" y="6073742"/>
            <a:chExt cx="720000" cy="684000"/>
          </a:xfrm>
        </p:grpSpPr>
        <p:sp>
          <p:nvSpPr>
            <p:cNvPr id="43" name="Oval 42"/>
            <p:cNvSpPr/>
            <p:nvPr/>
          </p:nvSpPr>
          <p:spPr>
            <a:xfrm>
              <a:off x="3942170" y="6118142"/>
              <a:ext cx="6858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Picture 7" descr="C:\Users\Win7\AppData\Local\Microsoft\Windows\Temporary Internet Files\Content.IE5\5UU2YO7C\MM900254490[1].gif">
              <a:hlinkClick r:id="rId12"/>
            </p:cNvPr>
            <p:cNvPicPr>
              <a:picLocks noChangeArrowheads="1" noCrop="1"/>
            </p:cNvPicPr>
            <p:nvPr/>
          </p:nvPicPr>
          <p:blipFill>
            <a:blip r:embed="rId13">
              <a:extLst>
                <a:ext uri="{28A0092B-C50C-407E-A947-70E740481C1C}">
                  <a14:useLocalDpi xmlns:a14="http://schemas.microsoft.com/office/drawing/2010/main" val="0"/>
                </a:ext>
              </a:extLst>
            </a:blip>
            <a:srcRect/>
            <a:stretch>
              <a:fillRect/>
            </a:stretch>
          </p:blipFill>
          <p:spPr bwMode="auto">
            <a:xfrm>
              <a:off x="3942170" y="6073742"/>
              <a:ext cx="720000" cy="684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7558057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mediacall" presetSubtype="0" fill="hold" nodeType="afterEffect">
                                  <p:stCondLst>
                                    <p:cond delay="0"/>
                                  </p:stCondLst>
                                  <p:childTnLst>
                                    <p:cmd type="call" cmd="playFrom(0.0)">
                                      <p:cBhvr>
                                        <p:cTn id="12" dur="32925" fill="hold"/>
                                        <p:tgtEl>
                                          <p:spTgt spid="6"/>
                                        </p:tgtEl>
                                      </p:cBhvr>
                                    </p:cmd>
                                  </p:childTnLst>
                                </p:cTn>
                              </p:par>
                            </p:childTnLst>
                          </p:cTn>
                        </p:par>
                      </p:childTnLst>
                    </p:cTn>
                  </p:par>
                  <p:par>
                    <p:cTn id="13" fill="hold">
                      <p:stCondLst>
                        <p:cond delay="indefinite"/>
                      </p:stCondLst>
                      <p:childTnLst>
                        <p:par>
                          <p:cTn id="14" fill="hold">
                            <p:stCondLst>
                              <p:cond delay="0"/>
                            </p:stCondLst>
                            <p:childTnLst>
                              <p:par>
                                <p:cTn id="15" presetID="52" presetClass="exit" presetSubtype="0" fill="hold" grpId="1" nodeType="clickEffect">
                                  <p:stCondLst>
                                    <p:cond delay="0"/>
                                  </p:stCondLst>
                                  <p:childTnLst>
                                    <p:animScale>
                                      <p:cBhvr>
                                        <p:cTn id="16"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7" dur="1000" accel="50000">
                                          <p:stCondLst>
                                            <p:cond delay="0"/>
                                          </p:stCondLst>
                                        </p:cTn>
                                        <p:tgtEl>
                                          <p:spTgt spid="2"/>
                                        </p:tgtEl>
                                        <p:attrNameLst>
                                          <p:attrName>ppt_x</p:attrName>
                                          <p:attrName>ppt_y</p:attrName>
                                        </p:attrNameLst>
                                      </p:cBhvr>
                                    </p:animMotion>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1000" fill="hold"/>
                                        <p:tgtEl>
                                          <p:spTgt spid="4"/>
                                        </p:tgtEl>
                                        <p:attrNameLst>
                                          <p:attrName>ppt_w</p:attrName>
                                        </p:attrNameLst>
                                      </p:cBhvr>
                                      <p:tavLst>
                                        <p:tav tm="0">
                                          <p:val>
                                            <p:strVal val="#ppt_w*0.70"/>
                                          </p:val>
                                        </p:tav>
                                        <p:tav tm="100000">
                                          <p:val>
                                            <p:strVal val="#ppt_w"/>
                                          </p:val>
                                        </p:tav>
                                      </p:tavLst>
                                    </p:anim>
                                    <p:anim calcmode="lin" valueType="num">
                                      <p:cBhvr>
                                        <p:cTn id="25" dur="1000" fill="hold"/>
                                        <p:tgtEl>
                                          <p:spTgt spid="4"/>
                                        </p:tgtEl>
                                        <p:attrNameLst>
                                          <p:attrName>ppt_h</p:attrName>
                                        </p:attrNameLst>
                                      </p:cBhvr>
                                      <p:tavLst>
                                        <p:tav tm="0">
                                          <p:val>
                                            <p:strVal val="#ppt_h"/>
                                          </p:val>
                                        </p:tav>
                                        <p:tav tm="100000">
                                          <p:val>
                                            <p:strVal val="#ppt_h"/>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4" name="arrow.wav"/>
                                        </p:tgtEl>
                                      </p:cMediaNode>
                                    </p:audio>
                                  </p:subTnLst>
                                </p:cTn>
                              </p:par>
                              <p:par>
                                <p:cTn id="34" presetID="42"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left)">
                                      <p:cBhvr>
                                        <p:cTn id="42" dur="10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1000" fill="hold"/>
                                        <p:tgtEl>
                                          <p:spTgt spid="5"/>
                                        </p:tgtEl>
                                        <p:attrNameLst>
                                          <p:attrName>ppt_w</p:attrName>
                                        </p:attrNameLst>
                                      </p:cBhvr>
                                      <p:tavLst>
                                        <p:tav tm="0">
                                          <p:val>
                                            <p:fltVal val="0"/>
                                          </p:val>
                                        </p:tav>
                                        <p:tav tm="100000">
                                          <p:val>
                                            <p:strVal val="#ppt_w"/>
                                          </p:val>
                                        </p:tav>
                                      </p:tavLst>
                                    </p:anim>
                                    <p:anim calcmode="lin" valueType="num">
                                      <p:cBhvr>
                                        <p:cTn id="48" dur="1000" fill="hold"/>
                                        <p:tgtEl>
                                          <p:spTgt spid="5"/>
                                        </p:tgtEl>
                                        <p:attrNameLst>
                                          <p:attrName>ppt_h</p:attrName>
                                        </p:attrNameLst>
                                      </p:cBhvr>
                                      <p:tavLst>
                                        <p:tav tm="0">
                                          <p:val>
                                            <p:fltVal val="0"/>
                                          </p:val>
                                        </p:tav>
                                        <p:tav tm="100000">
                                          <p:val>
                                            <p:strVal val="#ppt_h"/>
                                          </p:val>
                                        </p:tav>
                                      </p:tavLst>
                                    </p:anim>
                                    <p:anim calcmode="lin" valueType="num">
                                      <p:cBhvr>
                                        <p:cTn id="49" dur="1000" fill="hold"/>
                                        <p:tgtEl>
                                          <p:spTgt spid="5"/>
                                        </p:tgtEl>
                                        <p:attrNameLst>
                                          <p:attrName>style.rotation</p:attrName>
                                        </p:attrNameLst>
                                      </p:cBhvr>
                                      <p:tavLst>
                                        <p:tav tm="0">
                                          <p:val>
                                            <p:fltVal val="90"/>
                                          </p:val>
                                        </p:tav>
                                        <p:tav tm="100000">
                                          <p:val>
                                            <p:fltVal val="0"/>
                                          </p:val>
                                        </p:tav>
                                      </p:tavLst>
                                    </p:anim>
                                    <p:animEffect transition="in" filter="fade">
                                      <p:cBhvr>
                                        <p:cTn id="50" dur="10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4" name="arrow.wav"/>
                                        </p:tgtEl>
                                      </p:cMediaNode>
                                    </p:audio>
                                  </p:subTnLst>
                                </p:cTn>
                              </p:par>
                              <p:par>
                                <p:cTn id="58" presetID="42"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1000"/>
                                        <p:tgtEl>
                                          <p:spTgt spid="19"/>
                                        </p:tgtEl>
                                      </p:cBhvr>
                                    </p:animEffect>
                                    <p:anim calcmode="lin" valueType="num">
                                      <p:cBhvr>
                                        <p:cTn id="61" dur="1000" fill="hold"/>
                                        <p:tgtEl>
                                          <p:spTgt spid="19"/>
                                        </p:tgtEl>
                                        <p:attrNameLst>
                                          <p:attrName>ppt_x</p:attrName>
                                        </p:attrNameLst>
                                      </p:cBhvr>
                                      <p:tavLst>
                                        <p:tav tm="0">
                                          <p:val>
                                            <p:strVal val="#ppt_x"/>
                                          </p:val>
                                        </p:tav>
                                        <p:tav tm="100000">
                                          <p:val>
                                            <p:strVal val="#ppt_x"/>
                                          </p:val>
                                        </p:tav>
                                      </p:tavLst>
                                    </p:anim>
                                    <p:anim calcmode="lin" valueType="num">
                                      <p:cBhvr>
                                        <p:cTn id="62" dur="1000" fill="hold"/>
                                        <p:tgtEl>
                                          <p:spTgt spid="19"/>
                                        </p:tgtEl>
                                        <p:attrNameLst>
                                          <p:attrName>ppt_y</p:attrName>
                                        </p:attrNameLst>
                                      </p:cBhvr>
                                      <p:tavLst>
                                        <p:tav tm="0">
                                          <p:val>
                                            <p:strVal val="#ppt_y+.1"/>
                                          </p:val>
                                        </p:tav>
                                        <p:tav tm="100000">
                                          <p:val>
                                            <p:strVal val="#ppt_y"/>
                                          </p:val>
                                        </p:tav>
                                      </p:tavLst>
                                    </p:anim>
                                  </p:childTnLst>
                                </p:cTn>
                              </p:par>
                            </p:childTnLst>
                          </p:cTn>
                        </p:par>
                        <p:par>
                          <p:cTn id="63" fill="hold">
                            <p:stCondLst>
                              <p:cond delay="1000"/>
                            </p:stCondLst>
                            <p:childTnLst>
                              <p:par>
                                <p:cTn id="64" presetID="22" presetClass="entr" presetSubtype="4" fill="hold"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10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1000" fill="hold"/>
                                        <p:tgtEl>
                                          <p:spTgt spid="39"/>
                                        </p:tgtEl>
                                        <p:attrNameLst>
                                          <p:attrName>ppt_w</p:attrName>
                                        </p:attrNameLst>
                                      </p:cBhvr>
                                      <p:tavLst>
                                        <p:tav tm="0">
                                          <p:val>
                                            <p:fltVal val="0"/>
                                          </p:val>
                                        </p:tav>
                                        <p:tav tm="100000">
                                          <p:val>
                                            <p:strVal val="#ppt_w"/>
                                          </p:val>
                                        </p:tav>
                                      </p:tavLst>
                                    </p:anim>
                                    <p:anim calcmode="lin" valueType="num">
                                      <p:cBhvr>
                                        <p:cTn id="72" dur="1000" fill="hold"/>
                                        <p:tgtEl>
                                          <p:spTgt spid="39"/>
                                        </p:tgtEl>
                                        <p:attrNameLst>
                                          <p:attrName>ppt_h</p:attrName>
                                        </p:attrNameLst>
                                      </p:cBhvr>
                                      <p:tavLst>
                                        <p:tav tm="0">
                                          <p:val>
                                            <p:fltVal val="0"/>
                                          </p:val>
                                        </p:tav>
                                        <p:tav tm="100000">
                                          <p:val>
                                            <p:strVal val="#ppt_h"/>
                                          </p:val>
                                        </p:tav>
                                      </p:tavLst>
                                    </p:anim>
                                    <p:anim calcmode="lin" valueType="num">
                                      <p:cBhvr>
                                        <p:cTn id="73" dur="1000" fill="hold"/>
                                        <p:tgtEl>
                                          <p:spTgt spid="39"/>
                                        </p:tgtEl>
                                        <p:attrNameLst>
                                          <p:attrName>style.rotation</p:attrName>
                                        </p:attrNameLst>
                                      </p:cBhvr>
                                      <p:tavLst>
                                        <p:tav tm="0">
                                          <p:val>
                                            <p:fltVal val="90"/>
                                          </p:val>
                                        </p:tav>
                                        <p:tav tm="100000">
                                          <p:val>
                                            <p:fltVal val="0"/>
                                          </p:val>
                                        </p:tav>
                                      </p:tavLst>
                                    </p:anim>
                                    <p:animEffect transition="in" filter="fade">
                                      <p:cBhvr>
                                        <p:cTn id="74" dur="1000"/>
                                        <p:tgtEl>
                                          <p:spTgt spid="39"/>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1000"/>
                                        <p:tgtEl>
                                          <p:spTgt spid="18"/>
                                        </p:tgtEl>
                                      </p:cBhvr>
                                    </p:animEffect>
                                    <p:anim calcmode="lin" valueType="num">
                                      <p:cBhvr>
                                        <p:cTn id="80" dur="1000" fill="hold"/>
                                        <p:tgtEl>
                                          <p:spTgt spid="18"/>
                                        </p:tgtEl>
                                        <p:attrNameLst>
                                          <p:attrName>ppt_x</p:attrName>
                                        </p:attrNameLst>
                                      </p:cBhvr>
                                      <p:tavLst>
                                        <p:tav tm="0">
                                          <p:val>
                                            <p:strVal val="#ppt_x"/>
                                          </p:val>
                                        </p:tav>
                                        <p:tav tm="100000">
                                          <p:val>
                                            <p:strVal val="#ppt_x"/>
                                          </p:val>
                                        </p:tav>
                                      </p:tavLst>
                                    </p:anim>
                                    <p:anim calcmode="lin" valueType="num">
                                      <p:cBhvr>
                                        <p:cTn id="81" dur="1000" fill="hold"/>
                                        <p:tgtEl>
                                          <p:spTgt spid="18"/>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fade">
                                      <p:cBhvr>
                                        <p:cTn id="84" dur="1000"/>
                                        <p:tgtEl>
                                          <p:spTgt spid="10"/>
                                        </p:tgtEl>
                                      </p:cBhvr>
                                    </p:animEffect>
                                    <p:anim calcmode="lin" valueType="num">
                                      <p:cBhvr>
                                        <p:cTn id="85" dur="1000" fill="hold"/>
                                        <p:tgtEl>
                                          <p:spTgt spid="10"/>
                                        </p:tgtEl>
                                        <p:attrNameLst>
                                          <p:attrName>ppt_x</p:attrName>
                                        </p:attrNameLst>
                                      </p:cBhvr>
                                      <p:tavLst>
                                        <p:tav tm="0">
                                          <p:val>
                                            <p:strVal val="#ppt_x"/>
                                          </p:val>
                                        </p:tav>
                                        <p:tav tm="100000">
                                          <p:val>
                                            <p:strVal val="#ppt_x"/>
                                          </p:val>
                                        </p:tav>
                                      </p:tavLst>
                                    </p:anim>
                                    <p:anim calcmode="lin" valueType="num">
                                      <p:cBhvr>
                                        <p:cTn id="86" dur="1000" fill="hold"/>
                                        <p:tgtEl>
                                          <p:spTgt spid="10"/>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82"/>
                                            </p:cond>
                                          </p:stCondLst>
                                          <p:endCondLst>
                                            <p:cond evt="onStopAudio" delay="0">
                                              <p:tgtEl>
                                                <p:sldTgt/>
                                              </p:tgtEl>
                                            </p:cond>
                                          </p:endCondLst>
                                        </p:cTn>
                                        <p:tgtEl>
                                          <p:sndTgt r:embed="rId4" name="arrow.wav"/>
                                        </p:tgtEl>
                                      </p:cMediaNode>
                                    </p:audio>
                                  </p:subTnLst>
                                </p:cTn>
                              </p:par>
                            </p:childTnLst>
                          </p:cTn>
                        </p:par>
                        <p:par>
                          <p:cTn id="87" fill="hold">
                            <p:stCondLst>
                              <p:cond delay="1000"/>
                            </p:stCondLst>
                            <p:childTnLst>
                              <p:par>
                                <p:cTn id="88" presetID="22" presetClass="entr" presetSubtype="2" fill="hold" nodeType="after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wipe(right)">
                                      <p:cBhvr>
                                        <p:cTn id="90" dur="1000"/>
                                        <p:tgtEl>
                                          <p:spTgt spid="36"/>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0"/>
                                        </p:tgtEl>
                                        <p:attrNameLst>
                                          <p:attrName>style.visibility</p:attrName>
                                        </p:attrNameLst>
                                      </p:cBhvr>
                                      <p:to>
                                        <p:strVal val="visible"/>
                                      </p:to>
                                    </p:set>
                                    <p:anim calcmode="lin" valueType="num">
                                      <p:cBhvr>
                                        <p:cTn id="95" dur="1000" fill="hold"/>
                                        <p:tgtEl>
                                          <p:spTgt spid="30"/>
                                        </p:tgtEl>
                                        <p:attrNameLst>
                                          <p:attrName>ppt_w</p:attrName>
                                        </p:attrNameLst>
                                      </p:cBhvr>
                                      <p:tavLst>
                                        <p:tav tm="0">
                                          <p:val>
                                            <p:fltVal val="0"/>
                                          </p:val>
                                        </p:tav>
                                        <p:tav tm="100000">
                                          <p:val>
                                            <p:strVal val="#ppt_w"/>
                                          </p:val>
                                        </p:tav>
                                      </p:tavLst>
                                    </p:anim>
                                    <p:anim calcmode="lin" valueType="num">
                                      <p:cBhvr>
                                        <p:cTn id="96" dur="1000" fill="hold"/>
                                        <p:tgtEl>
                                          <p:spTgt spid="30"/>
                                        </p:tgtEl>
                                        <p:attrNameLst>
                                          <p:attrName>ppt_h</p:attrName>
                                        </p:attrNameLst>
                                      </p:cBhvr>
                                      <p:tavLst>
                                        <p:tav tm="0">
                                          <p:val>
                                            <p:fltVal val="0"/>
                                          </p:val>
                                        </p:tav>
                                        <p:tav tm="100000">
                                          <p:val>
                                            <p:strVal val="#ppt_h"/>
                                          </p:val>
                                        </p:tav>
                                      </p:tavLst>
                                    </p:anim>
                                    <p:anim calcmode="lin" valueType="num">
                                      <p:cBhvr>
                                        <p:cTn id="97" dur="1000" fill="hold"/>
                                        <p:tgtEl>
                                          <p:spTgt spid="30"/>
                                        </p:tgtEl>
                                        <p:attrNameLst>
                                          <p:attrName>style.rotation</p:attrName>
                                        </p:attrNameLst>
                                      </p:cBhvr>
                                      <p:tavLst>
                                        <p:tav tm="0">
                                          <p:val>
                                            <p:fltVal val="90"/>
                                          </p:val>
                                        </p:tav>
                                        <p:tav tm="100000">
                                          <p:val>
                                            <p:fltVal val="0"/>
                                          </p:val>
                                        </p:tav>
                                      </p:tavLst>
                                    </p:anim>
                                    <p:animEffect transition="in" filter="fade">
                                      <p:cBhvr>
                                        <p:cTn id="98" dur="1000"/>
                                        <p:tgtEl>
                                          <p:spTgt spid="30"/>
                                        </p:tgtEl>
                                      </p:cBhvr>
                                    </p:animEffect>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1000"/>
                                        <p:tgtEl>
                                          <p:spTgt spid="20"/>
                                        </p:tgtEl>
                                      </p:cBhvr>
                                    </p:animEffect>
                                    <p:anim calcmode="lin" valueType="num">
                                      <p:cBhvr>
                                        <p:cTn id="104" dur="1000" fill="hold"/>
                                        <p:tgtEl>
                                          <p:spTgt spid="20"/>
                                        </p:tgtEl>
                                        <p:attrNameLst>
                                          <p:attrName>ppt_x</p:attrName>
                                        </p:attrNameLst>
                                      </p:cBhvr>
                                      <p:tavLst>
                                        <p:tav tm="0">
                                          <p:val>
                                            <p:strVal val="#ppt_x"/>
                                          </p:val>
                                        </p:tav>
                                        <p:tav tm="100000">
                                          <p:val>
                                            <p:strVal val="#ppt_x"/>
                                          </p:val>
                                        </p:tav>
                                      </p:tavLst>
                                    </p:anim>
                                    <p:anim calcmode="lin" valueType="num">
                                      <p:cBhvr>
                                        <p:cTn id="105" dur="1000" fill="hold"/>
                                        <p:tgtEl>
                                          <p:spTgt spid="20"/>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1000"/>
                                        <p:tgtEl>
                                          <p:spTgt spid="8"/>
                                        </p:tgtEl>
                                      </p:cBhvr>
                                    </p:animEffect>
                                    <p:anim calcmode="lin" valueType="num">
                                      <p:cBhvr>
                                        <p:cTn id="109" dur="1000" fill="hold"/>
                                        <p:tgtEl>
                                          <p:spTgt spid="8"/>
                                        </p:tgtEl>
                                        <p:attrNameLst>
                                          <p:attrName>ppt_x</p:attrName>
                                        </p:attrNameLst>
                                      </p:cBhvr>
                                      <p:tavLst>
                                        <p:tav tm="0">
                                          <p:val>
                                            <p:strVal val="#ppt_x"/>
                                          </p:val>
                                        </p:tav>
                                        <p:tav tm="100000">
                                          <p:val>
                                            <p:strVal val="#ppt_x"/>
                                          </p:val>
                                        </p:tav>
                                      </p:tavLst>
                                    </p:anim>
                                    <p:anim calcmode="lin" valueType="num">
                                      <p:cBhvr>
                                        <p:cTn id="110" dur="1000" fill="hold"/>
                                        <p:tgtEl>
                                          <p:spTgt spid="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6"/>
                                            </p:cond>
                                          </p:stCondLst>
                                          <p:endCondLst>
                                            <p:cond evt="onStopAudio" delay="0">
                                              <p:tgtEl>
                                                <p:sldTgt/>
                                              </p:tgtEl>
                                            </p:cond>
                                          </p:endCondLst>
                                        </p:cTn>
                                        <p:tgtEl>
                                          <p:sndTgt r:embed="rId4" name="arrow.wav"/>
                                        </p:tgtEl>
                                      </p:cMediaNode>
                                    </p:audio>
                                  </p:subTnLst>
                                </p:cTn>
                              </p:par>
                            </p:childTnLst>
                          </p:cTn>
                        </p:par>
                        <p:par>
                          <p:cTn id="111" fill="hold">
                            <p:stCondLst>
                              <p:cond delay="1000"/>
                            </p:stCondLst>
                            <p:childTnLst>
                              <p:par>
                                <p:cTn id="112" presetID="22" presetClass="entr" presetSubtype="4" fill="hold" nodeType="afterEffect">
                                  <p:stCondLst>
                                    <p:cond delay="0"/>
                                  </p:stCondLst>
                                  <p:childTnLst>
                                    <p:set>
                                      <p:cBhvr>
                                        <p:cTn id="113" dur="1" fill="hold">
                                          <p:stCondLst>
                                            <p:cond delay="0"/>
                                          </p:stCondLst>
                                        </p:cTn>
                                        <p:tgtEl>
                                          <p:spTgt spid="33"/>
                                        </p:tgtEl>
                                        <p:attrNameLst>
                                          <p:attrName>style.visibility</p:attrName>
                                        </p:attrNameLst>
                                      </p:cBhvr>
                                      <p:to>
                                        <p:strVal val="visible"/>
                                      </p:to>
                                    </p:set>
                                    <p:animEffect transition="in" filter="wipe(down)">
                                      <p:cBhvr>
                                        <p:cTn id="114" dur="1000"/>
                                        <p:tgtEl>
                                          <p:spTgt spid="33"/>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31"/>
                                        </p:tgtEl>
                                        <p:attrNameLst>
                                          <p:attrName>style.visibility</p:attrName>
                                        </p:attrNameLst>
                                      </p:cBhvr>
                                      <p:to>
                                        <p:strVal val="visible"/>
                                      </p:to>
                                    </p:set>
                                    <p:anim calcmode="lin" valueType="num">
                                      <p:cBhvr>
                                        <p:cTn id="119" dur="1000" fill="hold"/>
                                        <p:tgtEl>
                                          <p:spTgt spid="31"/>
                                        </p:tgtEl>
                                        <p:attrNameLst>
                                          <p:attrName>ppt_w</p:attrName>
                                        </p:attrNameLst>
                                      </p:cBhvr>
                                      <p:tavLst>
                                        <p:tav tm="0">
                                          <p:val>
                                            <p:fltVal val="0"/>
                                          </p:val>
                                        </p:tav>
                                        <p:tav tm="100000">
                                          <p:val>
                                            <p:strVal val="#ppt_w"/>
                                          </p:val>
                                        </p:tav>
                                      </p:tavLst>
                                    </p:anim>
                                    <p:anim calcmode="lin" valueType="num">
                                      <p:cBhvr>
                                        <p:cTn id="120" dur="1000" fill="hold"/>
                                        <p:tgtEl>
                                          <p:spTgt spid="31"/>
                                        </p:tgtEl>
                                        <p:attrNameLst>
                                          <p:attrName>ppt_h</p:attrName>
                                        </p:attrNameLst>
                                      </p:cBhvr>
                                      <p:tavLst>
                                        <p:tav tm="0">
                                          <p:val>
                                            <p:fltVal val="0"/>
                                          </p:val>
                                        </p:tav>
                                        <p:tav tm="100000">
                                          <p:val>
                                            <p:strVal val="#ppt_h"/>
                                          </p:val>
                                        </p:tav>
                                      </p:tavLst>
                                    </p:anim>
                                    <p:anim calcmode="lin" valueType="num">
                                      <p:cBhvr>
                                        <p:cTn id="121" dur="1000" fill="hold"/>
                                        <p:tgtEl>
                                          <p:spTgt spid="31"/>
                                        </p:tgtEl>
                                        <p:attrNameLst>
                                          <p:attrName>style.rotation</p:attrName>
                                        </p:attrNameLst>
                                      </p:cBhvr>
                                      <p:tavLst>
                                        <p:tav tm="0">
                                          <p:val>
                                            <p:fltVal val="90"/>
                                          </p:val>
                                        </p:tav>
                                        <p:tav tm="100000">
                                          <p:val>
                                            <p:fltVal val="0"/>
                                          </p:val>
                                        </p:tav>
                                      </p:tavLst>
                                    </p:anim>
                                    <p:animEffect transition="in" filter="fade">
                                      <p:cBhvr>
                                        <p:cTn id="122" dur="1000"/>
                                        <p:tgtEl>
                                          <p:spTgt spid="31"/>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2500"/>
                                        <p:tgtEl>
                                          <p:spTgt spid="32"/>
                                        </p:tgtEl>
                                      </p:cBhvr>
                                    </p:animEffect>
                                  </p:childTnLst>
                                </p:cTn>
                              </p:par>
                              <p:par>
                                <p:cTn id="128" presetID="52" presetClass="entr" presetSubtype="0" fill="hold" grpId="0" nodeType="withEffect">
                                  <p:stCondLst>
                                    <p:cond delay="0"/>
                                  </p:stCondLst>
                                  <p:childTnLst>
                                    <p:set>
                                      <p:cBhvr>
                                        <p:cTn id="129" dur="1" fill="hold">
                                          <p:stCondLst>
                                            <p:cond delay="0"/>
                                          </p:stCondLst>
                                        </p:cTn>
                                        <p:tgtEl>
                                          <p:spTgt spid="7"/>
                                        </p:tgtEl>
                                        <p:attrNameLst>
                                          <p:attrName>style.visibility</p:attrName>
                                        </p:attrNameLst>
                                      </p:cBhvr>
                                      <p:to>
                                        <p:strVal val="visible"/>
                                      </p:to>
                                    </p:set>
                                    <p:animScale>
                                      <p:cBhvr>
                                        <p:cTn id="13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1" dur="1000" decel="50000" fill="hold">
                                          <p:stCondLst>
                                            <p:cond delay="0"/>
                                          </p:stCondLst>
                                        </p:cTn>
                                        <p:tgtEl>
                                          <p:spTgt spid="7"/>
                                        </p:tgtEl>
                                        <p:attrNameLst>
                                          <p:attrName>ppt_x</p:attrName>
                                          <p:attrName>ppt_y</p:attrName>
                                        </p:attrNameLst>
                                      </p:cBhvr>
                                    </p:animMotion>
                                    <p:animEffect transition="in" filter="fade">
                                      <p:cBhvr>
                                        <p:cTn id="132" dur="1000"/>
                                        <p:tgtEl>
                                          <p:spTgt spid="7"/>
                                        </p:tgtEl>
                                      </p:cBhvr>
                                    </p:animEffect>
                                  </p:childTnLst>
                                </p:cTn>
                              </p:par>
                              <p:par>
                                <p:cTn id="133" presetID="42" presetClass="entr" presetSubtype="0" fill="hold" nodeType="withEffect">
                                  <p:stCondLst>
                                    <p:cond delay="0"/>
                                  </p:stCondLst>
                                  <p:childTnLst>
                                    <p:set>
                                      <p:cBhvr>
                                        <p:cTn id="134" dur="1" fill="hold">
                                          <p:stCondLst>
                                            <p:cond delay="0"/>
                                          </p:stCondLst>
                                        </p:cTn>
                                        <p:tgtEl>
                                          <p:spTgt spid="42"/>
                                        </p:tgtEl>
                                        <p:attrNameLst>
                                          <p:attrName>style.visibility</p:attrName>
                                        </p:attrNameLst>
                                      </p:cBhvr>
                                      <p:to>
                                        <p:strVal val="visible"/>
                                      </p:to>
                                    </p:set>
                                    <p:animEffect transition="in" filter="fade">
                                      <p:cBhvr>
                                        <p:cTn id="135" dur="1000"/>
                                        <p:tgtEl>
                                          <p:spTgt spid="42"/>
                                        </p:tgtEl>
                                      </p:cBhvr>
                                    </p:animEffect>
                                    <p:anim calcmode="lin" valueType="num">
                                      <p:cBhvr>
                                        <p:cTn id="136" dur="1000" fill="hold"/>
                                        <p:tgtEl>
                                          <p:spTgt spid="42"/>
                                        </p:tgtEl>
                                        <p:attrNameLst>
                                          <p:attrName>ppt_x</p:attrName>
                                        </p:attrNameLst>
                                      </p:cBhvr>
                                      <p:tavLst>
                                        <p:tav tm="0">
                                          <p:val>
                                            <p:strVal val="#ppt_x"/>
                                          </p:val>
                                        </p:tav>
                                        <p:tav tm="100000">
                                          <p:val>
                                            <p:strVal val="#ppt_x"/>
                                          </p:val>
                                        </p:tav>
                                      </p:tavLst>
                                    </p:anim>
                                    <p:anim calcmode="lin" valueType="num">
                                      <p:cBhvr>
                                        <p:cTn id="137"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8" fill="hold" display="0">
                  <p:stCondLst>
                    <p:cond delay="indefinite"/>
                  </p:stCondLst>
                  <p:endCondLst>
                    <p:cond evt="onStopAudio" delay="0">
                      <p:tgtEl>
                        <p:sldTgt/>
                      </p:tgtEl>
                    </p:cond>
                    <p:cond evt="onNext" delay="0">
                      <p:tgtEl>
                        <p:sldTgt/>
                      </p:tgtEl>
                    </p:cond>
                  </p:endCondLst>
                </p:cTn>
                <p:tgtEl>
                  <p:spTgt spid="6"/>
                </p:tgtEl>
              </p:cMediaNode>
            </p:audio>
          </p:childTnLst>
        </p:cTn>
      </p:par>
    </p:tnLst>
    <p:bldLst>
      <p:bldP spid="17" grpId="0" animBg="1"/>
      <p:bldP spid="18" grpId="0" animBg="1"/>
      <p:bldP spid="19" grpId="0" animBg="1"/>
      <p:bldP spid="20" grpId="0" animBg="1"/>
      <p:bldP spid="4" grpId="0" animBg="1"/>
      <p:bldP spid="5" grpId="0" animBg="1"/>
      <p:bldP spid="30" grpId="0" animBg="1"/>
      <p:bldP spid="31" grpId="0" animBg="1"/>
      <p:bldP spid="39" grpId="0" animBg="1"/>
      <p:bldP spid="2" grpId="0" animBg="1"/>
      <p:bldP spid="2" grpId="1"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400" y="0"/>
            <a:ext cx="8229600" cy="6858000"/>
          </a:xfrm>
          <a:prstGeom prst="rect">
            <a:avLst/>
          </a:prstGeom>
        </p:spPr>
      </p:pic>
      <p:sp>
        <p:nvSpPr>
          <p:cNvPr id="18" name="TextBox 17"/>
          <p:cNvSpPr txBox="1"/>
          <p:nvPr/>
        </p:nvSpPr>
        <p:spPr>
          <a:xfrm>
            <a:off x="5715000" y="6477000"/>
            <a:ext cx="3429000" cy="338554"/>
          </a:xfrm>
          <a:prstGeom prst="rect">
            <a:avLst/>
          </a:prstGeom>
          <a:noFill/>
        </p:spPr>
        <p:txBody>
          <a:bodyPr wrap="square" rtlCol="0">
            <a:spAutoFit/>
          </a:bodyPr>
          <a:lstStyle/>
          <a:p>
            <a:pPr algn="ctr"/>
            <a:r>
              <a:rPr lang="en-GB" sz="1600" b="1" i="1" dirty="0" smtClean="0">
                <a:latin typeface="Tw Cen MT" pitchFamily="34" charset="0"/>
              </a:rPr>
              <a:t>Roman Britain History Interactive </a:t>
            </a:r>
            <a:r>
              <a:rPr lang="en-GB" sz="1400" b="1" i="1" baseline="30000" dirty="0" smtClean="0">
                <a:latin typeface="Tw Cen MT" pitchFamily="34" charset="0"/>
              </a:rPr>
              <a:t>©</a:t>
            </a:r>
            <a:endParaRPr lang="en-GB" sz="1400" b="1" i="1" baseline="30000" dirty="0">
              <a:latin typeface="Tw Cen MT" pitchFamily="34" charset="0"/>
            </a:endParaRPr>
          </a:p>
        </p:txBody>
      </p:sp>
      <p:pic>
        <p:nvPicPr>
          <p:cNvPr id="16" name="Picture 15">
            <a:hlinkClick r:id="rId7" action="ppaction://hlinkfile"/>
          </p:cNvPr>
          <p:cNvPicPr>
            <a:picLocks/>
          </p:cNvPicPr>
          <p:nvPr/>
        </p:nvPicPr>
        <p:blipFill>
          <a:blip r:embed="rId8">
            <a:extLst>
              <a:ext uri="{28A0092B-C50C-407E-A947-70E740481C1C}">
                <a14:useLocalDpi xmlns:a14="http://schemas.microsoft.com/office/drawing/2010/main" val="0"/>
              </a:ext>
            </a:extLst>
          </a:blip>
          <a:stretch>
            <a:fillRect/>
          </a:stretch>
        </p:blipFill>
        <p:spPr>
          <a:xfrm>
            <a:off x="228600" y="5980358"/>
            <a:ext cx="900000" cy="7920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917645912"/>
              </p:ext>
            </p:extLst>
          </p:nvPr>
        </p:nvGraphicFramePr>
        <p:xfrm>
          <a:off x="1828800" y="1295400"/>
          <a:ext cx="6096000" cy="420624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pPr algn="ctr"/>
                      <a:r>
                        <a:rPr lang="en-GB" sz="4000" b="1" dirty="0" smtClean="0">
                          <a:solidFill>
                            <a:schemeClr val="tx1"/>
                          </a:solidFill>
                        </a:rPr>
                        <a:t>I</a:t>
                      </a:r>
                      <a:endParaRPr lang="en-GB" sz="4000" b="1" dirty="0">
                        <a:solidFill>
                          <a:schemeClr val="tx1"/>
                        </a:solidFill>
                      </a:endParaRPr>
                    </a:p>
                  </a:txBody>
                  <a:tcPr>
                    <a:noFill/>
                  </a:tcPr>
                </a:tc>
                <a:tc>
                  <a:txBody>
                    <a:bodyPr/>
                    <a:lstStyle/>
                    <a:p>
                      <a:pPr algn="ctr"/>
                      <a:r>
                        <a:rPr lang="en-GB" sz="4000" b="1" dirty="0" smtClean="0">
                          <a:solidFill>
                            <a:schemeClr val="tx1"/>
                          </a:solidFill>
                        </a:rPr>
                        <a:t>II</a:t>
                      </a:r>
                      <a:endParaRPr lang="en-GB" sz="4000" b="1" dirty="0">
                        <a:solidFill>
                          <a:schemeClr val="tx1"/>
                        </a:solidFill>
                      </a:endParaRPr>
                    </a:p>
                  </a:txBody>
                  <a:tcPr>
                    <a:noFill/>
                  </a:tcPr>
                </a:tc>
                <a:tc>
                  <a:txBody>
                    <a:bodyPr/>
                    <a:lstStyle/>
                    <a:p>
                      <a:pPr algn="ctr"/>
                      <a:r>
                        <a:rPr lang="en-GB" sz="4000" b="1" dirty="0" smtClean="0">
                          <a:solidFill>
                            <a:schemeClr val="tx1"/>
                          </a:solidFill>
                        </a:rPr>
                        <a:t>III</a:t>
                      </a:r>
                      <a:endParaRPr lang="en-GB" sz="4000" b="1" dirty="0">
                        <a:solidFill>
                          <a:schemeClr val="tx1"/>
                        </a:solidFill>
                      </a:endParaRPr>
                    </a:p>
                  </a:txBody>
                  <a:tcPr>
                    <a:noFill/>
                  </a:tcPr>
                </a:tc>
                <a:tc>
                  <a:txBody>
                    <a:bodyPr/>
                    <a:lstStyle/>
                    <a:p>
                      <a:pPr algn="ctr"/>
                      <a:r>
                        <a:rPr lang="en-GB" sz="4000" b="1" dirty="0" smtClean="0">
                          <a:solidFill>
                            <a:schemeClr val="tx1"/>
                          </a:solidFill>
                        </a:rPr>
                        <a:t>IV</a:t>
                      </a:r>
                      <a:endParaRPr lang="en-GB" sz="4000" b="1" dirty="0">
                        <a:solidFill>
                          <a:schemeClr val="tx1"/>
                        </a:solidFill>
                      </a:endParaRPr>
                    </a:p>
                  </a:txBody>
                  <a:tcPr>
                    <a:noFill/>
                  </a:tcPr>
                </a:tc>
                <a:tc>
                  <a:txBody>
                    <a:bodyPr/>
                    <a:lstStyle/>
                    <a:p>
                      <a:pPr algn="ctr"/>
                      <a:r>
                        <a:rPr lang="en-GB" sz="4000" b="1" dirty="0" smtClean="0">
                          <a:solidFill>
                            <a:schemeClr val="tx1"/>
                          </a:solidFill>
                        </a:rPr>
                        <a:t>V</a:t>
                      </a:r>
                      <a:endParaRPr lang="en-GB" sz="4000" b="1" dirty="0">
                        <a:solidFill>
                          <a:schemeClr val="tx1"/>
                        </a:solidFill>
                      </a:endParaRPr>
                    </a:p>
                  </a:txBody>
                  <a:tcPr>
                    <a:noFill/>
                  </a:tcPr>
                </a:tc>
              </a:tr>
              <a:tr h="370840">
                <a:tc>
                  <a:txBody>
                    <a:bodyPr/>
                    <a:lstStyle/>
                    <a:p>
                      <a:pPr algn="ctr"/>
                      <a:r>
                        <a:rPr lang="en-GB" sz="4000" b="1" dirty="0" smtClean="0">
                          <a:solidFill>
                            <a:srgbClr val="FF0000"/>
                          </a:solidFill>
                        </a:rPr>
                        <a:t>1</a:t>
                      </a:r>
                      <a:endParaRPr lang="en-GB" sz="4000" b="1" dirty="0">
                        <a:solidFill>
                          <a:srgbClr val="FF0000"/>
                        </a:solidFill>
                      </a:endParaRPr>
                    </a:p>
                  </a:txBody>
                  <a:tcPr>
                    <a:noFill/>
                  </a:tcPr>
                </a:tc>
                <a:tc>
                  <a:txBody>
                    <a:bodyPr/>
                    <a:lstStyle/>
                    <a:p>
                      <a:pPr algn="ctr"/>
                      <a:r>
                        <a:rPr lang="en-GB" sz="4000" b="1" dirty="0" smtClean="0">
                          <a:solidFill>
                            <a:srgbClr val="FF0000"/>
                          </a:solidFill>
                        </a:rPr>
                        <a:t>2</a:t>
                      </a:r>
                      <a:endParaRPr lang="en-GB" sz="4000" b="1" dirty="0">
                        <a:solidFill>
                          <a:srgbClr val="FF0000"/>
                        </a:solidFill>
                      </a:endParaRPr>
                    </a:p>
                  </a:txBody>
                  <a:tcPr>
                    <a:noFill/>
                  </a:tcPr>
                </a:tc>
                <a:tc>
                  <a:txBody>
                    <a:bodyPr/>
                    <a:lstStyle/>
                    <a:p>
                      <a:pPr algn="ctr"/>
                      <a:r>
                        <a:rPr lang="en-GB" sz="4000" b="1" dirty="0" smtClean="0">
                          <a:solidFill>
                            <a:srgbClr val="FF0000"/>
                          </a:solidFill>
                        </a:rPr>
                        <a:t>3</a:t>
                      </a:r>
                      <a:endParaRPr lang="en-GB" sz="4000" b="1" dirty="0">
                        <a:solidFill>
                          <a:srgbClr val="FF0000"/>
                        </a:solidFill>
                      </a:endParaRPr>
                    </a:p>
                  </a:txBody>
                  <a:tcPr>
                    <a:noFill/>
                  </a:tcPr>
                </a:tc>
                <a:tc>
                  <a:txBody>
                    <a:bodyPr/>
                    <a:lstStyle/>
                    <a:p>
                      <a:pPr algn="ctr"/>
                      <a:r>
                        <a:rPr lang="en-GB" sz="4000" b="1" dirty="0" smtClean="0">
                          <a:solidFill>
                            <a:srgbClr val="FF0000"/>
                          </a:solidFill>
                        </a:rPr>
                        <a:t>4</a:t>
                      </a:r>
                      <a:endParaRPr lang="en-GB" sz="4000" b="1" dirty="0">
                        <a:solidFill>
                          <a:srgbClr val="FF0000"/>
                        </a:solidFill>
                      </a:endParaRPr>
                    </a:p>
                  </a:txBody>
                  <a:tcPr>
                    <a:noFill/>
                  </a:tcPr>
                </a:tc>
                <a:tc>
                  <a:txBody>
                    <a:bodyPr/>
                    <a:lstStyle/>
                    <a:p>
                      <a:pPr algn="ctr"/>
                      <a:r>
                        <a:rPr lang="en-GB" sz="4000" b="1" dirty="0" smtClean="0">
                          <a:solidFill>
                            <a:srgbClr val="FF0000"/>
                          </a:solidFill>
                        </a:rPr>
                        <a:t>5</a:t>
                      </a:r>
                      <a:endParaRPr lang="en-GB" sz="4000" b="1" dirty="0">
                        <a:solidFill>
                          <a:srgbClr val="FF0000"/>
                        </a:solidFill>
                      </a:endParaRPr>
                    </a:p>
                  </a:txBody>
                  <a:tcPr>
                    <a:noFill/>
                  </a:tcPr>
                </a:tc>
              </a:tr>
              <a:tr h="370840">
                <a:tc>
                  <a:txBody>
                    <a:bodyPr/>
                    <a:lstStyle/>
                    <a:p>
                      <a:pPr algn="ctr"/>
                      <a:r>
                        <a:rPr lang="en-GB" sz="4000" b="1" dirty="0" smtClean="0">
                          <a:solidFill>
                            <a:schemeClr val="tx1"/>
                          </a:solidFill>
                        </a:rPr>
                        <a:t>VI</a:t>
                      </a:r>
                      <a:endParaRPr lang="en-GB" sz="4000" b="1" dirty="0">
                        <a:solidFill>
                          <a:schemeClr val="tx1"/>
                        </a:solidFill>
                      </a:endParaRPr>
                    </a:p>
                  </a:txBody>
                  <a:tcPr>
                    <a:noFill/>
                  </a:tcPr>
                </a:tc>
                <a:tc>
                  <a:txBody>
                    <a:bodyPr/>
                    <a:lstStyle/>
                    <a:p>
                      <a:pPr algn="ctr"/>
                      <a:r>
                        <a:rPr lang="en-GB" sz="4000" b="1" dirty="0" smtClean="0">
                          <a:solidFill>
                            <a:schemeClr val="tx1"/>
                          </a:solidFill>
                        </a:rPr>
                        <a:t>VII</a:t>
                      </a:r>
                      <a:endParaRPr lang="en-GB" sz="4000" b="1" dirty="0">
                        <a:solidFill>
                          <a:schemeClr val="tx1"/>
                        </a:solidFill>
                      </a:endParaRPr>
                    </a:p>
                  </a:txBody>
                  <a:tcPr>
                    <a:noFill/>
                  </a:tcPr>
                </a:tc>
                <a:tc>
                  <a:txBody>
                    <a:bodyPr/>
                    <a:lstStyle/>
                    <a:p>
                      <a:pPr algn="ctr"/>
                      <a:r>
                        <a:rPr lang="en-GB" sz="4000" b="1" dirty="0" smtClean="0">
                          <a:solidFill>
                            <a:schemeClr val="tx1"/>
                          </a:solidFill>
                        </a:rPr>
                        <a:t>VIII</a:t>
                      </a:r>
                      <a:endParaRPr lang="en-GB" sz="4000" b="1" dirty="0">
                        <a:solidFill>
                          <a:schemeClr val="tx1"/>
                        </a:solidFill>
                      </a:endParaRPr>
                    </a:p>
                  </a:txBody>
                  <a:tcPr>
                    <a:noFill/>
                  </a:tcPr>
                </a:tc>
                <a:tc>
                  <a:txBody>
                    <a:bodyPr/>
                    <a:lstStyle/>
                    <a:p>
                      <a:pPr algn="ctr"/>
                      <a:r>
                        <a:rPr lang="en-GB" sz="4000" b="1" dirty="0" smtClean="0">
                          <a:solidFill>
                            <a:schemeClr val="tx1"/>
                          </a:solidFill>
                        </a:rPr>
                        <a:t>IX</a:t>
                      </a:r>
                      <a:endParaRPr lang="en-GB" sz="4000" b="1" dirty="0">
                        <a:solidFill>
                          <a:schemeClr val="tx1"/>
                        </a:solidFill>
                      </a:endParaRPr>
                    </a:p>
                  </a:txBody>
                  <a:tcPr>
                    <a:noFill/>
                  </a:tcPr>
                </a:tc>
                <a:tc>
                  <a:txBody>
                    <a:bodyPr/>
                    <a:lstStyle/>
                    <a:p>
                      <a:pPr algn="ctr"/>
                      <a:r>
                        <a:rPr lang="en-GB" sz="4000" b="1" dirty="0" smtClean="0">
                          <a:solidFill>
                            <a:schemeClr val="tx1"/>
                          </a:solidFill>
                        </a:rPr>
                        <a:t>X</a:t>
                      </a:r>
                      <a:endParaRPr lang="en-GB" sz="4000" b="1" dirty="0">
                        <a:solidFill>
                          <a:schemeClr val="tx1"/>
                        </a:solidFill>
                      </a:endParaRPr>
                    </a:p>
                  </a:txBody>
                  <a:tcPr>
                    <a:noFill/>
                  </a:tcPr>
                </a:tc>
              </a:tr>
              <a:tr h="370840">
                <a:tc>
                  <a:txBody>
                    <a:bodyPr/>
                    <a:lstStyle/>
                    <a:p>
                      <a:pPr algn="ctr"/>
                      <a:r>
                        <a:rPr lang="en-GB" sz="4000" b="1" dirty="0" smtClean="0">
                          <a:solidFill>
                            <a:srgbClr val="FF0000"/>
                          </a:solidFill>
                        </a:rPr>
                        <a:t>6</a:t>
                      </a:r>
                      <a:endParaRPr lang="en-GB" sz="4000" b="1" dirty="0">
                        <a:solidFill>
                          <a:srgbClr val="FF0000"/>
                        </a:solidFill>
                      </a:endParaRPr>
                    </a:p>
                  </a:txBody>
                  <a:tcPr>
                    <a:noFill/>
                  </a:tcPr>
                </a:tc>
                <a:tc>
                  <a:txBody>
                    <a:bodyPr/>
                    <a:lstStyle/>
                    <a:p>
                      <a:pPr algn="ctr"/>
                      <a:r>
                        <a:rPr lang="en-GB" sz="4000" b="1" dirty="0" smtClean="0">
                          <a:solidFill>
                            <a:srgbClr val="FF0000"/>
                          </a:solidFill>
                        </a:rPr>
                        <a:t>7</a:t>
                      </a:r>
                      <a:endParaRPr lang="en-GB" sz="4000" b="1" dirty="0">
                        <a:solidFill>
                          <a:srgbClr val="FF0000"/>
                        </a:solidFill>
                      </a:endParaRPr>
                    </a:p>
                  </a:txBody>
                  <a:tcPr>
                    <a:noFill/>
                  </a:tcPr>
                </a:tc>
                <a:tc>
                  <a:txBody>
                    <a:bodyPr/>
                    <a:lstStyle/>
                    <a:p>
                      <a:pPr algn="ctr"/>
                      <a:r>
                        <a:rPr lang="en-GB" sz="4000" b="1" dirty="0" smtClean="0">
                          <a:solidFill>
                            <a:srgbClr val="FF0000"/>
                          </a:solidFill>
                        </a:rPr>
                        <a:t>8</a:t>
                      </a:r>
                      <a:endParaRPr lang="en-GB" sz="4000" b="1" dirty="0">
                        <a:solidFill>
                          <a:srgbClr val="FF0000"/>
                        </a:solidFill>
                      </a:endParaRPr>
                    </a:p>
                  </a:txBody>
                  <a:tcPr>
                    <a:noFill/>
                  </a:tcPr>
                </a:tc>
                <a:tc>
                  <a:txBody>
                    <a:bodyPr/>
                    <a:lstStyle/>
                    <a:p>
                      <a:pPr algn="ctr"/>
                      <a:r>
                        <a:rPr lang="en-GB" sz="4000" b="1" dirty="0" smtClean="0">
                          <a:solidFill>
                            <a:srgbClr val="FF0000"/>
                          </a:solidFill>
                        </a:rPr>
                        <a:t>9</a:t>
                      </a:r>
                      <a:endParaRPr lang="en-GB" sz="4000" b="1" dirty="0">
                        <a:solidFill>
                          <a:srgbClr val="FF0000"/>
                        </a:solidFill>
                      </a:endParaRPr>
                    </a:p>
                  </a:txBody>
                  <a:tcPr>
                    <a:noFill/>
                  </a:tcPr>
                </a:tc>
                <a:tc>
                  <a:txBody>
                    <a:bodyPr/>
                    <a:lstStyle/>
                    <a:p>
                      <a:pPr algn="ctr"/>
                      <a:r>
                        <a:rPr lang="en-GB" sz="4000" b="1" dirty="0" smtClean="0">
                          <a:solidFill>
                            <a:srgbClr val="FF0000"/>
                          </a:solidFill>
                        </a:rPr>
                        <a:t>10</a:t>
                      </a:r>
                      <a:endParaRPr lang="en-GB" sz="4000" b="1" dirty="0">
                        <a:solidFill>
                          <a:srgbClr val="FF0000"/>
                        </a:solidFill>
                      </a:endParaRPr>
                    </a:p>
                  </a:txBody>
                  <a:tcPr>
                    <a:noFill/>
                  </a:tcPr>
                </a:tc>
              </a:tr>
              <a:tr h="370840">
                <a:tc>
                  <a:txBody>
                    <a:bodyPr/>
                    <a:lstStyle/>
                    <a:p>
                      <a:pPr algn="ctr"/>
                      <a:r>
                        <a:rPr lang="en-GB" sz="4000" b="1" dirty="0" smtClean="0">
                          <a:solidFill>
                            <a:schemeClr val="tx1"/>
                          </a:solidFill>
                        </a:rPr>
                        <a:t>L</a:t>
                      </a:r>
                      <a:endParaRPr lang="en-GB" sz="4000" b="1" dirty="0">
                        <a:solidFill>
                          <a:schemeClr val="tx1"/>
                        </a:solidFill>
                      </a:endParaRPr>
                    </a:p>
                  </a:txBody>
                  <a:tcPr>
                    <a:noFill/>
                  </a:tcPr>
                </a:tc>
                <a:tc>
                  <a:txBody>
                    <a:bodyPr/>
                    <a:lstStyle/>
                    <a:p>
                      <a:pPr algn="ctr"/>
                      <a:r>
                        <a:rPr lang="en-GB" sz="4000" b="1" dirty="0" smtClean="0">
                          <a:solidFill>
                            <a:schemeClr val="tx1"/>
                          </a:solidFill>
                        </a:rPr>
                        <a:t>C</a:t>
                      </a:r>
                      <a:endParaRPr lang="en-GB" sz="4000" b="1" dirty="0">
                        <a:solidFill>
                          <a:schemeClr val="tx1"/>
                        </a:solidFill>
                      </a:endParaRPr>
                    </a:p>
                  </a:txBody>
                  <a:tcPr>
                    <a:noFill/>
                  </a:tcPr>
                </a:tc>
                <a:tc>
                  <a:txBody>
                    <a:bodyPr/>
                    <a:lstStyle/>
                    <a:p>
                      <a:pPr algn="ctr"/>
                      <a:r>
                        <a:rPr lang="en-GB" sz="4000" b="1" dirty="0" smtClean="0">
                          <a:solidFill>
                            <a:schemeClr val="tx1"/>
                          </a:solidFill>
                        </a:rPr>
                        <a:t>D</a:t>
                      </a:r>
                      <a:endParaRPr lang="en-GB" sz="4000" b="1" dirty="0">
                        <a:solidFill>
                          <a:schemeClr val="tx1"/>
                        </a:solidFill>
                      </a:endParaRPr>
                    </a:p>
                  </a:txBody>
                  <a:tcPr>
                    <a:noFill/>
                  </a:tcPr>
                </a:tc>
                <a:tc>
                  <a:txBody>
                    <a:bodyPr/>
                    <a:lstStyle/>
                    <a:p>
                      <a:pPr algn="ctr"/>
                      <a:r>
                        <a:rPr lang="en-GB" sz="4000" b="1" dirty="0" smtClean="0">
                          <a:solidFill>
                            <a:schemeClr val="tx1"/>
                          </a:solidFill>
                        </a:rPr>
                        <a:t>M</a:t>
                      </a:r>
                      <a:endParaRPr lang="en-GB" sz="4000" b="1" dirty="0">
                        <a:solidFill>
                          <a:schemeClr val="tx1"/>
                        </a:solidFill>
                      </a:endParaRPr>
                    </a:p>
                  </a:txBody>
                  <a:tcPr>
                    <a:noFill/>
                  </a:tcPr>
                </a:tc>
                <a:tc>
                  <a:txBody>
                    <a:bodyPr/>
                    <a:lstStyle/>
                    <a:p>
                      <a:pPr algn="ctr"/>
                      <a:endParaRPr lang="en-GB" sz="4000" b="1">
                        <a:solidFill>
                          <a:schemeClr val="tx1"/>
                        </a:solidFill>
                      </a:endParaRPr>
                    </a:p>
                  </a:txBody>
                  <a:tcPr>
                    <a:noFill/>
                  </a:tcPr>
                </a:tc>
              </a:tr>
              <a:tr h="370840">
                <a:tc>
                  <a:txBody>
                    <a:bodyPr/>
                    <a:lstStyle/>
                    <a:p>
                      <a:pPr algn="ctr"/>
                      <a:r>
                        <a:rPr lang="en-GB" sz="4000" b="1" dirty="0" smtClean="0">
                          <a:solidFill>
                            <a:srgbClr val="FF0000"/>
                          </a:solidFill>
                        </a:rPr>
                        <a:t>50</a:t>
                      </a:r>
                      <a:endParaRPr lang="en-GB" sz="4000" b="1" dirty="0">
                        <a:solidFill>
                          <a:srgbClr val="FF0000"/>
                        </a:solidFill>
                      </a:endParaRPr>
                    </a:p>
                  </a:txBody>
                  <a:tcPr>
                    <a:noFill/>
                  </a:tcPr>
                </a:tc>
                <a:tc>
                  <a:txBody>
                    <a:bodyPr/>
                    <a:lstStyle/>
                    <a:p>
                      <a:pPr algn="ctr"/>
                      <a:r>
                        <a:rPr lang="en-GB" sz="4000" b="1" dirty="0" smtClean="0">
                          <a:solidFill>
                            <a:srgbClr val="FF0000"/>
                          </a:solidFill>
                        </a:rPr>
                        <a:t>100</a:t>
                      </a:r>
                      <a:endParaRPr lang="en-GB" sz="4000" b="1" dirty="0">
                        <a:solidFill>
                          <a:srgbClr val="FF0000"/>
                        </a:solidFill>
                      </a:endParaRPr>
                    </a:p>
                  </a:txBody>
                  <a:tcPr>
                    <a:noFill/>
                  </a:tcPr>
                </a:tc>
                <a:tc>
                  <a:txBody>
                    <a:bodyPr/>
                    <a:lstStyle/>
                    <a:p>
                      <a:pPr algn="ctr"/>
                      <a:r>
                        <a:rPr lang="en-GB" sz="4000" b="1" dirty="0" smtClean="0">
                          <a:solidFill>
                            <a:srgbClr val="FF0000"/>
                          </a:solidFill>
                        </a:rPr>
                        <a:t>500</a:t>
                      </a:r>
                      <a:endParaRPr lang="en-GB" sz="4000" b="1" dirty="0">
                        <a:solidFill>
                          <a:srgbClr val="FF0000"/>
                        </a:solidFill>
                      </a:endParaRPr>
                    </a:p>
                  </a:txBody>
                  <a:tcPr>
                    <a:noFill/>
                  </a:tcPr>
                </a:tc>
                <a:tc>
                  <a:txBody>
                    <a:bodyPr/>
                    <a:lstStyle/>
                    <a:p>
                      <a:pPr algn="ctr"/>
                      <a:r>
                        <a:rPr lang="en-GB" sz="4000" b="1" dirty="0" smtClean="0">
                          <a:solidFill>
                            <a:srgbClr val="FF0000"/>
                          </a:solidFill>
                        </a:rPr>
                        <a:t>1000</a:t>
                      </a:r>
                      <a:endParaRPr lang="en-GB" sz="4000" b="1" dirty="0">
                        <a:solidFill>
                          <a:srgbClr val="FF0000"/>
                        </a:solidFill>
                      </a:endParaRPr>
                    </a:p>
                  </a:txBody>
                  <a:tcPr>
                    <a:noFill/>
                  </a:tcPr>
                </a:tc>
                <a:tc>
                  <a:txBody>
                    <a:bodyPr/>
                    <a:lstStyle/>
                    <a:p>
                      <a:pPr algn="ctr"/>
                      <a:endParaRPr lang="en-GB" sz="4000" b="1" dirty="0">
                        <a:solidFill>
                          <a:srgbClr val="FF0000"/>
                        </a:solidFill>
                      </a:endParaRPr>
                    </a:p>
                  </a:txBody>
                  <a:tcPr>
                    <a:noFill/>
                  </a:tcPr>
                </a:tc>
              </a:tr>
            </a:tbl>
          </a:graphicData>
        </a:graphic>
      </p:graphicFrame>
      <p:sp>
        <p:nvSpPr>
          <p:cNvPr id="6" name="TextBox 5"/>
          <p:cNvSpPr txBox="1"/>
          <p:nvPr/>
        </p:nvSpPr>
        <p:spPr>
          <a:xfrm>
            <a:off x="1790700" y="1828800"/>
            <a:ext cx="5562600" cy="366254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3600" b="1" dirty="0" smtClean="0">
                <a:latin typeface="Tw Cen MT" pitchFamily="34" charset="0"/>
              </a:rPr>
              <a:t>Roman Numerals</a:t>
            </a:r>
          </a:p>
          <a:p>
            <a:pPr algn="ctr"/>
            <a:r>
              <a:rPr lang="en-GB" sz="2800" dirty="0" smtClean="0">
                <a:latin typeface="Tw Cen MT" pitchFamily="34" charset="0"/>
              </a:rPr>
              <a:t>The Romans left behind their </a:t>
            </a:r>
            <a:r>
              <a:rPr lang="en-GB" sz="2800" dirty="0">
                <a:latin typeface="Tw Cen MT" pitchFamily="34" charset="0"/>
              </a:rPr>
              <a:t>system of numbers </a:t>
            </a:r>
            <a:r>
              <a:rPr lang="en-GB" sz="2800" dirty="0" smtClean="0">
                <a:latin typeface="Tw Cen MT" pitchFamily="34" charset="0"/>
              </a:rPr>
              <a:t>which was </a:t>
            </a:r>
            <a:r>
              <a:rPr lang="en-GB" sz="2800" dirty="0">
                <a:latin typeface="Tw Cen MT" pitchFamily="34" charset="0"/>
              </a:rPr>
              <a:t>made up of just seven letters. </a:t>
            </a:r>
          </a:p>
          <a:p>
            <a:pPr algn="ctr"/>
            <a:r>
              <a:rPr lang="en-GB" sz="2800" dirty="0">
                <a:latin typeface="Tw Cen MT" pitchFamily="34" charset="0"/>
              </a:rPr>
              <a:t>We still use Roman n</a:t>
            </a:r>
            <a:r>
              <a:rPr lang="en-GB" sz="2800" dirty="0" smtClean="0">
                <a:latin typeface="Tw Cen MT" pitchFamily="34" charset="0"/>
              </a:rPr>
              <a:t>umerals today. </a:t>
            </a:r>
            <a:r>
              <a:rPr lang="en-GB" sz="2800" dirty="0">
                <a:latin typeface="Tw Cen MT" pitchFamily="34" charset="0"/>
              </a:rPr>
              <a:t>T</a:t>
            </a:r>
            <a:r>
              <a:rPr lang="en-GB" sz="2800" dirty="0" smtClean="0">
                <a:latin typeface="Tw Cen MT" pitchFamily="34" charset="0"/>
              </a:rPr>
              <a:t>hey </a:t>
            </a:r>
            <a:r>
              <a:rPr lang="en-GB" sz="2800" dirty="0">
                <a:latin typeface="Tw Cen MT" pitchFamily="34" charset="0"/>
              </a:rPr>
              <a:t>are most often seen on clock or watch faces. The hours are marked as I to </a:t>
            </a:r>
            <a:r>
              <a:rPr lang="en-GB" sz="2800" dirty="0" smtClean="0">
                <a:latin typeface="Tw Cen MT" pitchFamily="34" charset="0"/>
              </a:rPr>
              <a:t>XII.</a:t>
            </a:r>
            <a:endParaRPr lang="en-GB" sz="2800" dirty="0">
              <a:latin typeface="Tw Cen MT" pitchFamily="34" charset="0"/>
            </a:endParaRPr>
          </a:p>
        </p:txBody>
      </p:sp>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5400"/>
            <a:ext cx="9071186" cy="6858000"/>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12700"/>
            <a:ext cx="9105900" cy="6858000"/>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28574"/>
            <a:ext cx="9192328" cy="6829426"/>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64716" cy="685800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1790700" y="122734"/>
            <a:ext cx="5562600" cy="7694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4400" b="1" dirty="0" smtClean="0">
                <a:latin typeface="Tw Cen MT" pitchFamily="34" charset="0"/>
              </a:rPr>
              <a:t>Roman Numerals</a:t>
            </a:r>
            <a:endParaRPr lang="en-GB" sz="4400" b="1" dirty="0">
              <a:latin typeface="Tw Cen MT" pitchFamily="34" charset="0"/>
            </a:endParaRPr>
          </a:p>
        </p:txBody>
      </p:sp>
      <p:sp>
        <p:nvSpPr>
          <p:cNvPr id="15" name="TextBox 14"/>
          <p:cNvSpPr txBox="1"/>
          <p:nvPr/>
        </p:nvSpPr>
        <p:spPr>
          <a:xfrm>
            <a:off x="533400" y="1371600"/>
            <a:ext cx="8077200" cy="3785652"/>
          </a:xfrm>
          <a:prstGeom prst="rect">
            <a:avLst/>
          </a:prstGeom>
          <a:noFill/>
        </p:spPr>
        <p:txBody>
          <a:bodyPr wrap="square" rtlCol="0">
            <a:spAutoFit/>
          </a:bodyPr>
          <a:lstStyle/>
          <a:p>
            <a:pPr algn="ctr"/>
            <a:r>
              <a:rPr lang="en-GB" sz="8000" b="1" dirty="0" smtClean="0">
                <a:ln w="19050">
                  <a:solidFill>
                    <a:schemeClr val="tx2">
                      <a:tint val="1000"/>
                    </a:schemeClr>
                  </a:solidFill>
                  <a:prstDash val="solid"/>
                </a:ln>
                <a:solidFill>
                  <a:schemeClr val="accent4"/>
                </a:solidFill>
                <a:effectLst>
                  <a:outerShdw blurRad="50000" dist="50800" dir="7500000" algn="tl">
                    <a:srgbClr val="000000">
                      <a:shade val="5000"/>
                      <a:alpha val="35000"/>
                    </a:srgbClr>
                  </a:outerShdw>
                </a:effectLst>
                <a:latin typeface="Apple Boy BTN" pitchFamily="34" charset="0"/>
              </a:rPr>
              <a:t>Can you work out</a:t>
            </a:r>
          </a:p>
          <a:p>
            <a:pPr algn="ctr"/>
            <a:r>
              <a:rPr lang="en-GB" sz="8000" b="1" dirty="0">
                <a:ln w="19050">
                  <a:solidFill>
                    <a:schemeClr val="tx2">
                      <a:tint val="1000"/>
                    </a:schemeClr>
                  </a:solidFill>
                  <a:prstDash val="solid"/>
                </a:ln>
                <a:solidFill>
                  <a:schemeClr val="accent4"/>
                </a:solidFill>
                <a:effectLst>
                  <a:outerShdw blurRad="50000" dist="50800" dir="7500000" algn="tl">
                    <a:srgbClr val="000000">
                      <a:shade val="5000"/>
                      <a:alpha val="35000"/>
                    </a:srgbClr>
                  </a:outerShdw>
                </a:effectLst>
                <a:latin typeface="Apple Boy BTN" pitchFamily="34" charset="0"/>
              </a:rPr>
              <a:t>w</a:t>
            </a:r>
            <a:r>
              <a:rPr lang="en-GB" sz="8000" b="1" dirty="0" smtClean="0">
                <a:ln w="19050">
                  <a:solidFill>
                    <a:schemeClr val="tx2">
                      <a:tint val="1000"/>
                    </a:schemeClr>
                  </a:solidFill>
                  <a:prstDash val="solid"/>
                </a:ln>
                <a:solidFill>
                  <a:schemeClr val="accent4"/>
                </a:solidFill>
                <a:effectLst>
                  <a:outerShdw blurRad="50000" dist="50800" dir="7500000" algn="tl">
                    <a:srgbClr val="000000">
                      <a:shade val="5000"/>
                      <a:alpha val="35000"/>
                    </a:srgbClr>
                  </a:outerShdw>
                </a:effectLst>
                <a:latin typeface="Apple Boy BTN" pitchFamily="34" charset="0"/>
              </a:rPr>
              <a:t>hat these Roman </a:t>
            </a:r>
          </a:p>
          <a:p>
            <a:pPr algn="ctr"/>
            <a:r>
              <a:rPr lang="en-GB" sz="8000" b="1" dirty="0" smtClean="0">
                <a:ln w="19050">
                  <a:solidFill>
                    <a:schemeClr val="tx2">
                      <a:tint val="1000"/>
                    </a:schemeClr>
                  </a:solidFill>
                  <a:prstDash val="solid"/>
                </a:ln>
                <a:solidFill>
                  <a:schemeClr val="accent4"/>
                </a:solidFill>
                <a:effectLst>
                  <a:outerShdw blurRad="50000" dist="50800" dir="7500000" algn="tl">
                    <a:srgbClr val="000000">
                      <a:shade val="5000"/>
                      <a:alpha val="35000"/>
                    </a:srgbClr>
                  </a:outerShdw>
                </a:effectLst>
                <a:latin typeface="Apple Boy BTN" pitchFamily="34" charset="0"/>
              </a:rPr>
              <a:t>numerals mean?</a:t>
            </a:r>
            <a:endParaRPr lang="en-GB" sz="8000" b="1" dirty="0">
              <a:ln w="19050">
                <a:solidFill>
                  <a:schemeClr val="tx2">
                    <a:tint val="1000"/>
                  </a:schemeClr>
                </a:solidFill>
                <a:prstDash val="solid"/>
              </a:ln>
              <a:solidFill>
                <a:schemeClr val="accent4"/>
              </a:solidFill>
              <a:effectLst>
                <a:outerShdw blurRad="50000" dist="50800" dir="7500000" algn="tl">
                  <a:srgbClr val="000000">
                    <a:shade val="5000"/>
                    <a:alpha val="35000"/>
                  </a:srgbClr>
                </a:outerShdw>
              </a:effectLst>
              <a:latin typeface="Apple Boy BTN" pitchFamily="34" charset="0"/>
            </a:endParaRPr>
          </a:p>
        </p:txBody>
      </p:sp>
      <p:sp>
        <p:nvSpPr>
          <p:cNvPr id="17" name="Oval 16"/>
          <p:cNvSpPr/>
          <p:nvPr/>
        </p:nvSpPr>
        <p:spPr>
          <a:xfrm>
            <a:off x="8305800" y="152400"/>
            <a:ext cx="648000" cy="576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smtClean="0">
                <a:latin typeface="Tw Cen MT" pitchFamily="34" charset="0"/>
              </a:rPr>
              <a:t>50</a:t>
            </a:r>
            <a:endParaRPr lang="en-US" sz="2000" b="1" dirty="0">
              <a:latin typeface="Tw Cen MT" pitchFamily="34" charset="0"/>
            </a:endParaRPr>
          </a:p>
        </p:txBody>
      </p:sp>
      <p:pic>
        <p:nvPicPr>
          <p:cNvPr id="2" name="Wallpaper.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381000" y="440400"/>
            <a:ext cx="1843088" cy="1843088"/>
          </a:xfrm>
          <a:prstGeom prst="rect">
            <a:avLst/>
          </a:prstGeom>
        </p:spPr>
      </p:pic>
      <p:pic>
        <p:nvPicPr>
          <p:cNvPr id="3" name="Roman Numerals.wma">
            <a:hlinkClick r:id="" action="ppaction://media"/>
          </p:cNvPr>
          <p:cNvPicPr>
            <a:picLocks noChangeAspect="1"/>
          </p:cNvPicPr>
          <p:nvPr>
            <a:audioFile r:link="rId4"/>
            <p:extLst>
              <p:ext uri="{DAA4B4D4-6D71-4841-9C94-3DE7FCFB9230}">
                <p14:media xmlns:p14="http://schemas.microsoft.com/office/powerpoint/2010/main" r:embed="rId3">
                  <p14:fade out="1750"/>
                </p14:media>
              </p:ext>
            </p:extLst>
          </p:nvPr>
        </p:nvPicPr>
        <p:blipFill>
          <a:blip r:embed="rId17"/>
          <a:stretch>
            <a:fillRect/>
          </a:stretch>
        </p:blipFill>
        <p:spPr>
          <a:xfrm>
            <a:off x="1161370" y="2438400"/>
            <a:ext cx="1843088" cy="1843088"/>
          </a:xfrm>
          <a:prstGeom prst="rect">
            <a:avLst/>
          </a:prstGeom>
        </p:spPr>
      </p:pic>
      <p:pic>
        <p:nvPicPr>
          <p:cNvPr id="1028" name="Picture 4" descr="http://upload.wikimedia.org/wikipedia/commons/8/82/Parliament_Clock_Westminster.jpg"/>
          <p:cNvPicPr>
            <a:picLocks noChangeAspect="1" noChangeArrowheads="1"/>
          </p:cNvPicPr>
          <p:nvPr/>
        </p:nvPicPr>
        <p:blipFill>
          <a:blip r:embed="rId18">
            <a:extLst>
              <a:ext uri="{BEBA8EAE-BF5A-486C-A8C5-ECC9F3942E4B}">
                <a14:imgProps xmlns:a14="http://schemas.microsoft.com/office/drawing/2010/main">
                  <a14:imgLayer r:embed="rId19">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839893" y="-4346"/>
            <a:ext cx="7391400" cy="681990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5603400" y="5334000"/>
            <a:ext cx="3312000" cy="120032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3600" dirty="0" smtClean="0">
                <a:latin typeface="Tw Cen MT" pitchFamily="34" charset="0"/>
              </a:rPr>
              <a:t>The clock face on ‘Big Ben’.</a:t>
            </a:r>
            <a:endParaRPr lang="en-GB" sz="3600" dirty="0">
              <a:latin typeface="Tw Cen MT" pitchFamily="34" charset="0"/>
            </a:endParaRPr>
          </a:p>
        </p:txBody>
      </p:sp>
    </p:spTree>
    <p:extLst>
      <p:ext uri="{BB962C8B-B14F-4D97-AF65-F5344CB8AC3E}">
        <p14:creationId xmlns:p14="http://schemas.microsoft.com/office/powerpoint/2010/main" val="4115887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mediacall" presetSubtype="0" fill="hold" nodeType="afterEffect">
                                  <p:stCondLst>
                                    <p:cond delay="0"/>
                                  </p:stCondLst>
                                  <p:childTnLst>
                                    <p:cmd type="call" cmd="playFrom(0.0)">
                                      <p:cBhvr>
                                        <p:cTn id="12" dur="29860" fill="hold"/>
                                        <p:tgtEl>
                                          <p:spTgt spid="3"/>
                                        </p:tgtEl>
                                      </p:cBhvr>
                                    </p:cmd>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wipe(left)">
                                      <p:cBhvr>
                                        <p:cTn id="17" dur="1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5" presetClass="exit" presetSubtype="0" fill="hold" grpId="1" nodeType="clickEffect">
                                  <p:stCondLst>
                                    <p:cond delay="0"/>
                                  </p:stCondLst>
                                  <p:childTnLst>
                                    <p:anim calcmode="lin" valueType="num">
                                      <p:cBhvr>
                                        <p:cTn id="28" dur="1000"/>
                                        <p:tgtEl>
                                          <p:spTgt spid="6"/>
                                        </p:tgtEl>
                                        <p:attrNameLst>
                                          <p:attrName>ppt_w</p:attrName>
                                        </p:attrNameLst>
                                      </p:cBhvr>
                                      <p:tavLst>
                                        <p:tav tm="0">
                                          <p:val>
                                            <p:strVal val="ppt_w"/>
                                          </p:val>
                                        </p:tav>
                                        <p:tav tm="100000">
                                          <p:val>
                                            <p:strVal val="ppt_w*0.70"/>
                                          </p:val>
                                        </p:tav>
                                      </p:tavLst>
                                    </p:anim>
                                    <p:anim calcmode="lin" valueType="num">
                                      <p:cBhvr>
                                        <p:cTn id="29" dur="1000"/>
                                        <p:tgtEl>
                                          <p:spTgt spid="6"/>
                                        </p:tgtEl>
                                        <p:attrNameLst>
                                          <p:attrName>ppt_h</p:attrName>
                                        </p:attrNameLst>
                                      </p:cBhvr>
                                      <p:tavLst>
                                        <p:tav tm="0">
                                          <p:val>
                                            <p:strVal val="ppt_h"/>
                                          </p:val>
                                        </p:tav>
                                        <p:tav tm="100000">
                                          <p:val>
                                            <p:strVal val="ppt_h"/>
                                          </p:val>
                                        </p:tav>
                                      </p:tavLst>
                                    </p:anim>
                                    <p:animEffect transition="out" filter="fade">
                                      <p:cBhvr>
                                        <p:cTn id="30" dur="1000"/>
                                        <p:tgtEl>
                                          <p:spTgt spid="6"/>
                                        </p:tgtEl>
                                      </p:cBhvr>
                                    </p:animEffect>
                                    <p:set>
                                      <p:cBhvr>
                                        <p:cTn id="31" dur="1" fill="hold">
                                          <p:stCondLst>
                                            <p:cond delay="999"/>
                                          </p:stCondLst>
                                        </p:cTn>
                                        <p:tgtEl>
                                          <p:spTgt spid="6"/>
                                        </p:tgtEl>
                                        <p:attrNameLst>
                                          <p:attrName>style.visibility</p:attrName>
                                        </p:attrNameLst>
                                      </p:cBhvr>
                                      <p:to>
                                        <p:strVal val="hidden"/>
                                      </p:to>
                                    </p:set>
                                  </p:childTnLst>
                                </p:cTn>
                              </p:par>
                              <p:par>
                                <p:cTn id="32" presetID="42" presetClass="exit" presetSubtype="0" fill="hold" grpId="2" nodeType="withEffect">
                                  <p:stCondLst>
                                    <p:cond delay="0"/>
                                  </p:stCondLst>
                                  <p:childTnLst>
                                    <p:animEffect transition="out" filter="fade">
                                      <p:cBhvr>
                                        <p:cTn id="33" dur="1000"/>
                                        <p:tgtEl>
                                          <p:spTgt spid="6"/>
                                        </p:tgtEl>
                                      </p:cBhvr>
                                    </p:animEffect>
                                    <p:anim calcmode="lin" valueType="num">
                                      <p:cBhvr>
                                        <p:cTn id="34" dur="1000"/>
                                        <p:tgtEl>
                                          <p:spTgt spid="6"/>
                                        </p:tgtEl>
                                        <p:attrNameLst>
                                          <p:attrName>ppt_x</p:attrName>
                                        </p:attrNameLst>
                                      </p:cBhvr>
                                      <p:tavLst>
                                        <p:tav tm="0">
                                          <p:val>
                                            <p:strVal val="ppt_x"/>
                                          </p:val>
                                        </p:tav>
                                        <p:tav tm="100000">
                                          <p:val>
                                            <p:strVal val="ppt_x"/>
                                          </p:val>
                                        </p:tav>
                                      </p:tavLst>
                                    </p:anim>
                                    <p:anim calcmode="lin" valueType="num">
                                      <p:cBhvr>
                                        <p:cTn id="35" dur="1000"/>
                                        <p:tgtEl>
                                          <p:spTgt spid="6"/>
                                        </p:tgtEl>
                                        <p:attrNameLst>
                                          <p:attrName>ppt_y</p:attrName>
                                        </p:attrNameLst>
                                      </p:cBhvr>
                                      <p:tavLst>
                                        <p:tav tm="0">
                                          <p:val>
                                            <p:strVal val="ppt_y"/>
                                          </p:val>
                                        </p:tav>
                                        <p:tav tm="100000">
                                          <p:val>
                                            <p:strVal val="ppt_y+.1"/>
                                          </p:val>
                                        </p:tav>
                                      </p:tavLst>
                                    </p:anim>
                                    <p:set>
                                      <p:cBhvr>
                                        <p:cTn id="36" dur="1" fill="hold">
                                          <p:stCondLst>
                                            <p:cond delay="999"/>
                                          </p:stCondLst>
                                        </p:cTn>
                                        <p:tgtEl>
                                          <p:spTgt spid="6"/>
                                        </p:tgtEl>
                                        <p:attrNameLst>
                                          <p:attrName>style.visibility</p:attrName>
                                        </p:attrNameLst>
                                      </p:cBhvr>
                                      <p:to>
                                        <p:strVal val="hidden"/>
                                      </p:to>
                                    </p:set>
                                  </p:childTnLst>
                                </p:cTn>
                              </p:par>
                              <p:par>
                                <p:cTn id="37" presetID="42" presetClass="exit" presetSubtype="0" fill="hold" nodeType="withEffect">
                                  <p:stCondLst>
                                    <p:cond delay="0"/>
                                  </p:stCondLst>
                                  <p:childTnLst>
                                    <p:animEffect transition="out" filter="fade">
                                      <p:cBhvr>
                                        <p:cTn id="38" dur="1000"/>
                                        <p:tgtEl>
                                          <p:spTgt spid="4"/>
                                        </p:tgtEl>
                                      </p:cBhvr>
                                    </p:animEffect>
                                    <p:anim calcmode="lin" valueType="num">
                                      <p:cBhvr>
                                        <p:cTn id="39" dur="1000"/>
                                        <p:tgtEl>
                                          <p:spTgt spid="4"/>
                                        </p:tgtEl>
                                        <p:attrNameLst>
                                          <p:attrName>ppt_x</p:attrName>
                                        </p:attrNameLst>
                                      </p:cBhvr>
                                      <p:tavLst>
                                        <p:tav tm="0">
                                          <p:val>
                                            <p:strVal val="ppt_x"/>
                                          </p:val>
                                        </p:tav>
                                        <p:tav tm="100000">
                                          <p:val>
                                            <p:strVal val="ppt_x"/>
                                          </p:val>
                                        </p:tav>
                                      </p:tavLst>
                                    </p:anim>
                                    <p:anim calcmode="lin" valueType="num">
                                      <p:cBhvr>
                                        <p:cTn id="40" dur="1000"/>
                                        <p:tgtEl>
                                          <p:spTgt spid="4"/>
                                        </p:tgtEl>
                                        <p:attrNameLst>
                                          <p:attrName>ppt_y</p:attrName>
                                        </p:attrNameLst>
                                      </p:cBhvr>
                                      <p:tavLst>
                                        <p:tav tm="0">
                                          <p:val>
                                            <p:strVal val="ppt_y"/>
                                          </p:val>
                                        </p:tav>
                                        <p:tav tm="100000">
                                          <p:val>
                                            <p:strVal val="ppt_y+.1"/>
                                          </p:val>
                                        </p:tav>
                                      </p:tavLst>
                                    </p:anim>
                                    <p:set>
                                      <p:cBhvr>
                                        <p:cTn id="41" dur="1" fill="hold">
                                          <p:stCondLst>
                                            <p:cond delay="999"/>
                                          </p:stCondLst>
                                        </p:cTn>
                                        <p:tgtEl>
                                          <p:spTgt spid="4"/>
                                        </p:tgtEl>
                                        <p:attrNameLst>
                                          <p:attrName>style.visibility</p:attrName>
                                        </p:attrNameLst>
                                      </p:cBhvr>
                                      <p:to>
                                        <p:strVal val="hidden"/>
                                      </p:to>
                                    </p:set>
                                  </p:childTnLst>
                                </p:cTn>
                              </p:par>
                              <p:par>
                                <p:cTn id="42" presetID="42" presetClass="exit" presetSubtype="0" fill="hold" nodeType="withEffect">
                                  <p:stCondLst>
                                    <p:cond delay="0"/>
                                  </p:stCondLst>
                                  <p:childTnLst>
                                    <p:animEffect transition="out" filter="fade">
                                      <p:cBhvr>
                                        <p:cTn id="43" dur="1000"/>
                                        <p:tgtEl>
                                          <p:spTgt spid="1028"/>
                                        </p:tgtEl>
                                      </p:cBhvr>
                                    </p:animEffect>
                                    <p:anim calcmode="lin" valueType="num">
                                      <p:cBhvr>
                                        <p:cTn id="44" dur="1000"/>
                                        <p:tgtEl>
                                          <p:spTgt spid="1028"/>
                                        </p:tgtEl>
                                        <p:attrNameLst>
                                          <p:attrName>ppt_x</p:attrName>
                                        </p:attrNameLst>
                                      </p:cBhvr>
                                      <p:tavLst>
                                        <p:tav tm="0">
                                          <p:val>
                                            <p:strVal val="ppt_x"/>
                                          </p:val>
                                        </p:tav>
                                        <p:tav tm="100000">
                                          <p:val>
                                            <p:strVal val="ppt_x"/>
                                          </p:val>
                                        </p:tav>
                                      </p:tavLst>
                                    </p:anim>
                                    <p:anim calcmode="lin" valueType="num">
                                      <p:cBhvr>
                                        <p:cTn id="45" dur="1000"/>
                                        <p:tgtEl>
                                          <p:spTgt spid="1028"/>
                                        </p:tgtEl>
                                        <p:attrNameLst>
                                          <p:attrName>ppt_y</p:attrName>
                                        </p:attrNameLst>
                                      </p:cBhvr>
                                      <p:tavLst>
                                        <p:tav tm="0">
                                          <p:val>
                                            <p:strVal val="ppt_y"/>
                                          </p:val>
                                        </p:tav>
                                        <p:tav tm="100000">
                                          <p:val>
                                            <p:strVal val="ppt_y+.1"/>
                                          </p:val>
                                        </p:tav>
                                      </p:tavLst>
                                    </p:anim>
                                    <p:set>
                                      <p:cBhvr>
                                        <p:cTn id="46" dur="1" fill="hold">
                                          <p:stCondLst>
                                            <p:cond delay="999"/>
                                          </p:stCondLst>
                                        </p:cTn>
                                        <p:tgtEl>
                                          <p:spTgt spid="1028"/>
                                        </p:tgtEl>
                                        <p:attrNameLst>
                                          <p:attrName>style.visibility</p:attrName>
                                        </p:attrNameLst>
                                      </p:cBhvr>
                                      <p:to>
                                        <p:strVal val="hidden"/>
                                      </p:to>
                                    </p:set>
                                  </p:childTnLst>
                                </p:cTn>
                              </p:par>
                              <p:par>
                                <p:cTn id="47" presetID="42" presetClass="exit" presetSubtype="0" fill="hold" grpId="1" nodeType="withEffect">
                                  <p:stCondLst>
                                    <p:cond delay="0"/>
                                  </p:stCondLst>
                                  <p:childTnLst>
                                    <p:animEffect transition="out" filter="fade">
                                      <p:cBhvr>
                                        <p:cTn id="48" dur="1000"/>
                                        <p:tgtEl>
                                          <p:spTgt spid="19"/>
                                        </p:tgtEl>
                                      </p:cBhvr>
                                    </p:animEffect>
                                    <p:anim calcmode="lin" valueType="num">
                                      <p:cBhvr>
                                        <p:cTn id="49" dur="1000"/>
                                        <p:tgtEl>
                                          <p:spTgt spid="19"/>
                                        </p:tgtEl>
                                        <p:attrNameLst>
                                          <p:attrName>ppt_x</p:attrName>
                                        </p:attrNameLst>
                                      </p:cBhvr>
                                      <p:tavLst>
                                        <p:tav tm="0">
                                          <p:val>
                                            <p:strVal val="ppt_x"/>
                                          </p:val>
                                        </p:tav>
                                        <p:tav tm="100000">
                                          <p:val>
                                            <p:strVal val="ppt_x"/>
                                          </p:val>
                                        </p:tav>
                                      </p:tavLst>
                                    </p:anim>
                                    <p:anim calcmode="lin" valueType="num">
                                      <p:cBhvr>
                                        <p:cTn id="50" dur="1000"/>
                                        <p:tgtEl>
                                          <p:spTgt spid="19"/>
                                        </p:tgtEl>
                                        <p:attrNameLst>
                                          <p:attrName>ppt_y</p:attrName>
                                        </p:attrNameLst>
                                      </p:cBhvr>
                                      <p:tavLst>
                                        <p:tav tm="0">
                                          <p:val>
                                            <p:strVal val="ppt_y"/>
                                          </p:val>
                                        </p:tav>
                                        <p:tav tm="100000">
                                          <p:val>
                                            <p:strVal val="ppt_y+.1"/>
                                          </p:val>
                                        </p:tav>
                                      </p:tavLst>
                                    </p:anim>
                                    <p:set>
                                      <p:cBhvr>
                                        <p:cTn id="51" dur="1" fill="hold">
                                          <p:stCondLst>
                                            <p:cond delay="999"/>
                                          </p:stCondLst>
                                        </p:cTn>
                                        <p:tgtEl>
                                          <p:spTgt spid="19"/>
                                        </p:tgtEl>
                                        <p:attrNameLst>
                                          <p:attrName>style.visibility</p:attrName>
                                        </p:attrNameLst>
                                      </p:cBhvr>
                                      <p:to>
                                        <p:strVal val="hidden"/>
                                      </p:to>
                                    </p:set>
                                  </p:childTnLst>
                                </p:cTn>
                              </p:par>
                              <p:par>
                                <p:cTn id="52" presetID="42" presetClass="exit" presetSubtype="0" fill="hold" nodeType="withEffect">
                                  <p:stCondLst>
                                    <p:cond delay="0"/>
                                  </p:stCondLst>
                                  <p:childTnLst>
                                    <p:animEffect transition="out" filter="fade">
                                      <p:cBhvr>
                                        <p:cTn id="53" dur="1000"/>
                                        <p:tgtEl>
                                          <p:spTgt spid="5"/>
                                        </p:tgtEl>
                                      </p:cBhvr>
                                    </p:animEffect>
                                    <p:anim calcmode="lin" valueType="num">
                                      <p:cBhvr>
                                        <p:cTn id="54" dur="1000"/>
                                        <p:tgtEl>
                                          <p:spTgt spid="5"/>
                                        </p:tgtEl>
                                        <p:attrNameLst>
                                          <p:attrName>ppt_x</p:attrName>
                                        </p:attrNameLst>
                                      </p:cBhvr>
                                      <p:tavLst>
                                        <p:tav tm="0">
                                          <p:val>
                                            <p:strVal val="ppt_x"/>
                                          </p:val>
                                        </p:tav>
                                        <p:tav tm="100000">
                                          <p:val>
                                            <p:strVal val="ppt_x"/>
                                          </p:val>
                                        </p:tav>
                                      </p:tavLst>
                                    </p:anim>
                                    <p:anim calcmode="lin" valueType="num">
                                      <p:cBhvr>
                                        <p:cTn id="55" dur="1000"/>
                                        <p:tgtEl>
                                          <p:spTgt spid="5"/>
                                        </p:tgtEl>
                                        <p:attrNameLst>
                                          <p:attrName>ppt_y</p:attrName>
                                        </p:attrNameLst>
                                      </p:cBhvr>
                                      <p:tavLst>
                                        <p:tav tm="0">
                                          <p:val>
                                            <p:strVal val="ppt_y"/>
                                          </p:val>
                                        </p:tav>
                                        <p:tav tm="100000">
                                          <p:val>
                                            <p:strVal val="ppt_y+.1"/>
                                          </p:val>
                                        </p:tav>
                                      </p:tavLst>
                                    </p:anim>
                                    <p:set>
                                      <p:cBhvr>
                                        <p:cTn id="56" dur="1" fill="hold">
                                          <p:stCondLst>
                                            <p:cond delay="999"/>
                                          </p:stCondLst>
                                        </p:cTn>
                                        <p:tgtEl>
                                          <p:spTgt spid="5"/>
                                        </p:tgtEl>
                                        <p:attrNameLst>
                                          <p:attrName>style.visibility</p:attrName>
                                        </p:attrNameLst>
                                      </p:cBhvr>
                                      <p:to>
                                        <p:strVal val="hidden"/>
                                      </p:to>
                                    </p:set>
                                  </p:childTnLst>
                                </p:cTn>
                              </p:par>
                              <p:par>
                                <p:cTn id="57" presetID="42" presetClass="exit" presetSubtype="0" fill="hold" grpId="0" nodeType="withEffect">
                                  <p:stCondLst>
                                    <p:cond delay="0"/>
                                  </p:stCondLst>
                                  <p:childTnLst>
                                    <p:animEffect transition="out" filter="fade">
                                      <p:cBhvr>
                                        <p:cTn id="58" dur="1000"/>
                                        <p:tgtEl>
                                          <p:spTgt spid="14"/>
                                        </p:tgtEl>
                                      </p:cBhvr>
                                    </p:animEffect>
                                    <p:anim calcmode="lin" valueType="num">
                                      <p:cBhvr>
                                        <p:cTn id="59" dur="1000"/>
                                        <p:tgtEl>
                                          <p:spTgt spid="14"/>
                                        </p:tgtEl>
                                        <p:attrNameLst>
                                          <p:attrName>ppt_x</p:attrName>
                                        </p:attrNameLst>
                                      </p:cBhvr>
                                      <p:tavLst>
                                        <p:tav tm="0">
                                          <p:val>
                                            <p:strVal val="ppt_x"/>
                                          </p:val>
                                        </p:tav>
                                        <p:tav tm="100000">
                                          <p:val>
                                            <p:strVal val="ppt_x"/>
                                          </p:val>
                                        </p:tav>
                                      </p:tavLst>
                                    </p:anim>
                                    <p:anim calcmode="lin" valueType="num">
                                      <p:cBhvr>
                                        <p:cTn id="60" dur="1000"/>
                                        <p:tgtEl>
                                          <p:spTgt spid="14"/>
                                        </p:tgtEl>
                                        <p:attrNameLst>
                                          <p:attrName>ppt_y</p:attrName>
                                        </p:attrNameLst>
                                      </p:cBhvr>
                                      <p:tavLst>
                                        <p:tav tm="0">
                                          <p:val>
                                            <p:strVal val="ppt_y"/>
                                          </p:val>
                                        </p:tav>
                                        <p:tav tm="100000">
                                          <p:val>
                                            <p:strVal val="ppt_y+.1"/>
                                          </p:val>
                                        </p:tav>
                                      </p:tavLst>
                                    </p:anim>
                                    <p:set>
                                      <p:cBhvr>
                                        <p:cTn id="61" dur="1" fill="hold">
                                          <p:stCondLst>
                                            <p:cond delay="999"/>
                                          </p:stCondLst>
                                        </p:cTn>
                                        <p:tgtEl>
                                          <p:spTgt spid="14"/>
                                        </p:tgtEl>
                                        <p:attrNameLst>
                                          <p:attrName>style.visibility</p:attrName>
                                        </p:attrNameLst>
                                      </p:cBhvr>
                                      <p:to>
                                        <p:strVal val="hidden"/>
                                      </p:to>
                                    </p:set>
                                  </p:childTnLst>
                                </p:cTn>
                              </p:par>
                            </p:childTnLst>
                          </p:cTn>
                        </p:par>
                        <p:par>
                          <p:cTn id="62" fill="hold">
                            <p:stCondLst>
                              <p:cond delay="1000"/>
                            </p:stCondLst>
                            <p:childTnLst>
                              <p:par>
                                <p:cTn id="63" presetID="31"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1000" fill="hold"/>
                                        <p:tgtEl>
                                          <p:spTgt spid="15"/>
                                        </p:tgtEl>
                                        <p:attrNameLst>
                                          <p:attrName>ppt_w</p:attrName>
                                        </p:attrNameLst>
                                      </p:cBhvr>
                                      <p:tavLst>
                                        <p:tav tm="0">
                                          <p:val>
                                            <p:fltVal val="0"/>
                                          </p:val>
                                        </p:tav>
                                        <p:tav tm="100000">
                                          <p:val>
                                            <p:strVal val="#ppt_w"/>
                                          </p:val>
                                        </p:tav>
                                      </p:tavLst>
                                    </p:anim>
                                    <p:anim calcmode="lin" valueType="num">
                                      <p:cBhvr>
                                        <p:cTn id="66" dur="1000" fill="hold"/>
                                        <p:tgtEl>
                                          <p:spTgt spid="15"/>
                                        </p:tgtEl>
                                        <p:attrNameLst>
                                          <p:attrName>ppt_h</p:attrName>
                                        </p:attrNameLst>
                                      </p:cBhvr>
                                      <p:tavLst>
                                        <p:tav tm="0">
                                          <p:val>
                                            <p:fltVal val="0"/>
                                          </p:val>
                                        </p:tav>
                                        <p:tav tm="100000">
                                          <p:val>
                                            <p:strVal val="#ppt_h"/>
                                          </p:val>
                                        </p:tav>
                                      </p:tavLst>
                                    </p:anim>
                                    <p:anim calcmode="lin" valueType="num">
                                      <p:cBhvr>
                                        <p:cTn id="67" dur="1000" fill="hold"/>
                                        <p:tgtEl>
                                          <p:spTgt spid="15"/>
                                        </p:tgtEl>
                                        <p:attrNameLst>
                                          <p:attrName>style.rotation</p:attrName>
                                        </p:attrNameLst>
                                      </p:cBhvr>
                                      <p:tavLst>
                                        <p:tav tm="0">
                                          <p:val>
                                            <p:fltVal val="90"/>
                                          </p:val>
                                        </p:tav>
                                        <p:tav tm="100000">
                                          <p:val>
                                            <p:fltVal val="0"/>
                                          </p:val>
                                        </p:tav>
                                      </p:tavLst>
                                    </p:anim>
                                    <p:animEffect transition="in" filter="fade">
                                      <p:cBhvr>
                                        <p:cTn id="68" dur="1000"/>
                                        <p:tgtEl>
                                          <p:spTgt spid="15"/>
                                        </p:tgtEl>
                                      </p:cBhvr>
                                    </p:animEffect>
                                  </p:childTnLst>
                                </p:cTn>
                              </p:par>
                              <p:par>
                                <p:cTn id="69" presetID="1" presetClass="mediacall" presetSubtype="0" fill="hold" nodeType="withEffect">
                                  <p:stCondLst>
                                    <p:cond delay="0"/>
                                  </p:stCondLst>
                                  <p:childTnLst>
                                    <p:cmd type="call" cmd="playFrom(0.0)">
                                      <p:cBhvr>
                                        <p:cTn id="70" dur="220108" fill="hold"/>
                                        <p:tgtEl>
                                          <p:spTgt spid="2"/>
                                        </p:tgtEl>
                                      </p:cBhvr>
                                    </p:cmd>
                                  </p:childTnLst>
                                </p:cTn>
                              </p:par>
                            </p:childTnLst>
                          </p:cTn>
                        </p:par>
                      </p:childTnLst>
                    </p:cTn>
                  </p:par>
                  <p:par>
                    <p:cTn id="71" fill="hold">
                      <p:stCondLst>
                        <p:cond delay="indefinite"/>
                      </p:stCondLst>
                      <p:childTnLst>
                        <p:par>
                          <p:cTn id="72" fill="hold">
                            <p:stCondLst>
                              <p:cond delay="0"/>
                            </p:stCondLst>
                            <p:childTnLst>
                              <p:par>
                                <p:cTn id="73" presetID="55" presetClass="exit" presetSubtype="0" fill="hold" grpId="1" nodeType="clickEffect">
                                  <p:stCondLst>
                                    <p:cond delay="0"/>
                                  </p:stCondLst>
                                  <p:childTnLst>
                                    <p:anim calcmode="lin" valueType="num">
                                      <p:cBhvr>
                                        <p:cTn id="74" dur="1000"/>
                                        <p:tgtEl>
                                          <p:spTgt spid="15"/>
                                        </p:tgtEl>
                                        <p:attrNameLst>
                                          <p:attrName>ppt_w</p:attrName>
                                        </p:attrNameLst>
                                      </p:cBhvr>
                                      <p:tavLst>
                                        <p:tav tm="0">
                                          <p:val>
                                            <p:strVal val="ppt_w"/>
                                          </p:val>
                                        </p:tav>
                                        <p:tav tm="100000">
                                          <p:val>
                                            <p:strVal val="ppt_w*0.70"/>
                                          </p:val>
                                        </p:tav>
                                      </p:tavLst>
                                    </p:anim>
                                    <p:anim calcmode="lin" valueType="num">
                                      <p:cBhvr>
                                        <p:cTn id="75" dur="1000"/>
                                        <p:tgtEl>
                                          <p:spTgt spid="15"/>
                                        </p:tgtEl>
                                        <p:attrNameLst>
                                          <p:attrName>ppt_h</p:attrName>
                                        </p:attrNameLst>
                                      </p:cBhvr>
                                      <p:tavLst>
                                        <p:tav tm="0">
                                          <p:val>
                                            <p:strVal val="ppt_h"/>
                                          </p:val>
                                        </p:tav>
                                        <p:tav tm="100000">
                                          <p:val>
                                            <p:strVal val="ppt_h"/>
                                          </p:val>
                                        </p:tav>
                                      </p:tavLst>
                                    </p:anim>
                                    <p:animEffect transition="out" filter="fade">
                                      <p:cBhvr>
                                        <p:cTn id="76" dur="1000"/>
                                        <p:tgtEl>
                                          <p:spTgt spid="15"/>
                                        </p:tgtEl>
                                      </p:cBhvr>
                                    </p:animEffect>
                                    <p:set>
                                      <p:cBhvr>
                                        <p:cTn id="77" dur="1" fill="hold">
                                          <p:stCondLst>
                                            <p:cond delay="999"/>
                                          </p:stCondLst>
                                        </p:cTn>
                                        <p:tgtEl>
                                          <p:spTgt spid="15"/>
                                        </p:tgtEl>
                                        <p:attrNameLst>
                                          <p:attrName>style.visibility</p:attrName>
                                        </p:attrNameLst>
                                      </p:cBhvr>
                                      <p:to>
                                        <p:strVal val="hidden"/>
                                      </p:to>
                                    </p:set>
                                  </p:childTnLst>
                                </p:cTn>
                              </p:par>
                              <p:par>
                                <p:cTn id="78" presetID="10" presetClass="exit" presetSubtype="0" fill="hold" grpId="0" nodeType="withEffect">
                                  <p:stCondLst>
                                    <p:cond delay="0"/>
                                  </p:stCondLst>
                                  <p:childTnLst>
                                    <p:animEffect transition="out" filter="fade">
                                      <p:cBhvr>
                                        <p:cTn id="79" dur="500"/>
                                        <p:tgtEl>
                                          <p:spTgt spid="17"/>
                                        </p:tgtEl>
                                      </p:cBhvr>
                                    </p:animEffect>
                                    <p:set>
                                      <p:cBhvr>
                                        <p:cTn id="80" dur="1" fill="hold">
                                          <p:stCondLst>
                                            <p:cond delay="499"/>
                                          </p:stCondLst>
                                        </p:cTn>
                                        <p:tgtEl>
                                          <p:spTgt spid="17"/>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1500"/>
                                        <p:tgtEl>
                                          <p:spTgt spid="16"/>
                                        </p:tgtEl>
                                      </p:cBhvr>
                                    </p:animEffect>
                                    <p:set>
                                      <p:cBhvr>
                                        <p:cTn id="83" dur="1" fill="hold">
                                          <p:stCondLst>
                                            <p:cond delay="1499"/>
                                          </p:stCondLst>
                                        </p:cTn>
                                        <p:tgtEl>
                                          <p:spTgt spid="16"/>
                                        </p:tgtEl>
                                        <p:attrNameLst>
                                          <p:attrName>style.visibility</p:attrName>
                                        </p:attrNameLst>
                                      </p:cBhvr>
                                      <p:to>
                                        <p:strVal val="hidden"/>
                                      </p:to>
                                    </p:set>
                                  </p:childTnLst>
                                </p:cTn>
                              </p:par>
                              <p:par>
                                <p:cTn id="84" presetID="31" presetClass="entr" presetSubtype="0" fill="hold" nodeType="withEffect">
                                  <p:stCondLst>
                                    <p:cond delay="0"/>
                                  </p:stCondLst>
                                  <p:childTnLst>
                                    <p:set>
                                      <p:cBhvr>
                                        <p:cTn id="85" dur="1" fill="hold">
                                          <p:stCondLst>
                                            <p:cond delay="0"/>
                                          </p:stCondLst>
                                        </p:cTn>
                                        <p:tgtEl>
                                          <p:spTgt spid="8"/>
                                        </p:tgtEl>
                                        <p:attrNameLst>
                                          <p:attrName>style.visibility</p:attrName>
                                        </p:attrNameLst>
                                      </p:cBhvr>
                                      <p:to>
                                        <p:strVal val="visible"/>
                                      </p:to>
                                    </p:set>
                                    <p:anim calcmode="lin" valueType="num">
                                      <p:cBhvr>
                                        <p:cTn id="86" dur="1000" fill="hold"/>
                                        <p:tgtEl>
                                          <p:spTgt spid="8"/>
                                        </p:tgtEl>
                                        <p:attrNameLst>
                                          <p:attrName>ppt_w</p:attrName>
                                        </p:attrNameLst>
                                      </p:cBhvr>
                                      <p:tavLst>
                                        <p:tav tm="0">
                                          <p:val>
                                            <p:fltVal val="0"/>
                                          </p:val>
                                        </p:tav>
                                        <p:tav tm="100000">
                                          <p:val>
                                            <p:strVal val="#ppt_w"/>
                                          </p:val>
                                        </p:tav>
                                      </p:tavLst>
                                    </p:anim>
                                    <p:anim calcmode="lin" valueType="num">
                                      <p:cBhvr>
                                        <p:cTn id="87" dur="1000" fill="hold"/>
                                        <p:tgtEl>
                                          <p:spTgt spid="8"/>
                                        </p:tgtEl>
                                        <p:attrNameLst>
                                          <p:attrName>ppt_h</p:attrName>
                                        </p:attrNameLst>
                                      </p:cBhvr>
                                      <p:tavLst>
                                        <p:tav tm="0">
                                          <p:val>
                                            <p:fltVal val="0"/>
                                          </p:val>
                                        </p:tav>
                                        <p:tav tm="100000">
                                          <p:val>
                                            <p:strVal val="#ppt_h"/>
                                          </p:val>
                                        </p:tav>
                                      </p:tavLst>
                                    </p:anim>
                                    <p:anim calcmode="lin" valueType="num">
                                      <p:cBhvr>
                                        <p:cTn id="88" dur="1000" fill="hold"/>
                                        <p:tgtEl>
                                          <p:spTgt spid="8"/>
                                        </p:tgtEl>
                                        <p:attrNameLst>
                                          <p:attrName>style.rotation</p:attrName>
                                        </p:attrNameLst>
                                      </p:cBhvr>
                                      <p:tavLst>
                                        <p:tav tm="0">
                                          <p:val>
                                            <p:fltVal val="90"/>
                                          </p:val>
                                        </p:tav>
                                        <p:tav tm="100000">
                                          <p:val>
                                            <p:fltVal val="0"/>
                                          </p:val>
                                        </p:tav>
                                      </p:tavLst>
                                    </p:anim>
                                    <p:animEffect transition="in" filter="fade">
                                      <p:cBhvr>
                                        <p:cTn id="89" dur="1000"/>
                                        <p:tgtEl>
                                          <p:spTgt spid="8"/>
                                        </p:tgtEl>
                                      </p:cBhvr>
                                    </p:animEffect>
                                  </p:childTnLst>
                                </p:cTn>
                              </p:par>
                            </p:childTnLst>
                          </p:cTn>
                        </p:par>
                      </p:childTnLst>
                    </p:cTn>
                  </p:par>
                  <p:par>
                    <p:cTn id="90" fill="hold">
                      <p:stCondLst>
                        <p:cond delay="indefinite"/>
                      </p:stCondLst>
                      <p:childTnLst>
                        <p:par>
                          <p:cTn id="91" fill="hold">
                            <p:stCondLst>
                              <p:cond delay="0"/>
                            </p:stCondLst>
                            <p:childTnLst>
                              <p:par>
                                <p:cTn id="92" presetID="42" presetClass="exit" presetSubtype="0" fill="hold" nodeType="clickEffect">
                                  <p:stCondLst>
                                    <p:cond delay="0"/>
                                  </p:stCondLst>
                                  <p:childTnLst>
                                    <p:animEffect transition="out" filter="fade">
                                      <p:cBhvr>
                                        <p:cTn id="93" dur="1000"/>
                                        <p:tgtEl>
                                          <p:spTgt spid="8"/>
                                        </p:tgtEl>
                                      </p:cBhvr>
                                    </p:animEffect>
                                    <p:anim calcmode="lin" valueType="num">
                                      <p:cBhvr>
                                        <p:cTn id="94" dur="1000"/>
                                        <p:tgtEl>
                                          <p:spTgt spid="8"/>
                                        </p:tgtEl>
                                        <p:attrNameLst>
                                          <p:attrName>ppt_x</p:attrName>
                                        </p:attrNameLst>
                                      </p:cBhvr>
                                      <p:tavLst>
                                        <p:tav tm="0">
                                          <p:val>
                                            <p:strVal val="ppt_x"/>
                                          </p:val>
                                        </p:tav>
                                        <p:tav tm="100000">
                                          <p:val>
                                            <p:strVal val="ppt_x"/>
                                          </p:val>
                                        </p:tav>
                                      </p:tavLst>
                                    </p:anim>
                                    <p:anim calcmode="lin" valueType="num">
                                      <p:cBhvr>
                                        <p:cTn id="95" dur="1000"/>
                                        <p:tgtEl>
                                          <p:spTgt spid="8"/>
                                        </p:tgtEl>
                                        <p:attrNameLst>
                                          <p:attrName>ppt_y</p:attrName>
                                        </p:attrNameLst>
                                      </p:cBhvr>
                                      <p:tavLst>
                                        <p:tav tm="0">
                                          <p:val>
                                            <p:strVal val="ppt_y"/>
                                          </p:val>
                                        </p:tav>
                                        <p:tav tm="100000">
                                          <p:val>
                                            <p:strVal val="ppt_y+.1"/>
                                          </p:val>
                                        </p:tav>
                                      </p:tavLst>
                                    </p:anim>
                                    <p:set>
                                      <p:cBhvr>
                                        <p:cTn id="96" dur="1" fill="hold">
                                          <p:stCondLst>
                                            <p:cond delay="999"/>
                                          </p:stCondLst>
                                        </p:cTn>
                                        <p:tgtEl>
                                          <p:spTgt spid="8"/>
                                        </p:tgtEl>
                                        <p:attrNameLst>
                                          <p:attrName>style.visibility</p:attrName>
                                        </p:attrNameLst>
                                      </p:cBhvr>
                                      <p:to>
                                        <p:strVal val="hidden"/>
                                      </p:to>
                                    </p:set>
                                  </p:childTnLst>
                                </p:cTn>
                              </p:par>
                              <p:par>
                                <p:cTn id="97" presetID="31" presetClass="entr" presetSubtype="0" fill="hold" nodeType="withEffect">
                                  <p:stCondLst>
                                    <p:cond delay="0"/>
                                  </p:stCondLst>
                                  <p:childTnLst>
                                    <p:set>
                                      <p:cBhvr>
                                        <p:cTn id="98" dur="1" fill="hold">
                                          <p:stCondLst>
                                            <p:cond delay="0"/>
                                          </p:stCondLst>
                                        </p:cTn>
                                        <p:tgtEl>
                                          <p:spTgt spid="13"/>
                                        </p:tgtEl>
                                        <p:attrNameLst>
                                          <p:attrName>style.visibility</p:attrName>
                                        </p:attrNameLst>
                                      </p:cBhvr>
                                      <p:to>
                                        <p:strVal val="visible"/>
                                      </p:to>
                                    </p:set>
                                    <p:anim calcmode="lin" valueType="num">
                                      <p:cBhvr>
                                        <p:cTn id="99" dur="1000" fill="hold"/>
                                        <p:tgtEl>
                                          <p:spTgt spid="13"/>
                                        </p:tgtEl>
                                        <p:attrNameLst>
                                          <p:attrName>ppt_w</p:attrName>
                                        </p:attrNameLst>
                                      </p:cBhvr>
                                      <p:tavLst>
                                        <p:tav tm="0">
                                          <p:val>
                                            <p:fltVal val="0"/>
                                          </p:val>
                                        </p:tav>
                                        <p:tav tm="100000">
                                          <p:val>
                                            <p:strVal val="#ppt_w"/>
                                          </p:val>
                                        </p:tav>
                                      </p:tavLst>
                                    </p:anim>
                                    <p:anim calcmode="lin" valueType="num">
                                      <p:cBhvr>
                                        <p:cTn id="100" dur="1000" fill="hold"/>
                                        <p:tgtEl>
                                          <p:spTgt spid="13"/>
                                        </p:tgtEl>
                                        <p:attrNameLst>
                                          <p:attrName>ppt_h</p:attrName>
                                        </p:attrNameLst>
                                      </p:cBhvr>
                                      <p:tavLst>
                                        <p:tav tm="0">
                                          <p:val>
                                            <p:fltVal val="0"/>
                                          </p:val>
                                        </p:tav>
                                        <p:tav tm="100000">
                                          <p:val>
                                            <p:strVal val="#ppt_h"/>
                                          </p:val>
                                        </p:tav>
                                      </p:tavLst>
                                    </p:anim>
                                    <p:anim calcmode="lin" valueType="num">
                                      <p:cBhvr>
                                        <p:cTn id="101" dur="1000" fill="hold"/>
                                        <p:tgtEl>
                                          <p:spTgt spid="13"/>
                                        </p:tgtEl>
                                        <p:attrNameLst>
                                          <p:attrName>style.rotation</p:attrName>
                                        </p:attrNameLst>
                                      </p:cBhvr>
                                      <p:tavLst>
                                        <p:tav tm="0">
                                          <p:val>
                                            <p:fltVal val="90"/>
                                          </p:val>
                                        </p:tav>
                                        <p:tav tm="100000">
                                          <p:val>
                                            <p:fltVal val="0"/>
                                          </p:val>
                                        </p:tav>
                                      </p:tavLst>
                                    </p:anim>
                                    <p:animEffect transition="in" filter="fade">
                                      <p:cBhvr>
                                        <p:cTn id="102" dur="1000"/>
                                        <p:tgtEl>
                                          <p:spTgt spid="13"/>
                                        </p:tgtEl>
                                      </p:cBhvr>
                                    </p:animEffect>
                                  </p:childTnLst>
                                </p:cTn>
                              </p:par>
                            </p:childTnLst>
                          </p:cTn>
                        </p:par>
                      </p:childTnLst>
                    </p:cTn>
                  </p:par>
                  <p:par>
                    <p:cTn id="103" fill="hold">
                      <p:stCondLst>
                        <p:cond delay="indefinite"/>
                      </p:stCondLst>
                      <p:childTnLst>
                        <p:par>
                          <p:cTn id="104" fill="hold">
                            <p:stCondLst>
                              <p:cond delay="0"/>
                            </p:stCondLst>
                            <p:childTnLst>
                              <p:par>
                                <p:cTn id="105" presetID="42" presetClass="exit" presetSubtype="0" fill="hold" nodeType="clickEffect">
                                  <p:stCondLst>
                                    <p:cond delay="0"/>
                                  </p:stCondLst>
                                  <p:childTnLst>
                                    <p:animEffect transition="out" filter="fade">
                                      <p:cBhvr>
                                        <p:cTn id="106" dur="1000"/>
                                        <p:tgtEl>
                                          <p:spTgt spid="13"/>
                                        </p:tgtEl>
                                      </p:cBhvr>
                                    </p:animEffect>
                                    <p:anim calcmode="lin" valueType="num">
                                      <p:cBhvr>
                                        <p:cTn id="107" dur="1000"/>
                                        <p:tgtEl>
                                          <p:spTgt spid="13"/>
                                        </p:tgtEl>
                                        <p:attrNameLst>
                                          <p:attrName>ppt_x</p:attrName>
                                        </p:attrNameLst>
                                      </p:cBhvr>
                                      <p:tavLst>
                                        <p:tav tm="0">
                                          <p:val>
                                            <p:strVal val="ppt_x"/>
                                          </p:val>
                                        </p:tav>
                                        <p:tav tm="100000">
                                          <p:val>
                                            <p:strVal val="ppt_x"/>
                                          </p:val>
                                        </p:tav>
                                      </p:tavLst>
                                    </p:anim>
                                    <p:anim calcmode="lin" valueType="num">
                                      <p:cBhvr>
                                        <p:cTn id="108" dur="1000"/>
                                        <p:tgtEl>
                                          <p:spTgt spid="13"/>
                                        </p:tgtEl>
                                        <p:attrNameLst>
                                          <p:attrName>ppt_y</p:attrName>
                                        </p:attrNameLst>
                                      </p:cBhvr>
                                      <p:tavLst>
                                        <p:tav tm="0">
                                          <p:val>
                                            <p:strVal val="ppt_y"/>
                                          </p:val>
                                        </p:tav>
                                        <p:tav tm="100000">
                                          <p:val>
                                            <p:strVal val="ppt_y+.1"/>
                                          </p:val>
                                        </p:tav>
                                      </p:tavLst>
                                    </p:anim>
                                    <p:set>
                                      <p:cBhvr>
                                        <p:cTn id="109" dur="1" fill="hold">
                                          <p:stCondLst>
                                            <p:cond delay="999"/>
                                          </p:stCondLst>
                                        </p:cTn>
                                        <p:tgtEl>
                                          <p:spTgt spid="13"/>
                                        </p:tgtEl>
                                        <p:attrNameLst>
                                          <p:attrName>style.visibility</p:attrName>
                                        </p:attrNameLst>
                                      </p:cBhvr>
                                      <p:to>
                                        <p:strVal val="hidden"/>
                                      </p:to>
                                    </p:set>
                                  </p:childTnLst>
                                </p:cTn>
                              </p:par>
                              <p:par>
                                <p:cTn id="110" presetID="31" presetClass="entr" presetSubtype="0" fill="hold" nodeType="withEffect">
                                  <p:stCondLst>
                                    <p:cond delay="0"/>
                                  </p:stCondLst>
                                  <p:childTnLst>
                                    <p:set>
                                      <p:cBhvr>
                                        <p:cTn id="111" dur="1" fill="hold">
                                          <p:stCondLst>
                                            <p:cond delay="0"/>
                                          </p:stCondLst>
                                        </p:cTn>
                                        <p:tgtEl>
                                          <p:spTgt spid="12"/>
                                        </p:tgtEl>
                                        <p:attrNameLst>
                                          <p:attrName>style.visibility</p:attrName>
                                        </p:attrNameLst>
                                      </p:cBhvr>
                                      <p:to>
                                        <p:strVal val="visible"/>
                                      </p:to>
                                    </p:set>
                                    <p:anim calcmode="lin" valueType="num">
                                      <p:cBhvr>
                                        <p:cTn id="112" dur="1000" fill="hold"/>
                                        <p:tgtEl>
                                          <p:spTgt spid="12"/>
                                        </p:tgtEl>
                                        <p:attrNameLst>
                                          <p:attrName>ppt_w</p:attrName>
                                        </p:attrNameLst>
                                      </p:cBhvr>
                                      <p:tavLst>
                                        <p:tav tm="0">
                                          <p:val>
                                            <p:fltVal val="0"/>
                                          </p:val>
                                        </p:tav>
                                        <p:tav tm="100000">
                                          <p:val>
                                            <p:strVal val="#ppt_w"/>
                                          </p:val>
                                        </p:tav>
                                      </p:tavLst>
                                    </p:anim>
                                    <p:anim calcmode="lin" valueType="num">
                                      <p:cBhvr>
                                        <p:cTn id="113" dur="1000" fill="hold"/>
                                        <p:tgtEl>
                                          <p:spTgt spid="12"/>
                                        </p:tgtEl>
                                        <p:attrNameLst>
                                          <p:attrName>ppt_h</p:attrName>
                                        </p:attrNameLst>
                                      </p:cBhvr>
                                      <p:tavLst>
                                        <p:tav tm="0">
                                          <p:val>
                                            <p:fltVal val="0"/>
                                          </p:val>
                                        </p:tav>
                                        <p:tav tm="100000">
                                          <p:val>
                                            <p:strVal val="#ppt_h"/>
                                          </p:val>
                                        </p:tav>
                                      </p:tavLst>
                                    </p:anim>
                                    <p:anim calcmode="lin" valueType="num">
                                      <p:cBhvr>
                                        <p:cTn id="114" dur="1000" fill="hold"/>
                                        <p:tgtEl>
                                          <p:spTgt spid="12"/>
                                        </p:tgtEl>
                                        <p:attrNameLst>
                                          <p:attrName>style.rotation</p:attrName>
                                        </p:attrNameLst>
                                      </p:cBhvr>
                                      <p:tavLst>
                                        <p:tav tm="0">
                                          <p:val>
                                            <p:fltVal val="90"/>
                                          </p:val>
                                        </p:tav>
                                        <p:tav tm="100000">
                                          <p:val>
                                            <p:fltVal val="0"/>
                                          </p:val>
                                        </p:tav>
                                      </p:tavLst>
                                    </p:anim>
                                    <p:animEffect transition="in" filter="fade">
                                      <p:cBhvr>
                                        <p:cTn id="115" dur="1000"/>
                                        <p:tgtEl>
                                          <p:spTgt spid="12"/>
                                        </p:tgtEl>
                                      </p:cBhvr>
                                    </p:animEffect>
                                  </p:childTnLst>
                                </p:cTn>
                              </p:par>
                            </p:childTnLst>
                          </p:cTn>
                        </p:par>
                      </p:childTnLst>
                    </p:cTn>
                  </p:par>
                  <p:par>
                    <p:cTn id="116" fill="hold">
                      <p:stCondLst>
                        <p:cond delay="indefinite"/>
                      </p:stCondLst>
                      <p:childTnLst>
                        <p:par>
                          <p:cTn id="117" fill="hold">
                            <p:stCondLst>
                              <p:cond delay="0"/>
                            </p:stCondLst>
                            <p:childTnLst>
                              <p:par>
                                <p:cTn id="118" presetID="42" presetClass="exit" presetSubtype="0" fill="hold" nodeType="clickEffect">
                                  <p:stCondLst>
                                    <p:cond delay="0"/>
                                  </p:stCondLst>
                                  <p:childTnLst>
                                    <p:animEffect transition="out" filter="fade">
                                      <p:cBhvr>
                                        <p:cTn id="119" dur="1000"/>
                                        <p:tgtEl>
                                          <p:spTgt spid="12"/>
                                        </p:tgtEl>
                                      </p:cBhvr>
                                    </p:animEffect>
                                    <p:anim calcmode="lin" valueType="num">
                                      <p:cBhvr>
                                        <p:cTn id="120" dur="1000"/>
                                        <p:tgtEl>
                                          <p:spTgt spid="12"/>
                                        </p:tgtEl>
                                        <p:attrNameLst>
                                          <p:attrName>ppt_x</p:attrName>
                                        </p:attrNameLst>
                                      </p:cBhvr>
                                      <p:tavLst>
                                        <p:tav tm="0">
                                          <p:val>
                                            <p:strVal val="ppt_x"/>
                                          </p:val>
                                        </p:tav>
                                        <p:tav tm="100000">
                                          <p:val>
                                            <p:strVal val="ppt_x"/>
                                          </p:val>
                                        </p:tav>
                                      </p:tavLst>
                                    </p:anim>
                                    <p:anim calcmode="lin" valueType="num">
                                      <p:cBhvr>
                                        <p:cTn id="121" dur="1000"/>
                                        <p:tgtEl>
                                          <p:spTgt spid="12"/>
                                        </p:tgtEl>
                                        <p:attrNameLst>
                                          <p:attrName>ppt_y</p:attrName>
                                        </p:attrNameLst>
                                      </p:cBhvr>
                                      <p:tavLst>
                                        <p:tav tm="0">
                                          <p:val>
                                            <p:strVal val="ppt_y"/>
                                          </p:val>
                                        </p:tav>
                                        <p:tav tm="100000">
                                          <p:val>
                                            <p:strVal val="ppt_y+.1"/>
                                          </p:val>
                                        </p:tav>
                                      </p:tavLst>
                                    </p:anim>
                                    <p:set>
                                      <p:cBhvr>
                                        <p:cTn id="122" dur="1" fill="hold">
                                          <p:stCondLst>
                                            <p:cond delay="999"/>
                                          </p:stCondLst>
                                        </p:cTn>
                                        <p:tgtEl>
                                          <p:spTgt spid="12"/>
                                        </p:tgtEl>
                                        <p:attrNameLst>
                                          <p:attrName>style.visibility</p:attrName>
                                        </p:attrNameLst>
                                      </p:cBhvr>
                                      <p:to>
                                        <p:strVal val="hidden"/>
                                      </p:to>
                                    </p:set>
                                  </p:childTnLst>
                                </p:cTn>
                              </p:par>
                              <p:par>
                                <p:cTn id="123" presetID="31" presetClass="entr" presetSubtype="0" fill="hold" nodeType="withEffect">
                                  <p:stCondLst>
                                    <p:cond delay="0"/>
                                  </p:stCondLst>
                                  <p:childTnLst>
                                    <p:set>
                                      <p:cBhvr>
                                        <p:cTn id="124" dur="1" fill="hold">
                                          <p:stCondLst>
                                            <p:cond delay="0"/>
                                          </p:stCondLst>
                                        </p:cTn>
                                        <p:tgtEl>
                                          <p:spTgt spid="11"/>
                                        </p:tgtEl>
                                        <p:attrNameLst>
                                          <p:attrName>style.visibility</p:attrName>
                                        </p:attrNameLst>
                                      </p:cBhvr>
                                      <p:to>
                                        <p:strVal val="visible"/>
                                      </p:to>
                                    </p:set>
                                    <p:anim calcmode="lin" valueType="num">
                                      <p:cBhvr>
                                        <p:cTn id="125" dur="1000" fill="hold"/>
                                        <p:tgtEl>
                                          <p:spTgt spid="11"/>
                                        </p:tgtEl>
                                        <p:attrNameLst>
                                          <p:attrName>ppt_w</p:attrName>
                                        </p:attrNameLst>
                                      </p:cBhvr>
                                      <p:tavLst>
                                        <p:tav tm="0">
                                          <p:val>
                                            <p:fltVal val="0"/>
                                          </p:val>
                                        </p:tav>
                                        <p:tav tm="100000">
                                          <p:val>
                                            <p:strVal val="#ppt_w"/>
                                          </p:val>
                                        </p:tav>
                                      </p:tavLst>
                                    </p:anim>
                                    <p:anim calcmode="lin" valueType="num">
                                      <p:cBhvr>
                                        <p:cTn id="126" dur="1000" fill="hold"/>
                                        <p:tgtEl>
                                          <p:spTgt spid="11"/>
                                        </p:tgtEl>
                                        <p:attrNameLst>
                                          <p:attrName>ppt_h</p:attrName>
                                        </p:attrNameLst>
                                      </p:cBhvr>
                                      <p:tavLst>
                                        <p:tav tm="0">
                                          <p:val>
                                            <p:fltVal val="0"/>
                                          </p:val>
                                        </p:tav>
                                        <p:tav tm="100000">
                                          <p:val>
                                            <p:strVal val="#ppt_h"/>
                                          </p:val>
                                        </p:tav>
                                      </p:tavLst>
                                    </p:anim>
                                    <p:anim calcmode="lin" valueType="num">
                                      <p:cBhvr>
                                        <p:cTn id="127" dur="1000" fill="hold"/>
                                        <p:tgtEl>
                                          <p:spTgt spid="11"/>
                                        </p:tgtEl>
                                        <p:attrNameLst>
                                          <p:attrName>style.rotation</p:attrName>
                                        </p:attrNameLst>
                                      </p:cBhvr>
                                      <p:tavLst>
                                        <p:tav tm="0">
                                          <p:val>
                                            <p:fltVal val="90"/>
                                          </p:val>
                                        </p:tav>
                                        <p:tav tm="100000">
                                          <p:val>
                                            <p:fltVal val="0"/>
                                          </p:val>
                                        </p:tav>
                                      </p:tavLst>
                                    </p:anim>
                                    <p:animEffect transition="in" filter="fade">
                                      <p:cBhvr>
                                        <p:cTn id="128" dur="1000"/>
                                        <p:tgtEl>
                                          <p:spTgt spid="11"/>
                                        </p:tgtEl>
                                      </p:cBhvr>
                                    </p:animEffect>
                                  </p:childTnLst>
                                </p:cTn>
                              </p:par>
                            </p:childTnLst>
                          </p:cTn>
                        </p:par>
                      </p:childTnLst>
                    </p:cTn>
                  </p:par>
                  <p:par>
                    <p:cTn id="129" fill="hold">
                      <p:stCondLst>
                        <p:cond delay="indefinite"/>
                      </p:stCondLst>
                      <p:childTnLst>
                        <p:par>
                          <p:cTn id="130" fill="hold">
                            <p:stCondLst>
                              <p:cond delay="0"/>
                            </p:stCondLst>
                            <p:childTnLst>
                              <p:par>
                                <p:cTn id="131" presetID="42" presetClass="exit" presetSubtype="0" fill="hold" nodeType="clickEffect">
                                  <p:stCondLst>
                                    <p:cond delay="0"/>
                                  </p:stCondLst>
                                  <p:childTnLst>
                                    <p:animEffect transition="out" filter="fade">
                                      <p:cBhvr>
                                        <p:cTn id="132" dur="1000"/>
                                        <p:tgtEl>
                                          <p:spTgt spid="11"/>
                                        </p:tgtEl>
                                      </p:cBhvr>
                                    </p:animEffect>
                                    <p:anim calcmode="lin" valueType="num">
                                      <p:cBhvr>
                                        <p:cTn id="133" dur="1000"/>
                                        <p:tgtEl>
                                          <p:spTgt spid="11"/>
                                        </p:tgtEl>
                                        <p:attrNameLst>
                                          <p:attrName>ppt_x</p:attrName>
                                        </p:attrNameLst>
                                      </p:cBhvr>
                                      <p:tavLst>
                                        <p:tav tm="0">
                                          <p:val>
                                            <p:strVal val="ppt_x"/>
                                          </p:val>
                                        </p:tav>
                                        <p:tav tm="100000">
                                          <p:val>
                                            <p:strVal val="ppt_x"/>
                                          </p:val>
                                        </p:tav>
                                      </p:tavLst>
                                    </p:anim>
                                    <p:anim calcmode="lin" valueType="num">
                                      <p:cBhvr>
                                        <p:cTn id="134" dur="1000"/>
                                        <p:tgtEl>
                                          <p:spTgt spid="11"/>
                                        </p:tgtEl>
                                        <p:attrNameLst>
                                          <p:attrName>ppt_y</p:attrName>
                                        </p:attrNameLst>
                                      </p:cBhvr>
                                      <p:tavLst>
                                        <p:tav tm="0">
                                          <p:val>
                                            <p:strVal val="ppt_y"/>
                                          </p:val>
                                        </p:tav>
                                        <p:tav tm="100000">
                                          <p:val>
                                            <p:strVal val="ppt_y+.1"/>
                                          </p:val>
                                        </p:tav>
                                      </p:tavLst>
                                    </p:anim>
                                    <p:set>
                                      <p:cBhvr>
                                        <p:cTn id="135" dur="1" fill="hold">
                                          <p:stCondLst>
                                            <p:cond delay="999"/>
                                          </p:stCondLst>
                                        </p:cTn>
                                        <p:tgtEl>
                                          <p:spTgt spid="11"/>
                                        </p:tgtEl>
                                        <p:attrNameLst>
                                          <p:attrName>style.visibility</p:attrName>
                                        </p:attrNameLst>
                                      </p:cBhvr>
                                      <p:to>
                                        <p:strVal val="hidden"/>
                                      </p:to>
                                    </p:set>
                                  </p:childTnLst>
                                </p:cTn>
                              </p:par>
                              <p:par>
                                <p:cTn id="136" presetID="31" presetClass="entr" presetSubtype="0" fill="hold" nodeType="withEffect">
                                  <p:stCondLst>
                                    <p:cond delay="0"/>
                                  </p:stCondLst>
                                  <p:childTnLst>
                                    <p:set>
                                      <p:cBhvr>
                                        <p:cTn id="137" dur="1" fill="hold">
                                          <p:stCondLst>
                                            <p:cond delay="0"/>
                                          </p:stCondLst>
                                        </p:cTn>
                                        <p:tgtEl>
                                          <p:spTgt spid="10"/>
                                        </p:tgtEl>
                                        <p:attrNameLst>
                                          <p:attrName>style.visibility</p:attrName>
                                        </p:attrNameLst>
                                      </p:cBhvr>
                                      <p:to>
                                        <p:strVal val="visible"/>
                                      </p:to>
                                    </p:set>
                                    <p:anim calcmode="lin" valueType="num">
                                      <p:cBhvr>
                                        <p:cTn id="138" dur="1000" fill="hold"/>
                                        <p:tgtEl>
                                          <p:spTgt spid="10"/>
                                        </p:tgtEl>
                                        <p:attrNameLst>
                                          <p:attrName>ppt_w</p:attrName>
                                        </p:attrNameLst>
                                      </p:cBhvr>
                                      <p:tavLst>
                                        <p:tav tm="0">
                                          <p:val>
                                            <p:fltVal val="0"/>
                                          </p:val>
                                        </p:tav>
                                        <p:tav tm="100000">
                                          <p:val>
                                            <p:strVal val="#ppt_w"/>
                                          </p:val>
                                        </p:tav>
                                      </p:tavLst>
                                    </p:anim>
                                    <p:anim calcmode="lin" valueType="num">
                                      <p:cBhvr>
                                        <p:cTn id="139" dur="1000" fill="hold"/>
                                        <p:tgtEl>
                                          <p:spTgt spid="10"/>
                                        </p:tgtEl>
                                        <p:attrNameLst>
                                          <p:attrName>ppt_h</p:attrName>
                                        </p:attrNameLst>
                                      </p:cBhvr>
                                      <p:tavLst>
                                        <p:tav tm="0">
                                          <p:val>
                                            <p:fltVal val="0"/>
                                          </p:val>
                                        </p:tav>
                                        <p:tav tm="100000">
                                          <p:val>
                                            <p:strVal val="#ppt_h"/>
                                          </p:val>
                                        </p:tav>
                                      </p:tavLst>
                                    </p:anim>
                                    <p:anim calcmode="lin" valueType="num">
                                      <p:cBhvr>
                                        <p:cTn id="140" dur="1000" fill="hold"/>
                                        <p:tgtEl>
                                          <p:spTgt spid="10"/>
                                        </p:tgtEl>
                                        <p:attrNameLst>
                                          <p:attrName>style.rotation</p:attrName>
                                        </p:attrNameLst>
                                      </p:cBhvr>
                                      <p:tavLst>
                                        <p:tav tm="0">
                                          <p:val>
                                            <p:fltVal val="90"/>
                                          </p:val>
                                        </p:tav>
                                        <p:tav tm="100000">
                                          <p:val>
                                            <p:fltVal val="0"/>
                                          </p:val>
                                        </p:tav>
                                      </p:tavLst>
                                    </p:anim>
                                    <p:animEffect transition="in" filter="fade">
                                      <p:cBhvr>
                                        <p:cTn id="141" dur="1000"/>
                                        <p:tgtEl>
                                          <p:spTgt spid="10"/>
                                        </p:tgtEl>
                                      </p:cBhvr>
                                    </p:animEffect>
                                  </p:childTnLst>
                                </p:cTn>
                              </p:par>
                            </p:childTnLst>
                          </p:cTn>
                        </p:par>
                      </p:childTnLst>
                    </p:cTn>
                  </p:par>
                  <p:par>
                    <p:cTn id="142" fill="hold">
                      <p:stCondLst>
                        <p:cond delay="indefinite"/>
                      </p:stCondLst>
                      <p:childTnLst>
                        <p:par>
                          <p:cTn id="143" fill="hold">
                            <p:stCondLst>
                              <p:cond delay="0"/>
                            </p:stCondLst>
                            <p:childTnLst>
                              <p:par>
                                <p:cTn id="144" presetID="42" presetClass="exit" presetSubtype="0" fill="hold" nodeType="clickEffect">
                                  <p:stCondLst>
                                    <p:cond delay="0"/>
                                  </p:stCondLst>
                                  <p:childTnLst>
                                    <p:animEffect transition="out" filter="fade">
                                      <p:cBhvr>
                                        <p:cTn id="145" dur="1000"/>
                                        <p:tgtEl>
                                          <p:spTgt spid="10"/>
                                        </p:tgtEl>
                                      </p:cBhvr>
                                    </p:animEffect>
                                    <p:anim calcmode="lin" valueType="num">
                                      <p:cBhvr>
                                        <p:cTn id="146" dur="1000"/>
                                        <p:tgtEl>
                                          <p:spTgt spid="10"/>
                                        </p:tgtEl>
                                        <p:attrNameLst>
                                          <p:attrName>ppt_x</p:attrName>
                                        </p:attrNameLst>
                                      </p:cBhvr>
                                      <p:tavLst>
                                        <p:tav tm="0">
                                          <p:val>
                                            <p:strVal val="ppt_x"/>
                                          </p:val>
                                        </p:tav>
                                        <p:tav tm="100000">
                                          <p:val>
                                            <p:strVal val="ppt_x"/>
                                          </p:val>
                                        </p:tav>
                                      </p:tavLst>
                                    </p:anim>
                                    <p:anim calcmode="lin" valueType="num">
                                      <p:cBhvr>
                                        <p:cTn id="147" dur="1000"/>
                                        <p:tgtEl>
                                          <p:spTgt spid="10"/>
                                        </p:tgtEl>
                                        <p:attrNameLst>
                                          <p:attrName>ppt_y</p:attrName>
                                        </p:attrNameLst>
                                      </p:cBhvr>
                                      <p:tavLst>
                                        <p:tav tm="0">
                                          <p:val>
                                            <p:strVal val="ppt_y"/>
                                          </p:val>
                                        </p:tav>
                                        <p:tav tm="100000">
                                          <p:val>
                                            <p:strVal val="ppt_y+.1"/>
                                          </p:val>
                                        </p:tav>
                                      </p:tavLst>
                                    </p:anim>
                                    <p:set>
                                      <p:cBhvr>
                                        <p:cTn id="148" dur="1" fill="hold">
                                          <p:stCondLst>
                                            <p:cond delay="999"/>
                                          </p:stCondLst>
                                        </p:cTn>
                                        <p:tgtEl>
                                          <p:spTgt spid="10"/>
                                        </p:tgtEl>
                                        <p:attrNameLst>
                                          <p:attrName>style.visibility</p:attrName>
                                        </p:attrNameLst>
                                      </p:cBhvr>
                                      <p:to>
                                        <p:strVal val="hidden"/>
                                      </p:to>
                                    </p:set>
                                  </p:childTnLst>
                                </p:cTn>
                              </p:par>
                              <p:par>
                                <p:cTn id="149" presetID="31" presetClass="entr" presetSubtype="0" fill="hold" nodeType="withEffect">
                                  <p:stCondLst>
                                    <p:cond delay="0"/>
                                  </p:stCondLst>
                                  <p:childTnLst>
                                    <p:set>
                                      <p:cBhvr>
                                        <p:cTn id="150" dur="1" fill="hold">
                                          <p:stCondLst>
                                            <p:cond delay="0"/>
                                          </p:stCondLst>
                                        </p:cTn>
                                        <p:tgtEl>
                                          <p:spTgt spid="9"/>
                                        </p:tgtEl>
                                        <p:attrNameLst>
                                          <p:attrName>style.visibility</p:attrName>
                                        </p:attrNameLst>
                                      </p:cBhvr>
                                      <p:to>
                                        <p:strVal val="visible"/>
                                      </p:to>
                                    </p:set>
                                    <p:anim calcmode="lin" valueType="num">
                                      <p:cBhvr>
                                        <p:cTn id="151" dur="1000" fill="hold"/>
                                        <p:tgtEl>
                                          <p:spTgt spid="9"/>
                                        </p:tgtEl>
                                        <p:attrNameLst>
                                          <p:attrName>ppt_w</p:attrName>
                                        </p:attrNameLst>
                                      </p:cBhvr>
                                      <p:tavLst>
                                        <p:tav tm="0">
                                          <p:val>
                                            <p:fltVal val="0"/>
                                          </p:val>
                                        </p:tav>
                                        <p:tav tm="100000">
                                          <p:val>
                                            <p:strVal val="#ppt_w"/>
                                          </p:val>
                                        </p:tav>
                                      </p:tavLst>
                                    </p:anim>
                                    <p:anim calcmode="lin" valueType="num">
                                      <p:cBhvr>
                                        <p:cTn id="152" dur="1000" fill="hold"/>
                                        <p:tgtEl>
                                          <p:spTgt spid="9"/>
                                        </p:tgtEl>
                                        <p:attrNameLst>
                                          <p:attrName>ppt_h</p:attrName>
                                        </p:attrNameLst>
                                      </p:cBhvr>
                                      <p:tavLst>
                                        <p:tav tm="0">
                                          <p:val>
                                            <p:fltVal val="0"/>
                                          </p:val>
                                        </p:tav>
                                        <p:tav tm="100000">
                                          <p:val>
                                            <p:strVal val="#ppt_h"/>
                                          </p:val>
                                        </p:tav>
                                      </p:tavLst>
                                    </p:anim>
                                    <p:anim calcmode="lin" valueType="num">
                                      <p:cBhvr>
                                        <p:cTn id="153" dur="1000" fill="hold"/>
                                        <p:tgtEl>
                                          <p:spTgt spid="9"/>
                                        </p:tgtEl>
                                        <p:attrNameLst>
                                          <p:attrName>style.rotation</p:attrName>
                                        </p:attrNameLst>
                                      </p:cBhvr>
                                      <p:tavLst>
                                        <p:tav tm="0">
                                          <p:val>
                                            <p:fltVal val="90"/>
                                          </p:val>
                                        </p:tav>
                                        <p:tav tm="100000">
                                          <p:val>
                                            <p:fltVal val="0"/>
                                          </p:val>
                                        </p:tav>
                                      </p:tavLst>
                                    </p:anim>
                                    <p:animEffect transition="in" filter="fade">
                                      <p:cBhvr>
                                        <p:cTn id="154" dur="1000"/>
                                        <p:tgtEl>
                                          <p:spTgt spid="9"/>
                                        </p:tgtEl>
                                      </p:cBhvr>
                                    </p:animEffect>
                                  </p:childTnLst>
                                </p:cTn>
                              </p:par>
                            </p:childTnLst>
                          </p:cTn>
                        </p:par>
                      </p:childTnLst>
                    </p:cTn>
                  </p:par>
                  <p:par>
                    <p:cTn id="155" fill="hold">
                      <p:stCondLst>
                        <p:cond delay="indefinite"/>
                      </p:stCondLst>
                      <p:childTnLst>
                        <p:par>
                          <p:cTn id="156" fill="hold">
                            <p:stCondLst>
                              <p:cond delay="0"/>
                            </p:stCondLst>
                            <p:childTnLst>
                              <p:par>
                                <p:cTn id="157" presetID="42" presetClass="exit" presetSubtype="0" fill="hold" nodeType="clickEffect">
                                  <p:stCondLst>
                                    <p:cond delay="0"/>
                                  </p:stCondLst>
                                  <p:childTnLst>
                                    <p:animEffect transition="out" filter="fade">
                                      <p:cBhvr>
                                        <p:cTn id="158" dur="1000"/>
                                        <p:tgtEl>
                                          <p:spTgt spid="9"/>
                                        </p:tgtEl>
                                      </p:cBhvr>
                                    </p:animEffect>
                                    <p:anim calcmode="lin" valueType="num">
                                      <p:cBhvr>
                                        <p:cTn id="159" dur="1000"/>
                                        <p:tgtEl>
                                          <p:spTgt spid="9"/>
                                        </p:tgtEl>
                                        <p:attrNameLst>
                                          <p:attrName>ppt_x</p:attrName>
                                        </p:attrNameLst>
                                      </p:cBhvr>
                                      <p:tavLst>
                                        <p:tav tm="0">
                                          <p:val>
                                            <p:strVal val="ppt_x"/>
                                          </p:val>
                                        </p:tav>
                                        <p:tav tm="100000">
                                          <p:val>
                                            <p:strVal val="ppt_x"/>
                                          </p:val>
                                        </p:tav>
                                      </p:tavLst>
                                    </p:anim>
                                    <p:anim calcmode="lin" valueType="num">
                                      <p:cBhvr>
                                        <p:cTn id="160" dur="1000"/>
                                        <p:tgtEl>
                                          <p:spTgt spid="9"/>
                                        </p:tgtEl>
                                        <p:attrNameLst>
                                          <p:attrName>ppt_y</p:attrName>
                                        </p:attrNameLst>
                                      </p:cBhvr>
                                      <p:tavLst>
                                        <p:tav tm="0">
                                          <p:val>
                                            <p:strVal val="ppt_y"/>
                                          </p:val>
                                        </p:tav>
                                        <p:tav tm="100000">
                                          <p:val>
                                            <p:strVal val="ppt_y+.1"/>
                                          </p:val>
                                        </p:tav>
                                      </p:tavLst>
                                    </p:anim>
                                    <p:set>
                                      <p:cBhvr>
                                        <p:cTn id="161" dur="1" fill="hold">
                                          <p:stCondLst>
                                            <p:cond delay="999"/>
                                          </p:stCondLst>
                                        </p:cTn>
                                        <p:tgtEl>
                                          <p:spTgt spid="9"/>
                                        </p:tgtEl>
                                        <p:attrNameLst>
                                          <p:attrName>style.visibility</p:attrName>
                                        </p:attrNameLst>
                                      </p:cBhvr>
                                      <p:to>
                                        <p:strVal val="hidden"/>
                                      </p:to>
                                    </p:set>
                                  </p:childTnLst>
                                </p:cTn>
                              </p:par>
                              <p:par>
                                <p:cTn id="162" presetID="31" presetClass="entr" presetSubtype="0" fill="hold" nodeType="withEffect">
                                  <p:stCondLst>
                                    <p:cond delay="0"/>
                                  </p:stCondLst>
                                  <p:childTnLst>
                                    <p:set>
                                      <p:cBhvr>
                                        <p:cTn id="163" dur="1" fill="hold">
                                          <p:stCondLst>
                                            <p:cond delay="0"/>
                                          </p:stCondLst>
                                        </p:cTn>
                                        <p:tgtEl>
                                          <p:spTgt spid="7"/>
                                        </p:tgtEl>
                                        <p:attrNameLst>
                                          <p:attrName>style.visibility</p:attrName>
                                        </p:attrNameLst>
                                      </p:cBhvr>
                                      <p:to>
                                        <p:strVal val="visible"/>
                                      </p:to>
                                    </p:set>
                                    <p:anim calcmode="lin" valueType="num">
                                      <p:cBhvr>
                                        <p:cTn id="164" dur="1000" fill="hold"/>
                                        <p:tgtEl>
                                          <p:spTgt spid="7"/>
                                        </p:tgtEl>
                                        <p:attrNameLst>
                                          <p:attrName>ppt_w</p:attrName>
                                        </p:attrNameLst>
                                      </p:cBhvr>
                                      <p:tavLst>
                                        <p:tav tm="0">
                                          <p:val>
                                            <p:fltVal val="0"/>
                                          </p:val>
                                        </p:tav>
                                        <p:tav tm="100000">
                                          <p:val>
                                            <p:strVal val="#ppt_w"/>
                                          </p:val>
                                        </p:tav>
                                      </p:tavLst>
                                    </p:anim>
                                    <p:anim calcmode="lin" valueType="num">
                                      <p:cBhvr>
                                        <p:cTn id="165" dur="1000" fill="hold"/>
                                        <p:tgtEl>
                                          <p:spTgt spid="7"/>
                                        </p:tgtEl>
                                        <p:attrNameLst>
                                          <p:attrName>ppt_h</p:attrName>
                                        </p:attrNameLst>
                                      </p:cBhvr>
                                      <p:tavLst>
                                        <p:tav tm="0">
                                          <p:val>
                                            <p:fltVal val="0"/>
                                          </p:val>
                                        </p:tav>
                                        <p:tav tm="100000">
                                          <p:val>
                                            <p:strVal val="#ppt_h"/>
                                          </p:val>
                                        </p:tav>
                                      </p:tavLst>
                                    </p:anim>
                                    <p:anim calcmode="lin" valueType="num">
                                      <p:cBhvr>
                                        <p:cTn id="166" dur="1000" fill="hold"/>
                                        <p:tgtEl>
                                          <p:spTgt spid="7"/>
                                        </p:tgtEl>
                                        <p:attrNameLst>
                                          <p:attrName>style.rotation</p:attrName>
                                        </p:attrNameLst>
                                      </p:cBhvr>
                                      <p:tavLst>
                                        <p:tav tm="0">
                                          <p:val>
                                            <p:fltVal val="90"/>
                                          </p:val>
                                        </p:tav>
                                        <p:tav tm="100000">
                                          <p:val>
                                            <p:fltVal val="0"/>
                                          </p:val>
                                        </p:tav>
                                      </p:tavLst>
                                    </p:anim>
                                    <p:animEffect transition="in" filter="fade">
                                      <p:cBhvr>
                                        <p:cTn id="16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168" fill="hold" display="0">
                  <p:stCondLst>
                    <p:cond delay="indefinite"/>
                  </p:stCondLst>
                  <p:endCondLst>
                    <p:cond evt="onStopAudio" delay="0">
                      <p:tgtEl>
                        <p:sldTgt/>
                      </p:tgtEl>
                    </p:cond>
                  </p:endCondLst>
                </p:cTn>
                <p:tgtEl>
                  <p:spTgt spid="2"/>
                </p:tgtEl>
              </p:cMediaNode>
            </p:audio>
            <p:audio>
              <p:cMediaNode vol="80000" showWhenStopped="0">
                <p:cTn id="169"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6" grpId="0" animBg="1"/>
      <p:bldP spid="6" grpId="1" animBg="1"/>
      <p:bldP spid="6" grpId="2" animBg="1"/>
      <p:bldP spid="14" grpId="0" animBg="1"/>
      <p:bldP spid="15" grpId="0"/>
      <p:bldP spid="15" grpId="1"/>
      <p:bldP spid="17" grpId="0" animBg="1"/>
      <p:bldP spid="19" grpId="0" animBg="1"/>
      <p:bldP spid="19" grpId="1"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NewsPrint">
  <a:themeElements>
    <a:clrScheme name="Custom 4">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FFFF00"/>
      </a:hlink>
      <a:folHlink>
        <a:srgbClr val="FFC000"/>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1_Paper">
  <a:themeElements>
    <a:clrScheme name="Custom 24">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FF00"/>
      </a:hlink>
      <a:folHlink>
        <a:srgbClr val="00B05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13286</TotalTime>
  <Words>1117</Words>
  <Application>Microsoft Office PowerPoint</Application>
  <PresentationFormat>On-screen Show (4:3)</PresentationFormat>
  <Paragraphs>201</Paragraphs>
  <Slides>9</Slides>
  <Notes>2</Notes>
  <HiddenSlides>0</HiddenSlides>
  <MMClips>10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9</vt:i4>
      </vt:variant>
    </vt:vector>
  </HeadingPairs>
  <TitlesOfParts>
    <vt:vector size="20" baseType="lpstr">
      <vt:lpstr>Arial</vt:lpstr>
      <vt:lpstr>Tw Cen MT</vt:lpstr>
      <vt:lpstr>Impact</vt:lpstr>
      <vt:lpstr>Wingdings</vt:lpstr>
      <vt:lpstr>Wingdings 2</vt:lpstr>
      <vt:lpstr>Constantia</vt:lpstr>
      <vt:lpstr>Calibri</vt:lpstr>
      <vt:lpstr>Apple Boy BTN</vt:lpstr>
      <vt:lpstr>Times New Roman</vt:lpstr>
      <vt:lpstr>NewsPrint</vt:lpstr>
      <vt:lpstr>1_Paper</vt:lpstr>
      <vt:lpstr>Key Stage 2 History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spider office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Egypt</dc:title>
  <dc:creator>Anthony Robinson</dc:creator>
  <cp:lastModifiedBy>MR ROBINSON</cp:lastModifiedBy>
  <cp:revision>934</cp:revision>
  <dcterms:created xsi:type="dcterms:W3CDTF">2011-03-05T11:47:37Z</dcterms:created>
  <dcterms:modified xsi:type="dcterms:W3CDTF">2020-05-08T12:54:58Z</dcterms:modified>
</cp:coreProperties>
</file>