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973" r:id="rId1"/>
    <p:sldMasterId id="2147483985" r:id="rId2"/>
    <p:sldMasterId id="2147483997" r:id="rId3"/>
    <p:sldMasterId id="2147484009" r:id="rId4"/>
  </p:sldMasterIdLst>
  <p:notesMasterIdLst>
    <p:notesMasterId r:id="rId15"/>
  </p:notesMasterIdLst>
  <p:sldIdLst>
    <p:sldId id="256" r:id="rId5"/>
    <p:sldId id="435" r:id="rId6"/>
    <p:sldId id="266" r:id="rId7"/>
    <p:sldId id="345" r:id="rId8"/>
    <p:sldId id="432" r:id="rId9"/>
    <p:sldId id="427" r:id="rId10"/>
    <p:sldId id="386" r:id="rId11"/>
    <p:sldId id="433" r:id="rId12"/>
    <p:sldId id="431" r:id="rId13"/>
    <p:sldId id="434" r:id="rId14"/>
  </p:sldIdLst>
  <p:sldSz cx="9144000" cy="6858000" type="screen4x3"/>
  <p:notesSz cx="6858000" cy="9144000"/>
  <p:embeddedFontLst>
    <p:embeddedFont>
      <p:font typeface="Tw Cen MT" panose="020B0602020104020603" pitchFamily="34" charset="0"/>
      <p:regular r:id="rId16"/>
      <p:bold r:id="rId17"/>
      <p:italic r:id="rId18"/>
      <p:boldItalic r:id="rId19"/>
    </p:embeddedFont>
    <p:embeddedFont>
      <p:font typeface="Accent SF" pitchFamily="2" charset="0"/>
      <p:regular r:id="rId20"/>
    </p:embeddedFont>
    <p:embeddedFont>
      <p:font typeface="Impact" panose="020B0806030902050204" pitchFamily="34" charset="0"/>
      <p:regular r:id="rId21"/>
    </p:embeddedFont>
    <p:embeddedFont>
      <p:font typeface="Wingdings 2" panose="05020102010507070707" pitchFamily="18" charset="2"/>
      <p:regular r:id="rId22"/>
    </p:embeddedFont>
    <p:embeddedFont>
      <p:font typeface="Aharoni" panose="02010803020104030203" pitchFamily="2" charset="-79"/>
      <p:bold r:id="rId23"/>
    </p:embeddedFont>
    <p:embeddedFont>
      <p:font typeface="Constantia" panose="02030602050306030303" pitchFamily="18" charset="0"/>
      <p:regular r:id="rId24"/>
      <p:bold r:id="rId25"/>
      <p:italic r:id="rId26"/>
      <p:boldItalic r:id="rId27"/>
    </p:embeddedFont>
    <p:embeddedFont>
      <p:font typeface="Arial Black" panose="020B0A04020102020204" pitchFamily="34" charset="0"/>
      <p:bold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Apple Boy BTN" panose="020C0904040107040205" pitchFamily="34" charset="0"/>
      <p:regular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4723"/>
    <a:srgbClr val="FF6565"/>
    <a:srgbClr val="FFFF99"/>
    <a:srgbClr val="FF6325"/>
    <a:srgbClr val="C6F3A7"/>
    <a:srgbClr val="55DA26"/>
    <a:srgbClr val="FF9900"/>
    <a:srgbClr val="CC9900"/>
    <a:srgbClr val="C08E00"/>
    <a:srgbClr val="AC7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533" autoAdjust="0"/>
  </p:normalViewPr>
  <p:slideViewPr>
    <p:cSldViewPr>
      <p:cViewPr>
        <p:scale>
          <a:sx n="60" d="100"/>
          <a:sy n="60" d="100"/>
        </p:scale>
        <p:origin x="-3084" y="-15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99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6.fntdata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viewProps" Target="viewProps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image" Target="../media/image45.png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jpg"/><Relationship Id="rId1" Type="http://schemas.openxmlformats.org/officeDocument/2006/relationships/image" Target="../media/image66.jpg"/><Relationship Id="rId4" Type="http://schemas.openxmlformats.org/officeDocument/2006/relationships/image" Target="../media/image69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image" Target="../media/image45.png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jpg"/><Relationship Id="rId1" Type="http://schemas.openxmlformats.org/officeDocument/2006/relationships/image" Target="../media/image66.jpg"/><Relationship Id="rId4" Type="http://schemas.openxmlformats.org/officeDocument/2006/relationships/image" Target="../media/image69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9A3629-EE60-4142-AA63-B5CE6601AA01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420DB4E-1CA1-4E27-A43C-CB3834354821}">
      <dgm:prSet phldrT="[Text]"/>
      <dgm:spPr/>
      <dgm:t>
        <a:bodyPr/>
        <a:lstStyle/>
        <a:p>
          <a:r>
            <a:rPr lang="en-GB" b="0" dirty="0" smtClean="0">
              <a:latin typeface="Tw Cen MT" panose="020B0602020104020603" pitchFamily="34" charset="0"/>
            </a:rPr>
            <a:t>Why did the Anglo-Saxons come to England?</a:t>
          </a:r>
          <a:endParaRPr lang="en-GB" b="0" dirty="0">
            <a:latin typeface="Tw Cen MT" panose="020B0602020104020603" pitchFamily="34" charset="0"/>
          </a:endParaRPr>
        </a:p>
      </dgm:t>
    </dgm:pt>
    <dgm:pt modelId="{E2ADA516-FC65-402F-8D5A-2A60552493A3}" type="parTrans" cxnId="{B7222D4B-DFCE-4601-BC54-A8FA63347A42}">
      <dgm:prSet/>
      <dgm:spPr/>
      <dgm:t>
        <a:bodyPr/>
        <a:lstStyle/>
        <a:p>
          <a:endParaRPr lang="en-GB">
            <a:latin typeface="Tw Cen MT" panose="020B0602020104020603" pitchFamily="34" charset="0"/>
          </a:endParaRPr>
        </a:p>
      </dgm:t>
    </dgm:pt>
    <dgm:pt modelId="{766AC3EA-1C9D-41BC-9B74-F95962906F27}" type="sibTrans" cxnId="{B7222D4B-DFCE-4601-BC54-A8FA63347A42}">
      <dgm:prSet/>
      <dgm:spPr/>
      <dgm:t>
        <a:bodyPr/>
        <a:lstStyle/>
        <a:p>
          <a:endParaRPr lang="en-GB">
            <a:latin typeface="Tw Cen MT" panose="020B0602020104020603" pitchFamily="34" charset="0"/>
          </a:endParaRPr>
        </a:p>
      </dgm:t>
    </dgm:pt>
    <dgm:pt modelId="{AF8F1284-0A54-4500-BDB2-EE2ACCCD42BF}">
      <dgm:prSet phldrT="[Text]"/>
      <dgm:spPr/>
      <dgm:t>
        <a:bodyPr/>
        <a:lstStyle/>
        <a:p>
          <a:r>
            <a:rPr lang="en-GB" dirty="0" smtClean="0">
              <a:latin typeface="Tw Cen MT" panose="020B0602020104020603" pitchFamily="34" charset="0"/>
            </a:rPr>
            <a:t>They came to help the leader of the Celts.</a:t>
          </a:r>
          <a:endParaRPr lang="en-GB" dirty="0">
            <a:latin typeface="Tw Cen MT" panose="020B0602020104020603" pitchFamily="34" charset="0"/>
          </a:endParaRPr>
        </a:p>
      </dgm:t>
    </dgm:pt>
    <dgm:pt modelId="{9317A839-CB3C-43AB-988C-9E48E3C439D6}" type="parTrans" cxnId="{640CC63E-CC8F-412D-BC43-EB54B6246FDD}">
      <dgm:prSet/>
      <dgm:spPr/>
      <dgm:t>
        <a:bodyPr/>
        <a:lstStyle/>
        <a:p>
          <a:endParaRPr lang="en-GB">
            <a:latin typeface="Tw Cen MT" panose="020B0602020104020603" pitchFamily="34" charset="0"/>
          </a:endParaRPr>
        </a:p>
      </dgm:t>
    </dgm:pt>
    <dgm:pt modelId="{F7AE5FCE-EBE2-4780-A171-40004FB7172E}" type="sibTrans" cxnId="{640CC63E-CC8F-412D-BC43-EB54B6246FDD}">
      <dgm:prSet/>
      <dgm:spPr/>
      <dgm:t>
        <a:bodyPr/>
        <a:lstStyle/>
        <a:p>
          <a:endParaRPr lang="en-GB">
            <a:latin typeface="Tw Cen MT" panose="020B0602020104020603" pitchFamily="34" charset="0"/>
          </a:endParaRPr>
        </a:p>
      </dgm:t>
    </dgm:pt>
    <dgm:pt modelId="{2AD44AA2-76A3-449D-8209-0A52E5336CD3}">
      <dgm:prSet phldrT="[Text]"/>
      <dgm:spPr/>
      <dgm:t>
        <a:bodyPr/>
        <a:lstStyle/>
        <a:p>
          <a:r>
            <a:rPr lang="en-GB" dirty="0" smtClean="0">
              <a:latin typeface="Tw Cen MT" panose="020B0602020104020603" pitchFamily="34" charset="0"/>
            </a:rPr>
            <a:t>The land in Germany and Denmark was not good for farming.</a:t>
          </a:r>
          <a:endParaRPr lang="en-GB" dirty="0">
            <a:latin typeface="Tw Cen MT" panose="020B0602020104020603" pitchFamily="34" charset="0"/>
          </a:endParaRPr>
        </a:p>
      </dgm:t>
    </dgm:pt>
    <dgm:pt modelId="{1B9611F2-8C0A-4547-9B15-9A2945C20DD0}" type="parTrans" cxnId="{EFA07A31-9CEA-4DFF-B2B4-E3EB70D1C7C7}">
      <dgm:prSet/>
      <dgm:spPr/>
      <dgm:t>
        <a:bodyPr/>
        <a:lstStyle/>
        <a:p>
          <a:endParaRPr lang="en-GB">
            <a:latin typeface="Tw Cen MT" panose="020B0602020104020603" pitchFamily="34" charset="0"/>
          </a:endParaRPr>
        </a:p>
      </dgm:t>
    </dgm:pt>
    <dgm:pt modelId="{058EBB53-4C95-4238-BDD8-9F5CD983D22B}" type="sibTrans" cxnId="{EFA07A31-9CEA-4DFF-B2B4-E3EB70D1C7C7}">
      <dgm:prSet/>
      <dgm:spPr/>
      <dgm:t>
        <a:bodyPr/>
        <a:lstStyle/>
        <a:p>
          <a:endParaRPr lang="en-GB">
            <a:latin typeface="Tw Cen MT" panose="020B0602020104020603" pitchFamily="34" charset="0"/>
          </a:endParaRPr>
        </a:p>
      </dgm:t>
    </dgm:pt>
    <dgm:pt modelId="{EED6C50C-3D95-4F03-BCB3-0F53247EC80E}">
      <dgm:prSet phldrT="[Text]"/>
      <dgm:spPr/>
      <dgm:t>
        <a:bodyPr/>
        <a:lstStyle/>
        <a:p>
          <a:r>
            <a:rPr lang="en-GB" dirty="0" smtClean="0">
              <a:latin typeface="Tw Cen MT" panose="020B0602020104020603" pitchFamily="34" charset="0"/>
            </a:rPr>
            <a:t>They spotted that Britain had good farming land.</a:t>
          </a:r>
          <a:endParaRPr lang="en-GB" dirty="0">
            <a:latin typeface="Tw Cen MT" panose="020B0602020104020603" pitchFamily="34" charset="0"/>
          </a:endParaRPr>
        </a:p>
      </dgm:t>
    </dgm:pt>
    <dgm:pt modelId="{7205CA21-272F-493C-BADE-42B3301582E5}" type="parTrans" cxnId="{EC4F1616-DF8B-4B6D-9316-9322F9883289}">
      <dgm:prSet/>
      <dgm:spPr/>
      <dgm:t>
        <a:bodyPr/>
        <a:lstStyle/>
        <a:p>
          <a:endParaRPr lang="en-GB">
            <a:latin typeface="Tw Cen MT" panose="020B0602020104020603" pitchFamily="34" charset="0"/>
          </a:endParaRPr>
        </a:p>
      </dgm:t>
    </dgm:pt>
    <dgm:pt modelId="{3F1BCABD-DF66-48DA-BD23-26B0EA9967DF}" type="sibTrans" cxnId="{EC4F1616-DF8B-4B6D-9316-9322F9883289}">
      <dgm:prSet/>
      <dgm:spPr/>
      <dgm:t>
        <a:bodyPr/>
        <a:lstStyle/>
        <a:p>
          <a:endParaRPr lang="en-GB">
            <a:latin typeface="Tw Cen MT" panose="020B0602020104020603" pitchFamily="34" charset="0"/>
          </a:endParaRPr>
        </a:p>
      </dgm:t>
    </dgm:pt>
    <dgm:pt modelId="{AEF04ECF-1BD6-4481-A97E-7313B2094CD2}">
      <dgm:prSet/>
      <dgm:spPr/>
      <dgm:t>
        <a:bodyPr/>
        <a:lstStyle/>
        <a:p>
          <a:r>
            <a:rPr lang="en-GB" dirty="0" smtClean="0">
              <a:latin typeface="Tw Cen MT" panose="020B0602020104020603" pitchFamily="34" charset="0"/>
            </a:rPr>
            <a:t>The Romans had gone and Britain was not protected.</a:t>
          </a:r>
          <a:endParaRPr lang="en-GB" dirty="0">
            <a:latin typeface="Tw Cen MT" panose="020B0602020104020603" pitchFamily="34" charset="0"/>
          </a:endParaRPr>
        </a:p>
      </dgm:t>
    </dgm:pt>
    <dgm:pt modelId="{F371CB0E-681E-49AA-B2D6-40B52B4671F1}" type="parTrans" cxnId="{7E96FD9A-C81F-484E-B714-43B5A7E72DCF}">
      <dgm:prSet/>
      <dgm:spPr/>
      <dgm:t>
        <a:bodyPr/>
        <a:lstStyle/>
        <a:p>
          <a:endParaRPr lang="en-GB"/>
        </a:p>
      </dgm:t>
    </dgm:pt>
    <dgm:pt modelId="{42643276-A9A9-4180-BDE7-8B2DCFA16AAE}" type="sibTrans" cxnId="{7E96FD9A-C81F-484E-B714-43B5A7E72DCF}">
      <dgm:prSet/>
      <dgm:spPr/>
      <dgm:t>
        <a:bodyPr/>
        <a:lstStyle/>
        <a:p>
          <a:endParaRPr lang="en-GB"/>
        </a:p>
      </dgm:t>
    </dgm:pt>
    <dgm:pt modelId="{70268D55-046F-4259-AD00-1941D20A43C3}" type="pres">
      <dgm:prSet presAssocID="{D19A3629-EE60-4142-AA63-B5CE6601AA01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EE058636-B549-4364-80F6-0E569FB7774E}" type="pres">
      <dgm:prSet presAssocID="{8420DB4E-1CA1-4E27-A43C-CB3834354821}" presName="centerShape" presStyleLbl="node0" presStyleIdx="0" presStyleCnt="1" custScaleX="141371" custScaleY="117841"/>
      <dgm:spPr/>
      <dgm:t>
        <a:bodyPr/>
        <a:lstStyle/>
        <a:p>
          <a:endParaRPr lang="en-GB"/>
        </a:p>
      </dgm:t>
    </dgm:pt>
    <dgm:pt modelId="{CBEC6ED8-F8D1-4177-B76D-04A759930448}" type="pres">
      <dgm:prSet presAssocID="{9317A839-CB3C-43AB-988C-9E48E3C439D6}" presName="parTrans" presStyleLbl="bgSibTrans2D1" presStyleIdx="0" presStyleCnt="4" custLinFactNeighborX="437" custRadScaleRad="211650" custRadScaleInc="-2147483648"/>
      <dgm:spPr/>
      <dgm:t>
        <a:bodyPr/>
        <a:lstStyle/>
        <a:p>
          <a:endParaRPr lang="en-GB"/>
        </a:p>
      </dgm:t>
    </dgm:pt>
    <dgm:pt modelId="{CE9A64FC-8465-4B5C-BB0D-E89FA3EF6166}" type="pres">
      <dgm:prSet presAssocID="{AF8F1284-0A54-4500-BDB2-EE2ACCCD42BF}" presName="node" presStyleLbl="node1" presStyleIdx="0" presStyleCnt="4" custRadScaleRad="117733" custRadScaleInc="-973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C6A20FF-72DB-4E84-BE02-F5AB6E6D6D62}" type="pres">
      <dgm:prSet presAssocID="{1B9611F2-8C0A-4547-9B15-9A2945C20DD0}" presName="parTrans" presStyleLbl="bgSibTrans2D1" presStyleIdx="1" presStyleCnt="4" custLinFactNeighborX="48491" custLinFactNeighborY="-808"/>
      <dgm:spPr/>
      <dgm:t>
        <a:bodyPr/>
        <a:lstStyle/>
        <a:p>
          <a:endParaRPr lang="en-GB"/>
        </a:p>
      </dgm:t>
    </dgm:pt>
    <dgm:pt modelId="{54249B71-9924-4187-829C-13E8E87B42EB}" type="pres">
      <dgm:prSet presAssocID="{2AD44AA2-76A3-449D-8209-0A52E5336CD3}" presName="node" presStyleLbl="node1" presStyleIdx="1" presStyleCnt="4" custScaleX="12172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60C32FC-26D2-4455-A51C-1D39650A560A}" type="pres">
      <dgm:prSet presAssocID="{7205CA21-272F-493C-BADE-42B3301582E5}" presName="parTrans" presStyleLbl="bgSibTrans2D1" presStyleIdx="2" presStyleCnt="4"/>
      <dgm:spPr/>
      <dgm:t>
        <a:bodyPr/>
        <a:lstStyle/>
        <a:p>
          <a:endParaRPr lang="en-GB"/>
        </a:p>
      </dgm:t>
    </dgm:pt>
    <dgm:pt modelId="{D965B3C5-9278-46CE-858F-E48FFED15AC4}" type="pres">
      <dgm:prSet presAssocID="{EED6C50C-3D95-4F03-BCB3-0F53247EC80E}" presName="node" presStyleLbl="node1" presStyleIdx="2" presStyleCnt="4" custRadScaleRad="117934" custRadScaleInc="983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FE69CDA-24A9-485E-B953-B89BC3AF7EBA}" type="pres">
      <dgm:prSet presAssocID="{F371CB0E-681E-49AA-B2D6-40B52B4671F1}" presName="parTrans" presStyleLbl="bgSibTrans2D1" presStyleIdx="3" presStyleCnt="4"/>
      <dgm:spPr/>
      <dgm:t>
        <a:bodyPr/>
        <a:lstStyle/>
        <a:p>
          <a:endParaRPr lang="en-GB"/>
        </a:p>
      </dgm:t>
    </dgm:pt>
    <dgm:pt modelId="{47425E29-B99D-40F9-98B3-BF8E5A47FE7E}" type="pres">
      <dgm:prSet presAssocID="{AEF04ECF-1BD6-4481-A97E-7313B2094CD2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CFF528C5-EDE1-4C23-B6B5-2A73DD601D46}" type="presOf" srcId="{AEF04ECF-1BD6-4481-A97E-7313B2094CD2}" destId="{47425E29-B99D-40F9-98B3-BF8E5A47FE7E}" srcOrd="0" destOrd="0" presId="urn:microsoft.com/office/officeart/2005/8/layout/radial4"/>
    <dgm:cxn modelId="{FF499ED8-6B9C-40BE-9CD8-D1F69F669901}" type="presOf" srcId="{F371CB0E-681E-49AA-B2D6-40B52B4671F1}" destId="{2FE69CDA-24A9-485E-B953-B89BC3AF7EBA}" srcOrd="0" destOrd="0" presId="urn:microsoft.com/office/officeart/2005/8/layout/radial4"/>
    <dgm:cxn modelId="{7E96FD9A-C81F-484E-B714-43B5A7E72DCF}" srcId="{8420DB4E-1CA1-4E27-A43C-CB3834354821}" destId="{AEF04ECF-1BD6-4481-A97E-7313B2094CD2}" srcOrd="3" destOrd="0" parTransId="{F371CB0E-681E-49AA-B2D6-40B52B4671F1}" sibTransId="{42643276-A9A9-4180-BDE7-8B2DCFA16AAE}"/>
    <dgm:cxn modelId="{AF0EAEA2-48D1-446F-8C44-77314EB017B6}" type="presOf" srcId="{EED6C50C-3D95-4F03-BCB3-0F53247EC80E}" destId="{D965B3C5-9278-46CE-858F-E48FFED15AC4}" srcOrd="0" destOrd="0" presId="urn:microsoft.com/office/officeart/2005/8/layout/radial4"/>
    <dgm:cxn modelId="{AE379573-74BF-4F92-AD81-5B7D7D449BDA}" type="presOf" srcId="{1B9611F2-8C0A-4547-9B15-9A2945C20DD0}" destId="{0C6A20FF-72DB-4E84-BE02-F5AB6E6D6D62}" srcOrd="0" destOrd="0" presId="urn:microsoft.com/office/officeart/2005/8/layout/radial4"/>
    <dgm:cxn modelId="{04E54D9A-B68B-4132-A309-C2EE47AA3F04}" type="presOf" srcId="{9317A839-CB3C-43AB-988C-9E48E3C439D6}" destId="{CBEC6ED8-F8D1-4177-B76D-04A759930448}" srcOrd="0" destOrd="0" presId="urn:microsoft.com/office/officeart/2005/8/layout/radial4"/>
    <dgm:cxn modelId="{0A809DCF-9AF9-4A44-B2D2-F759CCEFCF2D}" type="presOf" srcId="{2AD44AA2-76A3-449D-8209-0A52E5336CD3}" destId="{54249B71-9924-4187-829C-13E8E87B42EB}" srcOrd="0" destOrd="0" presId="urn:microsoft.com/office/officeart/2005/8/layout/radial4"/>
    <dgm:cxn modelId="{CF452799-0BFF-40E9-B9D7-E8D4A57BD9CA}" type="presOf" srcId="{8420DB4E-1CA1-4E27-A43C-CB3834354821}" destId="{EE058636-B549-4364-80F6-0E569FB7774E}" srcOrd="0" destOrd="0" presId="urn:microsoft.com/office/officeart/2005/8/layout/radial4"/>
    <dgm:cxn modelId="{3969AE9B-2DCC-44A1-BD4E-4E188147C2C2}" type="presOf" srcId="{AF8F1284-0A54-4500-BDB2-EE2ACCCD42BF}" destId="{CE9A64FC-8465-4B5C-BB0D-E89FA3EF6166}" srcOrd="0" destOrd="0" presId="urn:microsoft.com/office/officeart/2005/8/layout/radial4"/>
    <dgm:cxn modelId="{E079188D-C598-424E-9155-0E20806DB74B}" type="presOf" srcId="{7205CA21-272F-493C-BADE-42B3301582E5}" destId="{E60C32FC-26D2-4455-A51C-1D39650A560A}" srcOrd="0" destOrd="0" presId="urn:microsoft.com/office/officeart/2005/8/layout/radial4"/>
    <dgm:cxn modelId="{640CC63E-CC8F-412D-BC43-EB54B6246FDD}" srcId="{8420DB4E-1CA1-4E27-A43C-CB3834354821}" destId="{AF8F1284-0A54-4500-BDB2-EE2ACCCD42BF}" srcOrd="0" destOrd="0" parTransId="{9317A839-CB3C-43AB-988C-9E48E3C439D6}" sibTransId="{F7AE5FCE-EBE2-4780-A171-40004FB7172E}"/>
    <dgm:cxn modelId="{B7222D4B-DFCE-4601-BC54-A8FA63347A42}" srcId="{D19A3629-EE60-4142-AA63-B5CE6601AA01}" destId="{8420DB4E-1CA1-4E27-A43C-CB3834354821}" srcOrd="0" destOrd="0" parTransId="{E2ADA516-FC65-402F-8D5A-2A60552493A3}" sibTransId="{766AC3EA-1C9D-41BC-9B74-F95962906F27}"/>
    <dgm:cxn modelId="{EFA07A31-9CEA-4DFF-B2B4-E3EB70D1C7C7}" srcId="{8420DB4E-1CA1-4E27-A43C-CB3834354821}" destId="{2AD44AA2-76A3-449D-8209-0A52E5336CD3}" srcOrd="1" destOrd="0" parTransId="{1B9611F2-8C0A-4547-9B15-9A2945C20DD0}" sibTransId="{058EBB53-4C95-4238-BDD8-9F5CD983D22B}"/>
    <dgm:cxn modelId="{EC4F1616-DF8B-4B6D-9316-9322F9883289}" srcId="{8420DB4E-1CA1-4E27-A43C-CB3834354821}" destId="{EED6C50C-3D95-4F03-BCB3-0F53247EC80E}" srcOrd="2" destOrd="0" parTransId="{7205CA21-272F-493C-BADE-42B3301582E5}" sibTransId="{3F1BCABD-DF66-48DA-BD23-26B0EA9967DF}"/>
    <dgm:cxn modelId="{2DDAD82F-7081-4B56-8112-808144D98590}" type="presOf" srcId="{D19A3629-EE60-4142-AA63-B5CE6601AA01}" destId="{70268D55-046F-4259-AD00-1941D20A43C3}" srcOrd="0" destOrd="0" presId="urn:microsoft.com/office/officeart/2005/8/layout/radial4"/>
    <dgm:cxn modelId="{0B5781E2-BDFE-4410-A7DB-7A71A48028DF}" type="presParOf" srcId="{70268D55-046F-4259-AD00-1941D20A43C3}" destId="{EE058636-B549-4364-80F6-0E569FB7774E}" srcOrd="0" destOrd="0" presId="urn:microsoft.com/office/officeart/2005/8/layout/radial4"/>
    <dgm:cxn modelId="{083B0639-1680-43AA-A084-6B6E2E9CDFFD}" type="presParOf" srcId="{70268D55-046F-4259-AD00-1941D20A43C3}" destId="{CBEC6ED8-F8D1-4177-B76D-04A759930448}" srcOrd="1" destOrd="0" presId="urn:microsoft.com/office/officeart/2005/8/layout/radial4"/>
    <dgm:cxn modelId="{FC9F933C-9BF0-431B-91EE-2F7EB21A3D5A}" type="presParOf" srcId="{70268D55-046F-4259-AD00-1941D20A43C3}" destId="{CE9A64FC-8465-4B5C-BB0D-E89FA3EF6166}" srcOrd="2" destOrd="0" presId="urn:microsoft.com/office/officeart/2005/8/layout/radial4"/>
    <dgm:cxn modelId="{81039674-2541-4B7F-B322-A5B86E101642}" type="presParOf" srcId="{70268D55-046F-4259-AD00-1941D20A43C3}" destId="{0C6A20FF-72DB-4E84-BE02-F5AB6E6D6D62}" srcOrd="3" destOrd="0" presId="urn:microsoft.com/office/officeart/2005/8/layout/radial4"/>
    <dgm:cxn modelId="{DCA4A3C0-44C2-4160-A5E8-17ED445ED3FA}" type="presParOf" srcId="{70268D55-046F-4259-AD00-1941D20A43C3}" destId="{54249B71-9924-4187-829C-13E8E87B42EB}" srcOrd="4" destOrd="0" presId="urn:microsoft.com/office/officeart/2005/8/layout/radial4"/>
    <dgm:cxn modelId="{474D1D87-7C90-49E1-9B1C-4AF87A035878}" type="presParOf" srcId="{70268D55-046F-4259-AD00-1941D20A43C3}" destId="{E60C32FC-26D2-4455-A51C-1D39650A560A}" srcOrd="5" destOrd="0" presId="urn:microsoft.com/office/officeart/2005/8/layout/radial4"/>
    <dgm:cxn modelId="{CE7E4286-FC9B-4607-A74E-368141D67425}" type="presParOf" srcId="{70268D55-046F-4259-AD00-1941D20A43C3}" destId="{D965B3C5-9278-46CE-858F-E48FFED15AC4}" srcOrd="6" destOrd="0" presId="urn:microsoft.com/office/officeart/2005/8/layout/radial4"/>
    <dgm:cxn modelId="{9B4E1277-A311-45F0-80FF-B67394AEACC7}" type="presParOf" srcId="{70268D55-046F-4259-AD00-1941D20A43C3}" destId="{2FE69CDA-24A9-485E-B953-B89BC3AF7EBA}" srcOrd="7" destOrd="0" presId="urn:microsoft.com/office/officeart/2005/8/layout/radial4"/>
    <dgm:cxn modelId="{DD64BF9F-1602-4DE2-85DD-AD185709020E}" type="presParOf" srcId="{70268D55-046F-4259-AD00-1941D20A43C3}" destId="{47425E29-B99D-40F9-98B3-BF8E5A47FE7E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A6DE921-2511-4DA7-A18F-A1D13AA32D76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ED5CB97-ADAC-48DC-80C6-C28E5B937541}">
      <dgm:prSet phldrT="[Text]"/>
      <dgm:spPr/>
      <dgm:t>
        <a:bodyPr/>
        <a:lstStyle/>
        <a:p>
          <a:r>
            <a:rPr lang="en-GB" dirty="0" smtClean="0">
              <a:latin typeface="Tw Cen MT" panose="020B0602020104020603" pitchFamily="34" charset="0"/>
            </a:rPr>
            <a:t>Feasting</a:t>
          </a:r>
          <a:endParaRPr lang="en-GB" dirty="0">
            <a:latin typeface="Tw Cen MT" panose="020B0602020104020603" pitchFamily="34" charset="0"/>
          </a:endParaRPr>
        </a:p>
      </dgm:t>
    </dgm:pt>
    <dgm:pt modelId="{9C615B93-EC9C-4D5A-AA64-B4B04CBD38B5}" type="parTrans" cxnId="{25402831-556A-42FA-A23E-425970EC7825}">
      <dgm:prSet/>
      <dgm:spPr/>
      <dgm:t>
        <a:bodyPr/>
        <a:lstStyle/>
        <a:p>
          <a:endParaRPr lang="en-GB">
            <a:latin typeface="Tw Cen MT" panose="020B0602020104020603" pitchFamily="34" charset="0"/>
          </a:endParaRPr>
        </a:p>
      </dgm:t>
    </dgm:pt>
    <dgm:pt modelId="{33E649AF-618A-47A0-B61D-E3504683CF44}" type="sibTrans" cxnId="{25402831-556A-42FA-A23E-425970EC7825}">
      <dgm:prSet/>
      <dgm:spPr/>
      <dgm:t>
        <a:bodyPr/>
        <a:lstStyle/>
        <a:p>
          <a:endParaRPr lang="en-GB">
            <a:latin typeface="Tw Cen MT" panose="020B0602020104020603" pitchFamily="34" charset="0"/>
          </a:endParaRPr>
        </a:p>
      </dgm:t>
    </dgm:pt>
    <dgm:pt modelId="{52E4046F-A2B5-4551-A1A0-B5C0AD3D1701}">
      <dgm:prSet phldrT="[Text]" custT="1"/>
      <dgm:spPr/>
      <dgm:t>
        <a:bodyPr/>
        <a:lstStyle/>
        <a:p>
          <a:r>
            <a:rPr lang="en-GB" sz="2400" dirty="0" smtClean="0">
              <a:latin typeface="Tw Cen MT" panose="020B0602020104020603" pitchFamily="34" charset="0"/>
            </a:rPr>
            <a:t>The Great Hall would be used for feast nights and celebrations.</a:t>
          </a:r>
          <a:endParaRPr lang="en-GB" sz="2400" dirty="0">
            <a:latin typeface="Tw Cen MT" panose="020B0602020104020603" pitchFamily="34" charset="0"/>
          </a:endParaRPr>
        </a:p>
      </dgm:t>
    </dgm:pt>
    <dgm:pt modelId="{AF2983EC-356D-4D31-9441-354983647AAF}" type="parTrans" cxnId="{03424B76-ECAD-416B-A013-F051632A990F}">
      <dgm:prSet/>
      <dgm:spPr/>
      <dgm:t>
        <a:bodyPr/>
        <a:lstStyle/>
        <a:p>
          <a:endParaRPr lang="en-GB">
            <a:latin typeface="Tw Cen MT" panose="020B0602020104020603" pitchFamily="34" charset="0"/>
          </a:endParaRPr>
        </a:p>
      </dgm:t>
    </dgm:pt>
    <dgm:pt modelId="{B5287E85-F08E-490B-A223-91C4D0181510}" type="sibTrans" cxnId="{03424B76-ECAD-416B-A013-F051632A990F}">
      <dgm:prSet/>
      <dgm:spPr/>
      <dgm:t>
        <a:bodyPr/>
        <a:lstStyle/>
        <a:p>
          <a:endParaRPr lang="en-GB">
            <a:latin typeface="Tw Cen MT" panose="020B0602020104020603" pitchFamily="34" charset="0"/>
          </a:endParaRPr>
        </a:p>
      </dgm:t>
    </dgm:pt>
    <dgm:pt modelId="{761F9497-3BFC-4154-B91C-03D860A84675}">
      <dgm:prSet phldrT="[Text]" custT="1"/>
      <dgm:spPr/>
      <dgm:t>
        <a:bodyPr/>
        <a:lstStyle/>
        <a:p>
          <a:r>
            <a:rPr lang="en-GB" sz="2400" dirty="0" smtClean="0">
              <a:latin typeface="Tw Cen MT" panose="020B0602020104020603" pitchFamily="34" charset="0"/>
            </a:rPr>
            <a:t>Everyone in the village would eat and drink all night.</a:t>
          </a:r>
          <a:endParaRPr lang="en-GB" sz="2400" dirty="0">
            <a:latin typeface="Tw Cen MT" panose="020B0602020104020603" pitchFamily="34" charset="0"/>
          </a:endParaRPr>
        </a:p>
      </dgm:t>
    </dgm:pt>
    <dgm:pt modelId="{77D9815B-53F7-4A37-A50D-F47DB204B162}" type="parTrans" cxnId="{421AD9E5-610A-4AFC-8564-7769E4561762}">
      <dgm:prSet/>
      <dgm:spPr/>
      <dgm:t>
        <a:bodyPr/>
        <a:lstStyle/>
        <a:p>
          <a:endParaRPr lang="en-GB">
            <a:latin typeface="Tw Cen MT" panose="020B0602020104020603" pitchFamily="34" charset="0"/>
          </a:endParaRPr>
        </a:p>
      </dgm:t>
    </dgm:pt>
    <dgm:pt modelId="{5632C30D-75AE-4AF8-92C4-24D90F5F65C3}" type="sibTrans" cxnId="{421AD9E5-610A-4AFC-8564-7769E4561762}">
      <dgm:prSet/>
      <dgm:spPr/>
      <dgm:t>
        <a:bodyPr/>
        <a:lstStyle/>
        <a:p>
          <a:endParaRPr lang="en-GB">
            <a:latin typeface="Tw Cen MT" panose="020B0602020104020603" pitchFamily="34" charset="0"/>
          </a:endParaRPr>
        </a:p>
      </dgm:t>
    </dgm:pt>
    <dgm:pt modelId="{8F184F05-9BD7-4BEE-9E41-7FC6A452095E}">
      <dgm:prSet phldrT="[Text]"/>
      <dgm:spPr/>
      <dgm:t>
        <a:bodyPr/>
        <a:lstStyle/>
        <a:p>
          <a:r>
            <a:rPr lang="en-GB" dirty="0" smtClean="0">
              <a:latin typeface="Tw Cen MT" panose="020B0602020104020603" pitchFamily="34" charset="0"/>
            </a:rPr>
            <a:t>Music</a:t>
          </a:r>
          <a:endParaRPr lang="en-GB" dirty="0">
            <a:latin typeface="Tw Cen MT" panose="020B0602020104020603" pitchFamily="34" charset="0"/>
          </a:endParaRPr>
        </a:p>
      </dgm:t>
    </dgm:pt>
    <dgm:pt modelId="{CC62D9A4-9FF9-45E9-855B-8715759F442E}" type="parTrans" cxnId="{B753576F-A35C-4B6E-8895-A84F2F118BDD}">
      <dgm:prSet/>
      <dgm:spPr/>
      <dgm:t>
        <a:bodyPr/>
        <a:lstStyle/>
        <a:p>
          <a:endParaRPr lang="en-GB">
            <a:latin typeface="Tw Cen MT" panose="020B0602020104020603" pitchFamily="34" charset="0"/>
          </a:endParaRPr>
        </a:p>
      </dgm:t>
    </dgm:pt>
    <dgm:pt modelId="{DEC221C3-59CB-47D9-9D03-C517D2D29C23}" type="sibTrans" cxnId="{B753576F-A35C-4B6E-8895-A84F2F118BDD}">
      <dgm:prSet/>
      <dgm:spPr/>
      <dgm:t>
        <a:bodyPr/>
        <a:lstStyle/>
        <a:p>
          <a:endParaRPr lang="en-GB">
            <a:latin typeface="Tw Cen MT" panose="020B0602020104020603" pitchFamily="34" charset="0"/>
          </a:endParaRPr>
        </a:p>
      </dgm:t>
    </dgm:pt>
    <dgm:pt modelId="{71789606-10D5-4D54-9615-F4C5304E2AB9}">
      <dgm:prSet phldrT="[Text]" custT="1"/>
      <dgm:spPr/>
      <dgm:t>
        <a:bodyPr/>
        <a:lstStyle/>
        <a:p>
          <a:r>
            <a:rPr lang="en-GB" sz="2400" dirty="0" smtClean="0">
              <a:latin typeface="Tw Cen MT" panose="020B0602020104020603" pitchFamily="34" charset="0"/>
            </a:rPr>
            <a:t>During feasting, a minstrel sang songs and people danced.</a:t>
          </a:r>
          <a:endParaRPr lang="en-GB" sz="2400" dirty="0">
            <a:latin typeface="Tw Cen MT" panose="020B0602020104020603" pitchFamily="34" charset="0"/>
          </a:endParaRPr>
        </a:p>
      </dgm:t>
    </dgm:pt>
    <dgm:pt modelId="{C0018ED6-A3CC-4229-9DB5-FB685183C713}" type="parTrans" cxnId="{A8BF6AFA-9731-4B4F-99BD-A450D32BE2AA}">
      <dgm:prSet/>
      <dgm:spPr/>
      <dgm:t>
        <a:bodyPr/>
        <a:lstStyle/>
        <a:p>
          <a:endParaRPr lang="en-GB">
            <a:latin typeface="Tw Cen MT" panose="020B0602020104020603" pitchFamily="34" charset="0"/>
          </a:endParaRPr>
        </a:p>
      </dgm:t>
    </dgm:pt>
    <dgm:pt modelId="{53E7F903-5444-4C5C-BD15-AE7BC81B588B}" type="sibTrans" cxnId="{A8BF6AFA-9731-4B4F-99BD-A450D32BE2AA}">
      <dgm:prSet/>
      <dgm:spPr/>
      <dgm:t>
        <a:bodyPr/>
        <a:lstStyle/>
        <a:p>
          <a:endParaRPr lang="en-GB">
            <a:latin typeface="Tw Cen MT" panose="020B0602020104020603" pitchFamily="34" charset="0"/>
          </a:endParaRPr>
        </a:p>
      </dgm:t>
    </dgm:pt>
    <dgm:pt modelId="{D09B1020-E44C-447A-9D22-35DA4548278C}">
      <dgm:prSet phldrT="[Text]" custT="1"/>
      <dgm:spPr/>
      <dgm:t>
        <a:bodyPr/>
        <a:lstStyle/>
        <a:p>
          <a:r>
            <a:rPr lang="en-GB" sz="2400" dirty="0" smtClean="0">
              <a:latin typeface="Tw Cen MT" panose="020B0602020104020603" pitchFamily="34" charset="0"/>
            </a:rPr>
            <a:t>Instruments were the lyre, whistles and harp.</a:t>
          </a:r>
          <a:endParaRPr lang="en-GB" sz="2400" dirty="0">
            <a:latin typeface="Tw Cen MT" panose="020B0602020104020603" pitchFamily="34" charset="0"/>
          </a:endParaRPr>
        </a:p>
      </dgm:t>
    </dgm:pt>
    <dgm:pt modelId="{D79A8423-4213-46B7-BBF0-8A7352C2AB00}" type="parTrans" cxnId="{2BE03F30-A0F8-41BE-B858-41573CE68AF7}">
      <dgm:prSet/>
      <dgm:spPr/>
      <dgm:t>
        <a:bodyPr/>
        <a:lstStyle/>
        <a:p>
          <a:endParaRPr lang="en-GB">
            <a:latin typeface="Tw Cen MT" panose="020B0602020104020603" pitchFamily="34" charset="0"/>
          </a:endParaRPr>
        </a:p>
      </dgm:t>
    </dgm:pt>
    <dgm:pt modelId="{A6166C55-C9DB-49B3-BA0D-A2E1B79D6BA9}" type="sibTrans" cxnId="{2BE03F30-A0F8-41BE-B858-41573CE68AF7}">
      <dgm:prSet/>
      <dgm:spPr/>
      <dgm:t>
        <a:bodyPr/>
        <a:lstStyle/>
        <a:p>
          <a:endParaRPr lang="en-GB">
            <a:latin typeface="Tw Cen MT" panose="020B0602020104020603" pitchFamily="34" charset="0"/>
          </a:endParaRPr>
        </a:p>
      </dgm:t>
    </dgm:pt>
    <dgm:pt modelId="{42D113EE-574A-4C31-9EE8-F266FDAE8259}">
      <dgm:prSet phldrT="[Text]"/>
      <dgm:spPr/>
      <dgm:t>
        <a:bodyPr/>
        <a:lstStyle/>
        <a:p>
          <a:r>
            <a:rPr lang="en-GB" dirty="0" smtClean="0">
              <a:latin typeface="Tw Cen MT" panose="020B0602020104020603" pitchFamily="34" charset="0"/>
            </a:rPr>
            <a:t>Stories</a:t>
          </a:r>
          <a:endParaRPr lang="en-GB" dirty="0">
            <a:latin typeface="Tw Cen MT" panose="020B0602020104020603" pitchFamily="34" charset="0"/>
          </a:endParaRPr>
        </a:p>
      </dgm:t>
    </dgm:pt>
    <dgm:pt modelId="{1D077B2E-7224-4F15-9412-C296F9001FFB}" type="parTrans" cxnId="{5832192A-DEBC-44A5-9E45-35D2D42355EB}">
      <dgm:prSet/>
      <dgm:spPr/>
      <dgm:t>
        <a:bodyPr/>
        <a:lstStyle/>
        <a:p>
          <a:endParaRPr lang="en-GB">
            <a:latin typeface="Tw Cen MT" panose="020B0602020104020603" pitchFamily="34" charset="0"/>
          </a:endParaRPr>
        </a:p>
      </dgm:t>
    </dgm:pt>
    <dgm:pt modelId="{48C45FC0-9F1D-4AE3-8B49-FFF55986AD27}" type="sibTrans" cxnId="{5832192A-DEBC-44A5-9E45-35D2D42355EB}">
      <dgm:prSet/>
      <dgm:spPr/>
      <dgm:t>
        <a:bodyPr/>
        <a:lstStyle/>
        <a:p>
          <a:endParaRPr lang="en-GB">
            <a:latin typeface="Tw Cen MT" panose="020B0602020104020603" pitchFamily="34" charset="0"/>
          </a:endParaRPr>
        </a:p>
      </dgm:t>
    </dgm:pt>
    <dgm:pt modelId="{D43361AD-690D-4698-8768-21B32F7F460F}">
      <dgm:prSet phldrT="[Text]" custT="1"/>
      <dgm:spPr/>
      <dgm:t>
        <a:bodyPr/>
        <a:lstStyle/>
        <a:p>
          <a:r>
            <a:rPr lang="en-GB" sz="2400" dirty="0" smtClean="0">
              <a:latin typeface="Tw Cen MT" panose="020B0602020104020603" pitchFamily="34" charset="0"/>
            </a:rPr>
            <a:t>The Anglo-Saxons told stories about warriors and gods.</a:t>
          </a:r>
          <a:endParaRPr lang="en-GB" sz="2400" dirty="0">
            <a:latin typeface="Tw Cen MT" panose="020B0602020104020603" pitchFamily="34" charset="0"/>
          </a:endParaRPr>
        </a:p>
      </dgm:t>
    </dgm:pt>
    <dgm:pt modelId="{A9E71F95-3B11-4ED8-993C-111E86CF8E01}" type="parTrans" cxnId="{23E6BB8D-7338-46C1-8C01-17C9D30A6EB3}">
      <dgm:prSet/>
      <dgm:spPr/>
      <dgm:t>
        <a:bodyPr/>
        <a:lstStyle/>
        <a:p>
          <a:endParaRPr lang="en-GB">
            <a:latin typeface="Tw Cen MT" panose="020B0602020104020603" pitchFamily="34" charset="0"/>
          </a:endParaRPr>
        </a:p>
      </dgm:t>
    </dgm:pt>
    <dgm:pt modelId="{1430D981-853F-46E7-BCAC-80F614C57695}" type="sibTrans" cxnId="{23E6BB8D-7338-46C1-8C01-17C9D30A6EB3}">
      <dgm:prSet/>
      <dgm:spPr/>
      <dgm:t>
        <a:bodyPr/>
        <a:lstStyle/>
        <a:p>
          <a:endParaRPr lang="en-GB">
            <a:latin typeface="Tw Cen MT" panose="020B0602020104020603" pitchFamily="34" charset="0"/>
          </a:endParaRPr>
        </a:p>
      </dgm:t>
    </dgm:pt>
    <dgm:pt modelId="{15A92B2F-E97E-4ABC-BE71-86B217DB7E0C}">
      <dgm:prSet phldrT="[Text]" custT="1"/>
      <dgm:spPr/>
      <dgm:t>
        <a:bodyPr/>
        <a:lstStyle/>
        <a:p>
          <a:r>
            <a:rPr lang="en-GB" sz="2400" dirty="0" smtClean="0">
              <a:latin typeface="Tw Cen MT" panose="020B0602020104020603" pitchFamily="34" charset="0"/>
            </a:rPr>
            <a:t>They also liked making up long poems.</a:t>
          </a:r>
          <a:endParaRPr lang="en-GB" sz="2400" dirty="0">
            <a:latin typeface="Tw Cen MT" panose="020B0602020104020603" pitchFamily="34" charset="0"/>
          </a:endParaRPr>
        </a:p>
      </dgm:t>
    </dgm:pt>
    <dgm:pt modelId="{F7643D67-53DA-4EA5-B283-05A0C687D0B2}" type="parTrans" cxnId="{A161D5FB-FCFB-4366-9E92-3FF0C307590D}">
      <dgm:prSet/>
      <dgm:spPr/>
      <dgm:t>
        <a:bodyPr/>
        <a:lstStyle/>
        <a:p>
          <a:endParaRPr lang="en-GB">
            <a:latin typeface="Tw Cen MT" panose="020B0602020104020603" pitchFamily="34" charset="0"/>
          </a:endParaRPr>
        </a:p>
      </dgm:t>
    </dgm:pt>
    <dgm:pt modelId="{F06BB5A3-0ECD-4C9A-8799-A2A4427BC70B}" type="sibTrans" cxnId="{A161D5FB-FCFB-4366-9E92-3FF0C307590D}">
      <dgm:prSet/>
      <dgm:spPr/>
      <dgm:t>
        <a:bodyPr/>
        <a:lstStyle/>
        <a:p>
          <a:endParaRPr lang="en-GB">
            <a:latin typeface="Tw Cen MT" panose="020B0602020104020603" pitchFamily="34" charset="0"/>
          </a:endParaRPr>
        </a:p>
      </dgm:t>
    </dgm:pt>
    <dgm:pt modelId="{295F4888-258C-4D4A-8DA5-7D919DA86039}" type="pres">
      <dgm:prSet presAssocID="{FA6DE921-2511-4DA7-A18F-A1D13AA32D7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540E9B3E-E3E6-4283-BE0F-CF6514A6896B}" type="pres">
      <dgm:prSet presAssocID="{5ED5CB97-ADAC-48DC-80C6-C28E5B937541}" presName="compNode" presStyleCnt="0"/>
      <dgm:spPr/>
    </dgm:pt>
    <dgm:pt modelId="{192D0584-D878-4147-9484-A658FB1718C6}" type="pres">
      <dgm:prSet presAssocID="{5ED5CB97-ADAC-48DC-80C6-C28E5B937541}" presName="aNode" presStyleLbl="bgShp" presStyleIdx="0" presStyleCnt="3"/>
      <dgm:spPr/>
      <dgm:t>
        <a:bodyPr/>
        <a:lstStyle/>
        <a:p>
          <a:endParaRPr lang="en-GB"/>
        </a:p>
      </dgm:t>
    </dgm:pt>
    <dgm:pt modelId="{775B3E94-3F43-4E83-9CDF-E225E4D66335}" type="pres">
      <dgm:prSet presAssocID="{5ED5CB97-ADAC-48DC-80C6-C28E5B937541}" presName="textNode" presStyleLbl="bgShp" presStyleIdx="0" presStyleCnt="3"/>
      <dgm:spPr/>
      <dgm:t>
        <a:bodyPr/>
        <a:lstStyle/>
        <a:p>
          <a:endParaRPr lang="en-GB"/>
        </a:p>
      </dgm:t>
    </dgm:pt>
    <dgm:pt modelId="{82B7D7FE-23F7-4561-A630-11F10FAFFC31}" type="pres">
      <dgm:prSet presAssocID="{5ED5CB97-ADAC-48DC-80C6-C28E5B937541}" presName="compChildNode" presStyleCnt="0"/>
      <dgm:spPr/>
    </dgm:pt>
    <dgm:pt modelId="{7EA71D0C-AB59-453C-B68B-9805AF0E8A97}" type="pres">
      <dgm:prSet presAssocID="{5ED5CB97-ADAC-48DC-80C6-C28E5B937541}" presName="theInnerList" presStyleCnt="0"/>
      <dgm:spPr/>
    </dgm:pt>
    <dgm:pt modelId="{594FEE8D-3E61-4B0C-8D73-3BCCE815EC38}" type="pres">
      <dgm:prSet presAssocID="{52E4046F-A2B5-4551-A1A0-B5C0AD3D1701}" presName="childNode" presStyleLbl="node1" presStyleIdx="0" presStyleCnt="6" custLinFactY="-2383" custLinFactNeighborY="-10000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834DD95-D9C4-4CE8-8A9E-3011751F37EE}" type="pres">
      <dgm:prSet presAssocID="{52E4046F-A2B5-4551-A1A0-B5C0AD3D1701}" presName="aSpace2" presStyleCnt="0"/>
      <dgm:spPr/>
    </dgm:pt>
    <dgm:pt modelId="{DD2B0F03-42E6-4066-BEBF-485FE8CA23E3}" type="pres">
      <dgm:prSet presAssocID="{761F9497-3BFC-4154-B91C-03D860A84675}" presName="childNode" presStyleLbl="node1" presStyleIdx="1" presStyleCnt="6" custLinFactY="-2383" custLinFactNeighborY="-10000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602BD2B-950C-4028-A294-18FD6833DFFF}" type="pres">
      <dgm:prSet presAssocID="{5ED5CB97-ADAC-48DC-80C6-C28E5B937541}" presName="aSpace" presStyleCnt="0"/>
      <dgm:spPr/>
    </dgm:pt>
    <dgm:pt modelId="{C9D30ED6-88DF-4529-AB4E-2FD9606F521B}" type="pres">
      <dgm:prSet presAssocID="{8F184F05-9BD7-4BEE-9E41-7FC6A452095E}" presName="compNode" presStyleCnt="0"/>
      <dgm:spPr/>
    </dgm:pt>
    <dgm:pt modelId="{FF302989-1551-49CB-A486-F0C8F7801EED}" type="pres">
      <dgm:prSet presAssocID="{8F184F05-9BD7-4BEE-9E41-7FC6A452095E}" presName="aNode" presStyleLbl="bgShp" presStyleIdx="1" presStyleCnt="3"/>
      <dgm:spPr/>
      <dgm:t>
        <a:bodyPr/>
        <a:lstStyle/>
        <a:p>
          <a:endParaRPr lang="en-GB"/>
        </a:p>
      </dgm:t>
    </dgm:pt>
    <dgm:pt modelId="{FCE6FCE1-A710-4AF2-8723-10FF8669265A}" type="pres">
      <dgm:prSet presAssocID="{8F184F05-9BD7-4BEE-9E41-7FC6A452095E}" presName="textNode" presStyleLbl="bgShp" presStyleIdx="1" presStyleCnt="3"/>
      <dgm:spPr/>
      <dgm:t>
        <a:bodyPr/>
        <a:lstStyle/>
        <a:p>
          <a:endParaRPr lang="en-GB"/>
        </a:p>
      </dgm:t>
    </dgm:pt>
    <dgm:pt modelId="{00C5437B-C4C1-4F54-A43E-F0DF11FE9CF1}" type="pres">
      <dgm:prSet presAssocID="{8F184F05-9BD7-4BEE-9E41-7FC6A452095E}" presName="compChildNode" presStyleCnt="0"/>
      <dgm:spPr/>
    </dgm:pt>
    <dgm:pt modelId="{1BB4AEFD-4F5D-4DFA-BD2D-8CA4B8E477E7}" type="pres">
      <dgm:prSet presAssocID="{8F184F05-9BD7-4BEE-9E41-7FC6A452095E}" presName="theInnerList" presStyleCnt="0"/>
      <dgm:spPr/>
    </dgm:pt>
    <dgm:pt modelId="{CEE25115-88C9-4364-853A-B6A62BE8933B}" type="pres">
      <dgm:prSet presAssocID="{71789606-10D5-4D54-9615-F4C5304E2AB9}" presName="childNode" presStyleLbl="node1" presStyleIdx="2" presStyleCnt="6" custLinFactY="-2383" custLinFactNeighborY="-10000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4BE13D8-367E-4DFD-8847-37EEC09F006E}" type="pres">
      <dgm:prSet presAssocID="{71789606-10D5-4D54-9615-F4C5304E2AB9}" presName="aSpace2" presStyleCnt="0"/>
      <dgm:spPr/>
    </dgm:pt>
    <dgm:pt modelId="{C5FAD797-2B8F-4437-8D4B-F6957EE767EC}" type="pres">
      <dgm:prSet presAssocID="{D09B1020-E44C-447A-9D22-35DA4548278C}" presName="childNode" presStyleLbl="node1" presStyleIdx="3" presStyleCnt="6" custLinFactY="-2383" custLinFactNeighborY="-10000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C207787-5AAF-476E-9C62-0032BBA57550}" type="pres">
      <dgm:prSet presAssocID="{8F184F05-9BD7-4BEE-9E41-7FC6A452095E}" presName="aSpace" presStyleCnt="0"/>
      <dgm:spPr/>
    </dgm:pt>
    <dgm:pt modelId="{AE5A532A-7FF9-403B-BF52-A15314E7C6D1}" type="pres">
      <dgm:prSet presAssocID="{42D113EE-574A-4C31-9EE8-F266FDAE8259}" presName="compNode" presStyleCnt="0"/>
      <dgm:spPr/>
    </dgm:pt>
    <dgm:pt modelId="{A75DA9A1-EBB2-435C-8DF8-0C0661DA66E2}" type="pres">
      <dgm:prSet presAssocID="{42D113EE-574A-4C31-9EE8-F266FDAE8259}" presName="aNode" presStyleLbl="bgShp" presStyleIdx="2" presStyleCnt="3"/>
      <dgm:spPr/>
      <dgm:t>
        <a:bodyPr/>
        <a:lstStyle/>
        <a:p>
          <a:endParaRPr lang="en-GB"/>
        </a:p>
      </dgm:t>
    </dgm:pt>
    <dgm:pt modelId="{694F4B4F-40BE-46B4-928D-C20545F4ED5C}" type="pres">
      <dgm:prSet presAssocID="{42D113EE-574A-4C31-9EE8-F266FDAE8259}" presName="textNode" presStyleLbl="bgShp" presStyleIdx="2" presStyleCnt="3"/>
      <dgm:spPr/>
      <dgm:t>
        <a:bodyPr/>
        <a:lstStyle/>
        <a:p>
          <a:endParaRPr lang="en-GB"/>
        </a:p>
      </dgm:t>
    </dgm:pt>
    <dgm:pt modelId="{3F3B31A2-E9A3-4ED4-8BF7-4EB386E2F7FC}" type="pres">
      <dgm:prSet presAssocID="{42D113EE-574A-4C31-9EE8-F266FDAE8259}" presName="compChildNode" presStyleCnt="0"/>
      <dgm:spPr/>
    </dgm:pt>
    <dgm:pt modelId="{787EA265-7DFC-40BD-93C5-D23904128460}" type="pres">
      <dgm:prSet presAssocID="{42D113EE-574A-4C31-9EE8-F266FDAE8259}" presName="theInnerList" presStyleCnt="0"/>
      <dgm:spPr/>
    </dgm:pt>
    <dgm:pt modelId="{BE4CF021-5128-419E-BDF9-71BEFC25B634}" type="pres">
      <dgm:prSet presAssocID="{D43361AD-690D-4698-8768-21B32F7F460F}" presName="childNode" presStyleLbl="node1" presStyleIdx="4" presStyleCnt="6" custLinFactY="-2383" custLinFactNeighborY="-10000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EE87FB1-F11C-41AF-8E83-09B1A72BAD92}" type="pres">
      <dgm:prSet presAssocID="{D43361AD-690D-4698-8768-21B32F7F460F}" presName="aSpace2" presStyleCnt="0"/>
      <dgm:spPr/>
    </dgm:pt>
    <dgm:pt modelId="{8F82F801-67CA-4A9B-99E0-D53A56DBAAF3}" type="pres">
      <dgm:prSet presAssocID="{15A92B2F-E97E-4ABC-BE71-86B217DB7E0C}" presName="childNode" presStyleLbl="node1" presStyleIdx="5" presStyleCnt="6" custLinFactY="-2383" custLinFactNeighborY="-10000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E282B5F-6652-449D-B2AB-30EF97EB1D9A}" type="presOf" srcId="{15A92B2F-E97E-4ABC-BE71-86B217DB7E0C}" destId="{8F82F801-67CA-4A9B-99E0-D53A56DBAAF3}" srcOrd="0" destOrd="0" presId="urn:microsoft.com/office/officeart/2005/8/layout/lProcess2"/>
    <dgm:cxn modelId="{A8BF6AFA-9731-4B4F-99BD-A450D32BE2AA}" srcId="{8F184F05-9BD7-4BEE-9E41-7FC6A452095E}" destId="{71789606-10D5-4D54-9615-F4C5304E2AB9}" srcOrd="0" destOrd="0" parTransId="{C0018ED6-A3CC-4229-9DB5-FB685183C713}" sibTransId="{53E7F903-5444-4C5C-BD15-AE7BC81B588B}"/>
    <dgm:cxn modelId="{8BD5A0B8-5D54-4E47-B37E-55441A2565D5}" type="presOf" srcId="{42D113EE-574A-4C31-9EE8-F266FDAE8259}" destId="{694F4B4F-40BE-46B4-928D-C20545F4ED5C}" srcOrd="1" destOrd="0" presId="urn:microsoft.com/office/officeart/2005/8/layout/lProcess2"/>
    <dgm:cxn modelId="{69CB05C3-21D3-4795-8533-0D237F98E37C}" type="presOf" srcId="{FA6DE921-2511-4DA7-A18F-A1D13AA32D76}" destId="{295F4888-258C-4D4A-8DA5-7D919DA86039}" srcOrd="0" destOrd="0" presId="urn:microsoft.com/office/officeart/2005/8/layout/lProcess2"/>
    <dgm:cxn modelId="{A161D5FB-FCFB-4366-9E92-3FF0C307590D}" srcId="{42D113EE-574A-4C31-9EE8-F266FDAE8259}" destId="{15A92B2F-E97E-4ABC-BE71-86B217DB7E0C}" srcOrd="1" destOrd="0" parTransId="{F7643D67-53DA-4EA5-B283-05A0C687D0B2}" sibTransId="{F06BB5A3-0ECD-4C9A-8799-A2A4427BC70B}"/>
    <dgm:cxn modelId="{47520196-382D-45D5-8928-3D9C3547325C}" type="presOf" srcId="{8F184F05-9BD7-4BEE-9E41-7FC6A452095E}" destId="{FF302989-1551-49CB-A486-F0C8F7801EED}" srcOrd="0" destOrd="0" presId="urn:microsoft.com/office/officeart/2005/8/layout/lProcess2"/>
    <dgm:cxn modelId="{1A2C94B0-A68C-473B-B9A0-2D522F825D30}" type="presOf" srcId="{D43361AD-690D-4698-8768-21B32F7F460F}" destId="{BE4CF021-5128-419E-BDF9-71BEFC25B634}" srcOrd="0" destOrd="0" presId="urn:microsoft.com/office/officeart/2005/8/layout/lProcess2"/>
    <dgm:cxn modelId="{68DB2B8D-EBE4-4F6E-97AE-FE65A31A5AF6}" type="presOf" srcId="{5ED5CB97-ADAC-48DC-80C6-C28E5B937541}" destId="{192D0584-D878-4147-9484-A658FB1718C6}" srcOrd="0" destOrd="0" presId="urn:microsoft.com/office/officeart/2005/8/layout/lProcess2"/>
    <dgm:cxn modelId="{B753576F-A35C-4B6E-8895-A84F2F118BDD}" srcId="{FA6DE921-2511-4DA7-A18F-A1D13AA32D76}" destId="{8F184F05-9BD7-4BEE-9E41-7FC6A452095E}" srcOrd="1" destOrd="0" parTransId="{CC62D9A4-9FF9-45E9-855B-8715759F442E}" sibTransId="{DEC221C3-59CB-47D9-9D03-C517D2D29C23}"/>
    <dgm:cxn modelId="{EB74BB09-C7F6-4242-A07B-ED1614BEDDAB}" type="presOf" srcId="{D09B1020-E44C-447A-9D22-35DA4548278C}" destId="{C5FAD797-2B8F-4437-8D4B-F6957EE767EC}" srcOrd="0" destOrd="0" presId="urn:microsoft.com/office/officeart/2005/8/layout/lProcess2"/>
    <dgm:cxn modelId="{03424B76-ECAD-416B-A013-F051632A990F}" srcId="{5ED5CB97-ADAC-48DC-80C6-C28E5B937541}" destId="{52E4046F-A2B5-4551-A1A0-B5C0AD3D1701}" srcOrd="0" destOrd="0" parTransId="{AF2983EC-356D-4D31-9441-354983647AAF}" sibTransId="{B5287E85-F08E-490B-A223-91C4D0181510}"/>
    <dgm:cxn modelId="{2BE03F30-A0F8-41BE-B858-41573CE68AF7}" srcId="{8F184F05-9BD7-4BEE-9E41-7FC6A452095E}" destId="{D09B1020-E44C-447A-9D22-35DA4548278C}" srcOrd="1" destOrd="0" parTransId="{D79A8423-4213-46B7-BBF0-8A7352C2AB00}" sibTransId="{A6166C55-C9DB-49B3-BA0D-A2E1B79D6BA9}"/>
    <dgm:cxn modelId="{23E6BB8D-7338-46C1-8C01-17C9D30A6EB3}" srcId="{42D113EE-574A-4C31-9EE8-F266FDAE8259}" destId="{D43361AD-690D-4698-8768-21B32F7F460F}" srcOrd="0" destOrd="0" parTransId="{A9E71F95-3B11-4ED8-993C-111E86CF8E01}" sibTransId="{1430D981-853F-46E7-BCAC-80F614C57695}"/>
    <dgm:cxn modelId="{A53AA5AB-7034-4F6A-9794-8AC727C939A9}" type="presOf" srcId="{761F9497-3BFC-4154-B91C-03D860A84675}" destId="{DD2B0F03-42E6-4066-BEBF-485FE8CA23E3}" srcOrd="0" destOrd="0" presId="urn:microsoft.com/office/officeart/2005/8/layout/lProcess2"/>
    <dgm:cxn modelId="{421AD9E5-610A-4AFC-8564-7769E4561762}" srcId="{5ED5CB97-ADAC-48DC-80C6-C28E5B937541}" destId="{761F9497-3BFC-4154-B91C-03D860A84675}" srcOrd="1" destOrd="0" parTransId="{77D9815B-53F7-4A37-A50D-F47DB204B162}" sibTransId="{5632C30D-75AE-4AF8-92C4-24D90F5F65C3}"/>
    <dgm:cxn modelId="{5832192A-DEBC-44A5-9E45-35D2D42355EB}" srcId="{FA6DE921-2511-4DA7-A18F-A1D13AA32D76}" destId="{42D113EE-574A-4C31-9EE8-F266FDAE8259}" srcOrd="2" destOrd="0" parTransId="{1D077B2E-7224-4F15-9412-C296F9001FFB}" sibTransId="{48C45FC0-9F1D-4AE3-8B49-FFF55986AD27}"/>
    <dgm:cxn modelId="{81073D0D-349F-44C7-BF0F-AEEE93037DF4}" type="presOf" srcId="{52E4046F-A2B5-4551-A1A0-B5C0AD3D1701}" destId="{594FEE8D-3E61-4B0C-8D73-3BCCE815EC38}" srcOrd="0" destOrd="0" presId="urn:microsoft.com/office/officeart/2005/8/layout/lProcess2"/>
    <dgm:cxn modelId="{7A91FE9B-39B1-4C83-BFA9-D8D3B1E437BD}" type="presOf" srcId="{5ED5CB97-ADAC-48DC-80C6-C28E5B937541}" destId="{775B3E94-3F43-4E83-9CDF-E225E4D66335}" srcOrd="1" destOrd="0" presId="urn:microsoft.com/office/officeart/2005/8/layout/lProcess2"/>
    <dgm:cxn modelId="{63BC3CBE-7323-451A-8490-9016B679167A}" type="presOf" srcId="{42D113EE-574A-4C31-9EE8-F266FDAE8259}" destId="{A75DA9A1-EBB2-435C-8DF8-0C0661DA66E2}" srcOrd="0" destOrd="0" presId="urn:microsoft.com/office/officeart/2005/8/layout/lProcess2"/>
    <dgm:cxn modelId="{25402831-556A-42FA-A23E-425970EC7825}" srcId="{FA6DE921-2511-4DA7-A18F-A1D13AA32D76}" destId="{5ED5CB97-ADAC-48DC-80C6-C28E5B937541}" srcOrd="0" destOrd="0" parTransId="{9C615B93-EC9C-4D5A-AA64-B4B04CBD38B5}" sibTransId="{33E649AF-618A-47A0-B61D-E3504683CF44}"/>
    <dgm:cxn modelId="{4EAB6D8B-E847-45DC-9984-A71262D7176E}" type="presOf" srcId="{8F184F05-9BD7-4BEE-9E41-7FC6A452095E}" destId="{FCE6FCE1-A710-4AF2-8723-10FF8669265A}" srcOrd="1" destOrd="0" presId="urn:microsoft.com/office/officeart/2005/8/layout/lProcess2"/>
    <dgm:cxn modelId="{CAD89C61-20A4-4246-874A-1B503185192D}" type="presOf" srcId="{71789606-10D5-4D54-9615-F4C5304E2AB9}" destId="{CEE25115-88C9-4364-853A-B6A62BE8933B}" srcOrd="0" destOrd="0" presId="urn:microsoft.com/office/officeart/2005/8/layout/lProcess2"/>
    <dgm:cxn modelId="{294EF540-AC52-44BD-AD36-DB0F85505F03}" type="presParOf" srcId="{295F4888-258C-4D4A-8DA5-7D919DA86039}" destId="{540E9B3E-E3E6-4283-BE0F-CF6514A6896B}" srcOrd="0" destOrd="0" presId="urn:microsoft.com/office/officeart/2005/8/layout/lProcess2"/>
    <dgm:cxn modelId="{9CE44023-C651-404F-8369-4CA9276DA3CA}" type="presParOf" srcId="{540E9B3E-E3E6-4283-BE0F-CF6514A6896B}" destId="{192D0584-D878-4147-9484-A658FB1718C6}" srcOrd="0" destOrd="0" presId="urn:microsoft.com/office/officeart/2005/8/layout/lProcess2"/>
    <dgm:cxn modelId="{95AA55A4-1B32-430E-8012-5D80C259C4B5}" type="presParOf" srcId="{540E9B3E-E3E6-4283-BE0F-CF6514A6896B}" destId="{775B3E94-3F43-4E83-9CDF-E225E4D66335}" srcOrd="1" destOrd="0" presId="urn:microsoft.com/office/officeart/2005/8/layout/lProcess2"/>
    <dgm:cxn modelId="{D306BEC8-769D-4DA5-919F-79058DD10378}" type="presParOf" srcId="{540E9B3E-E3E6-4283-BE0F-CF6514A6896B}" destId="{82B7D7FE-23F7-4561-A630-11F10FAFFC31}" srcOrd="2" destOrd="0" presId="urn:microsoft.com/office/officeart/2005/8/layout/lProcess2"/>
    <dgm:cxn modelId="{16582BCA-FA01-4666-8ADD-A0AA1E5C732D}" type="presParOf" srcId="{82B7D7FE-23F7-4561-A630-11F10FAFFC31}" destId="{7EA71D0C-AB59-453C-B68B-9805AF0E8A97}" srcOrd="0" destOrd="0" presId="urn:microsoft.com/office/officeart/2005/8/layout/lProcess2"/>
    <dgm:cxn modelId="{5C5F41AE-DB2E-4328-AC1F-55057B9B6A73}" type="presParOf" srcId="{7EA71D0C-AB59-453C-B68B-9805AF0E8A97}" destId="{594FEE8D-3E61-4B0C-8D73-3BCCE815EC38}" srcOrd="0" destOrd="0" presId="urn:microsoft.com/office/officeart/2005/8/layout/lProcess2"/>
    <dgm:cxn modelId="{59428B80-C207-40CD-87BB-4BE381DD16C7}" type="presParOf" srcId="{7EA71D0C-AB59-453C-B68B-9805AF0E8A97}" destId="{1834DD95-D9C4-4CE8-8A9E-3011751F37EE}" srcOrd="1" destOrd="0" presId="urn:microsoft.com/office/officeart/2005/8/layout/lProcess2"/>
    <dgm:cxn modelId="{55A71BDD-0000-4116-B218-553FE6684BEA}" type="presParOf" srcId="{7EA71D0C-AB59-453C-B68B-9805AF0E8A97}" destId="{DD2B0F03-42E6-4066-BEBF-485FE8CA23E3}" srcOrd="2" destOrd="0" presId="urn:microsoft.com/office/officeart/2005/8/layout/lProcess2"/>
    <dgm:cxn modelId="{1B8ACE18-9319-463A-9543-9F5C50D7C79A}" type="presParOf" srcId="{295F4888-258C-4D4A-8DA5-7D919DA86039}" destId="{F602BD2B-950C-4028-A294-18FD6833DFFF}" srcOrd="1" destOrd="0" presId="urn:microsoft.com/office/officeart/2005/8/layout/lProcess2"/>
    <dgm:cxn modelId="{09C9B464-D504-4981-8D32-65583FAABE01}" type="presParOf" srcId="{295F4888-258C-4D4A-8DA5-7D919DA86039}" destId="{C9D30ED6-88DF-4529-AB4E-2FD9606F521B}" srcOrd="2" destOrd="0" presId="urn:microsoft.com/office/officeart/2005/8/layout/lProcess2"/>
    <dgm:cxn modelId="{4FE88BBC-5CD2-455B-82F2-A5584BC2271C}" type="presParOf" srcId="{C9D30ED6-88DF-4529-AB4E-2FD9606F521B}" destId="{FF302989-1551-49CB-A486-F0C8F7801EED}" srcOrd="0" destOrd="0" presId="urn:microsoft.com/office/officeart/2005/8/layout/lProcess2"/>
    <dgm:cxn modelId="{80C5C92D-8E29-4C7C-9453-C4777A3697B5}" type="presParOf" srcId="{C9D30ED6-88DF-4529-AB4E-2FD9606F521B}" destId="{FCE6FCE1-A710-4AF2-8723-10FF8669265A}" srcOrd="1" destOrd="0" presId="urn:microsoft.com/office/officeart/2005/8/layout/lProcess2"/>
    <dgm:cxn modelId="{93683BA5-5C4A-4999-A8DA-4326DEBB122E}" type="presParOf" srcId="{C9D30ED6-88DF-4529-AB4E-2FD9606F521B}" destId="{00C5437B-C4C1-4F54-A43E-F0DF11FE9CF1}" srcOrd="2" destOrd="0" presId="urn:microsoft.com/office/officeart/2005/8/layout/lProcess2"/>
    <dgm:cxn modelId="{AD31E76F-86CC-43FF-9863-EC7C626E0849}" type="presParOf" srcId="{00C5437B-C4C1-4F54-A43E-F0DF11FE9CF1}" destId="{1BB4AEFD-4F5D-4DFA-BD2D-8CA4B8E477E7}" srcOrd="0" destOrd="0" presId="urn:microsoft.com/office/officeart/2005/8/layout/lProcess2"/>
    <dgm:cxn modelId="{6947B823-6544-49FD-B120-68C11AC997FC}" type="presParOf" srcId="{1BB4AEFD-4F5D-4DFA-BD2D-8CA4B8E477E7}" destId="{CEE25115-88C9-4364-853A-B6A62BE8933B}" srcOrd="0" destOrd="0" presId="urn:microsoft.com/office/officeart/2005/8/layout/lProcess2"/>
    <dgm:cxn modelId="{6D56C6E4-A51B-4982-8E93-E86ACD1789A8}" type="presParOf" srcId="{1BB4AEFD-4F5D-4DFA-BD2D-8CA4B8E477E7}" destId="{34BE13D8-367E-4DFD-8847-37EEC09F006E}" srcOrd="1" destOrd="0" presId="urn:microsoft.com/office/officeart/2005/8/layout/lProcess2"/>
    <dgm:cxn modelId="{13D098F9-9327-42F3-BD30-46ADB7376D3B}" type="presParOf" srcId="{1BB4AEFD-4F5D-4DFA-BD2D-8CA4B8E477E7}" destId="{C5FAD797-2B8F-4437-8D4B-F6957EE767EC}" srcOrd="2" destOrd="0" presId="urn:microsoft.com/office/officeart/2005/8/layout/lProcess2"/>
    <dgm:cxn modelId="{C9A76937-BEC2-4440-B1F6-BF4ED44C34AF}" type="presParOf" srcId="{295F4888-258C-4D4A-8DA5-7D919DA86039}" destId="{0C207787-5AAF-476E-9C62-0032BBA57550}" srcOrd="3" destOrd="0" presId="urn:microsoft.com/office/officeart/2005/8/layout/lProcess2"/>
    <dgm:cxn modelId="{78A4B986-2239-4292-8CDA-890F6D5C9EFE}" type="presParOf" srcId="{295F4888-258C-4D4A-8DA5-7D919DA86039}" destId="{AE5A532A-7FF9-403B-BF52-A15314E7C6D1}" srcOrd="4" destOrd="0" presId="urn:microsoft.com/office/officeart/2005/8/layout/lProcess2"/>
    <dgm:cxn modelId="{0AC91797-C69D-4764-A4BA-DA064DBD370D}" type="presParOf" srcId="{AE5A532A-7FF9-403B-BF52-A15314E7C6D1}" destId="{A75DA9A1-EBB2-435C-8DF8-0C0661DA66E2}" srcOrd="0" destOrd="0" presId="urn:microsoft.com/office/officeart/2005/8/layout/lProcess2"/>
    <dgm:cxn modelId="{76C93629-C1E5-4975-801B-563272AEEDAA}" type="presParOf" srcId="{AE5A532A-7FF9-403B-BF52-A15314E7C6D1}" destId="{694F4B4F-40BE-46B4-928D-C20545F4ED5C}" srcOrd="1" destOrd="0" presId="urn:microsoft.com/office/officeart/2005/8/layout/lProcess2"/>
    <dgm:cxn modelId="{8B1CC5B3-8EDE-44AC-B05F-4B77D5ED91E1}" type="presParOf" srcId="{AE5A532A-7FF9-403B-BF52-A15314E7C6D1}" destId="{3F3B31A2-E9A3-4ED4-8BF7-4EB386E2F7FC}" srcOrd="2" destOrd="0" presId="urn:microsoft.com/office/officeart/2005/8/layout/lProcess2"/>
    <dgm:cxn modelId="{CA0F0489-9DB0-488A-9F16-AC4577AE3370}" type="presParOf" srcId="{3F3B31A2-E9A3-4ED4-8BF7-4EB386E2F7FC}" destId="{787EA265-7DFC-40BD-93C5-D23904128460}" srcOrd="0" destOrd="0" presId="urn:microsoft.com/office/officeart/2005/8/layout/lProcess2"/>
    <dgm:cxn modelId="{F4A40C4F-88B3-4522-B0C5-FDF4D3211094}" type="presParOf" srcId="{787EA265-7DFC-40BD-93C5-D23904128460}" destId="{BE4CF021-5128-419E-BDF9-71BEFC25B634}" srcOrd="0" destOrd="0" presId="urn:microsoft.com/office/officeart/2005/8/layout/lProcess2"/>
    <dgm:cxn modelId="{316795AA-D9A3-4712-9CFF-1FD8925B2114}" type="presParOf" srcId="{787EA265-7DFC-40BD-93C5-D23904128460}" destId="{EEE87FB1-F11C-41AF-8E83-09B1A72BAD92}" srcOrd="1" destOrd="0" presId="urn:microsoft.com/office/officeart/2005/8/layout/lProcess2"/>
    <dgm:cxn modelId="{0135F907-353B-4C0C-AF2D-2DABA883BACD}" type="presParOf" srcId="{787EA265-7DFC-40BD-93C5-D23904128460}" destId="{8F82F801-67CA-4A9B-99E0-D53A56DBAAF3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B4B384D-BCD7-43F1-B929-7A8947758129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048B2E29-BBCB-41C0-86F1-05999C73519E}">
      <dgm:prSet phldrT="[Text]" custT="1"/>
      <dgm:spPr/>
      <dgm:t>
        <a:bodyPr/>
        <a:lstStyle/>
        <a:p>
          <a:endParaRPr lang="en-GB" sz="2400" dirty="0" smtClean="0">
            <a:latin typeface="Tw Cen MT" panose="020B0602020104020603" pitchFamily="34" charset="0"/>
          </a:endParaRPr>
        </a:p>
        <a:p>
          <a:endParaRPr lang="en-GB" sz="2400" dirty="0" smtClean="0">
            <a:latin typeface="Tw Cen MT" panose="020B0602020104020603" pitchFamily="34" charset="0"/>
          </a:endParaRPr>
        </a:p>
        <a:p>
          <a:r>
            <a:rPr lang="en-GB" sz="2400" b="1" dirty="0" smtClean="0">
              <a:latin typeface="Tw Cen MT" panose="020B0602020104020603" pitchFamily="34" charset="0"/>
            </a:rPr>
            <a:t>Object 1 Coins</a:t>
          </a:r>
        </a:p>
        <a:p>
          <a:r>
            <a:rPr lang="en-GB" sz="2400" dirty="0" smtClean="0">
              <a:latin typeface="Tw Cen MT" panose="020B0602020104020603" pitchFamily="34" charset="0"/>
            </a:rPr>
            <a:t>The date tells us when the ship was buried.</a:t>
          </a:r>
        </a:p>
        <a:p>
          <a:endParaRPr lang="en-GB" sz="2400" dirty="0" smtClean="0">
            <a:latin typeface="Tw Cen MT" panose="020B0602020104020603" pitchFamily="34" charset="0"/>
          </a:endParaRPr>
        </a:p>
        <a:p>
          <a:endParaRPr lang="en-GB" sz="2400" dirty="0">
            <a:latin typeface="Tw Cen MT" panose="020B0602020104020603" pitchFamily="34" charset="0"/>
          </a:endParaRPr>
        </a:p>
      </dgm:t>
    </dgm:pt>
    <dgm:pt modelId="{BED7A3BD-C212-4973-8E46-C0A7C87A0D09}" type="parTrans" cxnId="{FDAD5B41-01F9-4A72-9B05-4640DFB72947}">
      <dgm:prSet/>
      <dgm:spPr/>
      <dgm:t>
        <a:bodyPr/>
        <a:lstStyle/>
        <a:p>
          <a:endParaRPr lang="en-GB" sz="3200">
            <a:latin typeface="Tw Cen MT" panose="020B0602020104020603" pitchFamily="34" charset="0"/>
          </a:endParaRPr>
        </a:p>
      </dgm:t>
    </dgm:pt>
    <dgm:pt modelId="{799FA9D5-98D6-4142-BF05-ED3CA0718A4F}" type="sibTrans" cxnId="{FDAD5B41-01F9-4A72-9B05-4640DFB72947}">
      <dgm:prSet/>
      <dgm:spPr/>
      <dgm:t>
        <a:bodyPr/>
        <a:lstStyle/>
        <a:p>
          <a:endParaRPr lang="en-GB" sz="3200">
            <a:latin typeface="Tw Cen MT" panose="020B0602020104020603" pitchFamily="34" charset="0"/>
          </a:endParaRPr>
        </a:p>
      </dgm:t>
    </dgm:pt>
    <dgm:pt modelId="{F2E42ECB-EFE5-4379-A422-F64F0CAC00D9}">
      <dgm:prSet phldrT="[Text]" custT="1"/>
      <dgm:spPr/>
      <dgm:t>
        <a:bodyPr/>
        <a:lstStyle/>
        <a:p>
          <a:endParaRPr lang="en-GB" sz="2400" b="1" dirty="0" smtClean="0">
            <a:latin typeface="Tw Cen MT" panose="020B0602020104020603" pitchFamily="34" charset="0"/>
          </a:endParaRPr>
        </a:p>
        <a:p>
          <a:r>
            <a:rPr lang="en-GB" sz="2400" b="1" dirty="0" smtClean="0">
              <a:latin typeface="Tw Cen MT" panose="020B0602020104020603" pitchFamily="34" charset="0"/>
            </a:rPr>
            <a:t>Object 2 Hanging bowl</a:t>
          </a:r>
        </a:p>
        <a:p>
          <a:r>
            <a:rPr lang="en-GB" sz="2400" dirty="0" smtClean="0">
              <a:latin typeface="Tw Cen MT" panose="020B0602020104020603" pitchFamily="34" charset="0"/>
            </a:rPr>
            <a:t>They were skilled using bronze and silver.</a:t>
          </a:r>
        </a:p>
        <a:p>
          <a:endParaRPr lang="en-GB" sz="2400" dirty="0">
            <a:latin typeface="Tw Cen MT" panose="020B0602020104020603" pitchFamily="34" charset="0"/>
          </a:endParaRPr>
        </a:p>
      </dgm:t>
    </dgm:pt>
    <dgm:pt modelId="{95871A26-719F-4CEF-BC68-D37239BC82FB}" type="parTrans" cxnId="{E8862865-D4C6-4660-9973-F3EE51DDD8BB}">
      <dgm:prSet/>
      <dgm:spPr/>
      <dgm:t>
        <a:bodyPr/>
        <a:lstStyle/>
        <a:p>
          <a:endParaRPr lang="en-GB" sz="3200">
            <a:latin typeface="Tw Cen MT" panose="020B0602020104020603" pitchFamily="34" charset="0"/>
          </a:endParaRPr>
        </a:p>
      </dgm:t>
    </dgm:pt>
    <dgm:pt modelId="{98B4B238-35FA-4C6B-932C-6CA143125BEB}" type="sibTrans" cxnId="{E8862865-D4C6-4660-9973-F3EE51DDD8BB}">
      <dgm:prSet/>
      <dgm:spPr/>
      <dgm:t>
        <a:bodyPr/>
        <a:lstStyle/>
        <a:p>
          <a:endParaRPr lang="en-GB" sz="3200">
            <a:latin typeface="Tw Cen MT" panose="020B0602020104020603" pitchFamily="34" charset="0"/>
          </a:endParaRPr>
        </a:p>
      </dgm:t>
    </dgm:pt>
    <dgm:pt modelId="{6EB7D045-BC67-4AFD-BA8F-B03CFED14488}">
      <dgm:prSet phldrT="[Text]" custT="1"/>
      <dgm:spPr/>
      <dgm:t>
        <a:bodyPr/>
        <a:lstStyle/>
        <a:p>
          <a:endParaRPr lang="en-GB" sz="2400" dirty="0" smtClean="0">
            <a:latin typeface="Tw Cen MT" panose="020B0602020104020603" pitchFamily="34" charset="0"/>
          </a:endParaRPr>
        </a:p>
        <a:p>
          <a:r>
            <a:rPr lang="en-GB" sz="2400" b="1" dirty="0" smtClean="0">
              <a:latin typeface="Tw Cen MT" panose="020B0602020104020603" pitchFamily="34" charset="0"/>
            </a:rPr>
            <a:t>Object 3 Helmet</a:t>
          </a:r>
        </a:p>
        <a:p>
          <a:r>
            <a:rPr lang="en-GB" sz="2400" dirty="0" smtClean="0">
              <a:latin typeface="Tw Cen MT" panose="020B0602020104020603" pitchFamily="34" charset="0"/>
            </a:rPr>
            <a:t>They were warriors and fighters.</a:t>
          </a:r>
        </a:p>
        <a:p>
          <a:endParaRPr lang="en-GB" sz="2400" dirty="0">
            <a:latin typeface="Tw Cen MT" panose="020B0602020104020603" pitchFamily="34" charset="0"/>
          </a:endParaRPr>
        </a:p>
      </dgm:t>
    </dgm:pt>
    <dgm:pt modelId="{5EC6AEF9-E460-45C2-96C6-130D026B9FB4}" type="parTrans" cxnId="{13B41D4C-1AD0-4AD7-A3D4-3F97742CCF6F}">
      <dgm:prSet/>
      <dgm:spPr/>
      <dgm:t>
        <a:bodyPr/>
        <a:lstStyle/>
        <a:p>
          <a:endParaRPr lang="en-GB" sz="3200">
            <a:latin typeface="Tw Cen MT" panose="020B0602020104020603" pitchFamily="34" charset="0"/>
          </a:endParaRPr>
        </a:p>
      </dgm:t>
    </dgm:pt>
    <dgm:pt modelId="{6522AF6F-D375-425C-8B30-2E028789FEF8}" type="sibTrans" cxnId="{13B41D4C-1AD0-4AD7-A3D4-3F97742CCF6F}">
      <dgm:prSet/>
      <dgm:spPr/>
      <dgm:t>
        <a:bodyPr/>
        <a:lstStyle/>
        <a:p>
          <a:endParaRPr lang="en-GB" sz="3200">
            <a:latin typeface="Tw Cen MT" panose="020B0602020104020603" pitchFamily="34" charset="0"/>
          </a:endParaRPr>
        </a:p>
      </dgm:t>
    </dgm:pt>
    <dgm:pt modelId="{CBBDFB91-7817-4B5D-B3B3-8C365507293F}">
      <dgm:prSet phldrT="[Text]" custT="1"/>
      <dgm:spPr/>
      <dgm:t>
        <a:bodyPr/>
        <a:lstStyle/>
        <a:p>
          <a:r>
            <a:rPr lang="en-GB" sz="2400" b="1" dirty="0" smtClean="0">
              <a:latin typeface="Tw Cen MT" panose="020B0602020104020603" pitchFamily="34" charset="0"/>
            </a:rPr>
            <a:t>Object 4 Purse Lid</a:t>
          </a:r>
        </a:p>
        <a:p>
          <a:r>
            <a:rPr lang="en-GB" sz="2400" dirty="0" smtClean="0">
              <a:latin typeface="Tw Cen MT" panose="020B0602020104020603" pitchFamily="34" charset="0"/>
            </a:rPr>
            <a:t>They used precious metals like gold.</a:t>
          </a:r>
          <a:endParaRPr lang="en-GB" sz="2400" dirty="0">
            <a:latin typeface="Tw Cen MT" panose="020B0602020104020603" pitchFamily="34" charset="0"/>
          </a:endParaRPr>
        </a:p>
      </dgm:t>
    </dgm:pt>
    <dgm:pt modelId="{355278ED-AC2B-40B9-92FE-C0893FF6A19A}" type="parTrans" cxnId="{BE562CF0-DB44-4D70-94A8-4802A0C0B2E6}">
      <dgm:prSet/>
      <dgm:spPr/>
      <dgm:t>
        <a:bodyPr/>
        <a:lstStyle/>
        <a:p>
          <a:endParaRPr lang="en-GB" sz="3200">
            <a:latin typeface="Tw Cen MT" panose="020B0602020104020603" pitchFamily="34" charset="0"/>
          </a:endParaRPr>
        </a:p>
      </dgm:t>
    </dgm:pt>
    <dgm:pt modelId="{3A6A90E3-DAAB-4872-86D0-3349424F789A}" type="sibTrans" cxnId="{BE562CF0-DB44-4D70-94A8-4802A0C0B2E6}">
      <dgm:prSet/>
      <dgm:spPr/>
      <dgm:t>
        <a:bodyPr/>
        <a:lstStyle/>
        <a:p>
          <a:endParaRPr lang="en-GB" sz="3200">
            <a:latin typeface="Tw Cen MT" panose="020B0602020104020603" pitchFamily="34" charset="0"/>
          </a:endParaRPr>
        </a:p>
      </dgm:t>
    </dgm:pt>
    <dgm:pt modelId="{8D649AC5-2AA2-4846-BC26-27DD502DB5A7}">
      <dgm:prSet phldrT="[Text]" custT="1"/>
      <dgm:spPr/>
      <dgm:t>
        <a:bodyPr/>
        <a:lstStyle/>
        <a:p>
          <a:endParaRPr lang="en-GB" sz="2400" b="1" dirty="0" smtClean="0">
            <a:latin typeface="Tw Cen MT" panose="020B0602020104020603" pitchFamily="34" charset="0"/>
          </a:endParaRPr>
        </a:p>
        <a:p>
          <a:r>
            <a:rPr lang="en-GB" sz="2400" b="1" dirty="0" smtClean="0">
              <a:latin typeface="Tw Cen MT" panose="020B0602020104020603" pitchFamily="34" charset="0"/>
            </a:rPr>
            <a:t>Object 5 </a:t>
          </a:r>
          <a:r>
            <a:rPr lang="en-GB" sz="2300" b="1" dirty="0" smtClean="0">
              <a:latin typeface="Tw Cen MT" panose="020B0602020104020603" pitchFamily="34" charset="0"/>
            </a:rPr>
            <a:t>Shoulder Clasp</a:t>
          </a:r>
        </a:p>
        <a:p>
          <a:r>
            <a:rPr lang="en-GB" sz="2400" dirty="0" smtClean="0">
              <a:latin typeface="Tw Cen MT" panose="020B0602020104020603" pitchFamily="34" charset="0"/>
            </a:rPr>
            <a:t>They were skilled craftsmen.</a:t>
          </a:r>
        </a:p>
        <a:p>
          <a:endParaRPr lang="en-GB" sz="2400" dirty="0">
            <a:latin typeface="Tw Cen MT" panose="020B0602020104020603" pitchFamily="34" charset="0"/>
          </a:endParaRPr>
        </a:p>
      </dgm:t>
    </dgm:pt>
    <dgm:pt modelId="{317E622A-471F-4DA8-86B6-2C8F656468E8}" type="parTrans" cxnId="{5FA4694E-6D71-47CE-8739-353B4ECE6890}">
      <dgm:prSet/>
      <dgm:spPr/>
      <dgm:t>
        <a:bodyPr/>
        <a:lstStyle/>
        <a:p>
          <a:endParaRPr lang="en-GB" sz="3200">
            <a:latin typeface="Tw Cen MT" panose="020B0602020104020603" pitchFamily="34" charset="0"/>
          </a:endParaRPr>
        </a:p>
      </dgm:t>
    </dgm:pt>
    <dgm:pt modelId="{966C1E26-9669-479D-8509-F433C4437A49}" type="sibTrans" cxnId="{5FA4694E-6D71-47CE-8739-353B4ECE6890}">
      <dgm:prSet/>
      <dgm:spPr/>
      <dgm:t>
        <a:bodyPr/>
        <a:lstStyle/>
        <a:p>
          <a:endParaRPr lang="en-GB" sz="3200">
            <a:latin typeface="Tw Cen MT" panose="020B0602020104020603" pitchFamily="34" charset="0"/>
          </a:endParaRPr>
        </a:p>
      </dgm:t>
    </dgm:pt>
    <dgm:pt modelId="{64343641-8B6A-4FA5-BBFD-EBED1B34A92E}">
      <dgm:prSet phldrT="[Text]" custT="1"/>
      <dgm:spPr/>
      <dgm:t>
        <a:bodyPr/>
        <a:lstStyle/>
        <a:p>
          <a:r>
            <a:rPr lang="en-GB" sz="2400" b="1" dirty="0" smtClean="0">
              <a:latin typeface="Tw Cen MT" panose="020B0602020104020603" pitchFamily="34" charset="0"/>
            </a:rPr>
            <a:t>Object 6 Silver Spoons</a:t>
          </a:r>
        </a:p>
        <a:p>
          <a:r>
            <a:rPr lang="en-GB" sz="2400" dirty="0" smtClean="0">
              <a:latin typeface="Tw Cen MT" panose="020B0602020104020603" pitchFamily="34" charset="0"/>
            </a:rPr>
            <a:t>They were Christians.</a:t>
          </a:r>
          <a:endParaRPr lang="en-GB" sz="2400" dirty="0">
            <a:latin typeface="Tw Cen MT" panose="020B0602020104020603" pitchFamily="34" charset="0"/>
          </a:endParaRPr>
        </a:p>
      </dgm:t>
    </dgm:pt>
    <dgm:pt modelId="{43556512-509C-44F0-9212-ED08060FEA93}" type="parTrans" cxnId="{F555797B-D434-4B25-87D8-6B8142FB7F69}">
      <dgm:prSet/>
      <dgm:spPr/>
      <dgm:t>
        <a:bodyPr/>
        <a:lstStyle/>
        <a:p>
          <a:endParaRPr lang="en-GB" sz="3200">
            <a:latin typeface="Tw Cen MT" panose="020B0602020104020603" pitchFamily="34" charset="0"/>
          </a:endParaRPr>
        </a:p>
      </dgm:t>
    </dgm:pt>
    <dgm:pt modelId="{85734E38-9726-4829-A939-470C68645761}" type="sibTrans" cxnId="{F555797B-D434-4B25-87D8-6B8142FB7F69}">
      <dgm:prSet/>
      <dgm:spPr/>
      <dgm:t>
        <a:bodyPr/>
        <a:lstStyle/>
        <a:p>
          <a:endParaRPr lang="en-GB" sz="3200">
            <a:latin typeface="Tw Cen MT" panose="020B0602020104020603" pitchFamily="34" charset="0"/>
          </a:endParaRPr>
        </a:p>
      </dgm:t>
    </dgm:pt>
    <dgm:pt modelId="{1ADEFC71-638E-4E38-A5BE-61D64FE3DB3D}" type="pres">
      <dgm:prSet presAssocID="{BB4B384D-BCD7-43F1-B929-7A894775812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561ACD5B-0976-43DB-9CCB-E410DC186671}" type="pres">
      <dgm:prSet presAssocID="{048B2E29-BBCB-41C0-86F1-05999C73519E}" presName="composite" presStyleCnt="0"/>
      <dgm:spPr/>
    </dgm:pt>
    <dgm:pt modelId="{F5272927-143B-4E0F-B15A-12F3E2913CF6}" type="pres">
      <dgm:prSet presAssocID="{048B2E29-BBCB-41C0-86F1-05999C73519E}" presName="rect1" presStyleLbl="trAlignAcc1" presStyleIdx="0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EED0EF7-5B3D-4A62-A025-2D2B49122FD9}" type="pres">
      <dgm:prSet presAssocID="{048B2E29-BBCB-41C0-86F1-05999C73519E}" presName="rect2" presStyleLbl="fgImgPlace1" presStyleIdx="0" presStyleCnt="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0" r="-70000"/>
          </a:stretch>
        </a:blipFill>
      </dgm:spPr>
    </dgm:pt>
    <dgm:pt modelId="{E3024748-C1B6-452A-820E-B67572B371BD}" type="pres">
      <dgm:prSet presAssocID="{799FA9D5-98D6-4142-BF05-ED3CA0718A4F}" presName="sibTrans" presStyleCnt="0"/>
      <dgm:spPr/>
    </dgm:pt>
    <dgm:pt modelId="{34589BC5-C9E8-4DB2-A112-EA7FB010ED7A}" type="pres">
      <dgm:prSet presAssocID="{F2E42ECB-EFE5-4379-A422-F64F0CAC00D9}" presName="composite" presStyleCnt="0"/>
      <dgm:spPr/>
    </dgm:pt>
    <dgm:pt modelId="{7C60DDA0-55F7-4F29-A9DB-DAB4C1075A7E}" type="pres">
      <dgm:prSet presAssocID="{F2E42ECB-EFE5-4379-A422-F64F0CAC00D9}" presName="rect1" presStyleLbl="trAlignAcc1" presStyleIdx="1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D9A07E2-7126-4662-B121-F8204F001DE5}" type="pres">
      <dgm:prSet presAssocID="{F2E42ECB-EFE5-4379-A422-F64F0CAC00D9}" presName="rect2" presStyleLbl="fgImgPlace1" presStyleIdx="1" presStyleCnt="6" custAng="0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2615D448-2DE9-4F81-B713-3A8A63FAC8FB}" type="pres">
      <dgm:prSet presAssocID="{98B4B238-35FA-4C6B-932C-6CA143125BEB}" presName="sibTrans" presStyleCnt="0"/>
      <dgm:spPr/>
    </dgm:pt>
    <dgm:pt modelId="{4E87020A-AA36-4ADD-96B1-FAEC5FB1C7EE}" type="pres">
      <dgm:prSet presAssocID="{6EB7D045-BC67-4AFD-BA8F-B03CFED14488}" presName="composite" presStyleCnt="0"/>
      <dgm:spPr/>
    </dgm:pt>
    <dgm:pt modelId="{B940D36C-39C2-46F9-809B-76A453DDDB31}" type="pres">
      <dgm:prSet presAssocID="{6EB7D045-BC67-4AFD-BA8F-B03CFED14488}" presName="rect1" presStyleLbl="trAlignAcc1" presStyleIdx="2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D8E4AD7-A024-4514-AB86-9B05B2715E03}" type="pres">
      <dgm:prSet presAssocID="{6EB7D045-BC67-4AFD-BA8F-B03CFED14488}" presName="rect2" presStyleLbl="fgImgPlace1" presStyleIdx="2" presStyleCnt="6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</dgm:pt>
    <dgm:pt modelId="{9750AEA6-9D36-408D-B207-1DAA5CC7F28F}" type="pres">
      <dgm:prSet presAssocID="{6522AF6F-D375-425C-8B30-2E028789FEF8}" presName="sibTrans" presStyleCnt="0"/>
      <dgm:spPr/>
    </dgm:pt>
    <dgm:pt modelId="{CBB019FA-0B11-4253-99F3-A516F6BF38DF}" type="pres">
      <dgm:prSet presAssocID="{CBBDFB91-7817-4B5D-B3B3-8C365507293F}" presName="composite" presStyleCnt="0"/>
      <dgm:spPr/>
    </dgm:pt>
    <dgm:pt modelId="{67C84487-5D98-46AE-8058-D75A6DE63EA2}" type="pres">
      <dgm:prSet presAssocID="{CBBDFB91-7817-4B5D-B3B3-8C365507293F}" presName="rect1" presStyleLbl="trAlignAcc1" presStyleIdx="3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6273758-6D09-40A9-A842-4E42BB6AC80D}" type="pres">
      <dgm:prSet presAssocID="{CBBDFB91-7817-4B5D-B3B3-8C365507293F}" presName="rect2" presStyleLbl="fgImgPlace1" presStyleIdx="3" presStyleCnt="6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5000" r="-65000"/>
          </a:stretch>
        </a:blipFill>
      </dgm:spPr>
    </dgm:pt>
    <dgm:pt modelId="{4A715D36-101F-4DB4-9B0E-0772191E7819}" type="pres">
      <dgm:prSet presAssocID="{3A6A90E3-DAAB-4872-86D0-3349424F789A}" presName="sibTrans" presStyleCnt="0"/>
      <dgm:spPr/>
    </dgm:pt>
    <dgm:pt modelId="{9A3AEAF7-1C9C-41F9-A80C-CEAE035DD29E}" type="pres">
      <dgm:prSet presAssocID="{8D649AC5-2AA2-4846-BC26-27DD502DB5A7}" presName="composite" presStyleCnt="0"/>
      <dgm:spPr/>
    </dgm:pt>
    <dgm:pt modelId="{07B3A175-6FFF-41E9-8950-92D36D2A4C96}" type="pres">
      <dgm:prSet presAssocID="{8D649AC5-2AA2-4846-BC26-27DD502DB5A7}" presName="rect1" presStyleLbl="trAlignAcc1" presStyleIdx="4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4A76C99-9308-4A5B-B7EB-86259C619823}" type="pres">
      <dgm:prSet presAssocID="{8D649AC5-2AA2-4846-BC26-27DD502DB5A7}" presName="rect2" presStyleLbl="fgImgPlace1" presStyleIdx="4" presStyleCnt="6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3000" r="-63000"/>
          </a:stretch>
        </a:blipFill>
      </dgm:spPr>
    </dgm:pt>
    <dgm:pt modelId="{76357C3D-159E-4489-ACD0-51D168D29ECC}" type="pres">
      <dgm:prSet presAssocID="{966C1E26-9669-479D-8509-F433C4437A49}" presName="sibTrans" presStyleCnt="0"/>
      <dgm:spPr/>
    </dgm:pt>
    <dgm:pt modelId="{AF1F5A8D-E7D2-4EFA-854D-0DEDA5BE6153}" type="pres">
      <dgm:prSet presAssocID="{64343641-8B6A-4FA5-BBFD-EBED1B34A92E}" presName="composite" presStyleCnt="0"/>
      <dgm:spPr/>
    </dgm:pt>
    <dgm:pt modelId="{116DAD3C-309B-4502-8888-FEC5FB68605F}" type="pres">
      <dgm:prSet presAssocID="{64343641-8B6A-4FA5-BBFD-EBED1B34A92E}" presName="rect1" presStyleLbl="trAlignAcc1" presStyleIdx="5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05F0514-DF43-4BDA-98CC-4FBCE891B2A9}" type="pres">
      <dgm:prSet presAssocID="{64343641-8B6A-4FA5-BBFD-EBED1B34A92E}" presName="rect2" presStyleLbl="fgImgPlace1" presStyleIdx="5" presStyleCnt="6"/>
      <dgm:spPr>
        <a:blipFill dpi="0"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812" r="-138812"/>
          </a:stretch>
        </a:blipFill>
      </dgm:spPr>
    </dgm:pt>
  </dgm:ptLst>
  <dgm:cxnLst>
    <dgm:cxn modelId="{6A590750-8D9F-4AE5-B726-F8198D654340}" type="presOf" srcId="{6EB7D045-BC67-4AFD-BA8F-B03CFED14488}" destId="{B940D36C-39C2-46F9-809B-76A453DDDB31}" srcOrd="0" destOrd="0" presId="urn:microsoft.com/office/officeart/2008/layout/PictureStrips"/>
    <dgm:cxn modelId="{BE562CF0-DB44-4D70-94A8-4802A0C0B2E6}" srcId="{BB4B384D-BCD7-43F1-B929-7A8947758129}" destId="{CBBDFB91-7817-4B5D-B3B3-8C365507293F}" srcOrd="3" destOrd="0" parTransId="{355278ED-AC2B-40B9-92FE-C0893FF6A19A}" sibTransId="{3A6A90E3-DAAB-4872-86D0-3349424F789A}"/>
    <dgm:cxn modelId="{BEA42833-E513-47BF-AA8C-BABD921BB4B8}" type="presOf" srcId="{64343641-8B6A-4FA5-BBFD-EBED1B34A92E}" destId="{116DAD3C-309B-4502-8888-FEC5FB68605F}" srcOrd="0" destOrd="0" presId="urn:microsoft.com/office/officeart/2008/layout/PictureStrips"/>
    <dgm:cxn modelId="{A05DA98C-58E5-4B93-B37F-3250EA88427A}" type="presOf" srcId="{8D649AC5-2AA2-4846-BC26-27DD502DB5A7}" destId="{07B3A175-6FFF-41E9-8950-92D36D2A4C96}" srcOrd="0" destOrd="0" presId="urn:microsoft.com/office/officeart/2008/layout/PictureStrips"/>
    <dgm:cxn modelId="{FDAD5B41-01F9-4A72-9B05-4640DFB72947}" srcId="{BB4B384D-BCD7-43F1-B929-7A8947758129}" destId="{048B2E29-BBCB-41C0-86F1-05999C73519E}" srcOrd="0" destOrd="0" parTransId="{BED7A3BD-C212-4973-8E46-C0A7C87A0D09}" sibTransId="{799FA9D5-98D6-4142-BF05-ED3CA0718A4F}"/>
    <dgm:cxn modelId="{5FA4694E-6D71-47CE-8739-353B4ECE6890}" srcId="{BB4B384D-BCD7-43F1-B929-7A8947758129}" destId="{8D649AC5-2AA2-4846-BC26-27DD502DB5A7}" srcOrd="4" destOrd="0" parTransId="{317E622A-471F-4DA8-86B6-2C8F656468E8}" sibTransId="{966C1E26-9669-479D-8509-F433C4437A49}"/>
    <dgm:cxn modelId="{F555797B-D434-4B25-87D8-6B8142FB7F69}" srcId="{BB4B384D-BCD7-43F1-B929-7A8947758129}" destId="{64343641-8B6A-4FA5-BBFD-EBED1B34A92E}" srcOrd="5" destOrd="0" parTransId="{43556512-509C-44F0-9212-ED08060FEA93}" sibTransId="{85734E38-9726-4829-A939-470C68645761}"/>
    <dgm:cxn modelId="{13B41D4C-1AD0-4AD7-A3D4-3F97742CCF6F}" srcId="{BB4B384D-BCD7-43F1-B929-7A8947758129}" destId="{6EB7D045-BC67-4AFD-BA8F-B03CFED14488}" srcOrd="2" destOrd="0" parTransId="{5EC6AEF9-E460-45C2-96C6-130D026B9FB4}" sibTransId="{6522AF6F-D375-425C-8B30-2E028789FEF8}"/>
    <dgm:cxn modelId="{966B00F3-DE13-4302-85FD-35145997C751}" type="presOf" srcId="{048B2E29-BBCB-41C0-86F1-05999C73519E}" destId="{F5272927-143B-4E0F-B15A-12F3E2913CF6}" srcOrd="0" destOrd="0" presId="urn:microsoft.com/office/officeart/2008/layout/PictureStrips"/>
    <dgm:cxn modelId="{3EF65B9A-60E4-439B-883F-48A2326FD67F}" type="presOf" srcId="{F2E42ECB-EFE5-4379-A422-F64F0CAC00D9}" destId="{7C60DDA0-55F7-4F29-A9DB-DAB4C1075A7E}" srcOrd="0" destOrd="0" presId="urn:microsoft.com/office/officeart/2008/layout/PictureStrips"/>
    <dgm:cxn modelId="{E8862865-D4C6-4660-9973-F3EE51DDD8BB}" srcId="{BB4B384D-BCD7-43F1-B929-7A8947758129}" destId="{F2E42ECB-EFE5-4379-A422-F64F0CAC00D9}" srcOrd="1" destOrd="0" parTransId="{95871A26-719F-4CEF-BC68-D37239BC82FB}" sibTransId="{98B4B238-35FA-4C6B-932C-6CA143125BEB}"/>
    <dgm:cxn modelId="{4193AE64-5102-4860-81C7-FA27B6B2807D}" type="presOf" srcId="{BB4B384D-BCD7-43F1-B929-7A8947758129}" destId="{1ADEFC71-638E-4E38-A5BE-61D64FE3DB3D}" srcOrd="0" destOrd="0" presId="urn:microsoft.com/office/officeart/2008/layout/PictureStrips"/>
    <dgm:cxn modelId="{19AAEB20-37FC-43C7-81F4-DE35F788D43C}" type="presOf" srcId="{CBBDFB91-7817-4B5D-B3B3-8C365507293F}" destId="{67C84487-5D98-46AE-8058-D75A6DE63EA2}" srcOrd="0" destOrd="0" presId="urn:microsoft.com/office/officeart/2008/layout/PictureStrips"/>
    <dgm:cxn modelId="{7EAAB032-D277-46F0-B0ED-E725A262A20C}" type="presParOf" srcId="{1ADEFC71-638E-4E38-A5BE-61D64FE3DB3D}" destId="{561ACD5B-0976-43DB-9CCB-E410DC186671}" srcOrd="0" destOrd="0" presId="urn:microsoft.com/office/officeart/2008/layout/PictureStrips"/>
    <dgm:cxn modelId="{73992DAF-9E1C-4E39-A801-8EF14ED1ACE5}" type="presParOf" srcId="{561ACD5B-0976-43DB-9CCB-E410DC186671}" destId="{F5272927-143B-4E0F-B15A-12F3E2913CF6}" srcOrd="0" destOrd="0" presId="urn:microsoft.com/office/officeart/2008/layout/PictureStrips"/>
    <dgm:cxn modelId="{734D7EF2-D61B-44FA-9359-42D9534D5CA2}" type="presParOf" srcId="{561ACD5B-0976-43DB-9CCB-E410DC186671}" destId="{6EED0EF7-5B3D-4A62-A025-2D2B49122FD9}" srcOrd="1" destOrd="0" presId="urn:microsoft.com/office/officeart/2008/layout/PictureStrips"/>
    <dgm:cxn modelId="{15F24A4D-10D8-4525-9F8B-758D560475CE}" type="presParOf" srcId="{1ADEFC71-638E-4E38-A5BE-61D64FE3DB3D}" destId="{E3024748-C1B6-452A-820E-B67572B371BD}" srcOrd="1" destOrd="0" presId="urn:microsoft.com/office/officeart/2008/layout/PictureStrips"/>
    <dgm:cxn modelId="{804E47B9-D732-4B93-9540-1EF7E9B19956}" type="presParOf" srcId="{1ADEFC71-638E-4E38-A5BE-61D64FE3DB3D}" destId="{34589BC5-C9E8-4DB2-A112-EA7FB010ED7A}" srcOrd="2" destOrd="0" presId="urn:microsoft.com/office/officeart/2008/layout/PictureStrips"/>
    <dgm:cxn modelId="{2F0328A2-6A79-4083-A0C2-53F5C1C218E3}" type="presParOf" srcId="{34589BC5-C9E8-4DB2-A112-EA7FB010ED7A}" destId="{7C60DDA0-55F7-4F29-A9DB-DAB4C1075A7E}" srcOrd="0" destOrd="0" presId="urn:microsoft.com/office/officeart/2008/layout/PictureStrips"/>
    <dgm:cxn modelId="{B0D9419D-4959-43A3-AEF3-215269C8FC73}" type="presParOf" srcId="{34589BC5-C9E8-4DB2-A112-EA7FB010ED7A}" destId="{CD9A07E2-7126-4662-B121-F8204F001DE5}" srcOrd="1" destOrd="0" presId="urn:microsoft.com/office/officeart/2008/layout/PictureStrips"/>
    <dgm:cxn modelId="{CD6FA973-7F4E-4B77-AD40-BCC31972A8E4}" type="presParOf" srcId="{1ADEFC71-638E-4E38-A5BE-61D64FE3DB3D}" destId="{2615D448-2DE9-4F81-B713-3A8A63FAC8FB}" srcOrd="3" destOrd="0" presId="urn:microsoft.com/office/officeart/2008/layout/PictureStrips"/>
    <dgm:cxn modelId="{57C85405-949D-4A35-9E72-F126DE3D1109}" type="presParOf" srcId="{1ADEFC71-638E-4E38-A5BE-61D64FE3DB3D}" destId="{4E87020A-AA36-4ADD-96B1-FAEC5FB1C7EE}" srcOrd="4" destOrd="0" presId="urn:microsoft.com/office/officeart/2008/layout/PictureStrips"/>
    <dgm:cxn modelId="{CD93AFAE-7A2E-4931-AAF1-E5F0C12670A1}" type="presParOf" srcId="{4E87020A-AA36-4ADD-96B1-FAEC5FB1C7EE}" destId="{B940D36C-39C2-46F9-809B-76A453DDDB31}" srcOrd="0" destOrd="0" presId="urn:microsoft.com/office/officeart/2008/layout/PictureStrips"/>
    <dgm:cxn modelId="{3C29B5AC-8988-45CB-B0FD-553F0BEE4466}" type="presParOf" srcId="{4E87020A-AA36-4ADD-96B1-FAEC5FB1C7EE}" destId="{0D8E4AD7-A024-4514-AB86-9B05B2715E03}" srcOrd="1" destOrd="0" presId="urn:microsoft.com/office/officeart/2008/layout/PictureStrips"/>
    <dgm:cxn modelId="{C87E5483-AF78-482C-9AD8-D6115ECC04F1}" type="presParOf" srcId="{1ADEFC71-638E-4E38-A5BE-61D64FE3DB3D}" destId="{9750AEA6-9D36-408D-B207-1DAA5CC7F28F}" srcOrd="5" destOrd="0" presId="urn:microsoft.com/office/officeart/2008/layout/PictureStrips"/>
    <dgm:cxn modelId="{4F8AC9A1-B15B-4763-8DFF-0FA9D595A139}" type="presParOf" srcId="{1ADEFC71-638E-4E38-A5BE-61D64FE3DB3D}" destId="{CBB019FA-0B11-4253-99F3-A516F6BF38DF}" srcOrd="6" destOrd="0" presId="urn:microsoft.com/office/officeart/2008/layout/PictureStrips"/>
    <dgm:cxn modelId="{7FC70E44-2F3A-40E3-AF05-9D32EBB94E50}" type="presParOf" srcId="{CBB019FA-0B11-4253-99F3-A516F6BF38DF}" destId="{67C84487-5D98-46AE-8058-D75A6DE63EA2}" srcOrd="0" destOrd="0" presId="urn:microsoft.com/office/officeart/2008/layout/PictureStrips"/>
    <dgm:cxn modelId="{0A5BDE78-0338-45B4-BF16-7F8C9DB6639C}" type="presParOf" srcId="{CBB019FA-0B11-4253-99F3-A516F6BF38DF}" destId="{26273758-6D09-40A9-A842-4E42BB6AC80D}" srcOrd="1" destOrd="0" presId="urn:microsoft.com/office/officeart/2008/layout/PictureStrips"/>
    <dgm:cxn modelId="{0C256888-4034-480C-885D-6ADF014C23B8}" type="presParOf" srcId="{1ADEFC71-638E-4E38-A5BE-61D64FE3DB3D}" destId="{4A715D36-101F-4DB4-9B0E-0772191E7819}" srcOrd="7" destOrd="0" presId="urn:microsoft.com/office/officeart/2008/layout/PictureStrips"/>
    <dgm:cxn modelId="{03E48762-95DC-45AD-82E9-F65856F6206A}" type="presParOf" srcId="{1ADEFC71-638E-4E38-A5BE-61D64FE3DB3D}" destId="{9A3AEAF7-1C9C-41F9-A80C-CEAE035DD29E}" srcOrd="8" destOrd="0" presId="urn:microsoft.com/office/officeart/2008/layout/PictureStrips"/>
    <dgm:cxn modelId="{BFB8679B-0D9B-4F29-8CEB-23FC1FF39275}" type="presParOf" srcId="{9A3AEAF7-1C9C-41F9-A80C-CEAE035DD29E}" destId="{07B3A175-6FFF-41E9-8950-92D36D2A4C96}" srcOrd="0" destOrd="0" presId="urn:microsoft.com/office/officeart/2008/layout/PictureStrips"/>
    <dgm:cxn modelId="{23A95B8D-7B01-4567-9597-8ECCE37D1281}" type="presParOf" srcId="{9A3AEAF7-1C9C-41F9-A80C-CEAE035DD29E}" destId="{A4A76C99-9308-4A5B-B7EB-86259C619823}" srcOrd="1" destOrd="0" presId="urn:microsoft.com/office/officeart/2008/layout/PictureStrips"/>
    <dgm:cxn modelId="{B40C5374-78B9-4390-8802-3B7AC002E5D7}" type="presParOf" srcId="{1ADEFC71-638E-4E38-A5BE-61D64FE3DB3D}" destId="{76357C3D-159E-4489-ACD0-51D168D29ECC}" srcOrd="9" destOrd="0" presId="urn:microsoft.com/office/officeart/2008/layout/PictureStrips"/>
    <dgm:cxn modelId="{A8A4CBFB-6D76-4FDE-98BA-CACEADDE5ABA}" type="presParOf" srcId="{1ADEFC71-638E-4E38-A5BE-61D64FE3DB3D}" destId="{AF1F5A8D-E7D2-4EFA-854D-0DEDA5BE6153}" srcOrd="10" destOrd="0" presId="urn:microsoft.com/office/officeart/2008/layout/PictureStrips"/>
    <dgm:cxn modelId="{1590A624-DA6E-48CA-8620-0279FE59437E}" type="presParOf" srcId="{AF1F5A8D-E7D2-4EFA-854D-0DEDA5BE6153}" destId="{116DAD3C-309B-4502-8888-FEC5FB68605F}" srcOrd="0" destOrd="0" presId="urn:microsoft.com/office/officeart/2008/layout/PictureStrips"/>
    <dgm:cxn modelId="{9F148419-A373-4B4D-B37C-10C4F4B98A43}" type="presParOf" srcId="{AF1F5A8D-E7D2-4EFA-854D-0DEDA5BE6153}" destId="{805F0514-DF43-4BDA-98CC-4FBCE891B2A9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336F8FC-10B5-4D3C-AAA5-52E57D48BD05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A2EECF1A-BAE1-4698-AF4C-BA3EE6B2FF45}">
      <dgm:prSet phldrT="[Text]" custT="1"/>
      <dgm:spPr/>
      <dgm:t>
        <a:bodyPr/>
        <a:lstStyle/>
        <a:p>
          <a:pPr algn="l"/>
          <a:r>
            <a:rPr lang="en-GB" sz="3200" b="1" dirty="0" smtClean="0">
              <a:latin typeface="Tw Cen MT" panose="020B0602020104020603" pitchFamily="34" charset="0"/>
            </a:rPr>
            <a:t>Cloth</a:t>
          </a:r>
          <a:endParaRPr lang="en-GB" sz="3200" b="1" dirty="0">
            <a:latin typeface="Tw Cen MT" panose="020B0602020104020603" pitchFamily="34" charset="0"/>
          </a:endParaRPr>
        </a:p>
      </dgm:t>
    </dgm:pt>
    <dgm:pt modelId="{1FE0457E-66B5-4FFB-9BB4-F9DB182DCE05}" type="parTrans" cxnId="{66571780-A9B1-43AD-ABED-EC6A1A20A6F8}">
      <dgm:prSet/>
      <dgm:spPr/>
      <dgm:t>
        <a:bodyPr/>
        <a:lstStyle/>
        <a:p>
          <a:pPr algn="l"/>
          <a:endParaRPr lang="en-GB" sz="1400" b="1">
            <a:latin typeface="Tw Cen MT" panose="020B0602020104020603" pitchFamily="34" charset="0"/>
          </a:endParaRPr>
        </a:p>
      </dgm:t>
    </dgm:pt>
    <dgm:pt modelId="{8E9DBD1A-54BE-4699-BC85-C4D711EC4A87}" type="sibTrans" cxnId="{66571780-A9B1-43AD-ABED-EC6A1A20A6F8}">
      <dgm:prSet/>
      <dgm:spPr/>
      <dgm:t>
        <a:bodyPr/>
        <a:lstStyle/>
        <a:p>
          <a:pPr algn="l"/>
          <a:endParaRPr lang="en-GB" sz="1400" b="1">
            <a:latin typeface="Tw Cen MT" panose="020B0602020104020603" pitchFamily="34" charset="0"/>
          </a:endParaRPr>
        </a:p>
      </dgm:t>
    </dgm:pt>
    <dgm:pt modelId="{9C6541DF-9C68-4810-A5F7-78BB192C8739}">
      <dgm:prSet phldrT="[Text]" custT="1"/>
      <dgm:spPr/>
      <dgm:t>
        <a:bodyPr/>
        <a:lstStyle/>
        <a:p>
          <a:pPr algn="l"/>
          <a:r>
            <a:rPr lang="en-GB" sz="3200" b="1" dirty="0" smtClean="0">
              <a:latin typeface="Tw Cen MT" panose="020B0602020104020603" pitchFamily="34" charset="0"/>
            </a:rPr>
            <a:t>Knitting needles</a:t>
          </a:r>
          <a:endParaRPr lang="en-GB" sz="3200" b="1" dirty="0">
            <a:latin typeface="Tw Cen MT" panose="020B0602020104020603" pitchFamily="34" charset="0"/>
          </a:endParaRPr>
        </a:p>
      </dgm:t>
    </dgm:pt>
    <dgm:pt modelId="{7DF608B0-A9CE-434C-9840-2864726EAD6D}" type="parTrans" cxnId="{05699D50-9E6F-4153-A05C-9BB6B6A5F080}">
      <dgm:prSet/>
      <dgm:spPr/>
      <dgm:t>
        <a:bodyPr/>
        <a:lstStyle/>
        <a:p>
          <a:pPr algn="l"/>
          <a:endParaRPr lang="en-GB" sz="1400" b="1">
            <a:latin typeface="Tw Cen MT" panose="020B0602020104020603" pitchFamily="34" charset="0"/>
          </a:endParaRPr>
        </a:p>
      </dgm:t>
    </dgm:pt>
    <dgm:pt modelId="{A43BD7E0-1D97-42DD-8A03-6E0A89BBB8B8}" type="sibTrans" cxnId="{05699D50-9E6F-4153-A05C-9BB6B6A5F080}">
      <dgm:prSet/>
      <dgm:spPr/>
      <dgm:t>
        <a:bodyPr/>
        <a:lstStyle/>
        <a:p>
          <a:pPr algn="l"/>
          <a:endParaRPr lang="en-GB" sz="1400" b="1">
            <a:latin typeface="Tw Cen MT" panose="020B0602020104020603" pitchFamily="34" charset="0"/>
          </a:endParaRPr>
        </a:p>
      </dgm:t>
    </dgm:pt>
    <dgm:pt modelId="{37BB678A-6CC2-41DB-A77B-769E1BA977BC}">
      <dgm:prSet phldrT="[Text]" custT="1"/>
      <dgm:spPr/>
      <dgm:t>
        <a:bodyPr/>
        <a:lstStyle/>
        <a:p>
          <a:pPr algn="l"/>
          <a:r>
            <a:rPr lang="en-GB" sz="3200" b="1" dirty="0" smtClean="0">
              <a:latin typeface="Tw Cen MT" panose="020B0602020104020603" pitchFamily="34" charset="0"/>
            </a:rPr>
            <a:t>Comb</a:t>
          </a:r>
          <a:endParaRPr lang="en-GB" sz="3200" b="1" dirty="0">
            <a:latin typeface="Tw Cen MT" panose="020B0602020104020603" pitchFamily="34" charset="0"/>
          </a:endParaRPr>
        </a:p>
      </dgm:t>
    </dgm:pt>
    <dgm:pt modelId="{082C40DB-9332-4BEB-B4E6-261658A26ACF}" type="parTrans" cxnId="{4C46BF2E-1965-4CFF-A459-1FF230478BBA}">
      <dgm:prSet/>
      <dgm:spPr/>
      <dgm:t>
        <a:bodyPr/>
        <a:lstStyle/>
        <a:p>
          <a:pPr algn="l"/>
          <a:endParaRPr lang="en-GB" sz="1400" b="1">
            <a:latin typeface="Tw Cen MT" panose="020B0602020104020603" pitchFamily="34" charset="0"/>
          </a:endParaRPr>
        </a:p>
      </dgm:t>
    </dgm:pt>
    <dgm:pt modelId="{113CA3ED-3BD1-446C-9E62-236A140A7DC2}" type="sibTrans" cxnId="{4C46BF2E-1965-4CFF-A459-1FF230478BBA}">
      <dgm:prSet/>
      <dgm:spPr/>
      <dgm:t>
        <a:bodyPr/>
        <a:lstStyle/>
        <a:p>
          <a:pPr algn="l"/>
          <a:endParaRPr lang="en-GB" sz="1400" b="1">
            <a:latin typeface="Tw Cen MT" panose="020B0602020104020603" pitchFamily="34" charset="0"/>
          </a:endParaRPr>
        </a:p>
      </dgm:t>
    </dgm:pt>
    <dgm:pt modelId="{6F368B65-5B15-43E3-948E-117C114B8BCD}">
      <dgm:prSet phldrT="[Text]" custT="1"/>
      <dgm:spPr/>
      <dgm:t>
        <a:bodyPr/>
        <a:lstStyle/>
        <a:p>
          <a:pPr algn="l"/>
          <a:r>
            <a:rPr lang="en-GB" sz="3200" b="1" dirty="0" smtClean="0">
              <a:latin typeface="Tw Cen MT" panose="020B0602020104020603" pitchFamily="34" charset="0"/>
            </a:rPr>
            <a:t>Food</a:t>
          </a:r>
          <a:endParaRPr lang="en-GB" sz="3200" b="1" dirty="0">
            <a:latin typeface="Tw Cen MT" panose="020B0602020104020603" pitchFamily="34" charset="0"/>
          </a:endParaRPr>
        </a:p>
      </dgm:t>
    </dgm:pt>
    <dgm:pt modelId="{7F64D02E-B63F-44C6-BD04-6105B085C8F4}" type="parTrans" cxnId="{C0B407A3-A0AA-4B2A-B476-34AA6D02EAC9}">
      <dgm:prSet/>
      <dgm:spPr/>
      <dgm:t>
        <a:bodyPr/>
        <a:lstStyle/>
        <a:p>
          <a:pPr algn="l"/>
          <a:endParaRPr lang="en-GB" sz="1400" b="1">
            <a:latin typeface="Tw Cen MT" panose="020B0602020104020603" pitchFamily="34" charset="0"/>
          </a:endParaRPr>
        </a:p>
      </dgm:t>
    </dgm:pt>
    <dgm:pt modelId="{76165A9D-75EB-4B46-B0D9-7105814C0362}" type="sibTrans" cxnId="{C0B407A3-A0AA-4B2A-B476-34AA6D02EAC9}">
      <dgm:prSet/>
      <dgm:spPr/>
      <dgm:t>
        <a:bodyPr/>
        <a:lstStyle/>
        <a:p>
          <a:pPr algn="l"/>
          <a:endParaRPr lang="en-GB" sz="1400" b="1">
            <a:latin typeface="Tw Cen MT" panose="020B0602020104020603" pitchFamily="34" charset="0"/>
          </a:endParaRPr>
        </a:p>
      </dgm:t>
    </dgm:pt>
    <dgm:pt modelId="{7C2FC75F-0413-4806-8D02-085D92A2A175}">
      <dgm:prSet phldrT="[Text]" custT="1"/>
      <dgm:spPr/>
      <dgm:t>
        <a:bodyPr/>
        <a:lstStyle/>
        <a:p>
          <a:pPr algn="l"/>
          <a:r>
            <a:rPr lang="en-GB" sz="3200" b="1" dirty="0" smtClean="0">
              <a:latin typeface="Tw Cen MT" panose="020B0602020104020603" pitchFamily="34" charset="0"/>
            </a:rPr>
            <a:t>Shoes</a:t>
          </a:r>
          <a:endParaRPr lang="en-GB" sz="3200" b="1" dirty="0">
            <a:latin typeface="Tw Cen MT" panose="020B0602020104020603" pitchFamily="34" charset="0"/>
          </a:endParaRPr>
        </a:p>
      </dgm:t>
    </dgm:pt>
    <dgm:pt modelId="{9988FEE3-222C-4B33-A05F-606E04C1507B}" type="parTrans" cxnId="{71D894CE-7EBA-46F3-BA32-41E82D74EB47}">
      <dgm:prSet/>
      <dgm:spPr/>
      <dgm:t>
        <a:bodyPr/>
        <a:lstStyle/>
        <a:p>
          <a:pPr algn="l"/>
          <a:endParaRPr lang="en-GB" sz="1400" b="1">
            <a:latin typeface="Tw Cen MT" panose="020B0602020104020603" pitchFamily="34" charset="0"/>
          </a:endParaRPr>
        </a:p>
      </dgm:t>
    </dgm:pt>
    <dgm:pt modelId="{38179601-E91A-41D4-82E1-D68945D6A17A}" type="sibTrans" cxnId="{71D894CE-7EBA-46F3-BA32-41E82D74EB47}">
      <dgm:prSet/>
      <dgm:spPr/>
      <dgm:t>
        <a:bodyPr/>
        <a:lstStyle/>
        <a:p>
          <a:pPr algn="l"/>
          <a:endParaRPr lang="en-GB" sz="1400" b="1">
            <a:latin typeface="Tw Cen MT" panose="020B0602020104020603" pitchFamily="34" charset="0"/>
          </a:endParaRPr>
        </a:p>
      </dgm:t>
    </dgm:pt>
    <dgm:pt modelId="{0D578D3E-950F-4ECA-B11C-5EF3F46D20C9}">
      <dgm:prSet phldrT="[Text]" custT="1"/>
      <dgm:spPr/>
      <dgm:t>
        <a:bodyPr/>
        <a:lstStyle/>
        <a:p>
          <a:pPr algn="l"/>
          <a:r>
            <a:rPr lang="en-GB" sz="3200" b="1" dirty="0" smtClean="0">
              <a:latin typeface="Tw Cen MT" panose="020B0602020104020603" pitchFamily="34" charset="0"/>
            </a:rPr>
            <a:t>Bone ice skates</a:t>
          </a:r>
          <a:endParaRPr lang="en-GB" sz="3200" b="1" dirty="0">
            <a:latin typeface="Tw Cen MT" panose="020B0602020104020603" pitchFamily="34" charset="0"/>
          </a:endParaRPr>
        </a:p>
      </dgm:t>
    </dgm:pt>
    <dgm:pt modelId="{FDE7BA9D-4A27-41DD-A4AE-9D8A9159CF0F}" type="parTrans" cxnId="{C39E3BD6-E53D-485D-8B56-C967C46555FD}">
      <dgm:prSet/>
      <dgm:spPr/>
      <dgm:t>
        <a:bodyPr/>
        <a:lstStyle/>
        <a:p>
          <a:pPr algn="l"/>
          <a:endParaRPr lang="en-GB" sz="1400" b="1">
            <a:latin typeface="Tw Cen MT" panose="020B0602020104020603" pitchFamily="34" charset="0"/>
          </a:endParaRPr>
        </a:p>
      </dgm:t>
    </dgm:pt>
    <dgm:pt modelId="{EA9D2424-65C3-40F9-9A75-FFED7C1471D8}" type="sibTrans" cxnId="{C39E3BD6-E53D-485D-8B56-C967C46555FD}">
      <dgm:prSet/>
      <dgm:spPr/>
      <dgm:t>
        <a:bodyPr/>
        <a:lstStyle/>
        <a:p>
          <a:pPr algn="l"/>
          <a:endParaRPr lang="en-GB" sz="1400" b="1">
            <a:latin typeface="Tw Cen MT" panose="020B0602020104020603" pitchFamily="34" charset="0"/>
          </a:endParaRPr>
        </a:p>
      </dgm:t>
    </dgm:pt>
    <dgm:pt modelId="{85CCD10F-DF05-4576-99A3-ADF2FABB1586}">
      <dgm:prSet phldrT="[Text]" custT="1"/>
      <dgm:spPr/>
      <dgm:t>
        <a:bodyPr/>
        <a:lstStyle/>
        <a:p>
          <a:pPr algn="l"/>
          <a:r>
            <a:rPr lang="en-GB" sz="3200" b="1" dirty="0" smtClean="0">
              <a:latin typeface="Tw Cen MT" panose="020B0602020104020603" pitchFamily="34" charset="0"/>
            </a:rPr>
            <a:t>Coins</a:t>
          </a:r>
          <a:endParaRPr lang="en-GB" sz="3200" b="1" dirty="0">
            <a:latin typeface="Tw Cen MT" panose="020B0602020104020603" pitchFamily="34" charset="0"/>
          </a:endParaRPr>
        </a:p>
      </dgm:t>
    </dgm:pt>
    <dgm:pt modelId="{608C2F05-F0D7-4762-92A6-A379CC1A8FE8}" type="parTrans" cxnId="{29DA4AF3-03B8-486E-9083-AEBACC6701D1}">
      <dgm:prSet/>
      <dgm:spPr/>
      <dgm:t>
        <a:bodyPr/>
        <a:lstStyle/>
        <a:p>
          <a:pPr algn="l"/>
          <a:endParaRPr lang="en-GB" sz="1400" b="1">
            <a:latin typeface="Tw Cen MT" panose="020B0602020104020603" pitchFamily="34" charset="0"/>
          </a:endParaRPr>
        </a:p>
      </dgm:t>
    </dgm:pt>
    <dgm:pt modelId="{E057E192-022A-442F-A9A3-702921533988}" type="sibTrans" cxnId="{29DA4AF3-03B8-486E-9083-AEBACC6701D1}">
      <dgm:prSet/>
      <dgm:spPr/>
      <dgm:t>
        <a:bodyPr/>
        <a:lstStyle/>
        <a:p>
          <a:pPr algn="l"/>
          <a:endParaRPr lang="en-GB" sz="1400" b="1">
            <a:latin typeface="Tw Cen MT" panose="020B0602020104020603" pitchFamily="34" charset="0"/>
          </a:endParaRPr>
        </a:p>
      </dgm:t>
    </dgm:pt>
    <dgm:pt modelId="{511FE342-15ED-4CE4-AFFA-1DBE275A6374}">
      <dgm:prSet phldrT="[Text]" custT="1"/>
      <dgm:spPr/>
      <dgm:t>
        <a:bodyPr/>
        <a:lstStyle/>
        <a:p>
          <a:pPr algn="l"/>
          <a:r>
            <a:rPr lang="en-GB" sz="3200" b="1" dirty="0" smtClean="0">
              <a:latin typeface="Tw Cen MT" panose="020B0602020104020603" pitchFamily="34" charset="0"/>
            </a:rPr>
            <a:t>Bowls</a:t>
          </a:r>
          <a:endParaRPr lang="en-GB" sz="3200" b="1" dirty="0">
            <a:latin typeface="Tw Cen MT" panose="020B0602020104020603" pitchFamily="34" charset="0"/>
          </a:endParaRPr>
        </a:p>
      </dgm:t>
    </dgm:pt>
    <dgm:pt modelId="{9CCE02CF-4D4A-4EE8-AB6F-738FA4F144FC}" type="parTrans" cxnId="{3FDA665B-D259-4567-B516-930BE4083F3F}">
      <dgm:prSet/>
      <dgm:spPr/>
      <dgm:t>
        <a:bodyPr/>
        <a:lstStyle/>
        <a:p>
          <a:pPr algn="l"/>
          <a:endParaRPr lang="en-GB" sz="1400" b="1">
            <a:latin typeface="Tw Cen MT" panose="020B0602020104020603" pitchFamily="34" charset="0"/>
          </a:endParaRPr>
        </a:p>
      </dgm:t>
    </dgm:pt>
    <dgm:pt modelId="{83734D36-6A9B-476C-B5A6-25E7AA9CDC3E}" type="sibTrans" cxnId="{3FDA665B-D259-4567-B516-930BE4083F3F}">
      <dgm:prSet/>
      <dgm:spPr/>
      <dgm:t>
        <a:bodyPr/>
        <a:lstStyle/>
        <a:p>
          <a:pPr algn="l"/>
          <a:endParaRPr lang="en-GB" sz="1400" b="1">
            <a:latin typeface="Tw Cen MT" panose="020B0602020104020603" pitchFamily="34" charset="0"/>
          </a:endParaRPr>
        </a:p>
      </dgm:t>
    </dgm:pt>
    <dgm:pt modelId="{167E8C7D-5D0A-4DEA-92F4-14AF69B4291F}">
      <dgm:prSet phldrT="[Text]" custT="1"/>
      <dgm:spPr/>
      <dgm:t>
        <a:bodyPr/>
        <a:lstStyle/>
        <a:p>
          <a:pPr algn="l"/>
          <a:r>
            <a:rPr lang="en-GB" sz="3200" b="1" dirty="0" smtClean="0">
              <a:latin typeface="Tw Cen MT" panose="020B0602020104020603" pitchFamily="34" charset="0"/>
            </a:rPr>
            <a:t>Rope</a:t>
          </a:r>
          <a:endParaRPr lang="en-GB" sz="3200" b="1" dirty="0">
            <a:latin typeface="Tw Cen MT" panose="020B0602020104020603" pitchFamily="34" charset="0"/>
          </a:endParaRPr>
        </a:p>
      </dgm:t>
    </dgm:pt>
    <dgm:pt modelId="{C3E3C14B-3AB3-4B1C-9969-85A80A2BE108}" type="parTrans" cxnId="{5DBFE0AE-CFA7-439F-8CD1-49696A89C6B0}">
      <dgm:prSet/>
      <dgm:spPr/>
      <dgm:t>
        <a:bodyPr/>
        <a:lstStyle/>
        <a:p>
          <a:pPr algn="l"/>
          <a:endParaRPr lang="en-GB" sz="1400" b="1">
            <a:latin typeface="Tw Cen MT" panose="020B0602020104020603" pitchFamily="34" charset="0"/>
          </a:endParaRPr>
        </a:p>
      </dgm:t>
    </dgm:pt>
    <dgm:pt modelId="{D72EECEB-7338-400B-AFC3-F6152C4F5788}" type="sibTrans" cxnId="{5DBFE0AE-CFA7-439F-8CD1-49696A89C6B0}">
      <dgm:prSet/>
      <dgm:spPr/>
      <dgm:t>
        <a:bodyPr/>
        <a:lstStyle/>
        <a:p>
          <a:pPr algn="l"/>
          <a:endParaRPr lang="en-GB" sz="1400" b="1">
            <a:latin typeface="Tw Cen MT" panose="020B0602020104020603" pitchFamily="34" charset="0"/>
          </a:endParaRPr>
        </a:p>
      </dgm:t>
    </dgm:pt>
    <dgm:pt modelId="{27FB53D7-D522-4ACB-9C74-D5F49A51693E}" type="pres">
      <dgm:prSet presAssocID="{3336F8FC-10B5-4D3C-AAA5-52E57D48BD05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n-GB"/>
        </a:p>
      </dgm:t>
    </dgm:pt>
    <dgm:pt modelId="{61C64CFD-BD70-4411-8740-CCB2A207C217}" type="pres">
      <dgm:prSet presAssocID="{A2EECF1A-BAE1-4698-AF4C-BA3EE6B2FF45}" presName="compNode" presStyleCnt="0"/>
      <dgm:spPr/>
    </dgm:pt>
    <dgm:pt modelId="{55EE108E-4B68-4F08-97F0-63070115A096}" type="pres">
      <dgm:prSet presAssocID="{A2EECF1A-BAE1-4698-AF4C-BA3EE6B2FF45}" presName="dummyConnPt" presStyleCnt="0"/>
      <dgm:spPr/>
    </dgm:pt>
    <dgm:pt modelId="{31AE71E1-7B53-4FE6-B90E-AE40D4B43C3E}" type="pres">
      <dgm:prSet presAssocID="{A2EECF1A-BAE1-4698-AF4C-BA3EE6B2FF45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6890E3A-DFFB-43F6-B46D-7F1EFF6FF8A4}" type="pres">
      <dgm:prSet presAssocID="{8E9DBD1A-54BE-4699-BC85-C4D711EC4A87}" presName="sibTrans" presStyleLbl="bgSibTrans2D1" presStyleIdx="0" presStyleCnt="8"/>
      <dgm:spPr/>
      <dgm:t>
        <a:bodyPr/>
        <a:lstStyle/>
        <a:p>
          <a:endParaRPr lang="en-GB"/>
        </a:p>
      </dgm:t>
    </dgm:pt>
    <dgm:pt modelId="{4413C2CC-2E4F-48FB-908F-27018406CE35}" type="pres">
      <dgm:prSet presAssocID="{9C6541DF-9C68-4810-A5F7-78BB192C8739}" presName="compNode" presStyleCnt="0"/>
      <dgm:spPr/>
    </dgm:pt>
    <dgm:pt modelId="{15CA6D69-9985-48A2-9E16-C9B22E905754}" type="pres">
      <dgm:prSet presAssocID="{9C6541DF-9C68-4810-A5F7-78BB192C8739}" presName="dummyConnPt" presStyleCnt="0"/>
      <dgm:spPr/>
    </dgm:pt>
    <dgm:pt modelId="{5E1C2445-5DDE-462A-86F3-FF04C716E3DF}" type="pres">
      <dgm:prSet presAssocID="{9C6541DF-9C68-4810-A5F7-78BB192C8739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1AC8FE9-52AC-46F9-960F-2BD1C2102D99}" type="pres">
      <dgm:prSet presAssocID="{A43BD7E0-1D97-42DD-8A03-6E0A89BBB8B8}" presName="sibTrans" presStyleLbl="bgSibTrans2D1" presStyleIdx="1" presStyleCnt="8"/>
      <dgm:spPr/>
      <dgm:t>
        <a:bodyPr/>
        <a:lstStyle/>
        <a:p>
          <a:endParaRPr lang="en-GB"/>
        </a:p>
      </dgm:t>
    </dgm:pt>
    <dgm:pt modelId="{1B26A501-3588-4D24-B529-92364384B29F}" type="pres">
      <dgm:prSet presAssocID="{37BB678A-6CC2-41DB-A77B-769E1BA977BC}" presName="compNode" presStyleCnt="0"/>
      <dgm:spPr/>
    </dgm:pt>
    <dgm:pt modelId="{3DDC3EEC-B68C-4290-AA1F-EB7B39D19EA6}" type="pres">
      <dgm:prSet presAssocID="{37BB678A-6CC2-41DB-A77B-769E1BA977BC}" presName="dummyConnPt" presStyleCnt="0"/>
      <dgm:spPr/>
    </dgm:pt>
    <dgm:pt modelId="{F628F76B-B3BD-4DAA-9B19-DFB4E74716FA}" type="pres">
      <dgm:prSet presAssocID="{37BB678A-6CC2-41DB-A77B-769E1BA977BC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992701E-1589-4648-9267-DA14F479EDCF}" type="pres">
      <dgm:prSet presAssocID="{113CA3ED-3BD1-446C-9E62-236A140A7DC2}" presName="sibTrans" presStyleLbl="bgSibTrans2D1" presStyleIdx="2" presStyleCnt="8"/>
      <dgm:spPr/>
      <dgm:t>
        <a:bodyPr/>
        <a:lstStyle/>
        <a:p>
          <a:endParaRPr lang="en-GB"/>
        </a:p>
      </dgm:t>
    </dgm:pt>
    <dgm:pt modelId="{2BC8BE5D-045E-42E6-B919-50C10D2D56C0}" type="pres">
      <dgm:prSet presAssocID="{6F368B65-5B15-43E3-948E-117C114B8BCD}" presName="compNode" presStyleCnt="0"/>
      <dgm:spPr/>
    </dgm:pt>
    <dgm:pt modelId="{519E40E1-B3BB-47C1-BF5E-191A1E5B4804}" type="pres">
      <dgm:prSet presAssocID="{6F368B65-5B15-43E3-948E-117C114B8BCD}" presName="dummyConnPt" presStyleCnt="0"/>
      <dgm:spPr/>
    </dgm:pt>
    <dgm:pt modelId="{5151190F-F81F-468B-B5D9-901DFFE5B32A}" type="pres">
      <dgm:prSet presAssocID="{6F368B65-5B15-43E3-948E-117C114B8BCD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CC680E6-2B14-4FEE-8181-747530ED3463}" type="pres">
      <dgm:prSet presAssocID="{76165A9D-75EB-4B46-B0D9-7105814C0362}" presName="sibTrans" presStyleLbl="bgSibTrans2D1" presStyleIdx="3" presStyleCnt="8"/>
      <dgm:spPr/>
      <dgm:t>
        <a:bodyPr/>
        <a:lstStyle/>
        <a:p>
          <a:endParaRPr lang="en-GB"/>
        </a:p>
      </dgm:t>
    </dgm:pt>
    <dgm:pt modelId="{64BD5460-0E17-422C-A3A8-3776D3F6F95B}" type="pres">
      <dgm:prSet presAssocID="{7C2FC75F-0413-4806-8D02-085D92A2A175}" presName="compNode" presStyleCnt="0"/>
      <dgm:spPr/>
    </dgm:pt>
    <dgm:pt modelId="{A44D9050-5D1F-4CB7-9710-16CD0A1B798E}" type="pres">
      <dgm:prSet presAssocID="{7C2FC75F-0413-4806-8D02-085D92A2A175}" presName="dummyConnPt" presStyleCnt="0"/>
      <dgm:spPr/>
    </dgm:pt>
    <dgm:pt modelId="{D8A19DCE-B046-4EF7-A9D1-C2E697D12B15}" type="pres">
      <dgm:prSet presAssocID="{7C2FC75F-0413-4806-8D02-085D92A2A175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ABB4478-FD61-4152-BAD4-451F883D7B40}" type="pres">
      <dgm:prSet presAssocID="{38179601-E91A-41D4-82E1-D68945D6A17A}" presName="sibTrans" presStyleLbl="bgSibTrans2D1" presStyleIdx="4" presStyleCnt="8"/>
      <dgm:spPr/>
      <dgm:t>
        <a:bodyPr/>
        <a:lstStyle/>
        <a:p>
          <a:endParaRPr lang="en-GB"/>
        </a:p>
      </dgm:t>
    </dgm:pt>
    <dgm:pt modelId="{3E5639EF-2681-4287-B84E-B1A066FC2F4A}" type="pres">
      <dgm:prSet presAssocID="{0D578D3E-950F-4ECA-B11C-5EF3F46D20C9}" presName="compNode" presStyleCnt="0"/>
      <dgm:spPr/>
    </dgm:pt>
    <dgm:pt modelId="{9BE8FAB9-91BA-4A92-B519-F68CFE996DE8}" type="pres">
      <dgm:prSet presAssocID="{0D578D3E-950F-4ECA-B11C-5EF3F46D20C9}" presName="dummyConnPt" presStyleCnt="0"/>
      <dgm:spPr/>
    </dgm:pt>
    <dgm:pt modelId="{33DEC6D3-AAC0-4BB4-8FC5-87EC25E25196}" type="pres">
      <dgm:prSet presAssocID="{0D578D3E-950F-4ECA-B11C-5EF3F46D20C9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FBBD2A0-3167-4C54-BDC6-22087196B8A6}" type="pres">
      <dgm:prSet presAssocID="{EA9D2424-65C3-40F9-9A75-FFED7C1471D8}" presName="sibTrans" presStyleLbl="bgSibTrans2D1" presStyleIdx="5" presStyleCnt="8"/>
      <dgm:spPr/>
      <dgm:t>
        <a:bodyPr/>
        <a:lstStyle/>
        <a:p>
          <a:endParaRPr lang="en-GB"/>
        </a:p>
      </dgm:t>
    </dgm:pt>
    <dgm:pt modelId="{2DBAD203-071E-44F6-B994-151F13CC5FE2}" type="pres">
      <dgm:prSet presAssocID="{85CCD10F-DF05-4576-99A3-ADF2FABB1586}" presName="compNode" presStyleCnt="0"/>
      <dgm:spPr/>
    </dgm:pt>
    <dgm:pt modelId="{87403E34-8D98-4A8C-9546-78D28A768131}" type="pres">
      <dgm:prSet presAssocID="{85CCD10F-DF05-4576-99A3-ADF2FABB1586}" presName="dummyConnPt" presStyleCnt="0"/>
      <dgm:spPr/>
    </dgm:pt>
    <dgm:pt modelId="{8D03EB9D-13E3-4BDA-9B5F-D246F8424408}" type="pres">
      <dgm:prSet presAssocID="{85CCD10F-DF05-4576-99A3-ADF2FABB1586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4004CBA-E0BD-4698-9E1E-2E4D0FD64585}" type="pres">
      <dgm:prSet presAssocID="{E057E192-022A-442F-A9A3-702921533988}" presName="sibTrans" presStyleLbl="bgSibTrans2D1" presStyleIdx="6" presStyleCnt="8"/>
      <dgm:spPr/>
      <dgm:t>
        <a:bodyPr/>
        <a:lstStyle/>
        <a:p>
          <a:endParaRPr lang="en-GB"/>
        </a:p>
      </dgm:t>
    </dgm:pt>
    <dgm:pt modelId="{34584152-0479-4F46-9E98-969881BE765E}" type="pres">
      <dgm:prSet presAssocID="{511FE342-15ED-4CE4-AFFA-1DBE275A6374}" presName="compNode" presStyleCnt="0"/>
      <dgm:spPr/>
    </dgm:pt>
    <dgm:pt modelId="{0110A3C8-8D6D-4484-968C-08024CD2FD2C}" type="pres">
      <dgm:prSet presAssocID="{511FE342-15ED-4CE4-AFFA-1DBE275A6374}" presName="dummyConnPt" presStyleCnt="0"/>
      <dgm:spPr/>
    </dgm:pt>
    <dgm:pt modelId="{138DC8CF-A099-4287-9A08-A1C92C6B0FC5}" type="pres">
      <dgm:prSet presAssocID="{511FE342-15ED-4CE4-AFFA-1DBE275A6374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6F2A7FA-928F-4CB9-8CA8-84FE095DD177}" type="pres">
      <dgm:prSet presAssocID="{83734D36-6A9B-476C-B5A6-25E7AA9CDC3E}" presName="sibTrans" presStyleLbl="bgSibTrans2D1" presStyleIdx="7" presStyleCnt="8"/>
      <dgm:spPr/>
      <dgm:t>
        <a:bodyPr/>
        <a:lstStyle/>
        <a:p>
          <a:endParaRPr lang="en-GB"/>
        </a:p>
      </dgm:t>
    </dgm:pt>
    <dgm:pt modelId="{53C166B0-FC50-40F6-9FA7-9800DCAD31D1}" type="pres">
      <dgm:prSet presAssocID="{167E8C7D-5D0A-4DEA-92F4-14AF69B4291F}" presName="compNode" presStyleCnt="0"/>
      <dgm:spPr/>
    </dgm:pt>
    <dgm:pt modelId="{2C3B54BF-61D3-43E9-A8C4-0F2E1808E59C}" type="pres">
      <dgm:prSet presAssocID="{167E8C7D-5D0A-4DEA-92F4-14AF69B4291F}" presName="dummyConnPt" presStyleCnt="0"/>
      <dgm:spPr/>
    </dgm:pt>
    <dgm:pt modelId="{3AB0ABD2-E539-4572-8DCA-D02D1BC923B6}" type="pres">
      <dgm:prSet presAssocID="{167E8C7D-5D0A-4DEA-92F4-14AF69B4291F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F3A48EB2-FF36-4363-A329-B3CFE4C4F039}" type="presOf" srcId="{0D578D3E-950F-4ECA-B11C-5EF3F46D20C9}" destId="{33DEC6D3-AAC0-4BB4-8FC5-87EC25E25196}" srcOrd="0" destOrd="0" presId="urn:microsoft.com/office/officeart/2005/8/layout/bProcess4"/>
    <dgm:cxn modelId="{24C67C26-DCFA-4BB9-B584-B240E50EBB86}" type="presOf" srcId="{8E9DBD1A-54BE-4699-BC85-C4D711EC4A87}" destId="{26890E3A-DFFB-43F6-B46D-7F1EFF6FF8A4}" srcOrd="0" destOrd="0" presId="urn:microsoft.com/office/officeart/2005/8/layout/bProcess4"/>
    <dgm:cxn modelId="{58C03918-82E8-47B7-A6E2-E49B7591F137}" type="presOf" srcId="{85CCD10F-DF05-4576-99A3-ADF2FABB1586}" destId="{8D03EB9D-13E3-4BDA-9B5F-D246F8424408}" srcOrd="0" destOrd="0" presId="urn:microsoft.com/office/officeart/2005/8/layout/bProcess4"/>
    <dgm:cxn modelId="{29DA4AF3-03B8-486E-9083-AEBACC6701D1}" srcId="{3336F8FC-10B5-4D3C-AAA5-52E57D48BD05}" destId="{85CCD10F-DF05-4576-99A3-ADF2FABB1586}" srcOrd="6" destOrd="0" parTransId="{608C2F05-F0D7-4762-92A6-A379CC1A8FE8}" sibTransId="{E057E192-022A-442F-A9A3-702921533988}"/>
    <dgm:cxn modelId="{C39E3BD6-E53D-485D-8B56-C967C46555FD}" srcId="{3336F8FC-10B5-4D3C-AAA5-52E57D48BD05}" destId="{0D578D3E-950F-4ECA-B11C-5EF3F46D20C9}" srcOrd="5" destOrd="0" parTransId="{FDE7BA9D-4A27-41DD-A4AE-9D8A9159CF0F}" sibTransId="{EA9D2424-65C3-40F9-9A75-FFED7C1471D8}"/>
    <dgm:cxn modelId="{9AFD0938-83C7-4C01-A2FF-CEF1002A67BF}" type="presOf" srcId="{38179601-E91A-41D4-82E1-D68945D6A17A}" destId="{2ABB4478-FD61-4152-BAD4-451F883D7B40}" srcOrd="0" destOrd="0" presId="urn:microsoft.com/office/officeart/2005/8/layout/bProcess4"/>
    <dgm:cxn modelId="{2F1062C2-90C8-41F5-82EE-741C51E831C4}" type="presOf" srcId="{37BB678A-6CC2-41DB-A77B-769E1BA977BC}" destId="{F628F76B-B3BD-4DAA-9B19-DFB4E74716FA}" srcOrd="0" destOrd="0" presId="urn:microsoft.com/office/officeart/2005/8/layout/bProcess4"/>
    <dgm:cxn modelId="{66571780-A9B1-43AD-ABED-EC6A1A20A6F8}" srcId="{3336F8FC-10B5-4D3C-AAA5-52E57D48BD05}" destId="{A2EECF1A-BAE1-4698-AF4C-BA3EE6B2FF45}" srcOrd="0" destOrd="0" parTransId="{1FE0457E-66B5-4FFB-9BB4-F9DB182DCE05}" sibTransId="{8E9DBD1A-54BE-4699-BC85-C4D711EC4A87}"/>
    <dgm:cxn modelId="{05699D50-9E6F-4153-A05C-9BB6B6A5F080}" srcId="{3336F8FC-10B5-4D3C-AAA5-52E57D48BD05}" destId="{9C6541DF-9C68-4810-A5F7-78BB192C8739}" srcOrd="1" destOrd="0" parTransId="{7DF608B0-A9CE-434C-9840-2864726EAD6D}" sibTransId="{A43BD7E0-1D97-42DD-8A03-6E0A89BBB8B8}"/>
    <dgm:cxn modelId="{71D894CE-7EBA-46F3-BA32-41E82D74EB47}" srcId="{3336F8FC-10B5-4D3C-AAA5-52E57D48BD05}" destId="{7C2FC75F-0413-4806-8D02-085D92A2A175}" srcOrd="4" destOrd="0" parTransId="{9988FEE3-222C-4B33-A05F-606E04C1507B}" sibTransId="{38179601-E91A-41D4-82E1-D68945D6A17A}"/>
    <dgm:cxn modelId="{0453A336-E506-4AA4-99E4-F8EE703C3032}" type="presOf" srcId="{EA9D2424-65C3-40F9-9A75-FFED7C1471D8}" destId="{0FBBD2A0-3167-4C54-BDC6-22087196B8A6}" srcOrd="0" destOrd="0" presId="urn:microsoft.com/office/officeart/2005/8/layout/bProcess4"/>
    <dgm:cxn modelId="{3DC1C523-EFB6-4F7E-AE15-8FE352FDF786}" type="presOf" srcId="{113CA3ED-3BD1-446C-9E62-236A140A7DC2}" destId="{2992701E-1589-4648-9267-DA14F479EDCF}" srcOrd="0" destOrd="0" presId="urn:microsoft.com/office/officeart/2005/8/layout/bProcess4"/>
    <dgm:cxn modelId="{1A1F3DC8-3E92-49DE-B6E1-8C43349B2DAD}" type="presOf" srcId="{E057E192-022A-442F-A9A3-702921533988}" destId="{E4004CBA-E0BD-4698-9E1E-2E4D0FD64585}" srcOrd="0" destOrd="0" presId="urn:microsoft.com/office/officeart/2005/8/layout/bProcess4"/>
    <dgm:cxn modelId="{5DBFE0AE-CFA7-439F-8CD1-49696A89C6B0}" srcId="{3336F8FC-10B5-4D3C-AAA5-52E57D48BD05}" destId="{167E8C7D-5D0A-4DEA-92F4-14AF69B4291F}" srcOrd="8" destOrd="0" parTransId="{C3E3C14B-3AB3-4B1C-9969-85A80A2BE108}" sibTransId="{D72EECEB-7338-400B-AFC3-F6152C4F5788}"/>
    <dgm:cxn modelId="{CA96BE76-BE10-44AB-971D-1997C7AAD802}" type="presOf" srcId="{A43BD7E0-1D97-42DD-8A03-6E0A89BBB8B8}" destId="{51AC8FE9-52AC-46F9-960F-2BD1C2102D99}" srcOrd="0" destOrd="0" presId="urn:microsoft.com/office/officeart/2005/8/layout/bProcess4"/>
    <dgm:cxn modelId="{4C46BF2E-1965-4CFF-A459-1FF230478BBA}" srcId="{3336F8FC-10B5-4D3C-AAA5-52E57D48BD05}" destId="{37BB678A-6CC2-41DB-A77B-769E1BA977BC}" srcOrd="2" destOrd="0" parTransId="{082C40DB-9332-4BEB-B4E6-261658A26ACF}" sibTransId="{113CA3ED-3BD1-446C-9E62-236A140A7DC2}"/>
    <dgm:cxn modelId="{47E49369-ABF4-4D58-9931-B509408F76E6}" type="presOf" srcId="{A2EECF1A-BAE1-4698-AF4C-BA3EE6B2FF45}" destId="{31AE71E1-7B53-4FE6-B90E-AE40D4B43C3E}" srcOrd="0" destOrd="0" presId="urn:microsoft.com/office/officeart/2005/8/layout/bProcess4"/>
    <dgm:cxn modelId="{C0B407A3-A0AA-4B2A-B476-34AA6D02EAC9}" srcId="{3336F8FC-10B5-4D3C-AAA5-52E57D48BD05}" destId="{6F368B65-5B15-43E3-948E-117C114B8BCD}" srcOrd="3" destOrd="0" parTransId="{7F64D02E-B63F-44C6-BD04-6105B085C8F4}" sibTransId="{76165A9D-75EB-4B46-B0D9-7105814C0362}"/>
    <dgm:cxn modelId="{3FDA665B-D259-4567-B516-930BE4083F3F}" srcId="{3336F8FC-10B5-4D3C-AAA5-52E57D48BD05}" destId="{511FE342-15ED-4CE4-AFFA-1DBE275A6374}" srcOrd="7" destOrd="0" parTransId="{9CCE02CF-4D4A-4EE8-AB6F-738FA4F144FC}" sibTransId="{83734D36-6A9B-476C-B5A6-25E7AA9CDC3E}"/>
    <dgm:cxn modelId="{062DCDD3-DC9D-4D46-BB25-1150023E544A}" type="presOf" srcId="{3336F8FC-10B5-4D3C-AAA5-52E57D48BD05}" destId="{27FB53D7-D522-4ACB-9C74-D5F49A51693E}" srcOrd="0" destOrd="0" presId="urn:microsoft.com/office/officeart/2005/8/layout/bProcess4"/>
    <dgm:cxn modelId="{81312B09-9DF9-4200-BC6E-C45303402F5B}" type="presOf" srcId="{9C6541DF-9C68-4810-A5F7-78BB192C8739}" destId="{5E1C2445-5DDE-462A-86F3-FF04C716E3DF}" srcOrd="0" destOrd="0" presId="urn:microsoft.com/office/officeart/2005/8/layout/bProcess4"/>
    <dgm:cxn modelId="{666EABF7-7F86-4FF1-BB8A-4D309FC565F1}" type="presOf" srcId="{511FE342-15ED-4CE4-AFFA-1DBE275A6374}" destId="{138DC8CF-A099-4287-9A08-A1C92C6B0FC5}" srcOrd="0" destOrd="0" presId="urn:microsoft.com/office/officeart/2005/8/layout/bProcess4"/>
    <dgm:cxn modelId="{9315EF2A-C923-4728-9EC2-47D1EB1D1E68}" type="presOf" srcId="{76165A9D-75EB-4B46-B0D9-7105814C0362}" destId="{3CC680E6-2B14-4FEE-8181-747530ED3463}" srcOrd="0" destOrd="0" presId="urn:microsoft.com/office/officeart/2005/8/layout/bProcess4"/>
    <dgm:cxn modelId="{F8BA5725-2CED-4D4B-BB85-3E5B4A400529}" type="presOf" srcId="{7C2FC75F-0413-4806-8D02-085D92A2A175}" destId="{D8A19DCE-B046-4EF7-A9D1-C2E697D12B15}" srcOrd="0" destOrd="0" presId="urn:microsoft.com/office/officeart/2005/8/layout/bProcess4"/>
    <dgm:cxn modelId="{C56BCD30-3E1C-491B-9475-8737D2A1FE86}" type="presOf" srcId="{6F368B65-5B15-43E3-948E-117C114B8BCD}" destId="{5151190F-F81F-468B-B5D9-901DFFE5B32A}" srcOrd="0" destOrd="0" presId="urn:microsoft.com/office/officeart/2005/8/layout/bProcess4"/>
    <dgm:cxn modelId="{F21D19A4-737D-450D-A6A8-6F99116ED455}" type="presOf" srcId="{83734D36-6A9B-476C-B5A6-25E7AA9CDC3E}" destId="{16F2A7FA-928F-4CB9-8CA8-84FE095DD177}" srcOrd="0" destOrd="0" presId="urn:microsoft.com/office/officeart/2005/8/layout/bProcess4"/>
    <dgm:cxn modelId="{02739B2E-6F5E-4230-9A9B-D3C748DD427E}" type="presOf" srcId="{167E8C7D-5D0A-4DEA-92F4-14AF69B4291F}" destId="{3AB0ABD2-E539-4572-8DCA-D02D1BC923B6}" srcOrd="0" destOrd="0" presId="urn:microsoft.com/office/officeart/2005/8/layout/bProcess4"/>
    <dgm:cxn modelId="{8B83A0F6-71CD-4CF9-B425-5ED062B7D102}" type="presParOf" srcId="{27FB53D7-D522-4ACB-9C74-D5F49A51693E}" destId="{61C64CFD-BD70-4411-8740-CCB2A207C217}" srcOrd="0" destOrd="0" presId="urn:microsoft.com/office/officeart/2005/8/layout/bProcess4"/>
    <dgm:cxn modelId="{6C48DDCC-197C-4646-B8A6-59114A553AEA}" type="presParOf" srcId="{61C64CFD-BD70-4411-8740-CCB2A207C217}" destId="{55EE108E-4B68-4F08-97F0-63070115A096}" srcOrd="0" destOrd="0" presId="urn:microsoft.com/office/officeart/2005/8/layout/bProcess4"/>
    <dgm:cxn modelId="{57A55256-1947-4249-A162-38616D7D0E2D}" type="presParOf" srcId="{61C64CFD-BD70-4411-8740-CCB2A207C217}" destId="{31AE71E1-7B53-4FE6-B90E-AE40D4B43C3E}" srcOrd="1" destOrd="0" presId="urn:microsoft.com/office/officeart/2005/8/layout/bProcess4"/>
    <dgm:cxn modelId="{FC3813EC-52FC-429D-8E4D-BE15F1134C29}" type="presParOf" srcId="{27FB53D7-D522-4ACB-9C74-D5F49A51693E}" destId="{26890E3A-DFFB-43F6-B46D-7F1EFF6FF8A4}" srcOrd="1" destOrd="0" presId="urn:microsoft.com/office/officeart/2005/8/layout/bProcess4"/>
    <dgm:cxn modelId="{86CC9441-343C-487E-BF28-5BEB247B93F2}" type="presParOf" srcId="{27FB53D7-D522-4ACB-9C74-D5F49A51693E}" destId="{4413C2CC-2E4F-48FB-908F-27018406CE35}" srcOrd="2" destOrd="0" presId="urn:microsoft.com/office/officeart/2005/8/layout/bProcess4"/>
    <dgm:cxn modelId="{A61C6F24-324A-4E2E-AF10-A767CC206EA5}" type="presParOf" srcId="{4413C2CC-2E4F-48FB-908F-27018406CE35}" destId="{15CA6D69-9985-48A2-9E16-C9B22E905754}" srcOrd="0" destOrd="0" presId="urn:microsoft.com/office/officeart/2005/8/layout/bProcess4"/>
    <dgm:cxn modelId="{A10EB30A-32DF-4CA9-99FE-DAC18A560DCB}" type="presParOf" srcId="{4413C2CC-2E4F-48FB-908F-27018406CE35}" destId="{5E1C2445-5DDE-462A-86F3-FF04C716E3DF}" srcOrd="1" destOrd="0" presId="urn:microsoft.com/office/officeart/2005/8/layout/bProcess4"/>
    <dgm:cxn modelId="{BD997685-F9AF-47EF-BDFE-8AC3C9CA9E7D}" type="presParOf" srcId="{27FB53D7-D522-4ACB-9C74-D5F49A51693E}" destId="{51AC8FE9-52AC-46F9-960F-2BD1C2102D99}" srcOrd="3" destOrd="0" presId="urn:microsoft.com/office/officeart/2005/8/layout/bProcess4"/>
    <dgm:cxn modelId="{3BFFA9FB-FAB3-4107-95BF-5BDC1443528A}" type="presParOf" srcId="{27FB53D7-D522-4ACB-9C74-D5F49A51693E}" destId="{1B26A501-3588-4D24-B529-92364384B29F}" srcOrd="4" destOrd="0" presId="urn:microsoft.com/office/officeart/2005/8/layout/bProcess4"/>
    <dgm:cxn modelId="{6601468A-1B6C-417F-8389-10C86404D4AA}" type="presParOf" srcId="{1B26A501-3588-4D24-B529-92364384B29F}" destId="{3DDC3EEC-B68C-4290-AA1F-EB7B39D19EA6}" srcOrd="0" destOrd="0" presId="urn:microsoft.com/office/officeart/2005/8/layout/bProcess4"/>
    <dgm:cxn modelId="{9CFDFC8D-8A10-4777-8F50-FCDBE4DAEA12}" type="presParOf" srcId="{1B26A501-3588-4D24-B529-92364384B29F}" destId="{F628F76B-B3BD-4DAA-9B19-DFB4E74716FA}" srcOrd="1" destOrd="0" presId="urn:microsoft.com/office/officeart/2005/8/layout/bProcess4"/>
    <dgm:cxn modelId="{01668B59-51CF-4F84-8883-C973E7D8742D}" type="presParOf" srcId="{27FB53D7-D522-4ACB-9C74-D5F49A51693E}" destId="{2992701E-1589-4648-9267-DA14F479EDCF}" srcOrd="5" destOrd="0" presId="urn:microsoft.com/office/officeart/2005/8/layout/bProcess4"/>
    <dgm:cxn modelId="{5E34B0A1-9E29-400E-A4C3-BF5E660A1DD9}" type="presParOf" srcId="{27FB53D7-D522-4ACB-9C74-D5F49A51693E}" destId="{2BC8BE5D-045E-42E6-B919-50C10D2D56C0}" srcOrd="6" destOrd="0" presId="urn:microsoft.com/office/officeart/2005/8/layout/bProcess4"/>
    <dgm:cxn modelId="{0943800B-94F3-4B1C-A1B9-C65C1958BB93}" type="presParOf" srcId="{2BC8BE5D-045E-42E6-B919-50C10D2D56C0}" destId="{519E40E1-B3BB-47C1-BF5E-191A1E5B4804}" srcOrd="0" destOrd="0" presId="urn:microsoft.com/office/officeart/2005/8/layout/bProcess4"/>
    <dgm:cxn modelId="{A80B630C-8986-4AB6-A185-023957219BAF}" type="presParOf" srcId="{2BC8BE5D-045E-42E6-B919-50C10D2D56C0}" destId="{5151190F-F81F-468B-B5D9-901DFFE5B32A}" srcOrd="1" destOrd="0" presId="urn:microsoft.com/office/officeart/2005/8/layout/bProcess4"/>
    <dgm:cxn modelId="{8E6A10BC-64B3-4955-984B-F35876C63C5F}" type="presParOf" srcId="{27FB53D7-D522-4ACB-9C74-D5F49A51693E}" destId="{3CC680E6-2B14-4FEE-8181-747530ED3463}" srcOrd="7" destOrd="0" presId="urn:microsoft.com/office/officeart/2005/8/layout/bProcess4"/>
    <dgm:cxn modelId="{01ACA5D7-B824-4D05-9817-CDE523664B21}" type="presParOf" srcId="{27FB53D7-D522-4ACB-9C74-D5F49A51693E}" destId="{64BD5460-0E17-422C-A3A8-3776D3F6F95B}" srcOrd="8" destOrd="0" presId="urn:microsoft.com/office/officeart/2005/8/layout/bProcess4"/>
    <dgm:cxn modelId="{4DF44FDE-435B-4417-8741-6C5433A1B86C}" type="presParOf" srcId="{64BD5460-0E17-422C-A3A8-3776D3F6F95B}" destId="{A44D9050-5D1F-4CB7-9710-16CD0A1B798E}" srcOrd="0" destOrd="0" presId="urn:microsoft.com/office/officeart/2005/8/layout/bProcess4"/>
    <dgm:cxn modelId="{B98A340B-3B7A-4F49-9F39-8BB371EB09AD}" type="presParOf" srcId="{64BD5460-0E17-422C-A3A8-3776D3F6F95B}" destId="{D8A19DCE-B046-4EF7-A9D1-C2E697D12B15}" srcOrd="1" destOrd="0" presId="urn:microsoft.com/office/officeart/2005/8/layout/bProcess4"/>
    <dgm:cxn modelId="{FAD53A7A-B377-488C-8883-00EE196EF648}" type="presParOf" srcId="{27FB53D7-D522-4ACB-9C74-D5F49A51693E}" destId="{2ABB4478-FD61-4152-BAD4-451F883D7B40}" srcOrd="9" destOrd="0" presId="urn:microsoft.com/office/officeart/2005/8/layout/bProcess4"/>
    <dgm:cxn modelId="{90841207-8697-4550-95F7-26A3B14730CC}" type="presParOf" srcId="{27FB53D7-D522-4ACB-9C74-D5F49A51693E}" destId="{3E5639EF-2681-4287-B84E-B1A066FC2F4A}" srcOrd="10" destOrd="0" presId="urn:microsoft.com/office/officeart/2005/8/layout/bProcess4"/>
    <dgm:cxn modelId="{AC50ED6F-6BA7-4A93-96E8-93C3C05A8A4C}" type="presParOf" srcId="{3E5639EF-2681-4287-B84E-B1A066FC2F4A}" destId="{9BE8FAB9-91BA-4A92-B519-F68CFE996DE8}" srcOrd="0" destOrd="0" presId="urn:microsoft.com/office/officeart/2005/8/layout/bProcess4"/>
    <dgm:cxn modelId="{B6017C32-0BC2-4C72-8CA1-35FC32A37C48}" type="presParOf" srcId="{3E5639EF-2681-4287-B84E-B1A066FC2F4A}" destId="{33DEC6D3-AAC0-4BB4-8FC5-87EC25E25196}" srcOrd="1" destOrd="0" presId="urn:microsoft.com/office/officeart/2005/8/layout/bProcess4"/>
    <dgm:cxn modelId="{388C0E1E-4EBB-4172-A5FC-49F0D17EF182}" type="presParOf" srcId="{27FB53D7-D522-4ACB-9C74-D5F49A51693E}" destId="{0FBBD2A0-3167-4C54-BDC6-22087196B8A6}" srcOrd="11" destOrd="0" presId="urn:microsoft.com/office/officeart/2005/8/layout/bProcess4"/>
    <dgm:cxn modelId="{C5638ECC-F19E-4D88-AFF4-8E1B93A5A1A0}" type="presParOf" srcId="{27FB53D7-D522-4ACB-9C74-D5F49A51693E}" destId="{2DBAD203-071E-44F6-B994-151F13CC5FE2}" srcOrd="12" destOrd="0" presId="urn:microsoft.com/office/officeart/2005/8/layout/bProcess4"/>
    <dgm:cxn modelId="{51513BA2-EFFC-4F87-BC55-C98CA5E0B21B}" type="presParOf" srcId="{2DBAD203-071E-44F6-B994-151F13CC5FE2}" destId="{87403E34-8D98-4A8C-9546-78D28A768131}" srcOrd="0" destOrd="0" presId="urn:microsoft.com/office/officeart/2005/8/layout/bProcess4"/>
    <dgm:cxn modelId="{27E19267-3EC5-4E61-BD5D-A2F21F5B8EB6}" type="presParOf" srcId="{2DBAD203-071E-44F6-B994-151F13CC5FE2}" destId="{8D03EB9D-13E3-4BDA-9B5F-D246F8424408}" srcOrd="1" destOrd="0" presId="urn:microsoft.com/office/officeart/2005/8/layout/bProcess4"/>
    <dgm:cxn modelId="{88A6CC5B-1C29-4A6F-98DE-67BC08AD0581}" type="presParOf" srcId="{27FB53D7-D522-4ACB-9C74-D5F49A51693E}" destId="{E4004CBA-E0BD-4698-9E1E-2E4D0FD64585}" srcOrd="13" destOrd="0" presId="urn:microsoft.com/office/officeart/2005/8/layout/bProcess4"/>
    <dgm:cxn modelId="{386894FB-9AF9-4E8A-B633-4425E5EB7683}" type="presParOf" srcId="{27FB53D7-D522-4ACB-9C74-D5F49A51693E}" destId="{34584152-0479-4F46-9E98-969881BE765E}" srcOrd="14" destOrd="0" presId="urn:microsoft.com/office/officeart/2005/8/layout/bProcess4"/>
    <dgm:cxn modelId="{FD9FCE17-2626-4D21-B7F6-C8D6868B9B2C}" type="presParOf" srcId="{34584152-0479-4F46-9E98-969881BE765E}" destId="{0110A3C8-8D6D-4484-968C-08024CD2FD2C}" srcOrd="0" destOrd="0" presId="urn:microsoft.com/office/officeart/2005/8/layout/bProcess4"/>
    <dgm:cxn modelId="{E4E6C941-E8BA-4CFE-9420-A23248070264}" type="presParOf" srcId="{34584152-0479-4F46-9E98-969881BE765E}" destId="{138DC8CF-A099-4287-9A08-A1C92C6B0FC5}" srcOrd="1" destOrd="0" presId="urn:microsoft.com/office/officeart/2005/8/layout/bProcess4"/>
    <dgm:cxn modelId="{0569736B-869A-4DE4-AA09-65C4F338769C}" type="presParOf" srcId="{27FB53D7-D522-4ACB-9C74-D5F49A51693E}" destId="{16F2A7FA-928F-4CB9-8CA8-84FE095DD177}" srcOrd="15" destOrd="0" presId="urn:microsoft.com/office/officeart/2005/8/layout/bProcess4"/>
    <dgm:cxn modelId="{593340DF-E8FE-43C2-9765-3D4F61AE4F26}" type="presParOf" srcId="{27FB53D7-D522-4ACB-9C74-D5F49A51693E}" destId="{53C166B0-FC50-40F6-9FA7-9800DCAD31D1}" srcOrd="16" destOrd="0" presId="urn:microsoft.com/office/officeart/2005/8/layout/bProcess4"/>
    <dgm:cxn modelId="{AEB8E3A5-4A66-4CAF-88A2-C8D1234E4415}" type="presParOf" srcId="{53C166B0-FC50-40F6-9FA7-9800DCAD31D1}" destId="{2C3B54BF-61D3-43E9-A8C4-0F2E1808E59C}" srcOrd="0" destOrd="0" presId="urn:microsoft.com/office/officeart/2005/8/layout/bProcess4"/>
    <dgm:cxn modelId="{37B12EAE-A3B6-4B27-A1DB-C2339A84BDE6}" type="presParOf" srcId="{53C166B0-FC50-40F6-9FA7-9800DCAD31D1}" destId="{3AB0ABD2-E539-4572-8DCA-D02D1BC923B6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9506524-3106-4F12-B783-8DC46F289B78}" type="doc">
      <dgm:prSet loTypeId="urn:microsoft.com/office/officeart/2005/8/layout/pList2" loCatId="picture" qsTypeId="urn:microsoft.com/office/officeart/2005/8/quickstyle/simple1" qsCatId="simple" csTypeId="urn:microsoft.com/office/officeart/2005/8/colors/accent1_2" csCatId="accent1" phldr="1"/>
      <dgm:spPr/>
    </dgm:pt>
    <dgm:pt modelId="{9E4F1F3F-BE88-464A-A5CA-A21959D2EE06}">
      <dgm:prSet phldrT="[Text]" custT="1"/>
      <dgm:spPr/>
      <dgm:t>
        <a:bodyPr/>
        <a:lstStyle/>
        <a:p>
          <a:r>
            <a:rPr lang="en-GB" sz="2600" b="1" dirty="0" smtClean="0">
              <a:latin typeface="Tw Cen MT" panose="020B0602020104020603" pitchFamily="34" charset="0"/>
            </a:rPr>
            <a:t>Defences</a:t>
          </a:r>
        </a:p>
        <a:p>
          <a:r>
            <a:rPr lang="en-GB" sz="2700" dirty="0" smtClean="0">
              <a:latin typeface="Tw Cen MT" panose="020B0602020104020603" pitchFamily="34" charset="0"/>
            </a:rPr>
            <a:t>Alfred made the army and towns stronger.</a:t>
          </a:r>
          <a:endParaRPr lang="en-GB" sz="2700" dirty="0">
            <a:latin typeface="Tw Cen MT" panose="020B0602020104020603" pitchFamily="34" charset="0"/>
          </a:endParaRPr>
        </a:p>
      </dgm:t>
    </dgm:pt>
    <dgm:pt modelId="{AC25130D-6FEE-40F2-A497-0225B699D830}" type="parTrans" cxnId="{7B5C31DD-1C72-4E7C-B0C2-9592C0AA7E81}">
      <dgm:prSet/>
      <dgm:spPr/>
      <dgm:t>
        <a:bodyPr/>
        <a:lstStyle/>
        <a:p>
          <a:endParaRPr lang="en-GB" sz="1800">
            <a:latin typeface="Tw Cen MT" panose="020B0602020104020603" pitchFamily="34" charset="0"/>
          </a:endParaRPr>
        </a:p>
      </dgm:t>
    </dgm:pt>
    <dgm:pt modelId="{F48FE0D7-1AC6-4F43-A24E-61C3399087C4}" type="sibTrans" cxnId="{7B5C31DD-1C72-4E7C-B0C2-9592C0AA7E81}">
      <dgm:prSet/>
      <dgm:spPr/>
      <dgm:t>
        <a:bodyPr/>
        <a:lstStyle/>
        <a:p>
          <a:endParaRPr lang="en-GB" sz="1800">
            <a:latin typeface="Tw Cen MT" panose="020B0602020104020603" pitchFamily="34" charset="0"/>
          </a:endParaRPr>
        </a:p>
      </dgm:t>
    </dgm:pt>
    <dgm:pt modelId="{773784EE-08C5-4074-8D51-7C03FB080465}">
      <dgm:prSet phldrT="[Text]" custT="1"/>
      <dgm:spPr/>
      <dgm:t>
        <a:bodyPr/>
        <a:lstStyle/>
        <a:p>
          <a:r>
            <a:rPr lang="en-GB" sz="2600" b="1" dirty="0" smtClean="0">
              <a:latin typeface="Tw Cen MT" panose="020B0602020104020603" pitchFamily="34" charset="0"/>
            </a:rPr>
            <a:t>Churches</a:t>
          </a:r>
        </a:p>
        <a:p>
          <a:r>
            <a:rPr lang="en-GB" sz="2700" dirty="0" smtClean="0">
              <a:latin typeface="Tw Cen MT" panose="020B0602020104020603" pitchFamily="34" charset="0"/>
            </a:rPr>
            <a:t>He rebuilt churches in stone &amp; trained the priests.</a:t>
          </a:r>
          <a:endParaRPr lang="en-GB" sz="2700" dirty="0">
            <a:latin typeface="Tw Cen MT" panose="020B0602020104020603" pitchFamily="34" charset="0"/>
          </a:endParaRPr>
        </a:p>
      </dgm:t>
    </dgm:pt>
    <dgm:pt modelId="{7E261FAC-62C1-4A3A-AF10-573FC6F44FD8}" type="parTrans" cxnId="{C85F1D73-FD2A-4C30-AFFF-F8174BF50ED8}">
      <dgm:prSet/>
      <dgm:spPr/>
      <dgm:t>
        <a:bodyPr/>
        <a:lstStyle/>
        <a:p>
          <a:endParaRPr lang="en-GB" sz="1800">
            <a:latin typeface="Tw Cen MT" panose="020B0602020104020603" pitchFamily="34" charset="0"/>
          </a:endParaRPr>
        </a:p>
      </dgm:t>
    </dgm:pt>
    <dgm:pt modelId="{6397073E-B6CB-4FE9-BAB3-E2FC4BA8DF75}" type="sibTrans" cxnId="{C85F1D73-FD2A-4C30-AFFF-F8174BF50ED8}">
      <dgm:prSet/>
      <dgm:spPr/>
      <dgm:t>
        <a:bodyPr/>
        <a:lstStyle/>
        <a:p>
          <a:endParaRPr lang="en-GB" sz="1800">
            <a:latin typeface="Tw Cen MT" panose="020B0602020104020603" pitchFamily="34" charset="0"/>
          </a:endParaRPr>
        </a:p>
      </dgm:t>
    </dgm:pt>
    <dgm:pt modelId="{6139BDF4-3155-4773-A2DD-49D1C1C1F0B5}">
      <dgm:prSet phldrT="[Text]" custT="1"/>
      <dgm:spPr/>
      <dgm:t>
        <a:bodyPr/>
        <a:lstStyle/>
        <a:p>
          <a:r>
            <a:rPr lang="en-GB" sz="2600" b="1" dirty="0" smtClean="0">
              <a:latin typeface="Tw Cen MT" panose="020B0602020104020603" pitchFamily="34" charset="0"/>
            </a:rPr>
            <a:t>Education</a:t>
          </a:r>
        </a:p>
        <a:p>
          <a:r>
            <a:rPr lang="en-GB" sz="2700" dirty="0" smtClean="0">
              <a:latin typeface="Tw Cen MT" panose="020B0602020104020603" pitchFamily="34" charset="0"/>
            </a:rPr>
            <a:t>Alfred wanted people to be able to read and write.</a:t>
          </a:r>
          <a:endParaRPr lang="en-GB" sz="2700" dirty="0">
            <a:latin typeface="Tw Cen MT" panose="020B0602020104020603" pitchFamily="34" charset="0"/>
          </a:endParaRPr>
        </a:p>
      </dgm:t>
    </dgm:pt>
    <dgm:pt modelId="{A52754F2-6634-4A59-BB1F-4DD7B989E4D2}" type="parTrans" cxnId="{66A2112C-4085-43A2-8E47-DEBCDECE0C24}">
      <dgm:prSet/>
      <dgm:spPr/>
      <dgm:t>
        <a:bodyPr/>
        <a:lstStyle/>
        <a:p>
          <a:endParaRPr lang="en-GB" sz="1800">
            <a:latin typeface="Tw Cen MT" panose="020B0602020104020603" pitchFamily="34" charset="0"/>
          </a:endParaRPr>
        </a:p>
      </dgm:t>
    </dgm:pt>
    <dgm:pt modelId="{8EA6F369-F568-425B-B473-4682CEF3E431}" type="sibTrans" cxnId="{66A2112C-4085-43A2-8E47-DEBCDECE0C24}">
      <dgm:prSet/>
      <dgm:spPr/>
      <dgm:t>
        <a:bodyPr/>
        <a:lstStyle/>
        <a:p>
          <a:endParaRPr lang="en-GB" sz="1800">
            <a:latin typeface="Tw Cen MT" panose="020B0602020104020603" pitchFamily="34" charset="0"/>
          </a:endParaRPr>
        </a:p>
      </dgm:t>
    </dgm:pt>
    <dgm:pt modelId="{B336BD45-C22E-4D84-81D9-FB5CB26FD9A3}">
      <dgm:prSet custT="1"/>
      <dgm:spPr/>
      <dgm:t>
        <a:bodyPr/>
        <a:lstStyle/>
        <a:p>
          <a:r>
            <a:rPr lang="en-GB" sz="2600" b="1" dirty="0" smtClean="0">
              <a:latin typeface="Tw Cen MT" panose="020B0602020104020603" pitchFamily="34" charset="0"/>
            </a:rPr>
            <a:t>Laws</a:t>
          </a:r>
        </a:p>
        <a:p>
          <a:r>
            <a:rPr lang="en-GB" sz="2700" dirty="0" smtClean="0">
              <a:latin typeface="Tw Cen MT" panose="020B0602020104020603" pitchFamily="34" charset="0"/>
            </a:rPr>
            <a:t>He made people follow one set of good laws.</a:t>
          </a:r>
          <a:endParaRPr lang="en-GB" sz="2700" dirty="0">
            <a:latin typeface="Tw Cen MT" panose="020B0602020104020603" pitchFamily="34" charset="0"/>
          </a:endParaRPr>
        </a:p>
      </dgm:t>
    </dgm:pt>
    <dgm:pt modelId="{9E55AA48-CEF7-47EA-9AEC-432119B2F641}" type="parTrans" cxnId="{66A0DCAA-6ECC-440C-9398-C1AAEEF67981}">
      <dgm:prSet/>
      <dgm:spPr/>
      <dgm:t>
        <a:bodyPr/>
        <a:lstStyle/>
        <a:p>
          <a:endParaRPr lang="en-GB" sz="1800">
            <a:latin typeface="Tw Cen MT" panose="020B0602020104020603" pitchFamily="34" charset="0"/>
          </a:endParaRPr>
        </a:p>
      </dgm:t>
    </dgm:pt>
    <dgm:pt modelId="{FABFBCB2-02E2-4BBC-94C7-9200A9A5D5A1}" type="sibTrans" cxnId="{66A0DCAA-6ECC-440C-9398-C1AAEEF67981}">
      <dgm:prSet/>
      <dgm:spPr/>
      <dgm:t>
        <a:bodyPr/>
        <a:lstStyle/>
        <a:p>
          <a:endParaRPr lang="en-GB" sz="1800">
            <a:latin typeface="Tw Cen MT" panose="020B0602020104020603" pitchFamily="34" charset="0"/>
          </a:endParaRPr>
        </a:p>
      </dgm:t>
    </dgm:pt>
    <dgm:pt modelId="{1235BA83-BA63-4892-8AE5-12F40936A7B2}" type="pres">
      <dgm:prSet presAssocID="{49506524-3106-4F12-B783-8DC46F289B78}" presName="Name0" presStyleCnt="0">
        <dgm:presLayoutVars>
          <dgm:dir/>
          <dgm:resizeHandles val="exact"/>
        </dgm:presLayoutVars>
      </dgm:prSet>
      <dgm:spPr/>
    </dgm:pt>
    <dgm:pt modelId="{2F0D78BE-0DA2-43AD-BC10-37C9443BD293}" type="pres">
      <dgm:prSet presAssocID="{49506524-3106-4F12-B783-8DC46F289B78}" presName="bkgdShp" presStyleLbl="alignAccFollowNode1" presStyleIdx="0" presStyleCnt="1"/>
      <dgm:spPr/>
    </dgm:pt>
    <dgm:pt modelId="{5C4158F7-F11D-48CE-A23B-077304D95304}" type="pres">
      <dgm:prSet presAssocID="{49506524-3106-4F12-B783-8DC46F289B78}" presName="linComp" presStyleCnt="0"/>
      <dgm:spPr/>
    </dgm:pt>
    <dgm:pt modelId="{6EDCFF8E-770D-4ABD-B71E-0662C081A281}" type="pres">
      <dgm:prSet presAssocID="{9E4F1F3F-BE88-464A-A5CA-A21959D2EE06}" presName="compNode" presStyleCnt="0"/>
      <dgm:spPr/>
    </dgm:pt>
    <dgm:pt modelId="{14B6B3DB-1091-4B23-80F7-F1C41823089D}" type="pres">
      <dgm:prSet presAssocID="{9E4F1F3F-BE88-464A-A5CA-A21959D2EE06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B7E200E-FE88-4341-8890-6DE6DC8AC05B}" type="pres">
      <dgm:prSet presAssocID="{9E4F1F3F-BE88-464A-A5CA-A21959D2EE06}" presName="invisiNode" presStyleLbl="node1" presStyleIdx="0" presStyleCnt="4"/>
      <dgm:spPr/>
    </dgm:pt>
    <dgm:pt modelId="{71FDBD3D-E48A-4B4C-9986-021C115F4793}" type="pres">
      <dgm:prSet presAssocID="{9E4F1F3F-BE88-464A-A5CA-A21959D2EE06}" presName="imagNode" presStyleLbl="fgImgPlace1" presStyleIdx="0" presStyleCnt="4" custLinFactNeighborY="1550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BDC73612-52A1-47F8-907A-F8D2BD7CE0F2}" type="pres">
      <dgm:prSet presAssocID="{F48FE0D7-1AC6-4F43-A24E-61C3399087C4}" presName="sibTrans" presStyleLbl="sibTrans2D1" presStyleIdx="0" presStyleCnt="0"/>
      <dgm:spPr/>
      <dgm:t>
        <a:bodyPr/>
        <a:lstStyle/>
        <a:p>
          <a:endParaRPr lang="en-GB"/>
        </a:p>
      </dgm:t>
    </dgm:pt>
    <dgm:pt modelId="{C4DBAEC3-118B-4276-AC93-9E039618D894}" type="pres">
      <dgm:prSet presAssocID="{B336BD45-C22E-4D84-81D9-FB5CB26FD9A3}" presName="compNode" presStyleCnt="0"/>
      <dgm:spPr/>
    </dgm:pt>
    <dgm:pt modelId="{24055C1D-F699-4BDF-AF40-896298800322}" type="pres">
      <dgm:prSet presAssocID="{B336BD45-C22E-4D84-81D9-FB5CB26FD9A3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D318708-09AC-41C0-9970-54167FF57DFB}" type="pres">
      <dgm:prSet presAssocID="{B336BD45-C22E-4D84-81D9-FB5CB26FD9A3}" presName="invisiNode" presStyleLbl="node1" presStyleIdx="1" presStyleCnt="4"/>
      <dgm:spPr/>
    </dgm:pt>
    <dgm:pt modelId="{85936223-48AE-4D75-88D6-4AC012D8F902}" type="pres">
      <dgm:prSet presAssocID="{B336BD45-C22E-4D84-81D9-FB5CB26FD9A3}" presName="imagNode" presStyleLbl="fgImgPlace1" presStyleIdx="1" presStyleCnt="4" custLinFactNeighborY="15508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D85A5E29-C51D-4E0B-9253-8C26D9F623A8}" type="pres">
      <dgm:prSet presAssocID="{FABFBCB2-02E2-4BBC-94C7-9200A9A5D5A1}" presName="sibTrans" presStyleLbl="sibTrans2D1" presStyleIdx="0" presStyleCnt="0"/>
      <dgm:spPr/>
      <dgm:t>
        <a:bodyPr/>
        <a:lstStyle/>
        <a:p>
          <a:endParaRPr lang="en-GB"/>
        </a:p>
      </dgm:t>
    </dgm:pt>
    <dgm:pt modelId="{050615A9-B23D-4DEF-AE18-DDCDE387B071}" type="pres">
      <dgm:prSet presAssocID="{773784EE-08C5-4074-8D51-7C03FB080465}" presName="compNode" presStyleCnt="0"/>
      <dgm:spPr/>
    </dgm:pt>
    <dgm:pt modelId="{55D40E98-A2FA-44B1-AEF5-D9783546FAE7}" type="pres">
      <dgm:prSet presAssocID="{773784EE-08C5-4074-8D51-7C03FB080465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B96768C-0A5B-4DE1-B557-A261A878B725}" type="pres">
      <dgm:prSet presAssocID="{773784EE-08C5-4074-8D51-7C03FB080465}" presName="invisiNode" presStyleLbl="node1" presStyleIdx="2" presStyleCnt="4"/>
      <dgm:spPr/>
    </dgm:pt>
    <dgm:pt modelId="{74633EC9-C491-4497-AC7E-8EAA5DDFE62A}" type="pres">
      <dgm:prSet presAssocID="{773784EE-08C5-4074-8D51-7C03FB080465}" presName="imagNode" presStyleLbl="fgImgPlace1" presStyleIdx="2" presStyleCnt="4" custLinFactNeighborY="15508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524" b="524"/>
          </a:stretch>
        </a:blipFill>
      </dgm:spPr>
    </dgm:pt>
    <dgm:pt modelId="{171D2458-B0CA-4D40-A99D-C83F0F15F343}" type="pres">
      <dgm:prSet presAssocID="{6397073E-B6CB-4FE9-BAB3-E2FC4BA8DF75}" presName="sibTrans" presStyleLbl="sibTrans2D1" presStyleIdx="0" presStyleCnt="0"/>
      <dgm:spPr/>
      <dgm:t>
        <a:bodyPr/>
        <a:lstStyle/>
        <a:p>
          <a:endParaRPr lang="en-GB"/>
        </a:p>
      </dgm:t>
    </dgm:pt>
    <dgm:pt modelId="{9311F81D-6E05-443C-8FA8-CF36631961A2}" type="pres">
      <dgm:prSet presAssocID="{6139BDF4-3155-4773-A2DD-49D1C1C1F0B5}" presName="compNode" presStyleCnt="0"/>
      <dgm:spPr/>
    </dgm:pt>
    <dgm:pt modelId="{63E8B657-FAEA-464C-B3CF-7B2B9EF81299}" type="pres">
      <dgm:prSet presAssocID="{6139BDF4-3155-4773-A2DD-49D1C1C1F0B5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E8F0F88-4582-4A17-B01E-5798E181EEED}" type="pres">
      <dgm:prSet presAssocID="{6139BDF4-3155-4773-A2DD-49D1C1C1F0B5}" presName="invisiNode" presStyleLbl="node1" presStyleIdx="3" presStyleCnt="4"/>
      <dgm:spPr/>
    </dgm:pt>
    <dgm:pt modelId="{098CA989-5275-4A1A-9105-75D148F34CF2}" type="pres">
      <dgm:prSet presAssocID="{6139BDF4-3155-4773-A2DD-49D1C1C1F0B5}" presName="imagNode" presStyleLbl="fgImgPlace1" presStyleIdx="3" presStyleCnt="4" custLinFactNeighborY="15508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524" b="524"/>
          </a:stretch>
        </a:blipFill>
      </dgm:spPr>
    </dgm:pt>
  </dgm:ptLst>
  <dgm:cxnLst>
    <dgm:cxn modelId="{A2FFF931-94DF-403B-B0DB-F1154F41CF5B}" type="presOf" srcId="{6139BDF4-3155-4773-A2DD-49D1C1C1F0B5}" destId="{63E8B657-FAEA-464C-B3CF-7B2B9EF81299}" srcOrd="0" destOrd="0" presId="urn:microsoft.com/office/officeart/2005/8/layout/pList2"/>
    <dgm:cxn modelId="{A3E2228C-8A60-4585-91E7-C6F1D34AF554}" type="presOf" srcId="{9E4F1F3F-BE88-464A-A5CA-A21959D2EE06}" destId="{14B6B3DB-1091-4B23-80F7-F1C41823089D}" srcOrd="0" destOrd="0" presId="urn:microsoft.com/office/officeart/2005/8/layout/pList2"/>
    <dgm:cxn modelId="{66A0DCAA-6ECC-440C-9398-C1AAEEF67981}" srcId="{49506524-3106-4F12-B783-8DC46F289B78}" destId="{B336BD45-C22E-4D84-81D9-FB5CB26FD9A3}" srcOrd="1" destOrd="0" parTransId="{9E55AA48-CEF7-47EA-9AEC-432119B2F641}" sibTransId="{FABFBCB2-02E2-4BBC-94C7-9200A9A5D5A1}"/>
    <dgm:cxn modelId="{C85F1D73-FD2A-4C30-AFFF-F8174BF50ED8}" srcId="{49506524-3106-4F12-B783-8DC46F289B78}" destId="{773784EE-08C5-4074-8D51-7C03FB080465}" srcOrd="2" destOrd="0" parTransId="{7E261FAC-62C1-4A3A-AF10-573FC6F44FD8}" sibTransId="{6397073E-B6CB-4FE9-BAB3-E2FC4BA8DF75}"/>
    <dgm:cxn modelId="{2AA39D5E-011C-47DE-BBAC-1F28834FE7CE}" type="presOf" srcId="{F48FE0D7-1AC6-4F43-A24E-61C3399087C4}" destId="{BDC73612-52A1-47F8-907A-F8D2BD7CE0F2}" srcOrd="0" destOrd="0" presId="urn:microsoft.com/office/officeart/2005/8/layout/pList2"/>
    <dgm:cxn modelId="{66A2112C-4085-43A2-8E47-DEBCDECE0C24}" srcId="{49506524-3106-4F12-B783-8DC46F289B78}" destId="{6139BDF4-3155-4773-A2DD-49D1C1C1F0B5}" srcOrd="3" destOrd="0" parTransId="{A52754F2-6634-4A59-BB1F-4DD7B989E4D2}" sibTransId="{8EA6F369-F568-425B-B473-4682CEF3E431}"/>
    <dgm:cxn modelId="{AC63C0C5-14F1-4183-8B28-5F06D4143C37}" type="presOf" srcId="{6397073E-B6CB-4FE9-BAB3-E2FC4BA8DF75}" destId="{171D2458-B0CA-4D40-A99D-C83F0F15F343}" srcOrd="0" destOrd="0" presId="urn:microsoft.com/office/officeart/2005/8/layout/pList2"/>
    <dgm:cxn modelId="{7B5C31DD-1C72-4E7C-B0C2-9592C0AA7E81}" srcId="{49506524-3106-4F12-B783-8DC46F289B78}" destId="{9E4F1F3F-BE88-464A-A5CA-A21959D2EE06}" srcOrd="0" destOrd="0" parTransId="{AC25130D-6FEE-40F2-A497-0225B699D830}" sibTransId="{F48FE0D7-1AC6-4F43-A24E-61C3399087C4}"/>
    <dgm:cxn modelId="{7E9E7E91-CB5F-4CD2-8946-FF58458FBC11}" type="presOf" srcId="{49506524-3106-4F12-B783-8DC46F289B78}" destId="{1235BA83-BA63-4892-8AE5-12F40936A7B2}" srcOrd="0" destOrd="0" presId="urn:microsoft.com/office/officeart/2005/8/layout/pList2"/>
    <dgm:cxn modelId="{B4483204-7BAD-4835-852E-15A3341D2196}" type="presOf" srcId="{FABFBCB2-02E2-4BBC-94C7-9200A9A5D5A1}" destId="{D85A5E29-C51D-4E0B-9253-8C26D9F623A8}" srcOrd="0" destOrd="0" presId="urn:microsoft.com/office/officeart/2005/8/layout/pList2"/>
    <dgm:cxn modelId="{15C7E831-4AF0-49EF-9C3D-E4B01A84922C}" type="presOf" srcId="{B336BD45-C22E-4D84-81D9-FB5CB26FD9A3}" destId="{24055C1D-F699-4BDF-AF40-896298800322}" srcOrd="0" destOrd="0" presId="urn:microsoft.com/office/officeart/2005/8/layout/pList2"/>
    <dgm:cxn modelId="{28BA3E81-085C-4951-9E26-21D4EE214E3B}" type="presOf" srcId="{773784EE-08C5-4074-8D51-7C03FB080465}" destId="{55D40E98-A2FA-44B1-AEF5-D9783546FAE7}" srcOrd="0" destOrd="0" presId="urn:microsoft.com/office/officeart/2005/8/layout/pList2"/>
    <dgm:cxn modelId="{F4A8F0A9-3156-4007-89AB-D873E65A6990}" type="presParOf" srcId="{1235BA83-BA63-4892-8AE5-12F40936A7B2}" destId="{2F0D78BE-0DA2-43AD-BC10-37C9443BD293}" srcOrd="0" destOrd="0" presId="urn:microsoft.com/office/officeart/2005/8/layout/pList2"/>
    <dgm:cxn modelId="{E887EC9B-0A65-4C00-B724-4D9EB1DC67BE}" type="presParOf" srcId="{1235BA83-BA63-4892-8AE5-12F40936A7B2}" destId="{5C4158F7-F11D-48CE-A23B-077304D95304}" srcOrd="1" destOrd="0" presId="urn:microsoft.com/office/officeart/2005/8/layout/pList2"/>
    <dgm:cxn modelId="{1D80AA79-B180-4FDE-9150-908D9584A071}" type="presParOf" srcId="{5C4158F7-F11D-48CE-A23B-077304D95304}" destId="{6EDCFF8E-770D-4ABD-B71E-0662C081A281}" srcOrd="0" destOrd="0" presId="urn:microsoft.com/office/officeart/2005/8/layout/pList2"/>
    <dgm:cxn modelId="{DB9394DB-DA22-41FE-988D-989AE6014C7C}" type="presParOf" srcId="{6EDCFF8E-770D-4ABD-B71E-0662C081A281}" destId="{14B6B3DB-1091-4B23-80F7-F1C41823089D}" srcOrd="0" destOrd="0" presId="urn:microsoft.com/office/officeart/2005/8/layout/pList2"/>
    <dgm:cxn modelId="{BE0F4FE8-E8CA-4758-A359-84DEBC6B245E}" type="presParOf" srcId="{6EDCFF8E-770D-4ABD-B71E-0662C081A281}" destId="{DB7E200E-FE88-4341-8890-6DE6DC8AC05B}" srcOrd="1" destOrd="0" presId="urn:microsoft.com/office/officeart/2005/8/layout/pList2"/>
    <dgm:cxn modelId="{095C2F67-E244-4307-AEE6-8824B7DDE5A4}" type="presParOf" srcId="{6EDCFF8E-770D-4ABD-B71E-0662C081A281}" destId="{71FDBD3D-E48A-4B4C-9986-021C115F4793}" srcOrd="2" destOrd="0" presId="urn:microsoft.com/office/officeart/2005/8/layout/pList2"/>
    <dgm:cxn modelId="{E0F5268C-9DE4-49C4-86A5-F10071FF6E42}" type="presParOf" srcId="{5C4158F7-F11D-48CE-A23B-077304D95304}" destId="{BDC73612-52A1-47F8-907A-F8D2BD7CE0F2}" srcOrd="1" destOrd="0" presId="urn:microsoft.com/office/officeart/2005/8/layout/pList2"/>
    <dgm:cxn modelId="{6E374A96-12D0-42C2-B961-9EBE9BFC6692}" type="presParOf" srcId="{5C4158F7-F11D-48CE-A23B-077304D95304}" destId="{C4DBAEC3-118B-4276-AC93-9E039618D894}" srcOrd="2" destOrd="0" presId="urn:microsoft.com/office/officeart/2005/8/layout/pList2"/>
    <dgm:cxn modelId="{7DE982DA-5181-45C5-93D0-55514E4EFA0B}" type="presParOf" srcId="{C4DBAEC3-118B-4276-AC93-9E039618D894}" destId="{24055C1D-F699-4BDF-AF40-896298800322}" srcOrd="0" destOrd="0" presId="urn:microsoft.com/office/officeart/2005/8/layout/pList2"/>
    <dgm:cxn modelId="{5363B33C-B172-4E44-81E8-CE3FCF51ABEB}" type="presParOf" srcId="{C4DBAEC3-118B-4276-AC93-9E039618D894}" destId="{CD318708-09AC-41C0-9970-54167FF57DFB}" srcOrd="1" destOrd="0" presId="urn:microsoft.com/office/officeart/2005/8/layout/pList2"/>
    <dgm:cxn modelId="{76253B97-64F7-4E55-B1A7-66FC6D343586}" type="presParOf" srcId="{C4DBAEC3-118B-4276-AC93-9E039618D894}" destId="{85936223-48AE-4D75-88D6-4AC012D8F902}" srcOrd="2" destOrd="0" presId="urn:microsoft.com/office/officeart/2005/8/layout/pList2"/>
    <dgm:cxn modelId="{AF40F99A-B15C-4ADC-97CB-1F5CE818D19B}" type="presParOf" srcId="{5C4158F7-F11D-48CE-A23B-077304D95304}" destId="{D85A5E29-C51D-4E0B-9253-8C26D9F623A8}" srcOrd="3" destOrd="0" presId="urn:microsoft.com/office/officeart/2005/8/layout/pList2"/>
    <dgm:cxn modelId="{AEA48AEE-FA72-4A08-BEED-DE70C1C793DA}" type="presParOf" srcId="{5C4158F7-F11D-48CE-A23B-077304D95304}" destId="{050615A9-B23D-4DEF-AE18-DDCDE387B071}" srcOrd="4" destOrd="0" presId="urn:microsoft.com/office/officeart/2005/8/layout/pList2"/>
    <dgm:cxn modelId="{D68DDF0D-5B93-40AB-9EAE-EAFA57F60E0B}" type="presParOf" srcId="{050615A9-B23D-4DEF-AE18-DDCDE387B071}" destId="{55D40E98-A2FA-44B1-AEF5-D9783546FAE7}" srcOrd="0" destOrd="0" presId="urn:microsoft.com/office/officeart/2005/8/layout/pList2"/>
    <dgm:cxn modelId="{98CC4583-054A-4321-81E4-3CDAA4D84F7E}" type="presParOf" srcId="{050615A9-B23D-4DEF-AE18-DDCDE387B071}" destId="{2B96768C-0A5B-4DE1-B557-A261A878B725}" srcOrd="1" destOrd="0" presId="urn:microsoft.com/office/officeart/2005/8/layout/pList2"/>
    <dgm:cxn modelId="{D4853455-AE44-42FA-9FDE-586E407C3B3F}" type="presParOf" srcId="{050615A9-B23D-4DEF-AE18-DDCDE387B071}" destId="{74633EC9-C491-4497-AC7E-8EAA5DDFE62A}" srcOrd="2" destOrd="0" presId="urn:microsoft.com/office/officeart/2005/8/layout/pList2"/>
    <dgm:cxn modelId="{71FAB9F3-BAAB-4986-8051-160A147E16A0}" type="presParOf" srcId="{5C4158F7-F11D-48CE-A23B-077304D95304}" destId="{171D2458-B0CA-4D40-A99D-C83F0F15F343}" srcOrd="5" destOrd="0" presId="urn:microsoft.com/office/officeart/2005/8/layout/pList2"/>
    <dgm:cxn modelId="{F9CC6C06-368B-48A2-8CCC-0EAD79C392E1}" type="presParOf" srcId="{5C4158F7-F11D-48CE-A23B-077304D95304}" destId="{9311F81D-6E05-443C-8FA8-CF36631961A2}" srcOrd="6" destOrd="0" presId="urn:microsoft.com/office/officeart/2005/8/layout/pList2"/>
    <dgm:cxn modelId="{664A131F-C58D-4DEE-9224-2FD564984A5B}" type="presParOf" srcId="{9311F81D-6E05-443C-8FA8-CF36631961A2}" destId="{63E8B657-FAEA-464C-B3CF-7B2B9EF81299}" srcOrd="0" destOrd="0" presId="urn:microsoft.com/office/officeart/2005/8/layout/pList2"/>
    <dgm:cxn modelId="{182CC6BD-224A-4234-A373-AB079CC06B7D}" type="presParOf" srcId="{9311F81D-6E05-443C-8FA8-CF36631961A2}" destId="{BE8F0F88-4582-4A17-B01E-5798E181EEED}" srcOrd="1" destOrd="0" presId="urn:microsoft.com/office/officeart/2005/8/layout/pList2"/>
    <dgm:cxn modelId="{A2FE1E72-DE18-4918-9BB0-FA03A6C50BB0}" type="presParOf" srcId="{9311F81D-6E05-443C-8FA8-CF36631961A2}" destId="{098CA989-5275-4A1A-9105-75D148F34CF2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058636-B549-4364-80F6-0E569FB7774E}">
      <dsp:nvSpPr>
        <dsp:cNvPr id="0" name=""/>
        <dsp:cNvSpPr/>
      </dsp:nvSpPr>
      <dsp:spPr>
        <a:xfrm>
          <a:off x="2732630" y="2449063"/>
          <a:ext cx="3373937" cy="28123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500" b="0" kern="1200" dirty="0" smtClean="0">
              <a:latin typeface="Tw Cen MT" panose="020B0602020104020603" pitchFamily="34" charset="0"/>
            </a:rPr>
            <a:t>Why did the Anglo-Saxons come to England?</a:t>
          </a:r>
          <a:endParaRPr lang="en-GB" sz="3500" b="0" kern="1200" dirty="0">
            <a:latin typeface="Tw Cen MT" panose="020B0602020104020603" pitchFamily="34" charset="0"/>
          </a:endParaRPr>
        </a:p>
      </dsp:txBody>
      <dsp:txXfrm>
        <a:off x="3226732" y="2860926"/>
        <a:ext cx="2385733" cy="1988648"/>
      </dsp:txXfrm>
    </dsp:sp>
    <dsp:sp modelId="{CBEC6ED8-F8D1-4177-B76D-04A759930448}">
      <dsp:nvSpPr>
        <dsp:cNvPr id="0" name=""/>
        <dsp:cNvSpPr/>
      </dsp:nvSpPr>
      <dsp:spPr>
        <a:xfrm rot="11552374">
          <a:off x="1121512" y="2958336"/>
          <a:ext cx="1603191" cy="680176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9A64FC-8465-4B5C-BB0D-E89FA3EF6166}">
      <dsp:nvSpPr>
        <dsp:cNvPr id="0" name=""/>
        <dsp:cNvSpPr/>
      </dsp:nvSpPr>
      <dsp:spPr>
        <a:xfrm>
          <a:off x="0" y="2217485"/>
          <a:ext cx="2267254" cy="18138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>
              <a:latin typeface="Tw Cen MT" panose="020B0602020104020603" pitchFamily="34" charset="0"/>
            </a:rPr>
            <a:t>They came to help the leader of the Celts.</a:t>
          </a:r>
          <a:endParaRPr lang="en-GB" sz="2800" kern="1200" dirty="0">
            <a:latin typeface="Tw Cen MT" panose="020B0602020104020603" pitchFamily="34" charset="0"/>
          </a:endParaRPr>
        </a:p>
      </dsp:txBody>
      <dsp:txXfrm>
        <a:off x="53124" y="2270609"/>
        <a:ext cx="2161006" cy="1707555"/>
      </dsp:txXfrm>
    </dsp:sp>
    <dsp:sp modelId="{0C6A20FF-72DB-4E84-BE02-F5AB6E6D6D62}">
      <dsp:nvSpPr>
        <dsp:cNvPr id="0" name=""/>
        <dsp:cNvSpPr/>
      </dsp:nvSpPr>
      <dsp:spPr>
        <a:xfrm rot="14700000">
          <a:off x="3352329" y="1279702"/>
          <a:ext cx="1817161" cy="680176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249B71-9924-4187-829C-13E8E87B42EB}">
      <dsp:nvSpPr>
        <dsp:cNvPr id="0" name=""/>
        <dsp:cNvSpPr/>
      </dsp:nvSpPr>
      <dsp:spPr>
        <a:xfrm>
          <a:off x="1615904" y="-105068"/>
          <a:ext cx="2759724" cy="18138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>
              <a:latin typeface="Tw Cen MT" panose="020B0602020104020603" pitchFamily="34" charset="0"/>
            </a:rPr>
            <a:t>The land in Germany and Denmark was not good for farming.</a:t>
          </a:r>
          <a:endParaRPr lang="en-GB" sz="2800" kern="1200" dirty="0">
            <a:latin typeface="Tw Cen MT" panose="020B0602020104020603" pitchFamily="34" charset="0"/>
          </a:endParaRPr>
        </a:p>
      </dsp:txBody>
      <dsp:txXfrm>
        <a:off x="1669028" y="-51944"/>
        <a:ext cx="2653476" cy="1707555"/>
      </dsp:txXfrm>
    </dsp:sp>
    <dsp:sp modelId="{E60C32FC-26D2-4455-A51C-1D39650A560A}">
      <dsp:nvSpPr>
        <dsp:cNvPr id="0" name=""/>
        <dsp:cNvSpPr/>
      </dsp:nvSpPr>
      <dsp:spPr>
        <a:xfrm rot="18155364">
          <a:off x="4807697" y="1318114"/>
          <a:ext cx="2032800" cy="680176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65B3C5-9278-46CE-858F-E48FFED15AC4}">
      <dsp:nvSpPr>
        <dsp:cNvPr id="0" name=""/>
        <dsp:cNvSpPr/>
      </dsp:nvSpPr>
      <dsp:spPr>
        <a:xfrm>
          <a:off x="5237918" y="-105068"/>
          <a:ext cx="2267254" cy="18138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>
              <a:latin typeface="Tw Cen MT" panose="020B0602020104020603" pitchFamily="34" charset="0"/>
            </a:rPr>
            <a:t>They spotted that Britain had good farming land.</a:t>
          </a:r>
          <a:endParaRPr lang="en-GB" sz="2800" kern="1200" dirty="0">
            <a:latin typeface="Tw Cen MT" panose="020B0602020104020603" pitchFamily="34" charset="0"/>
          </a:endParaRPr>
        </a:p>
      </dsp:txBody>
      <dsp:txXfrm>
        <a:off x="5291042" y="-51944"/>
        <a:ext cx="2161006" cy="1707555"/>
      </dsp:txXfrm>
    </dsp:sp>
    <dsp:sp modelId="{2FE69CDA-24A9-485E-B953-B89BC3AF7EBA}">
      <dsp:nvSpPr>
        <dsp:cNvPr id="0" name=""/>
        <dsp:cNvSpPr/>
      </dsp:nvSpPr>
      <dsp:spPr>
        <a:xfrm rot="20700000">
          <a:off x="6088811" y="2851859"/>
          <a:ext cx="1612536" cy="680176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425E29-B99D-40F9-98B3-BF8E5A47FE7E}">
      <dsp:nvSpPr>
        <dsp:cNvPr id="0" name=""/>
        <dsp:cNvSpPr/>
      </dsp:nvSpPr>
      <dsp:spPr>
        <a:xfrm>
          <a:off x="6540247" y="2076368"/>
          <a:ext cx="2267254" cy="18138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>
              <a:latin typeface="Tw Cen MT" panose="020B0602020104020603" pitchFamily="34" charset="0"/>
            </a:rPr>
            <a:t>The Romans had gone and Britain was not protected.</a:t>
          </a:r>
          <a:endParaRPr lang="en-GB" sz="2800" kern="1200" dirty="0">
            <a:latin typeface="Tw Cen MT" panose="020B0602020104020603" pitchFamily="34" charset="0"/>
          </a:endParaRPr>
        </a:p>
      </dsp:txBody>
      <dsp:txXfrm>
        <a:off x="6593371" y="2129492"/>
        <a:ext cx="2161006" cy="17075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2D0584-D878-4147-9484-A658FB1718C6}">
      <dsp:nvSpPr>
        <dsp:cNvPr id="0" name=""/>
        <dsp:cNvSpPr/>
      </dsp:nvSpPr>
      <dsp:spPr>
        <a:xfrm>
          <a:off x="1092" y="0"/>
          <a:ext cx="2841687" cy="504824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5700" kern="1200" dirty="0" smtClean="0">
              <a:latin typeface="Tw Cen MT" panose="020B0602020104020603" pitchFamily="34" charset="0"/>
            </a:rPr>
            <a:t>Feasting</a:t>
          </a:r>
          <a:endParaRPr lang="en-GB" sz="5700" kern="1200" dirty="0">
            <a:latin typeface="Tw Cen MT" panose="020B0602020104020603" pitchFamily="34" charset="0"/>
          </a:endParaRPr>
        </a:p>
      </dsp:txBody>
      <dsp:txXfrm>
        <a:off x="1092" y="0"/>
        <a:ext cx="2841687" cy="1514474"/>
      </dsp:txXfrm>
    </dsp:sp>
    <dsp:sp modelId="{594FEE8D-3E61-4B0C-8D73-3BCCE815EC38}">
      <dsp:nvSpPr>
        <dsp:cNvPr id="0" name=""/>
        <dsp:cNvSpPr/>
      </dsp:nvSpPr>
      <dsp:spPr>
        <a:xfrm>
          <a:off x="285261" y="1245509"/>
          <a:ext cx="2273349" cy="15221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Tw Cen MT" panose="020B0602020104020603" pitchFamily="34" charset="0"/>
            </a:rPr>
            <a:t>The Great Hall would be used for feast nights and celebrations.</a:t>
          </a:r>
          <a:endParaRPr lang="en-GB" sz="2400" kern="1200" dirty="0">
            <a:latin typeface="Tw Cen MT" panose="020B0602020104020603" pitchFamily="34" charset="0"/>
          </a:endParaRPr>
        </a:p>
      </dsp:txBody>
      <dsp:txXfrm>
        <a:off x="329842" y="1290090"/>
        <a:ext cx="2184187" cy="1432954"/>
      </dsp:txXfrm>
    </dsp:sp>
    <dsp:sp modelId="{DD2B0F03-42E6-4066-BEBF-485FE8CA23E3}">
      <dsp:nvSpPr>
        <dsp:cNvPr id="0" name=""/>
        <dsp:cNvSpPr/>
      </dsp:nvSpPr>
      <dsp:spPr>
        <a:xfrm>
          <a:off x="285261" y="3001797"/>
          <a:ext cx="2273349" cy="15221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Tw Cen MT" panose="020B0602020104020603" pitchFamily="34" charset="0"/>
            </a:rPr>
            <a:t>Everyone in the village would eat and drink all night.</a:t>
          </a:r>
          <a:endParaRPr lang="en-GB" sz="2400" kern="1200" dirty="0">
            <a:latin typeface="Tw Cen MT" panose="020B0602020104020603" pitchFamily="34" charset="0"/>
          </a:endParaRPr>
        </a:p>
      </dsp:txBody>
      <dsp:txXfrm>
        <a:off x="329842" y="3046378"/>
        <a:ext cx="2184187" cy="1432954"/>
      </dsp:txXfrm>
    </dsp:sp>
    <dsp:sp modelId="{FF302989-1551-49CB-A486-F0C8F7801EED}">
      <dsp:nvSpPr>
        <dsp:cNvPr id="0" name=""/>
        <dsp:cNvSpPr/>
      </dsp:nvSpPr>
      <dsp:spPr>
        <a:xfrm>
          <a:off x="3055906" y="0"/>
          <a:ext cx="2841687" cy="504824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5700" kern="1200" dirty="0" smtClean="0">
              <a:latin typeface="Tw Cen MT" panose="020B0602020104020603" pitchFamily="34" charset="0"/>
            </a:rPr>
            <a:t>Music</a:t>
          </a:r>
          <a:endParaRPr lang="en-GB" sz="5700" kern="1200" dirty="0">
            <a:latin typeface="Tw Cen MT" panose="020B0602020104020603" pitchFamily="34" charset="0"/>
          </a:endParaRPr>
        </a:p>
      </dsp:txBody>
      <dsp:txXfrm>
        <a:off x="3055906" y="0"/>
        <a:ext cx="2841687" cy="1514474"/>
      </dsp:txXfrm>
    </dsp:sp>
    <dsp:sp modelId="{CEE25115-88C9-4364-853A-B6A62BE8933B}">
      <dsp:nvSpPr>
        <dsp:cNvPr id="0" name=""/>
        <dsp:cNvSpPr/>
      </dsp:nvSpPr>
      <dsp:spPr>
        <a:xfrm>
          <a:off x="3340075" y="1245509"/>
          <a:ext cx="2273349" cy="15221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Tw Cen MT" panose="020B0602020104020603" pitchFamily="34" charset="0"/>
            </a:rPr>
            <a:t>During feasting, a minstrel sang songs and people danced.</a:t>
          </a:r>
          <a:endParaRPr lang="en-GB" sz="2400" kern="1200" dirty="0">
            <a:latin typeface="Tw Cen MT" panose="020B0602020104020603" pitchFamily="34" charset="0"/>
          </a:endParaRPr>
        </a:p>
      </dsp:txBody>
      <dsp:txXfrm>
        <a:off x="3384656" y="1290090"/>
        <a:ext cx="2184187" cy="1432954"/>
      </dsp:txXfrm>
    </dsp:sp>
    <dsp:sp modelId="{C5FAD797-2B8F-4437-8D4B-F6957EE767EC}">
      <dsp:nvSpPr>
        <dsp:cNvPr id="0" name=""/>
        <dsp:cNvSpPr/>
      </dsp:nvSpPr>
      <dsp:spPr>
        <a:xfrm>
          <a:off x="3340075" y="3001797"/>
          <a:ext cx="2273349" cy="15221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Tw Cen MT" panose="020B0602020104020603" pitchFamily="34" charset="0"/>
            </a:rPr>
            <a:t>Instruments were the lyre, whistles and harp.</a:t>
          </a:r>
          <a:endParaRPr lang="en-GB" sz="2400" kern="1200" dirty="0">
            <a:latin typeface="Tw Cen MT" panose="020B0602020104020603" pitchFamily="34" charset="0"/>
          </a:endParaRPr>
        </a:p>
      </dsp:txBody>
      <dsp:txXfrm>
        <a:off x="3384656" y="3046378"/>
        <a:ext cx="2184187" cy="1432954"/>
      </dsp:txXfrm>
    </dsp:sp>
    <dsp:sp modelId="{A75DA9A1-EBB2-435C-8DF8-0C0661DA66E2}">
      <dsp:nvSpPr>
        <dsp:cNvPr id="0" name=""/>
        <dsp:cNvSpPr/>
      </dsp:nvSpPr>
      <dsp:spPr>
        <a:xfrm>
          <a:off x="6110720" y="0"/>
          <a:ext cx="2841687" cy="504824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5700" kern="1200" dirty="0" smtClean="0">
              <a:latin typeface="Tw Cen MT" panose="020B0602020104020603" pitchFamily="34" charset="0"/>
            </a:rPr>
            <a:t>Stories</a:t>
          </a:r>
          <a:endParaRPr lang="en-GB" sz="5700" kern="1200" dirty="0">
            <a:latin typeface="Tw Cen MT" panose="020B0602020104020603" pitchFamily="34" charset="0"/>
          </a:endParaRPr>
        </a:p>
      </dsp:txBody>
      <dsp:txXfrm>
        <a:off x="6110720" y="0"/>
        <a:ext cx="2841687" cy="1514474"/>
      </dsp:txXfrm>
    </dsp:sp>
    <dsp:sp modelId="{BE4CF021-5128-419E-BDF9-71BEFC25B634}">
      <dsp:nvSpPr>
        <dsp:cNvPr id="0" name=""/>
        <dsp:cNvSpPr/>
      </dsp:nvSpPr>
      <dsp:spPr>
        <a:xfrm>
          <a:off x="6394888" y="1245509"/>
          <a:ext cx="2273349" cy="15221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Tw Cen MT" panose="020B0602020104020603" pitchFamily="34" charset="0"/>
            </a:rPr>
            <a:t>The Anglo-Saxons told stories about warriors and gods.</a:t>
          </a:r>
          <a:endParaRPr lang="en-GB" sz="2400" kern="1200" dirty="0">
            <a:latin typeface="Tw Cen MT" panose="020B0602020104020603" pitchFamily="34" charset="0"/>
          </a:endParaRPr>
        </a:p>
      </dsp:txBody>
      <dsp:txXfrm>
        <a:off x="6439469" y="1290090"/>
        <a:ext cx="2184187" cy="1432954"/>
      </dsp:txXfrm>
    </dsp:sp>
    <dsp:sp modelId="{8F82F801-67CA-4A9B-99E0-D53A56DBAAF3}">
      <dsp:nvSpPr>
        <dsp:cNvPr id="0" name=""/>
        <dsp:cNvSpPr/>
      </dsp:nvSpPr>
      <dsp:spPr>
        <a:xfrm>
          <a:off x="6394888" y="3001797"/>
          <a:ext cx="2273349" cy="15221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Tw Cen MT" panose="020B0602020104020603" pitchFamily="34" charset="0"/>
            </a:rPr>
            <a:t>They also liked making up long poems.</a:t>
          </a:r>
          <a:endParaRPr lang="en-GB" sz="2400" kern="1200" dirty="0">
            <a:latin typeface="Tw Cen MT" panose="020B0602020104020603" pitchFamily="34" charset="0"/>
          </a:endParaRPr>
        </a:p>
      </dsp:txBody>
      <dsp:txXfrm>
        <a:off x="6439469" y="3046378"/>
        <a:ext cx="2184187" cy="14329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272927-143B-4E0F-B15A-12F3E2913CF6}">
      <dsp:nvSpPr>
        <dsp:cNvPr id="0" name=""/>
        <dsp:cNvSpPr/>
      </dsp:nvSpPr>
      <dsp:spPr>
        <a:xfrm>
          <a:off x="169337" y="2481234"/>
          <a:ext cx="3966670" cy="123958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9612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kern="1200" dirty="0" smtClean="0">
            <a:latin typeface="Tw Cen MT" panose="020B0602020104020603" pitchFamily="34" charset="0"/>
          </a:endParaRP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kern="1200" dirty="0" smtClean="0">
            <a:latin typeface="Tw Cen MT" panose="020B0602020104020603" pitchFamily="34" charset="0"/>
          </a:endParaRP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1" kern="1200" dirty="0" smtClean="0">
              <a:latin typeface="Tw Cen MT" panose="020B0602020104020603" pitchFamily="34" charset="0"/>
            </a:rPr>
            <a:t>Object 1 Coins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Tw Cen MT" panose="020B0602020104020603" pitchFamily="34" charset="0"/>
            </a:rPr>
            <a:t>The date tells us when the ship was buried.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kern="1200" dirty="0" smtClean="0">
            <a:latin typeface="Tw Cen MT" panose="020B0602020104020603" pitchFamily="34" charset="0"/>
          </a:endParaRP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kern="1200" dirty="0">
            <a:latin typeface="Tw Cen MT" panose="020B0602020104020603" pitchFamily="34" charset="0"/>
          </a:endParaRPr>
        </a:p>
      </dsp:txBody>
      <dsp:txXfrm>
        <a:off x="169337" y="2481234"/>
        <a:ext cx="3966670" cy="1239584"/>
      </dsp:txXfrm>
    </dsp:sp>
    <dsp:sp modelId="{6EED0EF7-5B3D-4A62-A025-2D2B49122FD9}">
      <dsp:nvSpPr>
        <dsp:cNvPr id="0" name=""/>
        <dsp:cNvSpPr/>
      </dsp:nvSpPr>
      <dsp:spPr>
        <a:xfrm>
          <a:off x="4059" y="2302183"/>
          <a:ext cx="867709" cy="1301563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0" r="-70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60DDA0-55F7-4F29-A9DB-DAB4C1075A7E}">
      <dsp:nvSpPr>
        <dsp:cNvPr id="0" name=""/>
        <dsp:cNvSpPr/>
      </dsp:nvSpPr>
      <dsp:spPr>
        <a:xfrm>
          <a:off x="4735268" y="2481234"/>
          <a:ext cx="3966670" cy="123958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9612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b="1" kern="1200" dirty="0" smtClean="0">
            <a:latin typeface="Tw Cen MT" panose="020B0602020104020603" pitchFamily="34" charset="0"/>
          </a:endParaRP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1" kern="1200" dirty="0" smtClean="0">
              <a:latin typeface="Tw Cen MT" panose="020B0602020104020603" pitchFamily="34" charset="0"/>
            </a:rPr>
            <a:t>Object 2 Hanging bowl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Tw Cen MT" panose="020B0602020104020603" pitchFamily="34" charset="0"/>
            </a:rPr>
            <a:t>They were skilled using bronze and silver.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kern="1200" dirty="0">
            <a:latin typeface="Tw Cen MT" panose="020B0602020104020603" pitchFamily="34" charset="0"/>
          </a:endParaRPr>
        </a:p>
      </dsp:txBody>
      <dsp:txXfrm>
        <a:off x="4735268" y="2481234"/>
        <a:ext cx="3966670" cy="1239584"/>
      </dsp:txXfrm>
    </dsp:sp>
    <dsp:sp modelId="{CD9A07E2-7126-4662-B121-F8204F001DE5}">
      <dsp:nvSpPr>
        <dsp:cNvPr id="0" name=""/>
        <dsp:cNvSpPr/>
      </dsp:nvSpPr>
      <dsp:spPr>
        <a:xfrm>
          <a:off x="4569990" y="2302183"/>
          <a:ext cx="867709" cy="1301563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40D36C-39C2-46F9-809B-76A453DDDB31}">
      <dsp:nvSpPr>
        <dsp:cNvPr id="0" name=""/>
        <dsp:cNvSpPr/>
      </dsp:nvSpPr>
      <dsp:spPr>
        <a:xfrm>
          <a:off x="169337" y="4041733"/>
          <a:ext cx="3966670" cy="123958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9612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kern="1200" dirty="0" smtClean="0">
            <a:latin typeface="Tw Cen MT" panose="020B0602020104020603" pitchFamily="34" charset="0"/>
          </a:endParaRP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1" kern="1200" dirty="0" smtClean="0">
              <a:latin typeface="Tw Cen MT" panose="020B0602020104020603" pitchFamily="34" charset="0"/>
            </a:rPr>
            <a:t>Object 3 Helmet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Tw Cen MT" panose="020B0602020104020603" pitchFamily="34" charset="0"/>
            </a:rPr>
            <a:t>They were warriors and fighters.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kern="1200" dirty="0">
            <a:latin typeface="Tw Cen MT" panose="020B0602020104020603" pitchFamily="34" charset="0"/>
          </a:endParaRPr>
        </a:p>
      </dsp:txBody>
      <dsp:txXfrm>
        <a:off x="169337" y="4041733"/>
        <a:ext cx="3966670" cy="1239584"/>
      </dsp:txXfrm>
    </dsp:sp>
    <dsp:sp modelId="{0D8E4AD7-A024-4514-AB86-9B05B2715E03}">
      <dsp:nvSpPr>
        <dsp:cNvPr id="0" name=""/>
        <dsp:cNvSpPr/>
      </dsp:nvSpPr>
      <dsp:spPr>
        <a:xfrm>
          <a:off x="4059" y="3862682"/>
          <a:ext cx="867709" cy="1301563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C84487-5D98-46AE-8058-D75A6DE63EA2}">
      <dsp:nvSpPr>
        <dsp:cNvPr id="0" name=""/>
        <dsp:cNvSpPr/>
      </dsp:nvSpPr>
      <dsp:spPr>
        <a:xfrm>
          <a:off x="4735268" y="4041733"/>
          <a:ext cx="3966670" cy="123958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9612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1" kern="1200" dirty="0" smtClean="0">
              <a:latin typeface="Tw Cen MT" panose="020B0602020104020603" pitchFamily="34" charset="0"/>
            </a:rPr>
            <a:t>Object 4 Purse Lid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Tw Cen MT" panose="020B0602020104020603" pitchFamily="34" charset="0"/>
            </a:rPr>
            <a:t>They used precious metals like gold.</a:t>
          </a:r>
          <a:endParaRPr lang="en-GB" sz="2400" kern="1200" dirty="0">
            <a:latin typeface="Tw Cen MT" panose="020B0602020104020603" pitchFamily="34" charset="0"/>
          </a:endParaRPr>
        </a:p>
      </dsp:txBody>
      <dsp:txXfrm>
        <a:off x="4735268" y="4041733"/>
        <a:ext cx="3966670" cy="1239584"/>
      </dsp:txXfrm>
    </dsp:sp>
    <dsp:sp modelId="{26273758-6D09-40A9-A842-4E42BB6AC80D}">
      <dsp:nvSpPr>
        <dsp:cNvPr id="0" name=""/>
        <dsp:cNvSpPr/>
      </dsp:nvSpPr>
      <dsp:spPr>
        <a:xfrm>
          <a:off x="4569990" y="3862682"/>
          <a:ext cx="867709" cy="1301563"/>
        </a:xfrm>
        <a:prstGeom prst="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5000" r="-65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B3A175-6FFF-41E9-8950-92D36D2A4C96}">
      <dsp:nvSpPr>
        <dsp:cNvPr id="0" name=""/>
        <dsp:cNvSpPr/>
      </dsp:nvSpPr>
      <dsp:spPr>
        <a:xfrm>
          <a:off x="169337" y="5602232"/>
          <a:ext cx="3966670" cy="123958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9612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b="1" kern="1200" dirty="0" smtClean="0">
            <a:latin typeface="Tw Cen MT" panose="020B0602020104020603" pitchFamily="34" charset="0"/>
          </a:endParaRP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1" kern="1200" dirty="0" smtClean="0">
              <a:latin typeface="Tw Cen MT" panose="020B0602020104020603" pitchFamily="34" charset="0"/>
            </a:rPr>
            <a:t>Object 5 </a:t>
          </a:r>
          <a:r>
            <a:rPr lang="en-GB" sz="2300" b="1" kern="1200" dirty="0" smtClean="0">
              <a:latin typeface="Tw Cen MT" panose="020B0602020104020603" pitchFamily="34" charset="0"/>
            </a:rPr>
            <a:t>Shoulder Clasp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Tw Cen MT" panose="020B0602020104020603" pitchFamily="34" charset="0"/>
            </a:rPr>
            <a:t>They were skilled craftsmen.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kern="1200" dirty="0">
            <a:latin typeface="Tw Cen MT" panose="020B0602020104020603" pitchFamily="34" charset="0"/>
          </a:endParaRPr>
        </a:p>
      </dsp:txBody>
      <dsp:txXfrm>
        <a:off x="169337" y="5602232"/>
        <a:ext cx="3966670" cy="1239584"/>
      </dsp:txXfrm>
    </dsp:sp>
    <dsp:sp modelId="{A4A76C99-9308-4A5B-B7EB-86259C619823}">
      <dsp:nvSpPr>
        <dsp:cNvPr id="0" name=""/>
        <dsp:cNvSpPr/>
      </dsp:nvSpPr>
      <dsp:spPr>
        <a:xfrm>
          <a:off x="4059" y="5423181"/>
          <a:ext cx="867709" cy="1301563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3000" r="-63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6DAD3C-309B-4502-8888-FEC5FB68605F}">
      <dsp:nvSpPr>
        <dsp:cNvPr id="0" name=""/>
        <dsp:cNvSpPr/>
      </dsp:nvSpPr>
      <dsp:spPr>
        <a:xfrm>
          <a:off x="4735268" y="5602232"/>
          <a:ext cx="3966670" cy="123958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9612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1" kern="1200" dirty="0" smtClean="0">
              <a:latin typeface="Tw Cen MT" panose="020B0602020104020603" pitchFamily="34" charset="0"/>
            </a:rPr>
            <a:t>Object 6 Silver Spoons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Tw Cen MT" panose="020B0602020104020603" pitchFamily="34" charset="0"/>
            </a:rPr>
            <a:t>They were Christians.</a:t>
          </a:r>
          <a:endParaRPr lang="en-GB" sz="2400" kern="1200" dirty="0">
            <a:latin typeface="Tw Cen MT" panose="020B0602020104020603" pitchFamily="34" charset="0"/>
          </a:endParaRPr>
        </a:p>
      </dsp:txBody>
      <dsp:txXfrm>
        <a:off x="4735268" y="5602232"/>
        <a:ext cx="3966670" cy="1239584"/>
      </dsp:txXfrm>
    </dsp:sp>
    <dsp:sp modelId="{805F0514-DF43-4BDA-98CC-4FBCE891B2A9}">
      <dsp:nvSpPr>
        <dsp:cNvPr id="0" name=""/>
        <dsp:cNvSpPr/>
      </dsp:nvSpPr>
      <dsp:spPr>
        <a:xfrm>
          <a:off x="4569990" y="5423181"/>
          <a:ext cx="867709" cy="1301563"/>
        </a:xfrm>
        <a:prstGeom prst="rect">
          <a:avLst/>
        </a:prstGeom>
        <a:blipFill dpi="0"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812" r="-138812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890E3A-DFFB-43F6-B46D-7F1EFF6FF8A4}">
      <dsp:nvSpPr>
        <dsp:cNvPr id="0" name=""/>
        <dsp:cNvSpPr/>
      </dsp:nvSpPr>
      <dsp:spPr>
        <a:xfrm rot="5400000">
          <a:off x="-387534" y="1821606"/>
          <a:ext cx="1711268" cy="206531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AE71E1-7B53-4FE6-B90E-AE40D4B43C3E}">
      <dsp:nvSpPr>
        <dsp:cNvPr id="0" name=""/>
        <dsp:cNvSpPr/>
      </dsp:nvSpPr>
      <dsp:spPr>
        <a:xfrm>
          <a:off x="4228" y="726667"/>
          <a:ext cx="2294793" cy="13768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dirty="0" smtClean="0">
              <a:latin typeface="Tw Cen MT" panose="020B0602020104020603" pitchFamily="34" charset="0"/>
            </a:rPr>
            <a:t>Cloth</a:t>
          </a:r>
          <a:endParaRPr lang="en-GB" sz="3200" b="1" kern="1200" dirty="0">
            <a:latin typeface="Tw Cen MT" panose="020B0602020104020603" pitchFamily="34" charset="0"/>
          </a:endParaRPr>
        </a:p>
      </dsp:txBody>
      <dsp:txXfrm>
        <a:off x="44555" y="766994"/>
        <a:ext cx="2214139" cy="1296221"/>
      </dsp:txXfrm>
    </dsp:sp>
    <dsp:sp modelId="{51AC8FE9-52AC-46F9-960F-2BD1C2102D99}">
      <dsp:nvSpPr>
        <dsp:cNvPr id="0" name=""/>
        <dsp:cNvSpPr/>
      </dsp:nvSpPr>
      <dsp:spPr>
        <a:xfrm rot="5400000">
          <a:off x="-387534" y="3542701"/>
          <a:ext cx="1711268" cy="206531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1C2445-5DDE-462A-86F3-FF04C716E3DF}">
      <dsp:nvSpPr>
        <dsp:cNvPr id="0" name=""/>
        <dsp:cNvSpPr/>
      </dsp:nvSpPr>
      <dsp:spPr>
        <a:xfrm>
          <a:off x="4228" y="2447762"/>
          <a:ext cx="2294793" cy="13768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dirty="0" smtClean="0">
              <a:latin typeface="Tw Cen MT" panose="020B0602020104020603" pitchFamily="34" charset="0"/>
            </a:rPr>
            <a:t>Knitting needles</a:t>
          </a:r>
          <a:endParaRPr lang="en-GB" sz="3200" b="1" kern="1200" dirty="0">
            <a:latin typeface="Tw Cen MT" panose="020B0602020104020603" pitchFamily="34" charset="0"/>
          </a:endParaRPr>
        </a:p>
      </dsp:txBody>
      <dsp:txXfrm>
        <a:off x="44555" y="2488089"/>
        <a:ext cx="2214139" cy="1296221"/>
      </dsp:txXfrm>
    </dsp:sp>
    <dsp:sp modelId="{2992701E-1589-4648-9267-DA14F479EDCF}">
      <dsp:nvSpPr>
        <dsp:cNvPr id="0" name=""/>
        <dsp:cNvSpPr/>
      </dsp:nvSpPr>
      <dsp:spPr>
        <a:xfrm>
          <a:off x="473013" y="4403249"/>
          <a:ext cx="3042248" cy="206531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28F76B-B3BD-4DAA-9B19-DFB4E74716FA}">
      <dsp:nvSpPr>
        <dsp:cNvPr id="0" name=""/>
        <dsp:cNvSpPr/>
      </dsp:nvSpPr>
      <dsp:spPr>
        <a:xfrm>
          <a:off x="4228" y="4168856"/>
          <a:ext cx="2294793" cy="13768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dirty="0" smtClean="0">
              <a:latin typeface="Tw Cen MT" panose="020B0602020104020603" pitchFamily="34" charset="0"/>
            </a:rPr>
            <a:t>Comb</a:t>
          </a:r>
          <a:endParaRPr lang="en-GB" sz="3200" b="1" kern="1200" dirty="0">
            <a:latin typeface="Tw Cen MT" panose="020B0602020104020603" pitchFamily="34" charset="0"/>
          </a:endParaRPr>
        </a:p>
      </dsp:txBody>
      <dsp:txXfrm>
        <a:off x="44555" y="4209183"/>
        <a:ext cx="2214139" cy="1296221"/>
      </dsp:txXfrm>
    </dsp:sp>
    <dsp:sp modelId="{3CC680E6-2B14-4FEE-8181-747530ED3463}">
      <dsp:nvSpPr>
        <dsp:cNvPr id="0" name=""/>
        <dsp:cNvSpPr/>
      </dsp:nvSpPr>
      <dsp:spPr>
        <a:xfrm rot="16200000">
          <a:off x="2664540" y="3542701"/>
          <a:ext cx="1711268" cy="206531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51190F-F81F-468B-B5D9-901DFFE5B32A}">
      <dsp:nvSpPr>
        <dsp:cNvPr id="0" name=""/>
        <dsp:cNvSpPr/>
      </dsp:nvSpPr>
      <dsp:spPr>
        <a:xfrm>
          <a:off x="3056303" y="4168856"/>
          <a:ext cx="2294793" cy="13768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dirty="0" smtClean="0">
              <a:latin typeface="Tw Cen MT" panose="020B0602020104020603" pitchFamily="34" charset="0"/>
            </a:rPr>
            <a:t>Food</a:t>
          </a:r>
          <a:endParaRPr lang="en-GB" sz="3200" b="1" kern="1200" dirty="0">
            <a:latin typeface="Tw Cen MT" panose="020B0602020104020603" pitchFamily="34" charset="0"/>
          </a:endParaRPr>
        </a:p>
      </dsp:txBody>
      <dsp:txXfrm>
        <a:off x="3096630" y="4209183"/>
        <a:ext cx="2214139" cy="1296221"/>
      </dsp:txXfrm>
    </dsp:sp>
    <dsp:sp modelId="{2ABB4478-FD61-4152-BAD4-451F883D7B40}">
      <dsp:nvSpPr>
        <dsp:cNvPr id="0" name=""/>
        <dsp:cNvSpPr/>
      </dsp:nvSpPr>
      <dsp:spPr>
        <a:xfrm rot="16200000">
          <a:off x="2664540" y="1821606"/>
          <a:ext cx="1711268" cy="206531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A19DCE-B046-4EF7-A9D1-C2E697D12B15}">
      <dsp:nvSpPr>
        <dsp:cNvPr id="0" name=""/>
        <dsp:cNvSpPr/>
      </dsp:nvSpPr>
      <dsp:spPr>
        <a:xfrm>
          <a:off x="3056303" y="2447762"/>
          <a:ext cx="2294793" cy="13768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dirty="0" smtClean="0">
              <a:latin typeface="Tw Cen MT" panose="020B0602020104020603" pitchFamily="34" charset="0"/>
            </a:rPr>
            <a:t>Shoes</a:t>
          </a:r>
          <a:endParaRPr lang="en-GB" sz="3200" b="1" kern="1200" dirty="0">
            <a:latin typeface="Tw Cen MT" panose="020B0602020104020603" pitchFamily="34" charset="0"/>
          </a:endParaRPr>
        </a:p>
      </dsp:txBody>
      <dsp:txXfrm>
        <a:off x="3096630" y="2488089"/>
        <a:ext cx="2214139" cy="1296221"/>
      </dsp:txXfrm>
    </dsp:sp>
    <dsp:sp modelId="{0FBBD2A0-3167-4C54-BDC6-22087196B8A6}">
      <dsp:nvSpPr>
        <dsp:cNvPr id="0" name=""/>
        <dsp:cNvSpPr/>
      </dsp:nvSpPr>
      <dsp:spPr>
        <a:xfrm>
          <a:off x="3525088" y="961059"/>
          <a:ext cx="3042248" cy="206531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DEC6D3-AAC0-4BB4-8FC5-87EC25E25196}">
      <dsp:nvSpPr>
        <dsp:cNvPr id="0" name=""/>
        <dsp:cNvSpPr/>
      </dsp:nvSpPr>
      <dsp:spPr>
        <a:xfrm>
          <a:off x="3056303" y="726667"/>
          <a:ext cx="2294793" cy="13768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dirty="0" smtClean="0">
              <a:latin typeface="Tw Cen MT" panose="020B0602020104020603" pitchFamily="34" charset="0"/>
            </a:rPr>
            <a:t>Bone ice skates</a:t>
          </a:r>
          <a:endParaRPr lang="en-GB" sz="3200" b="1" kern="1200" dirty="0">
            <a:latin typeface="Tw Cen MT" panose="020B0602020104020603" pitchFamily="34" charset="0"/>
          </a:endParaRPr>
        </a:p>
      </dsp:txBody>
      <dsp:txXfrm>
        <a:off x="3096630" y="766994"/>
        <a:ext cx="2214139" cy="1296221"/>
      </dsp:txXfrm>
    </dsp:sp>
    <dsp:sp modelId="{E4004CBA-E0BD-4698-9E1E-2E4D0FD64585}">
      <dsp:nvSpPr>
        <dsp:cNvPr id="0" name=""/>
        <dsp:cNvSpPr/>
      </dsp:nvSpPr>
      <dsp:spPr>
        <a:xfrm rot="5400000">
          <a:off x="5716615" y="1821606"/>
          <a:ext cx="1711268" cy="206531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03EB9D-13E3-4BDA-9B5F-D246F8424408}">
      <dsp:nvSpPr>
        <dsp:cNvPr id="0" name=""/>
        <dsp:cNvSpPr/>
      </dsp:nvSpPr>
      <dsp:spPr>
        <a:xfrm>
          <a:off x="6108378" y="726667"/>
          <a:ext cx="2294793" cy="13768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dirty="0" smtClean="0">
              <a:latin typeface="Tw Cen MT" panose="020B0602020104020603" pitchFamily="34" charset="0"/>
            </a:rPr>
            <a:t>Coins</a:t>
          </a:r>
          <a:endParaRPr lang="en-GB" sz="3200" b="1" kern="1200" dirty="0">
            <a:latin typeface="Tw Cen MT" panose="020B0602020104020603" pitchFamily="34" charset="0"/>
          </a:endParaRPr>
        </a:p>
      </dsp:txBody>
      <dsp:txXfrm>
        <a:off x="6148705" y="766994"/>
        <a:ext cx="2214139" cy="1296221"/>
      </dsp:txXfrm>
    </dsp:sp>
    <dsp:sp modelId="{16F2A7FA-928F-4CB9-8CA8-84FE095DD177}">
      <dsp:nvSpPr>
        <dsp:cNvPr id="0" name=""/>
        <dsp:cNvSpPr/>
      </dsp:nvSpPr>
      <dsp:spPr>
        <a:xfrm rot="5400000">
          <a:off x="5716615" y="3542701"/>
          <a:ext cx="1711268" cy="206531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8DC8CF-A099-4287-9A08-A1C92C6B0FC5}">
      <dsp:nvSpPr>
        <dsp:cNvPr id="0" name=""/>
        <dsp:cNvSpPr/>
      </dsp:nvSpPr>
      <dsp:spPr>
        <a:xfrm>
          <a:off x="6108378" y="2447762"/>
          <a:ext cx="2294793" cy="13768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dirty="0" smtClean="0">
              <a:latin typeface="Tw Cen MT" panose="020B0602020104020603" pitchFamily="34" charset="0"/>
            </a:rPr>
            <a:t>Bowls</a:t>
          </a:r>
          <a:endParaRPr lang="en-GB" sz="3200" b="1" kern="1200" dirty="0">
            <a:latin typeface="Tw Cen MT" panose="020B0602020104020603" pitchFamily="34" charset="0"/>
          </a:endParaRPr>
        </a:p>
      </dsp:txBody>
      <dsp:txXfrm>
        <a:off x="6148705" y="2488089"/>
        <a:ext cx="2214139" cy="1296221"/>
      </dsp:txXfrm>
    </dsp:sp>
    <dsp:sp modelId="{3AB0ABD2-E539-4572-8DCA-D02D1BC923B6}">
      <dsp:nvSpPr>
        <dsp:cNvPr id="0" name=""/>
        <dsp:cNvSpPr/>
      </dsp:nvSpPr>
      <dsp:spPr>
        <a:xfrm>
          <a:off x="6108378" y="4168856"/>
          <a:ext cx="2294793" cy="13768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dirty="0" smtClean="0">
              <a:latin typeface="Tw Cen MT" panose="020B0602020104020603" pitchFamily="34" charset="0"/>
            </a:rPr>
            <a:t>Rope</a:t>
          </a:r>
          <a:endParaRPr lang="en-GB" sz="3200" b="1" kern="1200" dirty="0">
            <a:latin typeface="Tw Cen MT" panose="020B0602020104020603" pitchFamily="34" charset="0"/>
          </a:endParaRPr>
        </a:p>
      </dsp:txBody>
      <dsp:txXfrm>
        <a:off x="6148705" y="4209183"/>
        <a:ext cx="2214139" cy="129622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0D78BE-0DA2-43AD-BC10-37C9443BD293}">
      <dsp:nvSpPr>
        <dsp:cNvPr id="0" name=""/>
        <dsp:cNvSpPr/>
      </dsp:nvSpPr>
      <dsp:spPr>
        <a:xfrm>
          <a:off x="0" y="0"/>
          <a:ext cx="8839200" cy="233172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FDBD3D-E48A-4B4C-9986-021C115F4793}">
      <dsp:nvSpPr>
        <dsp:cNvPr id="0" name=""/>
        <dsp:cNvSpPr/>
      </dsp:nvSpPr>
      <dsp:spPr>
        <a:xfrm>
          <a:off x="267610" y="576071"/>
          <a:ext cx="1931158" cy="170992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B6B3DB-1091-4B23-80F7-F1C41823089D}">
      <dsp:nvSpPr>
        <dsp:cNvPr id="0" name=""/>
        <dsp:cNvSpPr/>
      </dsp:nvSpPr>
      <dsp:spPr>
        <a:xfrm rot="10800000">
          <a:off x="267610" y="2331720"/>
          <a:ext cx="1931158" cy="2849880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t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b="1" kern="1200" dirty="0" smtClean="0">
              <a:latin typeface="Tw Cen MT" panose="020B0602020104020603" pitchFamily="34" charset="0"/>
            </a:rPr>
            <a:t>Defences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>
              <a:latin typeface="Tw Cen MT" panose="020B0602020104020603" pitchFamily="34" charset="0"/>
            </a:rPr>
            <a:t>Alfred made the army and towns stronger.</a:t>
          </a:r>
          <a:endParaRPr lang="en-GB" sz="2700" kern="1200" dirty="0">
            <a:latin typeface="Tw Cen MT" panose="020B0602020104020603" pitchFamily="34" charset="0"/>
          </a:endParaRPr>
        </a:p>
      </dsp:txBody>
      <dsp:txXfrm rot="10800000">
        <a:off x="327000" y="2331720"/>
        <a:ext cx="1812378" cy="2790490"/>
      </dsp:txXfrm>
    </dsp:sp>
    <dsp:sp modelId="{85936223-48AE-4D75-88D6-4AC012D8F902}">
      <dsp:nvSpPr>
        <dsp:cNvPr id="0" name=""/>
        <dsp:cNvSpPr/>
      </dsp:nvSpPr>
      <dsp:spPr>
        <a:xfrm>
          <a:off x="2391884" y="576071"/>
          <a:ext cx="1931158" cy="170992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055C1D-F699-4BDF-AF40-896298800322}">
      <dsp:nvSpPr>
        <dsp:cNvPr id="0" name=""/>
        <dsp:cNvSpPr/>
      </dsp:nvSpPr>
      <dsp:spPr>
        <a:xfrm rot="10800000">
          <a:off x="2391884" y="2331720"/>
          <a:ext cx="1931158" cy="2849880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t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b="1" kern="1200" dirty="0" smtClean="0">
              <a:latin typeface="Tw Cen MT" panose="020B0602020104020603" pitchFamily="34" charset="0"/>
            </a:rPr>
            <a:t>Laws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>
              <a:latin typeface="Tw Cen MT" panose="020B0602020104020603" pitchFamily="34" charset="0"/>
            </a:rPr>
            <a:t>He made people follow one set of good laws.</a:t>
          </a:r>
          <a:endParaRPr lang="en-GB" sz="2700" kern="1200" dirty="0">
            <a:latin typeface="Tw Cen MT" panose="020B0602020104020603" pitchFamily="34" charset="0"/>
          </a:endParaRPr>
        </a:p>
      </dsp:txBody>
      <dsp:txXfrm rot="10800000">
        <a:off x="2451274" y="2331720"/>
        <a:ext cx="1812378" cy="2790490"/>
      </dsp:txXfrm>
    </dsp:sp>
    <dsp:sp modelId="{74633EC9-C491-4497-AC7E-8EAA5DDFE62A}">
      <dsp:nvSpPr>
        <dsp:cNvPr id="0" name=""/>
        <dsp:cNvSpPr/>
      </dsp:nvSpPr>
      <dsp:spPr>
        <a:xfrm>
          <a:off x="4516157" y="576071"/>
          <a:ext cx="1931158" cy="1709928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524" b="524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D40E98-A2FA-44B1-AEF5-D9783546FAE7}">
      <dsp:nvSpPr>
        <dsp:cNvPr id="0" name=""/>
        <dsp:cNvSpPr/>
      </dsp:nvSpPr>
      <dsp:spPr>
        <a:xfrm rot="10800000">
          <a:off x="4516157" y="2331720"/>
          <a:ext cx="1931158" cy="2849880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t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b="1" kern="1200" dirty="0" smtClean="0">
              <a:latin typeface="Tw Cen MT" panose="020B0602020104020603" pitchFamily="34" charset="0"/>
            </a:rPr>
            <a:t>Churches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>
              <a:latin typeface="Tw Cen MT" panose="020B0602020104020603" pitchFamily="34" charset="0"/>
            </a:rPr>
            <a:t>He rebuilt churches in stone &amp; trained the priests.</a:t>
          </a:r>
          <a:endParaRPr lang="en-GB" sz="2700" kern="1200" dirty="0">
            <a:latin typeface="Tw Cen MT" panose="020B0602020104020603" pitchFamily="34" charset="0"/>
          </a:endParaRPr>
        </a:p>
      </dsp:txBody>
      <dsp:txXfrm rot="10800000">
        <a:off x="4575547" y="2331720"/>
        <a:ext cx="1812378" cy="2790490"/>
      </dsp:txXfrm>
    </dsp:sp>
    <dsp:sp modelId="{098CA989-5275-4A1A-9105-75D148F34CF2}">
      <dsp:nvSpPr>
        <dsp:cNvPr id="0" name=""/>
        <dsp:cNvSpPr/>
      </dsp:nvSpPr>
      <dsp:spPr>
        <a:xfrm>
          <a:off x="6640431" y="576071"/>
          <a:ext cx="1931158" cy="1709928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524" b="524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E8B657-FAEA-464C-B3CF-7B2B9EF81299}">
      <dsp:nvSpPr>
        <dsp:cNvPr id="0" name=""/>
        <dsp:cNvSpPr/>
      </dsp:nvSpPr>
      <dsp:spPr>
        <a:xfrm rot="10800000">
          <a:off x="6640431" y="2331720"/>
          <a:ext cx="1931158" cy="2849880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t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b="1" kern="1200" dirty="0" smtClean="0">
              <a:latin typeface="Tw Cen MT" panose="020B0602020104020603" pitchFamily="34" charset="0"/>
            </a:rPr>
            <a:t>Education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>
              <a:latin typeface="Tw Cen MT" panose="020B0602020104020603" pitchFamily="34" charset="0"/>
            </a:rPr>
            <a:t>Alfred wanted people to be able to read and write.</a:t>
          </a:r>
          <a:endParaRPr lang="en-GB" sz="2700" kern="1200" dirty="0">
            <a:latin typeface="Tw Cen MT" panose="020B0602020104020603" pitchFamily="34" charset="0"/>
          </a:endParaRPr>
        </a:p>
      </dsp:txBody>
      <dsp:txXfrm rot="10800000">
        <a:off x="6699821" y="2331720"/>
        <a:ext cx="1812378" cy="27904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9FE4C7-22C4-4752-9B04-4EB9D63C5227}" type="datetimeFigureOut">
              <a:rPr lang="en-GB" smtClean="0"/>
              <a:pPr/>
              <a:t>08/05/2020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8F7816-A6A2-4861-B3EE-873D0C563E1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2094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D0C0FB-56C5-4958-9C8F-8AEAF5CADC93}" type="slidenum">
              <a:rPr lang="en-US"/>
              <a:pPr/>
              <a:t>3</a:t>
            </a:fld>
            <a:endParaRPr lang="en-US"/>
          </a:p>
        </p:txBody>
      </p:sp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8F7816-A6A2-4861-B3EE-873D0C563E1A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2706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8F7816-A6A2-4861-B3EE-873D0C563E1A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78211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8F7816-A6A2-4861-B3EE-873D0C563E1A}" type="slidenum">
              <a:rPr lang="en-GB" smtClean="0">
                <a:solidFill>
                  <a:prstClr val="black"/>
                </a:solidFill>
              </a:rPr>
              <a:pPr/>
              <a:t>10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471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5EF2-C263-44A3-B417-BAE1A824AB14}" type="datetimeFigureOut">
              <a:rPr lang="en-US" smtClean="0"/>
              <a:pPr/>
              <a:t>5/8/2020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National Curriculum Key Stage 2 History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DC861-013D-417F-8973-79752FAAF9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419600"/>
            <a:ext cx="6781800" cy="1600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5EF2-C263-44A3-B417-BAE1A824AB14}" type="datetimeFigureOut">
              <a:rPr lang="en-US" smtClean="0"/>
              <a:pPr/>
              <a:t>5/8/2020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DC861-013D-417F-8973-79752FAAF9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5EF2-C263-44A3-B417-BAE1A824AB14}" type="datetimeFigureOut">
              <a:rPr lang="en-US" smtClean="0"/>
              <a:pPr/>
              <a:t>5/8/2020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DC861-013D-417F-8973-79752FAAF9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5EF2-C263-44A3-B417-BAE1A824AB14}" type="datetimeFigureOut">
              <a:rPr lang="en-US" smtClean="0"/>
              <a:pPr/>
              <a:t>5/8/2020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DC861-013D-417F-8973-79752FAAF9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5EF2-C263-44A3-B417-BAE1A824AB14}" type="datetimeFigureOut">
              <a:rPr lang="en-US" smtClean="0"/>
              <a:pPr/>
              <a:t>5/8/2020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DC861-013D-417F-8973-79752FAAF95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5EF2-C263-44A3-B417-BAE1A824AB14}" type="datetimeFigureOut">
              <a:rPr lang="en-US" smtClean="0"/>
              <a:pPr/>
              <a:t>5/8/2020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DC861-013D-417F-8973-79752FAAF9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5EF2-C263-44A3-B417-BAE1A824AB14}" type="datetimeFigureOut">
              <a:rPr lang="en-US" smtClean="0"/>
              <a:pPr/>
              <a:t>5/8/2020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DC861-013D-417F-8973-79752FAAF9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5EF2-C263-44A3-B417-BAE1A824AB14}" type="datetimeFigureOut">
              <a:rPr lang="en-US" smtClean="0"/>
              <a:pPr/>
              <a:t>5/8/2020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DC861-013D-417F-8973-79752FAAF95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5EF2-C263-44A3-B417-BAE1A824AB14}" type="datetimeFigureOut">
              <a:rPr lang="en-US" smtClean="0"/>
              <a:pPr/>
              <a:t>5/8/2020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DC861-013D-417F-8973-79752FAAF9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5EF2-C263-44A3-B417-BAE1A824AB14}" type="datetimeFigureOut">
              <a:rPr lang="en-US" smtClean="0"/>
              <a:pPr/>
              <a:t>5/8/2020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DC861-013D-417F-8973-79752FAAF9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5EF2-C263-44A3-B417-BAE1A824AB14}" type="datetimeFigureOut">
              <a:rPr lang="en-US" smtClean="0"/>
              <a:pPr/>
              <a:t>5/8/2020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DC861-013D-417F-8973-79752FAAF9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5EF2-C263-44A3-B417-BAE1A824AB14}" type="datetimeFigureOut">
              <a:rPr lang="en-US" smtClean="0">
                <a:solidFill>
                  <a:srgbClr val="895D1D">
                    <a:lumMod val="90000"/>
                    <a:lumOff val="10000"/>
                  </a:srgbClr>
                </a:solidFill>
              </a:rPr>
              <a:pPr/>
              <a:t>5/8/2020</a:t>
            </a:fld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895D1D">
                    <a:lumMod val="90000"/>
                    <a:lumOff val="10000"/>
                  </a:srgbClr>
                </a:solidFill>
              </a:rPr>
              <a:t>National Curriculum Key Stage 2 History </a:t>
            </a:r>
            <a:endParaRPr lang="en-US" dirty="0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DC861-013D-417F-8973-79752FAAF95B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234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419600"/>
            <a:ext cx="6781800" cy="1600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5EF2-C263-44A3-B417-BAE1A824AB14}" type="datetimeFigureOut">
              <a:rPr lang="en-US" smtClean="0">
                <a:solidFill>
                  <a:srgbClr val="895D1D">
                    <a:lumMod val="90000"/>
                    <a:lumOff val="10000"/>
                  </a:srgbClr>
                </a:solidFill>
              </a:rPr>
              <a:pPr/>
              <a:t>5/8/2020</a:t>
            </a:fld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DC861-013D-417F-8973-79752FAAF95B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74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5EF2-C263-44A3-B417-BAE1A824AB14}" type="datetimeFigureOut">
              <a:rPr lang="en-US" smtClean="0">
                <a:solidFill>
                  <a:srgbClr val="895D1D">
                    <a:lumMod val="90000"/>
                    <a:lumOff val="10000"/>
                  </a:srgbClr>
                </a:solidFill>
              </a:rPr>
              <a:pPr/>
              <a:t>5/8/2020</a:t>
            </a:fld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DC861-013D-417F-8973-79752FAAF95B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798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5EF2-C263-44A3-B417-BAE1A824AB14}" type="datetimeFigureOut">
              <a:rPr lang="en-US" smtClean="0">
                <a:solidFill>
                  <a:srgbClr val="895D1D">
                    <a:lumMod val="90000"/>
                    <a:lumOff val="10000"/>
                  </a:srgbClr>
                </a:solidFill>
              </a:rPr>
              <a:pPr/>
              <a:t>5/8/2020</a:t>
            </a:fld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DC861-013D-417F-8973-79752FAAF95B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630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5EF2-C263-44A3-B417-BAE1A824AB14}" type="datetimeFigureOut">
              <a:rPr lang="en-US" smtClean="0">
                <a:solidFill>
                  <a:srgbClr val="895D1D">
                    <a:lumMod val="90000"/>
                    <a:lumOff val="10000"/>
                  </a:srgbClr>
                </a:solidFill>
              </a:rPr>
              <a:pPr/>
              <a:t>5/8/2020</a:t>
            </a:fld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DC861-013D-417F-8973-79752FAAF95B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6239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5EF2-C263-44A3-B417-BAE1A824AB14}" type="datetimeFigureOut">
              <a:rPr lang="en-US" smtClean="0">
                <a:solidFill>
                  <a:srgbClr val="895D1D">
                    <a:lumMod val="90000"/>
                    <a:lumOff val="10000"/>
                  </a:srgbClr>
                </a:solidFill>
              </a:rPr>
              <a:pPr/>
              <a:t>5/8/2020</a:t>
            </a:fld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DC861-013D-417F-8973-79752FAAF95B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99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5EF2-C263-44A3-B417-BAE1A824AB14}" type="datetimeFigureOut">
              <a:rPr lang="en-US" smtClean="0">
                <a:solidFill>
                  <a:srgbClr val="895D1D">
                    <a:lumMod val="90000"/>
                    <a:lumOff val="10000"/>
                  </a:srgbClr>
                </a:solidFill>
              </a:rPr>
              <a:pPr/>
              <a:t>5/8/2020</a:t>
            </a:fld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DC861-013D-417F-8973-79752FAAF95B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795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5EF2-C263-44A3-B417-BAE1A824AB14}" type="datetimeFigureOut">
              <a:rPr lang="en-US" smtClean="0">
                <a:solidFill>
                  <a:srgbClr val="895D1D">
                    <a:lumMod val="90000"/>
                    <a:lumOff val="10000"/>
                  </a:srgbClr>
                </a:solidFill>
              </a:rPr>
              <a:pPr/>
              <a:t>5/8/2020</a:t>
            </a:fld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DC861-013D-417F-8973-79752FAAF95B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4963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5EF2-C263-44A3-B417-BAE1A824AB14}" type="datetimeFigureOut">
              <a:rPr lang="en-US" smtClean="0">
                <a:solidFill>
                  <a:srgbClr val="895D1D">
                    <a:lumMod val="90000"/>
                    <a:lumOff val="10000"/>
                  </a:srgbClr>
                </a:solidFill>
              </a:rPr>
              <a:pPr/>
              <a:t>5/8/2020</a:t>
            </a:fld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DC861-013D-417F-8973-79752FAAF95B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89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5EF2-C263-44A3-B417-BAE1A824AB14}" type="datetimeFigureOut">
              <a:rPr lang="en-US" smtClean="0">
                <a:solidFill>
                  <a:srgbClr val="895D1D">
                    <a:lumMod val="90000"/>
                    <a:lumOff val="10000"/>
                  </a:srgbClr>
                </a:solidFill>
              </a:rPr>
              <a:pPr/>
              <a:t>5/8/2020</a:t>
            </a:fld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DC861-013D-417F-8973-79752FAAF95B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758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5EF2-C263-44A3-B417-BAE1A824AB14}" type="datetimeFigureOut">
              <a:rPr lang="en-US" smtClean="0">
                <a:solidFill>
                  <a:srgbClr val="895D1D">
                    <a:lumMod val="90000"/>
                    <a:lumOff val="10000"/>
                  </a:srgbClr>
                </a:solidFill>
              </a:rPr>
              <a:pPr/>
              <a:t>5/8/2020</a:t>
            </a:fld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DC861-013D-417F-8973-79752FAAF95B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33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5EF2-C263-44A3-B417-BAE1A824AB14}" type="datetimeFigureOut">
              <a:rPr lang="en-US" smtClean="0">
                <a:solidFill>
                  <a:srgbClr val="895D1D">
                    <a:lumMod val="90000"/>
                    <a:lumOff val="10000"/>
                  </a:srgbClr>
                </a:solidFill>
              </a:rPr>
              <a:pPr/>
              <a:t>5/8/2020</a:t>
            </a:fld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895D1D">
                    <a:lumMod val="90000"/>
                    <a:lumOff val="10000"/>
                  </a:srgbClr>
                </a:solidFill>
              </a:rPr>
              <a:t>National Curriculum Key Stage 2 History </a:t>
            </a:r>
            <a:endParaRPr lang="en-US" dirty="0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DC861-013D-417F-8973-79752FAAF95B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32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419600"/>
            <a:ext cx="6781800" cy="1600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5EF2-C263-44A3-B417-BAE1A824AB14}" type="datetimeFigureOut">
              <a:rPr lang="en-US" smtClean="0">
                <a:solidFill>
                  <a:srgbClr val="895D1D">
                    <a:lumMod val="90000"/>
                    <a:lumOff val="10000"/>
                  </a:srgbClr>
                </a:solidFill>
              </a:rPr>
              <a:pPr/>
              <a:t>5/8/2020</a:t>
            </a:fld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DC861-013D-417F-8973-79752FAAF95B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852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5EF2-C263-44A3-B417-BAE1A824AB14}" type="datetimeFigureOut">
              <a:rPr lang="en-US" smtClean="0">
                <a:solidFill>
                  <a:srgbClr val="895D1D">
                    <a:lumMod val="90000"/>
                    <a:lumOff val="10000"/>
                  </a:srgbClr>
                </a:solidFill>
              </a:rPr>
              <a:pPr/>
              <a:t>5/8/2020</a:t>
            </a:fld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DC861-013D-417F-8973-79752FAAF95B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08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5EF2-C263-44A3-B417-BAE1A824AB14}" type="datetimeFigureOut">
              <a:rPr lang="en-US" smtClean="0">
                <a:solidFill>
                  <a:srgbClr val="895D1D">
                    <a:lumMod val="90000"/>
                    <a:lumOff val="10000"/>
                  </a:srgbClr>
                </a:solidFill>
              </a:rPr>
              <a:pPr/>
              <a:t>5/8/2020</a:t>
            </a:fld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DC861-013D-417F-8973-79752FAAF95B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892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5EF2-C263-44A3-B417-BAE1A824AB14}" type="datetimeFigureOut">
              <a:rPr lang="en-US" smtClean="0">
                <a:solidFill>
                  <a:srgbClr val="895D1D">
                    <a:lumMod val="90000"/>
                    <a:lumOff val="10000"/>
                  </a:srgbClr>
                </a:solidFill>
              </a:rPr>
              <a:pPr/>
              <a:t>5/8/2020</a:t>
            </a:fld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DC861-013D-417F-8973-79752FAAF95B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7506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5EF2-C263-44A3-B417-BAE1A824AB14}" type="datetimeFigureOut">
              <a:rPr lang="en-US" smtClean="0">
                <a:solidFill>
                  <a:srgbClr val="895D1D">
                    <a:lumMod val="90000"/>
                    <a:lumOff val="10000"/>
                  </a:srgbClr>
                </a:solidFill>
              </a:rPr>
              <a:pPr/>
              <a:t>5/8/2020</a:t>
            </a:fld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DC861-013D-417F-8973-79752FAAF95B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168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5EF2-C263-44A3-B417-BAE1A824AB14}" type="datetimeFigureOut">
              <a:rPr lang="en-US" smtClean="0">
                <a:solidFill>
                  <a:srgbClr val="895D1D">
                    <a:lumMod val="90000"/>
                    <a:lumOff val="10000"/>
                  </a:srgbClr>
                </a:solidFill>
              </a:rPr>
              <a:pPr/>
              <a:t>5/8/2020</a:t>
            </a:fld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DC861-013D-417F-8973-79752FAAF95B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618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5EF2-C263-44A3-B417-BAE1A824AB14}" type="datetimeFigureOut">
              <a:rPr lang="en-US" smtClean="0">
                <a:solidFill>
                  <a:srgbClr val="895D1D">
                    <a:lumMod val="90000"/>
                    <a:lumOff val="10000"/>
                  </a:srgbClr>
                </a:solidFill>
              </a:rPr>
              <a:pPr/>
              <a:t>5/8/2020</a:t>
            </a:fld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DC861-013D-417F-8973-79752FAAF95B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2201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5EF2-C263-44A3-B417-BAE1A824AB14}" type="datetimeFigureOut">
              <a:rPr lang="en-US" smtClean="0">
                <a:solidFill>
                  <a:srgbClr val="895D1D">
                    <a:lumMod val="90000"/>
                    <a:lumOff val="10000"/>
                  </a:srgbClr>
                </a:solidFill>
              </a:rPr>
              <a:pPr/>
              <a:t>5/8/2020</a:t>
            </a:fld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DC861-013D-417F-8973-79752FAAF95B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37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5EF2-C263-44A3-B417-BAE1A824AB14}" type="datetimeFigureOut">
              <a:rPr lang="en-US" smtClean="0">
                <a:solidFill>
                  <a:srgbClr val="895D1D">
                    <a:lumMod val="90000"/>
                    <a:lumOff val="10000"/>
                  </a:srgbClr>
                </a:solidFill>
              </a:rPr>
              <a:pPr/>
              <a:t>5/8/2020</a:t>
            </a:fld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DC861-013D-417F-8973-79752FAAF95B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638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5EF2-C263-44A3-B417-BAE1A824AB14}" type="datetimeFigureOut">
              <a:rPr lang="en-US" smtClean="0">
                <a:solidFill>
                  <a:srgbClr val="895D1D">
                    <a:lumMod val="90000"/>
                    <a:lumOff val="10000"/>
                  </a:srgbClr>
                </a:solidFill>
              </a:rPr>
              <a:pPr/>
              <a:t>5/8/2020</a:t>
            </a:fld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DC861-013D-417F-8973-79752FAAF95B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701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DEF5FA"/>
              </a:solidFill>
            </a:endParaRPr>
          </a:p>
        </p:txBody>
      </p:sp>
      <p:sp>
        <p:nvSpPr>
          <p:cNvPr id="8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9201F-D64D-4D03-A6B0-0DB5BDAA28BD}" type="slidenum">
              <a:rPr lang="en-US">
                <a:solidFill>
                  <a:srgbClr val="DEF5FA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DEF5FA"/>
              </a:solidFill>
            </a:endParaRPr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DEF5FA"/>
                </a:solidFill>
              </a:rPr>
              <a:t>Playing movies</a:t>
            </a:r>
          </a:p>
        </p:txBody>
      </p:sp>
    </p:spTree>
    <p:extLst>
      <p:ext uri="{BB962C8B-B14F-4D97-AF65-F5344CB8AC3E}">
        <p14:creationId xmlns:p14="http://schemas.microsoft.com/office/powerpoint/2010/main" val="102194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DEF5FA"/>
              </a:solidFill>
            </a:endParaRPr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DEF5FA"/>
                </a:solidFill>
              </a:rPr>
              <a:t>Playing movies</a:t>
            </a:r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D1AFD8-23D5-4364-A16B-BE79E0A134A4}" type="slidenum">
              <a:rPr lang="en-US">
                <a:solidFill>
                  <a:srgbClr val="DEF5FA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DEF5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665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DEF5FA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DEF5FA"/>
                </a:solidFill>
              </a:rPr>
              <a:t>Playing movies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F34315-AD13-45D7-9928-8ADE94F63111}" type="slidenum">
              <a:rPr lang="en-US">
                <a:solidFill>
                  <a:srgbClr val="DEF5FA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DEF5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25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DEF5FA"/>
              </a:solidFill>
            </a:endParaRPr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DEF5FA"/>
                </a:solidFill>
              </a:rPr>
              <a:t>Playing movies</a:t>
            </a:r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72CEB-C0A4-4914-804B-DE060486C521}" type="slidenum">
              <a:rPr lang="en-US">
                <a:solidFill>
                  <a:srgbClr val="DEF5FA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DEF5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00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B03EF9-1AE8-4A95-A1ED-48662D8893DC}" type="slidenum">
              <a:rPr lang="en-US">
                <a:solidFill>
                  <a:srgbClr val="DEF5FA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DEF5FA"/>
              </a:solidFill>
            </a:endParaRPr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DEF5FA"/>
                </a:solidFill>
              </a:rPr>
              <a:t>Playing movies</a:t>
            </a:r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DEF5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874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DEF5FA"/>
              </a:solidFill>
            </a:endParaRPr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DEF5FA"/>
                </a:solidFill>
              </a:rPr>
              <a:t>Playing movies</a:t>
            </a:r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5A9116-3D8A-439D-9F8C-5BF0070EB42C}" type="slidenum">
              <a:rPr lang="en-US">
                <a:solidFill>
                  <a:srgbClr val="DEF5FA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DEF5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275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DEF5FA"/>
              </a:solidFill>
            </a:endParaRPr>
          </a:p>
        </p:txBody>
      </p:sp>
      <p:sp>
        <p:nvSpPr>
          <p:cNvPr id="3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DEF5FA"/>
                </a:solidFill>
              </a:rPr>
              <a:t>Playing movies</a:t>
            </a:r>
          </a:p>
        </p:txBody>
      </p:sp>
      <p:sp>
        <p:nvSpPr>
          <p:cNvPr id="4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15BD1-B2AF-4297-B287-E104A1D101E5}" type="slidenum">
              <a:rPr lang="en-US">
                <a:solidFill>
                  <a:srgbClr val="DEF5FA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DEF5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02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DEF5FA"/>
              </a:solidFill>
            </a:endParaRPr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DEF5FA"/>
                </a:solidFill>
              </a:rPr>
              <a:t>Playing movies</a:t>
            </a:r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50B40-B656-4C3F-906A-EE9A75CD9DE5}" type="slidenum">
              <a:rPr lang="en-US">
                <a:solidFill>
                  <a:srgbClr val="DEF5FA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DEF5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672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DEF5FA"/>
              </a:solidFill>
            </a:endParaRPr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DEF5FA"/>
                </a:solidFill>
              </a:rPr>
              <a:t>Playing movies</a:t>
            </a:r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57B10-A272-4683-B80A-A23127C47423}" type="slidenum">
              <a:rPr lang="en-US">
                <a:solidFill>
                  <a:srgbClr val="DEF5FA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DEF5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53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DEF5FA"/>
              </a:solidFill>
            </a:endParaRPr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DEF5FA"/>
                </a:solidFill>
              </a:rPr>
              <a:t>Playing movies</a:t>
            </a:r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068DE-94D6-4487-930A-D469B8C21636}" type="slidenum">
              <a:rPr lang="en-US">
                <a:solidFill>
                  <a:srgbClr val="DEF5FA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DEF5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062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hf sldNum="0" hd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DEF5FA"/>
              </a:solidFill>
            </a:endParaRPr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DEF5FA"/>
                </a:solidFill>
              </a:rPr>
              <a:t>Playing movies</a:t>
            </a:r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419029-F3BE-42DE-B592-C4B2020BC20A}" type="slidenum">
              <a:rPr lang="en-US">
                <a:solidFill>
                  <a:srgbClr val="DEF5FA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DEF5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737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hf sldNum="0" hd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36650" y="6497638"/>
            <a:ext cx="8007350" cy="36036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57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36650" y="6497638"/>
            <a:ext cx="8007350" cy="36036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94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AED05EF2-C263-44A3-B417-BAE1A824AB14}" type="datetimeFigureOut">
              <a:rPr lang="en-US" smtClean="0"/>
              <a:pPr/>
              <a:t>5/8/2020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993DC861-013D-417F-8973-79752FAAF9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59436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75" r:id="rId2"/>
    <p:sldLayoutId id="2147483976" r:id="rId3"/>
    <p:sldLayoutId id="2147483977" r:id="rId4"/>
    <p:sldLayoutId id="2147483978" r:id="rId5"/>
    <p:sldLayoutId id="2147483979" r:id="rId6"/>
    <p:sldLayoutId id="2147483980" r:id="rId7"/>
    <p:sldLayoutId id="2147483981" r:id="rId8"/>
    <p:sldLayoutId id="2147483982" r:id="rId9"/>
    <p:sldLayoutId id="2147483983" r:id="rId10"/>
    <p:sldLayoutId id="2147483984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AED05EF2-C263-44A3-B417-BAE1A824AB14}" type="datetimeFigureOut">
              <a:rPr lang="en-US" smtClean="0">
                <a:solidFill>
                  <a:srgbClr val="895D1D">
                    <a:lumMod val="90000"/>
                    <a:lumOff val="10000"/>
                  </a:srgbClr>
                </a:solidFill>
              </a:rPr>
              <a:pPr/>
              <a:t>5/8/2020</a:t>
            </a:fld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993DC861-013D-417F-8973-79752FAAF95B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7240" y="59436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796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6" r:id="rId1"/>
    <p:sldLayoutId id="2147483987" r:id="rId2"/>
    <p:sldLayoutId id="2147483988" r:id="rId3"/>
    <p:sldLayoutId id="2147483989" r:id="rId4"/>
    <p:sldLayoutId id="2147483990" r:id="rId5"/>
    <p:sldLayoutId id="2147483991" r:id="rId6"/>
    <p:sldLayoutId id="2147483992" r:id="rId7"/>
    <p:sldLayoutId id="2147483993" r:id="rId8"/>
    <p:sldLayoutId id="2147483994" r:id="rId9"/>
    <p:sldLayoutId id="2147483995" r:id="rId10"/>
    <p:sldLayoutId id="2147483996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AED05EF2-C263-44A3-B417-BAE1A824AB14}" type="datetimeFigureOut">
              <a:rPr lang="en-US" smtClean="0">
                <a:solidFill>
                  <a:srgbClr val="895D1D">
                    <a:lumMod val="90000"/>
                    <a:lumOff val="10000"/>
                  </a:srgbClr>
                </a:solidFill>
              </a:rPr>
              <a:pPr/>
              <a:t>5/8/2020</a:t>
            </a:fld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>
              <a:solidFill>
                <a:srgbClr val="895D1D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993DC861-013D-417F-8973-79752FAAF95B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7240" y="59436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715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8" r:id="rId1"/>
    <p:sldLayoutId id="2147483999" r:id="rId2"/>
    <p:sldLayoutId id="2147484000" r:id="rId3"/>
    <p:sldLayoutId id="2147484001" r:id="rId4"/>
    <p:sldLayoutId id="2147484002" r:id="rId5"/>
    <p:sldLayoutId id="2147484003" r:id="rId6"/>
    <p:sldLayoutId id="2147484004" r:id="rId7"/>
    <p:sldLayoutId id="2147484005" r:id="rId8"/>
    <p:sldLayoutId id="2147484006" r:id="rId9"/>
    <p:sldLayoutId id="2147484007" r:id="rId10"/>
    <p:sldLayoutId id="2147484008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DEF5FA"/>
              </a:solidFill>
              <a:latin typeface="Arial" charset="0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DEF5FA"/>
                </a:solidFill>
                <a:latin typeface="Arial" charset="0"/>
              </a:rPr>
              <a:t>Playing movies</a:t>
            </a: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5E0AC8E-2C4C-48AC-8337-CBC459C91D72}" type="slidenum">
              <a:rPr lang="en-US">
                <a:solidFill>
                  <a:srgbClr val="DEF5FA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DEF5FA"/>
              </a:solidFill>
              <a:latin typeface="Arial" charset="0"/>
            </a:endParaRP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0151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10" r:id="rId1"/>
    <p:sldLayoutId id="2147484011" r:id="rId2"/>
    <p:sldLayoutId id="2147484012" r:id="rId3"/>
    <p:sldLayoutId id="2147484013" r:id="rId4"/>
    <p:sldLayoutId id="2147484014" r:id="rId5"/>
    <p:sldLayoutId id="2147484015" r:id="rId6"/>
    <p:sldLayoutId id="2147484016" r:id="rId7"/>
    <p:sldLayoutId id="2147484017" r:id="rId8"/>
    <p:sldLayoutId id="2147484018" r:id="rId9"/>
    <p:sldLayoutId id="2147484019" r:id="rId10"/>
    <p:sldLayoutId id="2147484020" r:id="rId11"/>
    <p:sldLayoutId id="2147484021" r:id="rId12"/>
    <p:sldLayoutId id="2147484022" r:id="rId13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88261A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711E14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88261A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88261A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istoryinteractive.co.uk/" TargetMode="External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wmf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gif"/><Relationship Id="rId12" Type="http://schemas.openxmlformats.org/officeDocument/2006/relationships/image" Target="../media/image11.jpeg"/><Relationship Id="rId17" Type="http://schemas.openxmlformats.org/officeDocument/2006/relationships/image" Target="../media/image15.png"/><Relationship Id="rId2" Type="http://schemas.openxmlformats.org/officeDocument/2006/relationships/audio" Target="../media/media2.mp3"/><Relationship Id="rId16" Type="http://schemas.openxmlformats.org/officeDocument/2006/relationships/image" Target="../media/image14.wmf"/><Relationship Id="rId1" Type="http://schemas.microsoft.com/office/2007/relationships/media" Target="../media/media2.mp3"/><Relationship Id="rId6" Type="http://schemas.openxmlformats.org/officeDocument/2006/relationships/slide" Target="slide4.xml"/><Relationship Id="rId11" Type="http://schemas.openxmlformats.org/officeDocument/2006/relationships/image" Target="../media/image10.jpeg"/><Relationship Id="rId5" Type="http://schemas.openxmlformats.org/officeDocument/2006/relationships/hyperlink" Target="http://www.nga.gov/exhibitions/2002/egypt/egyptmap.shtm" TargetMode="External"/><Relationship Id="rId15" Type="http://schemas.openxmlformats.org/officeDocument/2006/relationships/hyperlink" Target="Ancient%20Greece%20MOVIE2.wmv" TargetMode="External"/><Relationship Id="rId10" Type="http://schemas.openxmlformats.org/officeDocument/2006/relationships/image" Target="../media/image9.jpe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audio" Target="NULL" TargetMode="External"/><Relationship Id="rId7" Type="http://schemas.openxmlformats.org/officeDocument/2006/relationships/image" Target="../media/image17.jpe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16.jpg"/><Relationship Id="rId5" Type="http://schemas.openxmlformats.org/officeDocument/2006/relationships/slideLayout" Target="../slideLayouts/slideLayout2.xml"/><Relationship Id="rId4" Type="http://schemas.microsoft.com/office/2007/relationships/media" Target="../media/media4.mp3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microsoft.com/office/2007/relationships/diagramDrawing" Target="../diagrams/drawing1.xml"/><Relationship Id="rId3" Type="http://schemas.microsoft.com/office/2007/relationships/media" Target="../media/media6.mp3"/><Relationship Id="rId7" Type="http://schemas.openxmlformats.org/officeDocument/2006/relationships/audio" Target="../media/audio2.wav"/><Relationship Id="rId12" Type="http://schemas.openxmlformats.org/officeDocument/2006/relationships/image" Target="../media/image23.gif"/><Relationship Id="rId17" Type="http://schemas.openxmlformats.org/officeDocument/2006/relationships/diagramColors" Target="../diagrams/colors1.xml"/><Relationship Id="rId2" Type="http://schemas.microsoft.com/office/2007/relationships/media" Target="../media/media5.mp3"/><Relationship Id="rId16" Type="http://schemas.openxmlformats.org/officeDocument/2006/relationships/diagramQuickStyle" Target="../diagrams/quickStyle1.xml"/><Relationship Id="rId20" Type="http://schemas.openxmlformats.org/officeDocument/2006/relationships/image" Target="../media/image25.png"/><Relationship Id="rId1" Type="http://schemas.openxmlformats.org/officeDocument/2006/relationships/audio" Target="NULL" TargetMode="External"/><Relationship Id="rId6" Type="http://schemas.openxmlformats.org/officeDocument/2006/relationships/audio" Target="../media/audio1.wav"/><Relationship Id="rId11" Type="http://schemas.openxmlformats.org/officeDocument/2006/relationships/image" Target="../media/image22.png"/><Relationship Id="rId5" Type="http://schemas.openxmlformats.org/officeDocument/2006/relationships/slideLayout" Target="../slideLayouts/slideLayout13.xml"/><Relationship Id="rId15" Type="http://schemas.openxmlformats.org/officeDocument/2006/relationships/diagramLayout" Target="../diagrams/layout1.xml"/><Relationship Id="rId10" Type="http://schemas.openxmlformats.org/officeDocument/2006/relationships/image" Target="../media/image21.wmf"/><Relationship Id="rId19" Type="http://schemas.openxmlformats.org/officeDocument/2006/relationships/image" Target="../media/image18.png"/><Relationship Id="rId4" Type="http://schemas.openxmlformats.org/officeDocument/2006/relationships/audio" Target="../media/media6.mp3"/><Relationship Id="rId9" Type="http://schemas.openxmlformats.org/officeDocument/2006/relationships/image" Target="../media/image20.jpg"/><Relationship Id="rId1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13" Type="http://schemas.microsoft.com/office/2007/relationships/diagramDrawing" Target="../diagrams/drawing2.xml"/><Relationship Id="rId18" Type="http://schemas.openxmlformats.org/officeDocument/2006/relationships/image" Target="../media/image3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jpg"/><Relationship Id="rId12" Type="http://schemas.openxmlformats.org/officeDocument/2006/relationships/diagramColors" Target="../diagrams/colors2.xml"/><Relationship Id="rId17" Type="http://schemas.openxmlformats.org/officeDocument/2006/relationships/image" Target="../media/image33.png"/><Relationship Id="rId2" Type="http://schemas.microsoft.com/office/2007/relationships/media" Target="../media/media7.mp3"/><Relationship Id="rId16" Type="http://schemas.openxmlformats.org/officeDocument/2006/relationships/image" Target="../media/image32.png"/><Relationship Id="rId1" Type="http://schemas.openxmlformats.org/officeDocument/2006/relationships/audio" Target="NULL" TargetMode="External"/><Relationship Id="rId6" Type="http://schemas.openxmlformats.org/officeDocument/2006/relationships/image" Target="../media/image27.png"/><Relationship Id="rId11" Type="http://schemas.openxmlformats.org/officeDocument/2006/relationships/diagramQuickStyle" Target="../diagrams/quickStyle2.xml"/><Relationship Id="rId5" Type="http://schemas.openxmlformats.org/officeDocument/2006/relationships/image" Target="../media/image26.png"/><Relationship Id="rId15" Type="http://schemas.openxmlformats.org/officeDocument/2006/relationships/image" Target="../media/image31.png"/><Relationship Id="rId10" Type="http://schemas.openxmlformats.org/officeDocument/2006/relationships/diagramLayout" Target="../diagrams/layout2.xml"/><Relationship Id="rId4" Type="http://schemas.openxmlformats.org/officeDocument/2006/relationships/audio" Target="../media/audio1.wav"/><Relationship Id="rId9" Type="http://schemas.openxmlformats.org/officeDocument/2006/relationships/diagramData" Target="../diagrams/data2.xml"/><Relationship Id="rId1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5.jpg"/><Relationship Id="rId7" Type="http://schemas.openxmlformats.org/officeDocument/2006/relationships/image" Target="../media/image3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jpg"/><Relationship Id="rId18" Type="http://schemas.microsoft.com/office/2007/relationships/diagramDrawing" Target="../diagrams/drawing3.xml"/><Relationship Id="rId3" Type="http://schemas.microsoft.com/office/2007/relationships/media" Target="../media/media9.mp3"/><Relationship Id="rId7" Type="http://schemas.openxmlformats.org/officeDocument/2006/relationships/audio" Target="../media/audio1.wav"/><Relationship Id="rId12" Type="http://schemas.openxmlformats.org/officeDocument/2006/relationships/image" Target="../media/image43.jpg"/><Relationship Id="rId17" Type="http://schemas.openxmlformats.org/officeDocument/2006/relationships/diagramColors" Target="../diagrams/colors3.xml"/><Relationship Id="rId2" Type="http://schemas.microsoft.com/office/2007/relationships/media" Target="../media/media8.mp3"/><Relationship Id="rId16" Type="http://schemas.openxmlformats.org/officeDocument/2006/relationships/diagramQuickStyle" Target="../diagrams/quickStyle3.xml"/><Relationship Id="rId20" Type="http://schemas.openxmlformats.org/officeDocument/2006/relationships/image" Target="../media/image52.png"/><Relationship Id="rId1" Type="http://schemas.openxmlformats.org/officeDocument/2006/relationships/audio" Target="NULL" TargetMode="External"/><Relationship Id="rId6" Type="http://schemas.openxmlformats.org/officeDocument/2006/relationships/notesSlide" Target="../notesSlides/notesSlide2.xml"/><Relationship Id="rId11" Type="http://schemas.openxmlformats.org/officeDocument/2006/relationships/image" Target="../media/image42.jpg"/><Relationship Id="rId5" Type="http://schemas.openxmlformats.org/officeDocument/2006/relationships/slideLayout" Target="../slideLayouts/slideLayout2.xml"/><Relationship Id="rId15" Type="http://schemas.openxmlformats.org/officeDocument/2006/relationships/diagramLayout" Target="../diagrams/layout3.xml"/><Relationship Id="rId10" Type="http://schemas.openxmlformats.org/officeDocument/2006/relationships/image" Target="../media/image41.jpg"/><Relationship Id="rId19" Type="http://schemas.openxmlformats.org/officeDocument/2006/relationships/image" Target="../media/image51.png"/><Relationship Id="rId4" Type="http://schemas.openxmlformats.org/officeDocument/2006/relationships/audio" Target="../media/media9.mp3"/><Relationship Id="rId9" Type="http://schemas.openxmlformats.org/officeDocument/2006/relationships/image" Target="../media/image40.jpg"/><Relationship Id="rId14" Type="http://schemas.openxmlformats.org/officeDocument/2006/relationships/diagramData" Target="../diagrams/data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13" Type="http://schemas.microsoft.com/office/2007/relationships/diagramDrawing" Target="../diagrams/drawing4.xml"/><Relationship Id="rId18" Type="http://schemas.openxmlformats.org/officeDocument/2006/relationships/image" Target="../media/image60.wmf"/><Relationship Id="rId3" Type="http://schemas.openxmlformats.org/officeDocument/2006/relationships/audio" Target="../media/audio1.wav"/><Relationship Id="rId21" Type="http://schemas.openxmlformats.org/officeDocument/2006/relationships/image" Target="../media/image63.png"/><Relationship Id="rId7" Type="http://schemas.openxmlformats.org/officeDocument/2006/relationships/image" Target="../media/image54.jpg"/><Relationship Id="rId12" Type="http://schemas.openxmlformats.org/officeDocument/2006/relationships/diagramColors" Target="../diagrams/colors4.xml"/><Relationship Id="rId17" Type="http://schemas.openxmlformats.org/officeDocument/2006/relationships/image" Target="../media/image59.wmf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58.wmf"/><Relationship Id="rId20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gif"/><Relationship Id="rId11" Type="http://schemas.openxmlformats.org/officeDocument/2006/relationships/diagramQuickStyle" Target="../diagrams/quickStyle4.xml"/><Relationship Id="rId5" Type="http://schemas.openxmlformats.org/officeDocument/2006/relationships/audio" Target="../media/audio4.wav"/><Relationship Id="rId15" Type="http://schemas.openxmlformats.org/officeDocument/2006/relationships/image" Target="../media/image57.png"/><Relationship Id="rId23" Type="http://schemas.openxmlformats.org/officeDocument/2006/relationships/image" Target="../media/image64.png"/><Relationship Id="rId10" Type="http://schemas.openxmlformats.org/officeDocument/2006/relationships/diagramLayout" Target="../diagrams/layout4.xml"/><Relationship Id="rId19" Type="http://schemas.openxmlformats.org/officeDocument/2006/relationships/image" Target="../media/image61.wmf"/><Relationship Id="rId4" Type="http://schemas.openxmlformats.org/officeDocument/2006/relationships/audio" Target="../media/audio3.wav"/><Relationship Id="rId9" Type="http://schemas.openxmlformats.org/officeDocument/2006/relationships/diagramData" Target="../diagrams/data4.xml"/><Relationship Id="rId14" Type="http://schemas.openxmlformats.org/officeDocument/2006/relationships/image" Target="../media/image56.wmf"/><Relationship Id="rId22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King%20Alfred%20Statue.docx" TargetMode="External"/><Relationship Id="rId13" Type="http://schemas.openxmlformats.org/officeDocument/2006/relationships/diagramLayout" Target="../diagrams/layout5.xml"/><Relationship Id="rId18" Type="http://schemas.openxmlformats.org/officeDocument/2006/relationships/image" Target="../media/image31.png"/><Relationship Id="rId3" Type="http://schemas.openxmlformats.org/officeDocument/2006/relationships/audio" Target="../media/audio1.wav"/><Relationship Id="rId7" Type="http://schemas.openxmlformats.org/officeDocument/2006/relationships/image" Target="../media/image33.png"/><Relationship Id="rId12" Type="http://schemas.openxmlformats.org/officeDocument/2006/relationships/diagramData" Target="../diagrams/data5.xml"/><Relationship Id="rId17" Type="http://schemas.openxmlformats.org/officeDocument/2006/relationships/hyperlink" Target="Anglo-Saxon%20Kings.docx" TargetMode="External"/><Relationship Id="rId2" Type="http://schemas.openxmlformats.org/officeDocument/2006/relationships/notesSlide" Target="../notesSlides/notesSlide4.xml"/><Relationship Id="rId16" Type="http://schemas.microsoft.com/office/2007/relationships/diagramDrawing" Target="../diagrams/drawing5.xml"/><Relationship Id="rId1" Type="http://schemas.openxmlformats.org/officeDocument/2006/relationships/slideLayout" Target="../slideLayouts/slideLayout24.xml"/><Relationship Id="rId6" Type="http://schemas.openxmlformats.org/officeDocument/2006/relationships/hyperlink" Target="Make%20a%20Saxon%20Crown.docx" TargetMode="External"/><Relationship Id="rId11" Type="http://schemas.openxmlformats.org/officeDocument/2006/relationships/image" Target="../media/image65.jpeg"/><Relationship Id="rId5" Type="http://schemas.openxmlformats.org/officeDocument/2006/relationships/image" Target="../media/image30.png"/><Relationship Id="rId15" Type="http://schemas.openxmlformats.org/officeDocument/2006/relationships/diagramColors" Target="../diagrams/colors5.xml"/><Relationship Id="rId10" Type="http://schemas.openxmlformats.org/officeDocument/2006/relationships/hyperlink" Target="The%20King%20Alfred%20Jewel.docx" TargetMode="External"/><Relationship Id="rId4" Type="http://schemas.openxmlformats.org/officeDocument/2006/relationships/hyperlink" Target="King%20Alfred&#8217;s%20Laws.docx" TargetMode="External"/><Relationship Id="rId9" Type="http://schemas.openxmlformats.org/officeDocument/2006/relationships/image" Target="../media/image32.png"/><Relationship Id="rId1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  <a14:imgEffect>
                      <a14:saturation sat="66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00" t="2038" r="2958" b="185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06000" y="1981200"/>
            <a:ext cx="6732000" cy="1066800"/>
          </a:xfrm>
          <a:solidFill>
            <a:schemeClr val="tx1">
              <a:alpha val="5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GB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Stage 2 History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6222" y="299055"/>
            <a:ext cx="8251556" cy="1200329"/>
          </a:xfrm>
          <a:prstGeom prst="rect">
            <a:avLst/>
          </a:prstGeom>
          <a:solidFill>
            <a:schemeClr val="tx1">
              <a:alpha val="5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Invaders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0000" y="5715000"/>
            <a:ext cx="8244000" cy="828000"/>
          </a:xfrm>
          <a:prstGeom prst="rect">
            <a:avLst/>
          </a:prstGeom>
          <a:solidFill>
            <a:schemeClr val="tx1">
              <a:alpha val="5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4800" b="1" dirty="0" smtClean="0">
                <a:cs typeface="Aharoni" pitchFamily="2" charset="-79"/>
              </a:rPr>
              <a:t>Anglo-Saxons and Vikings</a:t>
            </a:r>
            <a:endParaRPr lang="en-GB" sz="4800" b="1" dirty="0">
              <a:cs typeface="Aharoni" pitchFamily="2" charset="-79"/>
            </a:endParaRPr>
          </a:p>
        </p:txBody>
      </p:sp>
      <p:pic>
        <p:nvPicPr>
          <p:cNvPr id="6" name="Angevin B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06198.4716"/>
                  <p14:fade out="475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3522" y="299055"/>
            <a:ext cx="1995488" cy="1995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748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1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4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5" presetClass="entr" presetSubtype="0" fill="hold" grpId="0" nodeType="withEffect">
                                  <p:stCondLst>
                                    <p:cond delay="13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47700" y="141510"/>
            <a:ext cx="7848600" cy="1384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4400" b="1" u="sng" kern="0" dirty="0">
                <a:solidFill>
                  <a:prstClr val="white"/>
                </a:solidFill>
                <a:latin typeface="Tw Cen MT"/>
                <a:cs typeface="Arial" charset="0"/>
              </a:rPr>
              <a:t>History Interactive</a:t>
            </a:r>
          </a:p>
          <a:p>
            <a:pPr algn="ctr">
              <a:defRPr/>
            </a:pPr>
            <a:r>
              <a:rPr lang="en-GB" sz="4000" b="1" kern="0" dirty="0" smtClean="0">
                <a:solidFill>
                  <a:prstClr val="white"/>
                </a:solidFill>
                <a:latin typeface="Tw Cen MT"/>
                <a:cs typeface="Arial" charset="0"/>
              </a:rPr>
              <a:t>Teaching and Learning Resources</a:t>
            </a:r>
            <a:endParaRPr lang="en-GB" sz="4000" b="1" kern="0" dirty="0">
              <a:solidFill>
                <a:prstClr val="white"/>
              </a:solidFill>
              <a:latin typeface="Tw Cen MT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0113" y="1612674"/>
            <a:ext cx="8512629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4800" b="1" kern="0" dirty="0">
                <a:solidFill>
                  <a:srgbClr val="FFFF00"/>
                </a:solidFill>
                <a:latin typeface="Tw Cen MT" pitchFamily="34" charset="0"/>
                <a:cs typeface="Arial" charset="0"/>
              </a:rPr>
              <a:t>These are sample slides.</a:t>
            </a:r>
          </a:p>
          <a:p>
            <a:pPr algn="ctr">
              <a:defRPr/>
            </a:pPr>
            <a:r>
              <a:rPr lang="en-GB" sz="4800" kern="0" dirty="0">
                <a:solidFill>
                  <a:prstClr val="white"/>
                </a:solidFill>
                <a:latin typeface="Tw Cen MT" pitchFamily="34" charset="0"/>
                <a:cs typeface="Arial" charset="0"/>
              </a:rPr>
              <a:t>There </a:t>
            </a:r>
            <a:r>
              <a:rPr lang="en-GB" sz="4800" kern="0" dirty="0" smtClean="0">
                <a:solidFill>
                  <a:prstClr val="white"/>
                </a:solidFill>
                <a:latin typeface="Tw Cen MT" pitchFamily="34" charset="0"/>
                <a:cs typeface="Arial" charset="0"/>
              </a:rPr>
              <a:t>are </a:t>
            </a:r>
            <a:r>
              <a:rPr lang="en-GB" sz="4800" kern="0" dirty="0">
                <a:solidFill>
                  <a:prstClr val="white"/>
                </a:solidFill>
                <a:latin typeface="Tw Cen MT" pitchFamily="34" charset="0"/>
                <a:cs typeface="Arial" charset="0"/>
              </a:rPr>
              <a:t>no audio, document links or internet </a:t>
            </a:r>
            <a:r>
              <a:rPr lang="en-GB" sz="4800" kern="0" dirty="0" smtClean="0">
                <a:solidFill>
                  <a:prstClr val="white"/>
                </a:solidFill>
                <a:latin typeface="Tw Cen MT" pitchFamily="34" charset="0"/>
                <a:cs typeface="Arial" charset="0"/>
              </a:rPr>
              <a:t>links in this sample.</a:t>
            </a:r>
            <a:endParaRPr lang="en-GB" sz="3200" kern="0" dirty="0" smtClean="0">
              <a:solidFill>
                <a:prstClr val="white"/>
              </a:solidFill>
              <a:latin typeface="Tw Cen MT" pitchFamily="34" charset="0"/>
              <a:cs typeface="Arial" charset="0"/>
            </a:endParaRPr>
          </a:p>
          <a:p>
            <a:pPr algn="ctr">
              <a:defRPr/>
            </a:pPr>
            <a:r>
              <a:rPr lang="en-GB" sz="4800" kern="0" dirty="0" smtClean="0">
                <a:solidFill>
                  <a:prstClr val="white"/>
                </a:solidFill>
                <a:latin typeface="Tw Cen MT" pitchFamily="34" charset="0"/>
                <a:cs typeface="Arial" charset="0"/>
              </a:rPr>
              <a:t>See all of our resources at</a:t>
            </a:r>
          </a:p>
          <a:p>
            <a:pPr algn="ctr">
              <a:defRPr/>
            </a:pPr>
            <a:r>
              <a:rPr lang="en-GB" sz="4400" kern="0" dirty="0" smtClean="0">
                <a:solidFill>
                  <a:prstClr val="white"/>
                </a:solidFill>
                <a:latin typeface="Tw Cen MT" pitchFamily="34" charset="0"/>
                <a:cs typeface="Arial" charset="0"/>
                <a:hlinkClick r:id="rId2"/>
              </a:rPr>
              <a:t>www.historyinteractive.co.uk</a:t>
            </a:r>
            <a:endParaRPr lang="en-GB" sz="4400" kern="0" dirty="0">
              <a:solidFill>
                <a:prstClr val="white"/>
              </a:solidFill>
              <a:latin typeface="Tw Cen MT" pitchFamily="34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95057" y="6226634"/>
            <a:ext cx="47679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GB" kern="0" dirty="0">
                <a:solidFill>
                  <a:prstClr val="white"/>
                </a:solidFill>
                <a:latin typeface="Tw Cen MT"/>
                <a:cs typeface="Arial" charset="0"/>
              </a:rPr>
              <a:t>History </a:t>
            </a:r>
            <a:r>
              <a:rPr lang="en-GB" kern="0" dirty="0" smtClean="0">
                <a:solidFill>
                  <a:prstClr val="white"/>
                </a:solidFill>
                <a:latin typeface="Tw Cen MT"/>
                <a:cs typeface="Arial" charset="0"/>
              </a:rPr>
              <a:t>Interactive Teaching and Learning © 2013</a:t>
            </a:r>
            <a:endParaRPr lang="en-GB" kern="0" dirty="0">
              <a:solidFill>
                <a:prstClr val="white"/>
              </a:solidFill>
              <a:latin typeface="Tw Cen M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047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>
            <a:hlinkClick r:id="rId5"/>
          </p:cNvPr>
          <p:cNvSpPr>
            <a:spLocks noChangeArrowheads="1"/>
          </p:cNvSpPr>
          <p:nvPr/>
        </p:nvSpPr>
        <p:spPr bwMode="auto">
          <a:xfrm>
            <a:off x="1116013" y="1066800"/>
            <a:ext cx="2519362" cy="2447925"/>
          </a:xfrm>
          <a:prstGeom prst="rect">
            <a:avLst/>
          </a:prstGeom>
          <a:solidFill>
            <a:schemeClr val="tx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6227763" y="1066800"/>
            <a:ext cx="2305050" cy="2447925"/>
          </a:xfrm>
          <a:prstGeom prst="rect">
            <a:avLst/>
          </a:prstGeom>
          <a:solidFill>
            <a:schemeClr val="tx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3779838" y="1066800"/>
            <a:ext cx="2303462" cy="2447925"/>
          </a:xfrm>
          <a:prstGeom prst="rect">
            <a:avLst/>
          </a:prstGeom>
          <a:solidFill>
            <a:schemeClr val="tx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1116014" y="3659188"/>
            <a:ext cx="2519362" cy="2376487"/>
          </a:xfrm>
          <a:prstGeom prst="rect">
            <a:avLst/>
          </a:prstGeom>
          <a:solidFill>
            <a:schemeClr val="tx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3779838" y="3659187"/>
            <a:ext cx="2303462" cy="2376487"/>
          </a:xfrm>
          <a:prstGeom prst="rect">
            <a:avLst/>
          </a:prstGeom>
          <a:solidFill>
            <a:schemeClr val="tx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6227763" y="3659188"/>
            <a:ext cx="2305050" cy="2376487"/>
          </a:xfrm>
          <a:prstGeom prst="rect">
            <a:avLst/>
          </a:prstGeom>
          <a:solidFill>
            <a:schemeClr val="tx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250825" y="1066800"/>
            <a:ext cx="792163" cy="49688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GB" dirty="0"/>
          </a:p>
        </p:txBody>
      </p:sp>
      <p:sp>
        <p:nvSpPr>
          <p:cNvPr id="2065" name="Text Box 17"/>
          <p:cNvSpPr txBox="1">
            <a:spLocks noChangeArrowheads="1"/>
          </p:cNvSpPr>
          <p:nvPr/>
        </p:nvSpPr>
        <p:spPr bwMode="auto">
          <a:xfrm>
            <a:off x="609600" y="0"/>
            <a:ext cx="765696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4800" b="1" dirty="0"/>
              <a:t> </a:t>
            </a:r>
            <a:r>
              <a:rPr lang="en-GB" sz="5400" b="1" dirty="0" smtClean="0">
                <a:solidFill>
                  <a:schemeClr val="bg1"/>
                </a:solidFill>
              </a:rPr>
              <a:t>The Saxons and Vikings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2074" name="Text Box 26"/>
          <p:cNvSpPr txBox="1">
            <a:spLocks noChangeArrowheads="1"/>
          </p:cNvSpPr>
          <p:nvPr/>
        </p:nvSpPr>
        <p:spPr bwMode="auto">
          <a:xfrm>
            <a:off x="1066800" y="2841625"/>
            <a:ext cx="262662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GB" b="1" dirty="0" smtClean="0">
                <a:solidFill>
                  <a:schemeClr val="bg1"/>
                </a:solidFill>
                <a:latin typeface="Tw Cen MT" pitchFamily="34" charset="0"/>
                <a:hlinkClick r:id="rId6" action="ppaction://hlinksldjump"/>
              </a:rPr>
              <a:t>The end of the </a:t>
            </a:r>
          </a:p>
          <a:p>
            <a:pPr algn="ctr"/>
            <a:r>
              <a:rPr lang="en-GB" b="1" dirty="0" smtClean="0">
                <a:solidFill>
                  <a:schemeClr val="bg1"/>
                </a:solidFill>
                <a:latin typeface="Tw Cen MT" pitchFamily="34" charset="0"/>
                <a:hlinkClick r:id="rId6" action="ppaction://hlinksldjump"/>
              </a:rPr>
              <a:t>Romans in Britain</a:t>
            </a:r>
            <a:endParaRPr lang="en-US" b="1" dirty="0">
              <a:solidFill>
                <a:schemeClr val="bg1"/>
              </a:solidFill>
              <a:latin typeface="Tw Cen MT" pitchFamily="34" charset="0"/>
            </a:endParaRPr>
          </a:p>
        </p:txBody>
      </p:sp>
      <p:sp>
        <p:nvSpPr>
          <p:cNvPr id="2075" name="Text Box 27"/>
          <p:cNvSpPr txBox="1">
            <a:spLocks noChangeArrowheads="1"/>
          </p:cNvSpPr>
          <p:nvPr/>
        </p:nvSpPr>
        <p:spPr bwMode="auto">
          <a:xfrm>
            <a:off x="3896916" y="2971800"/>
            <a:ext cx="21228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b="1" dirty="0" smtClean="0">
                <a:solidFill>
                  <a:schemeClr val="bg1"/>
                </a:solidFill>
                <a:latin typeface="Tw Cen MT" pitchFamily="34" charset="0"/>
                <a:hlinkClick r:id="rId6" action="ppaction://hlinksldjump"/>
              </a:rPr>
              <a:t>The Anglo-Saxons</a:t>
            </a:r>
            <a:endParaRPr lang="en-US" b="1" dirty="0">
              <a:solidFill>
                <a:schemeClr val="bg1"/>
              </a:solidFill>
              <a:latin typeface="Tw Cen MT" pitchFamily="34" charset="0"/>
            </a:endParaRPr>
          </a:p>
        </p:txBody>
      </p:sp>
      <p:sp>
        <p:nvSpPr>
          <p:cNvPr id="2078" name="Text Box 30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6443663" y="2971800"/>
            <a:ext cx="17954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b="1" dirty="0" smtClean="0">
                <a:solidFill>
                  <a:schemeClr val="bg1"/>
                </a:solidFill>
                <a:latin typeface="Tw Cen MT" pitchFamily="34" charset="0"/>
                <a:hlinkClick r:id="" action="ppaction://noaction"/>
              </a:rPr>
              <a:t>Sutton </a:t>
            </a:r>
            <a:r>
              <a:rPr lang="en-GB" b="1" dirty="0" err="1" smtClean="0">
                <a:solidFill>
                  <a:schemeClr val="bg1"/>
                </a:solidFill>
                <a:latin typeface="Tw Cen MT" pitchFamily="34" charset="0"/>
                <a:hlinkClick r:id="" action="ppaction://noaction"/>
              </a:rPr>
              <a:t>Hoo</a:t>
            </a:r>
            <a:endParaRPr lang="en-US" b="1" dirty="0">
              <a:solidFill>
                <a:schemeClr val="bg1"/>
              </a:solidFill>
              <a:latin typeface="Tw Cen MT" pitchFamily="34" charset="0"/>
            </a:endParaRPr>
          </a:p>
        </p:txBody>
      </p:sp>
      <p:sp>
        <p:nvSpPr>
          <p:cNvPr id="2081" name="Text Box 33"/>
          <p:cNvSpPr txBox="1">
            <a:spLocks noChangeArrowheads="1"/>
          </p:cNvSpPr>
          <p:nvPr/>
        </p:nvSpPr>
        <p:spPr bwMode="auto">
          <a:xfrm>
            <a:off x="1395423" y="5486400"/>
            <a:ext cx="195737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b="1" dirty="0" smtClean="0">
                <a:solidFill>
                  <a:schemeClr val="bg1"/>
                </a:solidFill>
                <a:latin typeface="Tw Cen MT" pitchFamily="34" charset="0"/>
                <a:hlinkClick r:id="" action="ppaction://noaction"/>
              </a:rPr>
              <a:t>The Vikings</a:t>
            </a:r>
            <a:endParaRPr lang="en-US" b="1" dirty="0">
              <a:solidFill>
                <a:schemeClr val="bg1"/>
              </a:solidFill>
              <a:latin typeface="Tw Cen MT" pitchFamily="34" charset="0"/>
            </a:endParaRPr>
          </a:p>
        </p:txBody>
      </p:sp>
      <p:sp>
        <p:nvSpPr>
          <p:cNvPr id="2082" name="Text Box 34"/>
          <p:cNvSpPr txBox="1">
            <a:spLocks noChangeArrowheads="1"/>
          </p:cNvSpPr>
          <p:nvPr/>
        </p:nvSpPr>
        <p:spPr bwMode="auto">
          <a:xfrm>
            <a:off x="3733800" y="5498068"/>
            <a:ext cx="237116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b="1" dirty="0" smtClean="0">
                <a:solidFill>
                  <a:schemeClr val="bg1"/>
                </a:solidFill>
                <a:latin typeface="Tw Cen MT" pitchFamily="34" charset="0"/>
                <a:hlinkClick r:id="" action="ppaction://noaction"/>
              </a:rPr>
              <a:t>Alfred the Great</a:t>
            </a:r>
            <a:endParaRPr lang="en-US" b="1" dirty="0">
              <a:solidFill>
                <a:schemeClr val="bg1"/>
              </a:solidFill>
              <a:latin typeface="Tw Cen MT" pitchFamily="34" charset="0"/>
            </a:endParaRPr>
          </a:p>
        </p:txBody>
      </p:sp>
      <p:sp>
        <p:nvSpPr>
          <p:cNvPr id="2083" name="Text Box 35"/>
          <p:cNvSpPr txBox="1">
            <a:spLocks noChangeArrowheads="1"/>
          </p:cNvSpPr>
          <p:nvPr/>
        </p:nvSpPr>
        <p:spPr bwMode="auto">
          <a:xfrm>
            <a:off x="6372225" y="5334000"/>
            <a:ext cx="18764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b="1" dirty="0" smtClean="0">
                <a:solidFill>
                  <a:schemeClr val="bg1"/>
                </a:solidFill>
                <a:latin typeface="Tw Cen MT" pitchFamily="34" charset="0"/>
                <a:hlinkClick r:id="" action="ppaction://noaction"/>
              </a:rPr>
              <a:t>How do we know?</a:t>
            </a:r>
            <a:endParaRPr lang="en-US" b="1" dirty="0">
              <a:solidFill>
                <a:schemeClr val="bg1"/>
              </a:solidFill>
              <a:latin typeface="Tw Cen MT" pitchFamily="34" charset="0"/>
            </a:endParaRPr>
          </a:p>
        </p:txBody>
      </p:sp>
      <p:pic>
        <p:nvPicPr>
          <p:cNvPr id="2" name="Picture 1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171" y="1295400"/>
            <a:ext cx="2018474" cy="148006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308" y="1295400"/>
            <a:ext cx="1916460" cy="148006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>
            <a:hlinkClick r:id="" action="ppaction://noaction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663" y="1295400"/>
            <a:ext cx="1795462" cy="148006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>
            <a:hlinkClick r:id="" action="ppaction://noaction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308" y="3876104"/>
            <a:ext cx="1916459" cy="142502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>
            <a:hlinkClick r:id="" action="ppaction://noaction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663" y="3876104"/>
            <a:ext cx="1862136" cy="142502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>
            <a:hlinkClick r:id="" action="ppaction://noaction"/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3907280"/>
            <a:ext cx="2021617" cy="142671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TextBox 7"/>
          <p:cNvSpPr txBox="1"/>
          <p:nvPr/>
        </p:nvSpPr>
        <p:spPr>
          <a:xfrm rot="16200000">
            <a:off x="-1652083" y="3099226"/>
            <a:ext cx="45979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 smtClean="0">
                <a:solidFill>
                  <a:schemeClr val="bg1"/>
                </a:solidFill>
              </a:rPr>
              <a:t>Content Slides</a:t>
            </a:r>
            <a:endParaRPr lang="en-GB" sz="48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04950" y="6324600"/>
            <a:ext cx="192405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u="sng" dirty="0" smtClean="0">
                <a:solidFill>
                  <a:srgbClr val="FFFF00"/>
                </a:solidFill>
                <a:latin typeface="Tw Cen MT" pitchFamily="34" charset="0"/>
              </a:rPr>
              <a:t>Print work booklet</a:t>
            </a:r>
            <a:endParaRPr lang="en-GB" i="1" u="sng" dirty="0">
              <a:solidFill>
                <a:srgbClr val="FFFF00"/>
              </a:solidFill>
              <a:latin typeface="Tw Cen MT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902722" y="6324600"/>
            <a:ext cx="2438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1" u="sng" dirty="0" smtClean="0">
                <a:solidFill>
                  <a:srgbClr val="FFFF00"/>
                </a:solidFill>
                <a:latin typeface="Tw Cen MT" pitchFamily="34" charset="0"/>
              </a:rPr>
              <a:t>Do the end of topic test</a:t>
            </a:r>
            <a:endParaRPr lang="en-GB" i="1" u="sng" dirty="0">
              <a:solidFill>
                <a:srgbClr val="FFFF00"/>
              </a:solidFill>
              <a:latin typeface="Tw Cen MT" pitchFamily="34" charset="0"/>
            </a:endParaRPr>
          </a:p>
        </p:txBody>
      </p:sp>
      <p:pic>
        <p:nvPicPr>
          <p:cNvPr id="1026" name="Picture 2"/>
          <p:cNvPicPr>
            <a:picLocks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10200" y="6277905"/>
            <a:ext cx="540000" cy="504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Win7\AppData\Local\Microsoft\Windows\Temporary Internet Files\Content.IE5\8MYKCR1J\MC900432665[1]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6276975"/>
            <a:ext cx="514350" cy="5143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>
            <a:hlinkClick r:id="rId15" action="ppaction://hlinkfile"/>
          </p:cNvPr>
          <p:cNvPicPr>
            <a:picLocks noChangeArrowheads="1" noCrop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31252" y="6267000"/>
            <a:ext cx="510296" cy="514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3885244" y="6324600"/>
            <a:ext cx="15113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1" u="sng" dirty="0" smtClean="0">
                <a:solidFill>
                  <a:srgbClr val="FFFF00"/>
                </a:solidFill>
                <a:latin typeface="Tw Cen MT" pitchFamily="34" charset="0"/>
              </a:rPr>
              <a:t>Watch Video</a:t>
            </a:r>
            <a:endParaRPr lang="en-GB" i="1" u="sng" dirty="0">
              <a:solidFill>
                <a:srgbClr val="FFFF00"/>
              </a:solidFill>
              <a:latin typeface="Tw Cen MT" pitchFamily="34" charset="0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8419800" y="228600"/>
            <a:ext cx="648000" cy="576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latin typeface="Tw Cen MT" pitchFamily="34" charset="0"/>
              </a:rPr>
              <a:t>2</a:t>
            </a:r>
            <a:endParaRPr lang="en-US" sz="2000" b="1" dirty="0">
              <a:latin typeface="Tw Cen MT" pitchFamily="34" charset="0"/>
            </a:endParaRPr>
          </a:p>
        </p:txBody>
      </p:sp>
      <p:pic>
        <p:nvPicPr>
          <p:cNvPr id="9" name="Exciting Trailer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426983" y="76200"/>
            <a:ext cx="1981200" cy="1981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2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4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0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2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4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5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8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0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7" fill="hold">
                            <p:stCondLst>
                              <p:cond delay="2000"/>
                            </p:stCondLst>
                            <p:childTnLst>
                              <p:par>
                                <p:cTn id="43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9" dur="7743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052" grpId="0" animBg="1"/>
      <p:bldP spid="2053" grpId="0" animBg="1"/>
      <p:bldP spid="2054" grpId="0" animBg="1"/>
      <p:bldP spid="2055" grpId="0" animBg="1"/>
      <p:bldP spid="2056" grpId="0" animBg="1"/>
      <p:bldP spid="2057" grpId="0" animBg="1"/>
      <p:bldP spid="2058" grpId="0" animBg="1"/>
      <p:bldP spid="2065" grpId="0"/>
      <p:bldP spid="2074" grpId="0"/>
      <p:bldP spid="2075" grpId="0"/>
      <p:bldP spid="2078" grpId="0"/>
      <p:bldP spid="2081" grpId="0"/>
      <p:bldP spid="2082" grpId="0"/>
      <p:bldP spid="2083" grpId="0"/>
      <p:bldP spid="8" grpId="0"/>
      <p:bldP spid="15" grpId="0"/>
      <p:bldP spid="32" grpId="0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0"/>
            <a:ext cx="9229725" cy="693420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8199120" y="262200"/>
            <a:ext cx="648000" cy="576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latin typeface="Tw Cen MT" pitchFamily="34" charset="0"/>
              </a:rPr>
              <a:t>17</a:t>
            </a:r>
            <a:endParaRPr lang="en-US" sz="2000" b="1" dirty="0">
              <a:latin typeface="Tw Cen MT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19175" y="1052929"/>
            <a:ext cx="7105650" cy="520142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4800" b="1" u="sng" dirty="0" smtClean="0">
                <a:solidFill>
                  <a:srgbClr val="FFFF00"/>
                </a:solidFill>
                <a:latin typeface="Tw Cen MT" pitchFamily="34" charset="0"/>
              </a:rPr>
              <a:t>Section 2</a:t>
            </a:r>
          </a:p>
          <a:p>
            <a:pPr algn="ctr"/>
            <a:r>
              <a:rPr lang="en-GB" sz="4200" b="1" dirty="0" smtClean="0">
                <a:solidFill>
                  <a:srgbClr val="FFFF00"/>
                </a:solidFill>
                <a:latin typeface="Tw Cen MT" pitchFamily="34" charset="0"/>
              </a:rPr>
              <a:t>What was life like in Anglo-Saxon England? </a:t>
            </a:r>
            <a:endParaRPr lang="en-GB" sz="4200" b="1" dirty="0">
              <a:solidFill>
                <a:srgbClr val="FFFF00"/>
              </a:solidFill>
              <a:latin typeface="Tw Cen MT" pitchFamily="34" charset="0"/>
            </a:endParaRPr>
          </a:p>
          <a:p>
            <a:pPr algn="ctr"/>
            <a:r>
              <a:rPr lang="en-GB" sz="4000" spc="-150" dirty="0" smtClean="0">
                <a:latin typeface="Tw Cen MT" pitchFamily="34" charset="0"/>
              </a:rPr>
              <a:t>In this section you will find out how people lived in Anglo-Saxon England. Where did they live and build their homes, what did they make and what did they believe in?</a:t>
            </a:r>
            <a:endParaRPr lang="en-GB" sz="4000" spc="-150" dirty="0">
              <a:latin typeface="Tw Cen MT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60966" y="1219200"/>
            <a:ext cx="8022069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8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pple Boy BTN" pitchFamily="34" charset="0"/>
              </a:rPr>
              <a:t>What was life</a:t>
            </a:r>
          </a:p>
          <a:p>
            <a:pPr algn="ctr"/>
            <a:r>
              <a:rPr lang="en-GB" sz="8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pple Boy BTN" pitchFamily="34" charset="0"/>
              </a:rPr>
              <a:t>like in Anglo-Saxon</a:t>
            </a:r>
          </a:p>
          <a:p>
            <a:pPr algn="ctr"/>
            <a:r>
              <a:rPr lang="en-GB" sz="8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pple Boy BTN" pitchFamily="34" charset="0"/>
              </a:rPr>
              <a:t>England? </a:t>
            </a:r>
            <a:endParaRPr lang="en-GB" sz="8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5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pple Boy BTN" pitchFamily="34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5867400"/>
            <a:ext cx="762988" cy="771267"/>
          </a:xfrm>
          <a:prstGeom prst="ellipse">
            <a:avLst/>
          </a:prstGeom>
          <a:ln w="5715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5707800" y="6476503"/>
            <a:ext cx="328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i="1" dirty="0" smtClean="0">
                <a:latin typeface="Tw Cen MT" panose="020B0602020104020603" pitchFamily="34" charset="0"/>
              </a:rPr>
              <a:t>The Invaders History Interactive©</a:t>
            </a:r>
            <a:endParaRPr lang="en-GB" b="1" i="1" dirty="0">
              <a:latin typeface="Tw Cen MT" panose="020B0602020104020603" pitchFamily="34" charset="0"/>
            </a:endParaRPr>
          </a:p>
        </p:txBody>
      </p:sp>
      <p:pic>
        <p:nvPicPr>
          <p:cNvPr id="9" name="money047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out="2000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3037" y="206791"/>
            <a:ext cx="1692275" cy="1692275"/>
          </a:xfrm>
          <a:prstGeom prst="rect">
            <a:avLst/>
          </a:prstGeom>
        </p:spPr>
      </p:pic>
      <p:pic>
        <p:nvPicPr>
          <p:cNvPr id="2" name="Section 2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781.8988"/>
                  <p14:fade in="750" out="1500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2764" y="1880819"/>
            <a:ext cx="1772822" cy="1772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987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9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65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  <p:bldP spid="4" grpId="1" animBg="1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57200"/>
            <a:ext cx="7620000" cy="579120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0" t="17390" r="10694" b="1103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2900" y="355600"/>
            <a:ext cx="2095500" cy="193899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prstClr val="white"/>
                </a:solidFill>
                <a:latin typeface="Tw Cen MT" panose="020B0602020104020603" pitchFamily="34" charset="0"/>
                <a:sym typeface="Wingdings"/>
              </a:rPr>
              <a:t> </a:t>
            </a:r>
            <a:r>
              <a:rPr lang="en-GB" sz="2400" dirty="0" smtClean="0">
                <a:solidFill>
                  <a:prstClr val="white"/>
                </a:solidFill>
                <a:latin typeface="Tw Cen MT" panose="020B0602020104020603" pitchFamily="34" charset="0"/>
              </a:rPr>
              <a:t>The </a:t>
            </a:r>
            <a:r>
              <a:rPr lang="en-GB" sz="2400" dirty="0" err="1" smtClean="0">
                <a:solidFill>
                  <a:prstClr val="white"/>
                </a:solidFill>
                <a:latin typeface="Tw Cen MT" panose="020B0602020104020603" pitchFamily="34" charset="0"/>
              </a:rPr>
              <a:t>Picts</a:t>
            </a:r>
            <a:r>
              <a:rPr lang="en-GB" sz="2400" dirty="0" smtClean="0">
                <a:solidFill>
                  <a:prstClr val="white"/>
                </a:solidFill>
                <a:latin typeface="Tw Cen MT" panose="020B0602020104020603" pitchFamily="34" charset="0"/>
              </a:rPr>
              <a:t> and Scots </a:t>
            </a:r>
            <a:r>
              <a:rPr lang="en-GB" sz="2400" dirty="0" smtClean="0">
                <a:solidFill>
                  <a:prstClr val="white"/>
                </a:solidFill>
                <a:latin typeface="Tw Cen MT" panose="020B0602020104020603" pitchFamily="34" charset="0"/>
                <a:hlinkClick r:id="" action="ppaction://noaction"/>
              </a:rPr>
              <a:t>invaded</a:t>
            </a:r>
            <a:r>
              <a:rPr lang="en-GB" sz="2400" dirty="0" smtClean="0">
                <a:solidFill>
                  <a:prstClr val="white"/>
                </a:solidFill>
                <a:latin typeface="Tw Cen MT" panose="020B0602020104020603" pitchFamily="34" charset="0"/>
              </a:rPr>
              <a:t> England after the Romans left.</a:t>
            </a:r>
            <a:endParaRPr lang="en-GB" sz="2400" dirty="0">
              <a:solidFill>
                <a:prstClr val="white"/>
              </a:solidFill>
              <a:latin typeface="Tw Cen MT" panose="020B06020201040206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53000" y="2667000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i="1" dirty="0" smtClean="0">
                <a:solidFill>
                  <a:prstClr val="black"/>
                </a:solidFill>
                <a:latin typeface="Tw Cen MT" panose="020B0602020104020603" pitchFamily="34" charset="0"/>
              </a:rPr>
              <a:t>The </a:t>
            </a:r>
          </a:p>
          <a:p>
            <a:pPr algn="ctr"/>
            <a:r>
              <a:rPr lang="en-GB" sz="2400" b="1" i="1" dirty="0" smtClean="0">
                <a:solidFill>
                  <a:prstClr val="black"/>
                </a:solidFill>
                <a:latin typeface="Tw Cen MT" panose="020B0602020104020603" pitchFamily="34" charset="0"/>
              </a:rPr>
              <a:t>North Sea</a:t>
            </a:r>
            <a:endParaRPr lang="en-GB" sz="2400" b="1" i="1" dirty="0">
              <a:solidFill>
                <a:prstClr val="black"/>
              </a:solidFill>
              <a:latin typeface="Tw Cen MT" panose="020B06020201040206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83300" y="4579203"/>
            <a:ext cx="213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prstClr val="black"/>
                </a:solidFill>
                <a:latin typeface="Tw Cen MT" panose="020B0602020104020603" pitchFamily="34" charset="0"/>
              </a:rPr>
              <a:t>North</a:t>
            </a:r>
          </a:p>
          <a:p>
            <a:pPr algn="ctr"/>
            <a:r>
              <a:rPr lang="en-GB" sz="2400" b="1" dirty="0" smtClean="0">
                <a:solidFill>
                  <a:prstClr val="black"/>
                </a:solidFill>
                <a:latin typeface="Tw Cen MT" panose="020B0602020104020603" pitchFamily="34" charset="0"/>
              </a:rPr>
              <a:t>Germany</a:t>
            </a:r>
            <a:endParaRPr lang="en-GB" sz="2400" b="1" dirty="0">
              <a:solidFill>
                <a:prstClr val="black"/>
              </a:solidFill>
              <a:latin typeface="Tw Cen MT" panose="020B06020201040206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rot="16200000">
            <a:off x="6779567" y="3121968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prstClr val="black"/>
                </a:solidFill>
                <a:latin typeface="Tw Cen MT" panose="020B0602020104020603" pitchFamily="34" charset="0"/>
              </a:rPr>
              <a:t>Denmark</a:t>
            </a:r>
            <a:endParaRPr lang="en-GB" sz="2400" b="1" dirty="0">
              <a:solidFill>
                <a:prstClr val="black"/>
              </a:solidFill>
              <a:latin typeface="Tw Cen MT" panose="020B0602020104020603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45986" y="863431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prstClr val="black"/>
                </a:solidFill>
                <a:latin typeface="Tw Cen MT" panose="020B0602020104020603" pitchFamily="34" charset="0"/>
              </a:rPr>
              <a:t>Norway</a:t>
            </a:r>
            <a:endParaRPr lang="en-GB" sz="2400" b="1" dirty="0">
              <a:solidFill>
                <a:prstClr val="black"/>
              </a:solidFill>
              <a:latin typeface="Tw Cen MT" panose="020B0602020104020603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 rot="16200000">
            <a:off x="7770168" y="1293168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prstClr val="black"/>
                </a:solidFill>
                <a:latin typeface="Tw Cen MT" panose="020B0602020104020603" pitchFamily="34" charset="0"/>
              </a:rPr>
              <a:t>Sweden</a:t>
            </a:r>
            <a:endParaRPr lang="en-GB" sz="2400" b="1" dirty="0">
              <a:solidFill>
                <a:prstClr val="black"/>
              </a:solidFill>
              <a:latin typeface="Tw Cen MT" panose="020B0602020104020603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6379440" y="2895600"/>
            <a:ext cx="1143000" cy="1349928"/>
            <a:chOff x="2743200" y="-1807128"/>
            <a:chExt cx="1143000" cy="1349928"/>
          </a:xfrm>
        </p:grpSpPr>
        <p:pic>
          <p:nvPicPr>
            <p:cNvPr id="1027" name="Picture 3" descr="C:\Users\Win7\AppData\Local\Microsoft\Windows\Temporary Internet Files\Content.IE5\YPY418YK\MC900368474[1].wmf"/>
            <p:cNvPicPr>
              <a:picLocks noChangeAspect="1" noChangeArrowheads="1"/>
            </p:cNvPicPr>
            <p:nvPr/>
          </p:nvPicPr>
          <p:blipFill>
            <a:blip r:embed="rId10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9400" y="-1807128"/>
              <a:ext cx="1004163" cy="10451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2743200" y="-857310"/>
              <a:ext cx="1143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solidFill>
                    <a:srgbClr val="FF0000"/>
                  </a:solidFill>
                  <a:latin typeface="Tw Cen MT" panose="020B0602020104020603" pitchFamily="34" charset="0"/>
                </a:rPr>
                <a:t>Saxons</a:t>
              </a:r>
              <a:endParaRPr lang="en-GB" sz="2000" b="1" dirty="0">
                <a:solidFill>
                  <a:srgbClr val="FF0000"/>
                </a:solidFill>
                <a:latin typeface="Tw Cen MT" panose="020B0602020104020603" pitchFamily="34" charset="0"/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900" y="1344838"/>
            <a:ext cx="1015391" cy="1447800"/>
          </a:xfrm>
          <a:prstGeom prst="rect">
            <a:avLst/>
          </a:prstGeom>
        </p:spPr>
      </p:pic>
      <p:pic>
        <p:nvPicPr>
          <p:cNvPr id="1030" name="Picture 6" descr="http://www.google.co.uk/url?sa=i&amp;source=images&amp;cd=&amp;docid=hw5iDtirCMU0bM&amp;tbnid=etfUKMoNcgIX8M:&amp;ved=0CAUQjBwwADjIAQ&amp;url=http%3A%2F%2Fwww.prayerfoundation.org%2FCelticClipartOther10_small.gif&amp;ei=S8B_UsrnJ9Cz0QW584CYBA&amp;psig=AFQjCNFMsViB-GxeFkobstfRfwmwLSmoxg&amp;ust=138419041173213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69670" y="2438400"/>
            <a:ext cx="1448596" cy="1190626"/>
          </a:xfrm>
          <a:prstGeom prst="rect">
            <a:avLst/>
          </a:prstGeom>
          <a:noFill/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1371600" y="3629026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prstClr val="black"/>
                </a:solidFill>
                <a:latin typeface="Tw Cen MT" panose="020B0602020104020603" pitchFamily="34" charset="0"/>
              </a:rPr>
              <a:t>Scots</a:t>
            </a:r>
            <a:endParaRPr lang="en-GB" sz="2400" b="1" dirty="0">
              <a:solidFill>
                <a:prstClr val="black"/>
              </a:solidFill>
              <a:latin typeface="Tw Cen MT" panose="020B0602020104020603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124200" y="2743200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err="1" smtClean="0">
                <a:solidFill>
                  <a:prstClr val="black"/>
                </a:solidFill>
                <a:latin typeface="Tw Cen MT" panose="020B0602020104020603" pitchFamily="34" charset="0"/>
              </a:rPr>
              <a:t>Picts</a:t>
            </a:r>
            <a:endParaRPr lang="en-GB" sz="2400" b="1" dirty="0">
              <a:solidFill>
                <a:prstClr val="black"/>
              </a:solidFill>
              <a:latin typeface="Tw Cen MT" panose="020B0602020104020603" pitchFamily="34" charset="0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1765300" y="4178300"/>
            <a:ext cx="927100" cy="1143000"/>
          </a:xfrm>
          <a:custGeom>
            <a:avLst/>
            <a:gdLst>
              <a:gd name="connsiteX0" fmla="*/ 0 w 927100"/>
              <a:gd name="connsiteY0" fmla="*/ 0 h 1143000"/>
              <a:gd name="connsiteX1" fmla="*/ 12700 w 927100"/>
              <a:gd name="connsiteY1" fmla="*/ 165100 h 1143000"/>
              <a:gd name="connsiteX2" fmla="*/ 25400 w 927100"/>
              <a:gd name="connsiteY2" fmla="*/ 203200 h 1143000"/>
              <a:gd name="connsiteX3" fmla="*/ 38100 w 927100"/>
              <a:gd name="connsiteY3" fmla="*/ 254000 h 1143000"/>
              <a:gd name="connsiteX4" fmla="*/ 50800 w 927100"/>
              <a:gd name="connsiteY4" fmla="*/ 292100 h 1143000"/>
              <a:gd name="connsiteX5" fmla="*/ 88900 w 927100"/>
              <a:gd name="connsiteY5" fmla="*/ 419100 h 1143000"/>
              <a:gd name="connsiteX6" fmla="*/ 114300 w 927100"/>
              <a:gd name="connsiteY6" fmla="*/ 469900 h 1143000"/>
              <a:gd name="connsiteX7" fmla="*/ 190500 w 927100"/>
              <a:gd name="connsiteY7" fmla="*/ 571500 h 1143000"/>
              <a:gd name="connsiteX8" fmla="*/ 215900 w 927100"/>
              <a:gd name="connsiteY8" fmla="*/ 622300 h 1143000"/>
              <a:gd name="connsiteX9" fmla="*/ 304800 w 927100"/>
              <a:gd name="connsiteY9" fmla="*/ 685800 h 1143000"/>
              <a:gd name="connsiteX10" fmla="*/ 431800 w 927100"/>
              <a:gd name="connsiteY10" fmla="*/ 787400 h 1143000"/>
              <a:gd name="connsiteX11" fmla="*/ 482600 w 927100"/>
              <a:gd name="connsiteY11" fmla="*/ 838200 h 1143000"/>
              <a:gd name="connsiteX12" fmla="*/ 546100 w 927100"/>
              <a:gd name="connsiteY12" fmla="*/ 889000 h 1143000"/>
              <a:gd name="connsiteX13" fmla="*/ 571500 w 927100"/>
              <a:gd name="connsiteY13" fmla="*/ 927100 h 1143000"/>
              <a:gd name="connsiteX14" fmla="*/ 622300 w 927100"/>
              <a:gd name="connsiteY14" fmla="*/ 952500 h 1143000"/>
              <a:gd name="connsiteX15" fmla="*/ 698500 w 927100"/>
              <a:gd name="connsiteY15" fmla="*/ 1003300 h 1143000"/>
              <a:gd name="connsiteX16" fmla="*/ 736600 w 927100"/>
              <a:gd name="connsiteY16" fmla="*/ 1028700 h 1143000"/>
              <a:gd name="connsiteX17" fmla="*/ 774700 w 927100"/>
              <a:gd name="connsiteY17" fmla="*/ 1054100 h 1143000"/>
              <a:gd name="connsiteX18" fmla="*/ 863600 w 927100"/>
              <a:gd name="connsiteY18" fmla="*/ 1117600 h 1143000"/>
              <a:gd name="connsiteX19" fmla="*/ 927100 w 927100"/>
              <a:gd name="connsiteY19" fmla="*/ 11430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27100" h="1143000">
                <a:moveTo>
                  <a:pt x="0" y="0"/>
                </a:moveTo>
                <a:cubicBezTo>
                  <a:pt x="4233" y="55033"/>
                  <a:pt x="5854" y="110330"/>
                  <a:pt x="12700" y="165100"/>
                </a:cubicBezTo>
                <a:cubicBezTo>
                  <a:pt x="14360" y="178384"/>
                  <a:pt x="21722" y="190328"/>
                  <a:pt x="25400" y="203200"/>
                </a:cubicBezTo>
                <a:cubicBezTo>
                  <a:pt x="30195" y="219983"/>
                  <a:pt x="33305" y="237217"/>
                  <a:pt x="38100" y="254000"/>
                </a:cubicBezTo>
                <a:cubicBezTo>
                  <a:pt x="41778" y="266872"/>
                  <a:pt x="47122" y="279228"/>
                  <a:pt x="50800" y="292100"/>
                </a:cubicBezTo>
                <a:cubicBezTo>
                  <a:pt x="62953" y="334637"/>
                  <a:pt x="68780" y="378859"/>
                  <a:pt x="88900" y="419100"/>
                </a:cubicBezTo>
                <a:cubicBezTo>
                  <a:pt x="97367" y="436033"/>
                  <a:pt x="103798" y="454148"/>
                  <a:pt x="114300" y="469900"/>
                </a:cubicBezTo>
                <a:cubicBezTo>
                  <a:pt x="137782" y="505123"/>
                  <a:pt x="171568" y="533636"/>
                  <a:pt x="190500" y="571500"/>
                </a:cubicBezTo>
                <a:cubicBezTo>
                  <a:pt x="198967" y="588433"/>
                  <a:pt x="203579" y="607926"/>
                  <a:pt x="215900" y="622300"/>
                </a:cubicBezTo>
                <a:cubicBezTo>
                  <a:pt x="248057" y="659817"/>
                  <a:pt x="271337" y="655683"/>
                  <a:pt x="304800" y="685800"/>
                </a:cubicBezTo>
                <a:cubicBezTo>
                  <a:pt x="420525" y="789952"/>
                  <a:pt x="348398" y="759599"/>
                  <a:pt x="431800" y="787400"/>
                </a:cubicBezTo>
                <a:cubicBezTo>
                  <a:pt x="459509" y="870527"/>
                  <a:pt x="421024" y="788939"/>
                  <a:pt x="482600" y="838200"/>
                </a:cubicBezTo>
                <a:cubicBezTo>
                  <a:pt x="564664" y="903852"/>
                  <a:pt x="450335" y="857078"/>
                  <a:pt x="546100" y="889000"/>
                </a:cubicBezTo>
                <a:cubicBezTo>
                  <a:pt x="554567" y="901700"/>
                  <a:pt x="559774" y="917329"/>
                  <a:pt x="571500" y="927100"/>
                </a:cubicBezTo>
                <a:cubicBezTo>
                  <a:pt x="586044" y="939220"/>
                  <a:pt x="606066" y="942760"/>
                  <a:pt x="622300" y="952500"/>
                </a:cubicBezTo>
                <a:cubicBezTo>
                  <a:pt x="648477" y="968206"/>
                  <a:pt x="673100" y="986367"/>
                  <a:pt x="698500" y="1003300"/>
                </a:cubicBezTo>
                <a:lnTo>
                  <a:pt x="736600" y="1028700"/>
                </a:lnTo>
                <a:cubicBezTo>
                  <a:pt x="749300" y="1037167"/>
                  <a:pt x="762489" y="1044942"/>
                  <a:pt x="774700" y="1054100"/>
                </a:cubicBezTo>
                <a:cubicBezTo>
                  <a:pt x="780482" y="1058437"/>
                  <a:pt x="849156" y="1111410"/>
                  <a:pt x="863600" y="1117600"/>
                </a:cubicBezTo>
                <a:cubicBezTo>
                  <a:pt x="937898" y="1149442"/>
                  <a:pt x="895990" y="1111890"/>
                  <a:pt x="927100" y="1143000"/>
                </a:cubicBezTo>
              </a:path>
            </a:pathLst>
          </a:custGeom>
          <a:noFill/>
          <a:ln w="57150">
            <a:solidFill>
              <a:schemeClr val="tx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3708400" y="3238500"/>
            <a:ext cx="330200" cy="1003300"/>
          </a:xfrm>
          <a:custGeom>
            <a:avLst/>
            <a:gdLst>
              <a:gd name="connsiteX0" fmla="*/ 0 w 330200"/>
              <a:gd name="connsiteY0" fmla="*/ 0 h 1333500"/>
              <a:gd name="connsiteX1" fmla="*/ 25400 w 330200"/>
              <a:gd name="connsiteY1" fmla="*/ 63500 h 1333500"/>
              <a:gd name="connsiteX2" fmla="*/ 38100 w 330200"/>
              <a:gd name="connsiteY2" fmla="*/ 101600 h 1333500"/>
              <a:gd name="connsiteX3" fmla="*/ 63500 w 330200"/>
              <a:gd name="connsiteY3" fmla="*/ 152400 h 1333500"/>
              <a:gd name="connsiteX4" fmla="*/ 88900 w 330200"/>
              <a:gd name="connsiteY4" fmla="*/ 190500 h 1333500"/>
              <a:gd name="connsiteX5" fmla="*/ 114300 w 330200"/>
              <a:gd name="connsiteY5" fmla="*/ 266700 h 1333500"/>
              <a:gd name="connsiteX6" fmla="*/ 165100 w 330200"/>
              <a:gd name="connsiteY6" fmla="*/ 355600 h 1333500"/>
              <a:gd name="connsiteX7" fmla="*/ 203200 w 330200"/>
              <a:gd name="connsiteY7" fmla="*/ 469900 h 1333500"/>
              <a:gd name="connsiteX8" fmla="*/ 215900 w 330200"/>
              <a:gd name="connsiteY8" fmla="*/ 508000 h 1333500"/>
              <a:gd name="connsiteX9" fmla="*/ 241300 w 330200"/>
              <a:gd name="connsiteY9" fmla="*/ 546100 h 1333500"/>
              <a:gd name="connsiteX10" fmla="*/ 266700 w 330200"/>
              <a:gd name="connsiteY10" fmla="*/ 647700 h 1333500"/>
              <a:gd name="connsiteX11" fmla="*/ 304800 w 330200"/>
              <a:gd name="connsiteY11" fmla="*/ 787400 h 1333500"/>
              <a:gd name="connsiteX12" fmla="*/ 330200 w 330200"/>
              <a:gd name="connsiteY12" fmla="*/ 901700 h 1333500"/>
              <a:gd name="connsiteX13" fmla="*/ 317500 w 330200"/>
              <a:gd name="connsiteY13" fmla="*/ 1333500 h 133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0200" h="1333500">
                <a:moveTo>
                  <a:pt x="0" y="0"/>
                </a:moveTo>
                <a:cubicBezTo>
                  <a:pt x="8467" y="21167"/>
                  <a:pt x="17395" y="42154"/>
                  <a:pt x="25400" y="63500"/>
                </a:cubicBezTo>
                <a:cubicBezTo>
                  <a:pt x="30100" y="76035"/>
                  <a:pt x="32827" y="89295"/>
                  <a:pt x="38100" y="101600"/>
                </a:cubicBezTo>
                <a:cubicBezTo>
                  <a:pt x="45558" y="119001"/>
                  <a:pt x="54107" y="135962"/>
                  <a:pt x="63500" y="152400"/>
                </a:cubicBezTo>
                <a:cubicBezTo>
                  <a:pt x="71073" y="165652"/>
                  <a:pt x="82701" y="176552"/>
                  <a:pt x="88900" y="190500"/>
                </a:cubicBezTo>
                <a:cubicBezTo>
                  <a:pt x="99774" y="214966"/>
                  <a:pt x="99448" y="244423"/>
                  <a:pt x="114300" y="266700"/>
                </a:cubicBezTo>
                <a:cubicBezTo>
                  <a:pt x="137211" y="301066"/>
                  <a:pt x="148987" y="315317"/>
                  <a:pt x="165100" y="355600"/>
                </a:cubicBezTo>
                <a:lnTo>
                  <a:pt x="203200" y="469900"/>
                </a:lnTo>
                <a:cubicBezTo>
                  <a:pt x="207433" y="482600"/>
                  <a:pt x="208474" y="496861"/>
                  <a:pt x="215900" y="508000"/>
                </a:cubicBezTo>
                <a:cubicBezTo>
                  <a:pt x="224367" y="520700"/>
                  <a:pt x="234474" y="532448"/>
                  <a:pt x="241300" y="546100"/>
                </a:cubicBezTo>
                <a:cubicBezTo>
                  <a:pt x="255815" y="575130"/>
                  <a:pt x="259454" y="618717"/>
                  <a:pt x="266700" y="647700"/>
                </a:cubicBezTo>
                <a:cubicBezTo>
                  <a:pt x="291323" y="746193"/>
                  <a:pt x="273848" y="601687"/>
                  <a:pt x="304800" y="787400"/>
                </a:cubicBezTo>
                <a:cubicBezTo>
                  <a:pt x="319701" y="876805"/>
                  <a:pt x="309357" y="839171"/>
                  <a:pt x="330200" y="901700"/>
                </a:cubicBezTo>
                <a:cubicBezTo>
                  <a:pt x="316403" y="1274213"/>
                  <a:pt x="317500" y="1130222"/>
                  <a:pt x="317500" y="1333500"/>
                </a:cubicBezTo>
              </a:path>
            </a:pathLst>
          </a:custGeom>
          <a:noFill/>
          <a:ln w="5715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05200" y="4191000"/>
            <a:ext cx="106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prstClr val="black"/>
                </a:solidFill>
                <a:latin typeface="Tw Cen MT" panose="020B0602020104020603" pitchFamily="34" charset="0"/>
              </a:rPr>
              <a:t>Celts</a:t>
            </a:r>
          </a:p>
          <a:p>
            <a:pPr algn="ctr"/>
            <a:r>
              <a:rPr lang="en-GB" sz="2000" b="1" dirty="0" smtClean="0">
                <a:solidFill>
                  <a:prstClr val="black"/>
                </a:solidFill>
                <a:latin typeface="Tw Cen MT" panose="020B0602020104020603" pitchFamily="34" charset="0"/>
              </a:rPr>
              <a:t>England</a:t>
            </a:r>
            <a:endParaRPr lang="en-GB" sz="2000" b="1" dirty="0">
              <a:solidFill>
                <a:prstClr val="black"/>
              </a:solidFill>
              <a:latin typeface="Tw Cen MT" panose="020B0602020104020603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23850" y="355600"/>
            <a:ext cx="2095500" cy="193899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prstClr val="white"/>
                </a:solidFill>
                <a:latin typeface="Tw Cen MT" panose="020B0602020104020603" pitchFamily="34" charset="0"/>
                <a:sym typeface="Wingdings"/>
              </a:rPr>
              <a:t> </a:t>
            </a:r>
            <a:r>
              <a:rPr lang="en-GB" sz="2400" dirty="0" smtClean="0">
                <a:solidFill>
                  <a:prstClr val="white"/>
                </a:solidFill>
                <a:latin typeface="Tw Cen MT" panose="020B0602020104020603" pitchFamily="34" charset="0"/>
              </a:rPr>
              <a:t>The leader of the Celts asked the Saxons for help.</a:t>
            </a:r>
            <a:endParaRPr lang="en-GB" sz="2400" dirty="0">
              <a:solidFill>
                <a:prstClr val="white"/>
              </a:solidFill>
              <a:latin typeface="Tw Cen MT" panose="020B0602020104020603" pitchFamily="34" charset="0"/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4279900" y="4495800"/>
            <a:ext cx="3873500" cy="762000"/>
          </a:xfrm>
          <a:custGeom>
            <a:avLst/>
            <a:gdLst>
              <a:gd name="connsiteX0" fmla="*/ 3873500 w 3873500"/>
              <a:gd name="connsiteY0" fmla="*/ 0 h 762000"/>
              <a:gd name="connsiteX1" fmla="*/ 3505200 w 3873500"/>
              <a:gd name="connsiteY1" fmla="*/ 12700 h 762000"/>
              <a:gd name="connsiteX2" fmla="*/ 2578100 w 3873500"/>
              <a:gd name="connsiteY2" fmla="*/ 38100 h 762000"/>
              <a:gd name="connsiteX3" fmla="*/ 2349500 w 3873500"/>
              <a:gd name="connsiteY3" fmla="*/ 114300 h 762000"/>
              <a:gd name="connsiteX4" fmla="*/ 2273300 w 3873500"/>
              <a:gd name="connsiteY4" fmla="*/ 139700 h 762000"/>
              <a:gd name="connsiteX5" fmla="*/ 2235200 w 3873500"/>
              <a:gd name="connsiteY5" fmla="*/ 152400 h 762000"/>
              <a:gd name="connsiteX6" fmla="*/ 2159000 w 3873500"/>
              <a:gd name="connsiteY6" fmla="*/ 190500 h 762000"/>
              <a:gd name="connsiteX7" fmla="*/ 2120900 w 3873500"/>
              <a:gd name="connsiteY7" fmla="*/ 215900 h 762000"/>
              <a:gd name="connsiteX8" fmla="*/ 2032000 w 3873500"/>
              <a:gd name="connsiteY8" fmla="*/ 241300 h 762000"/>
              <a:gd name="connsiteX9" fmla="*/ 1955800 w 3873500"/>
              <a:gd name="connsiteY9" fmla="*/ 266700 h 762000"/>
              <a:gd name="connsiteX10" fmla="*/ 1879600 w 3873500"/>
              <a:gd name="connsiteY10" fmla="*/ 317500 h 762000"/>
              <a:gd name="connsiteX11" fmla="*/ 1841500 w 3873500"/>
              <a:gd name="connsiteY11" fmla="*/ 330200 h 762000"/>
              <a:gd name="connsiteX12" fmla="*/ 1765300 w 3873500"/>
              <a:gd name="connsiteY12" fmla="*/ 381000 h 762000"/>
              <a:gd name="connsiteX13" fmla="*/ 1714500 w 3873500"/>
              <a:gd name="connsiteY13" fmla="*/ 393700 h 762000"/>
              <a:gd name="connsiteX14" fmla="*/ 1638300 w 3873500"/>
              <a:gd name="connsiteY14" fmla="*/ 419100 h 762000"/>
              <a:gd name="connsiteX15" fmla="*/ 1473200 w 3873500"/>
              <a:gd name="connsiteY15" fmla="*/ 457200 h 762000"/>
              <a:gd name="connsiteX16" fmla="*/ 1384300 w 3873500"/>
              <a:gd name="connsiteY16" fmla="*/ 482600 h 762000"/>
              <a:gd name="connsiteX17" fmla="*/ 1295400 w 3873500"/>
              <a:gd name="connsiteY17" fmla="*/ 495300 h 762000"/>
              <a:gd name="connsiteX18" fmla="*/ 1155700 w 3873500"/>
              <a:gd name="connsiteY18" fmla="*/ 508000 h 762000"/>
              <a:gd name="connsiteX19" fmla="*/ 1054100 w 3873500"/>
              <a:gd name="connsiteY19" fmla="*/ 520700 h 762000"/>
              <a:gd name="connsiteX20" fmla="*/ 850900 w 3873500"/>
              <a:gd name="connsiteY20" fmla="*/ 546100 h 762000"/>
              <a:gd name="connsiteX21" fmla="*/ 723900 w 3873500"/>
              <a:gd name="connsiteY21" fmla="*/ 571500 h 762000"/>
              <a:gd name="connsiteX22" fmla="*/ 660400 w 3873500"/>
              <a:gd name="connsiteY22" fmla="*/ 584200 h 762000"/>
              <a:gd name="connsiteX23" fmla="*/ 546100 w 3873500"/>
              <a:gd name="connsiteY23" fmla="*/ 622300 h 762000"/>
              <a:gd name="connsiteX24" fmla="*/ 508000 w 3873500"/>
              <a:gd name="connsiteY24" fmla="*/ 635000 h 762000"/>
              <a:gd name="connsiteX25" fmla="*/ 457200 w 3873500"/>
              <a:gd name="connsiteY25" fmla="*/ 647700 h 762000"/>
              <a:gd name="connsiteX26" fmla="*/ 381000 w 3873500"/>
              <a:gd name="connsiteY26" fmla="*/ 685800 h 762000"/>
              <a:gd name="connsiteX27" fmla="*/ 266700 w 3873500"/>
              <a:gd name="connsiteY27" fmla="*/ 736600 h 762000"/>
              <a:gd name="connsiteX28" fmla="*/ 228600 w 3873500"/>
              <a:gd name="connsiteY28" fmla="*/ 749300 h 762000"/>
              <a:gd name="connsiteX29" fmla="*/ 190500 w 3873500"/>
              <a:gd name="connsiteY29" fmla="*/ 762000 h 762000"/>
              <a:gd name="connsiteX30" fmla="*/ 0 w 3873500"/>
              <a:gd name="connsiteY30" fmla="*/ 76200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73500" h="762000">
                <a:moveTo>
                  <a:pt x="3873500" y="0"/>
                </a:moveTo>
                <a:lnTo>
                  <a:pt x="3505200" y="12700"/>
                </a:lnTo>
                <a:cubicBezTo>
                  <a:pt x="2600888" y="33022"/>
                  <a:pt x="3015417" y="4460"/>
                  <a:pt x="2578100" y="38100"/>
                </a:cubicBezTo>
                <a:lnTo>
                  <a:pt x="2349500" y="114300"/>
                </a:lnTo>
                <a:lnTo>
                  <a:pt x="2273300" y="139700"/>
                </a:lnTo>
                <a:cubicBezTo>
                  <a:pt x="2260600" y="143933"/>
                  <a:pt x="2246339" y="144974"/>
                  <a:pt x="2235200" y="152400"/>
                </a:cubicBezTo>
                <a:cubicBezTo>
                  <a:pt x="2126011" y="225193"/>
                  <a:pt x="2264160" y="137920"/>
                  <a:pt x="2159000" y="190500"/>
                </a:cubicBezTo>
                <a:cubicBezTo>
                  <a:pt x="2145348" y="197326"/>
                  <a:pt x="2134552" y="209074"/>
                  <a:pt x="2120900" y="215900"/>
                </a:cubicBezTo>
                <a:cubicBezTo>
                  <a:pt x="2099560" y="226570"/>
                  <a:pt x="2052345" y="235196"/>
                  <a:pt x="2032000" y="241300"/>
                </a:cubicBezTo>
                <a:cubicBezTo>
                  <a:pt x="2006355" y="248993"/>
                  <a:pt x="1978077" y="251848"/>
                  <a:pt x="1955800" y="266700"/>
                </a:cubicBezTo>
                <a:cubicBezTo>
                  <a:pt x="1930400" y="283633"/>
                  <a:pt x="1908560" y="307847"/>
                  <a:pt x="1879600" y="317500"/>
                </a:cubicBezTo>
                <a:cubicBezTo>
                  <a:pt x="1866900" y="321733"/>
                  <a:pt x="1853202" y="323699"/>
                  <a:pt x="1841500" y="330200"/>
                </a:cubicBezTo>
                <a:cubicBezTo>
                  <a:pt x="1814815" y="345025"/>
                  <a:pt x="1794916" y="373596"/>
                  <a:pt x="1765300" y="381000"/>
                </a:cubicBezTo>
                <a:cubicBezTo>
                  <a:pt x="1748367" y="385233"/>
                  <a:pt x="1731218" y="388684"/>
                  <a:pt x="1714500" y="393700"/>
                </a:cubicBezTo>
                <a:cubicBezTo>
                  <a:pt x="1688855" y="401393"/>
                  <a:pt x="1664554" y="413849"/>
                  <a:pt x="1638300" y="419100"/>
                </a:cubicBezTo>
                <a:cubicBezTo>
                  <a:pt x="1587927" y="429175"/>
                  <a:pt x="1519153" y="441882"/>
                  <a:pt x="1473200" y="457200"/>
                </a:cubicBezTo>
                <a:cubicBezTo>
                  <a:pt x="1440556" y="468081"/>
                  <a:pt x="1419383" y="476221"/>
                  <a:pt x="1384300" y="482600"/>
                </a:cubicBezTo>
                <a:cubicBezTo>
                  <a:pt x="1354849" y="487955"/>
                  <a:pt x="1325151" y="491994"/>
                  <a:pt x="1295400" y="495300"/>
                </a:cubicBezTo>
                <a:cubicBezTo>
                  <a:pt x="1248927" y="500464"/>
                  <a:pt x="1202202" y="503105"/>
                  <a:pt x="1155700" y="508000"/>
                </a:cubicBezTo>
                <a:cubicBezTo>
                  <a:pt x="1121757" y="511573"/>
                  <a:pt x="1087996" y="516712"/>
                  <a:pt x="1054100" y="520700"/>
                </a:cubicBezTo>
                <a:cubicBezTo>
                  <a:pt x="986870" y="528609"/>
                  <a:pt x="917762" y="534301"/>
                  <a:pt x="850900" y="546100"/>
                </a:cubicBezTo>
                <a:cubicBezTo>
                  <a:pt x="808385" y="553603"/>
                  <a:pt x="766233" y="563033"/>
                  <a:pt x="723900" y="571500"/>
                </a:cubicBezTo>
                <a:cubicBezTo>
                  <a:pt x="702733" y="575733"/>
                  <a:pt x="680878" y="577374"/>
                  <a:pt x="660400" y="584200"/>
                </a:cubicBezTo>
                <a:lnTo>
                  <a:pt x="546100" y="622300"/>
                </a:lnTo>
                <a:cubicBezTo>
                  <a:pt x="533400" y="626533"/>
                  <a:pt x="520987" y="631753"/>
                  <a:pt x="508000" y="635000"/>
                </a:cubicBezTo>
                <a:lnTo>
                  <a:pt x="457200" y="647700"/>
                </a:lnTo>
                <a:cubicBezTo>
                  <a:pt x="348011" y="720493"/>
                  <a:pt x="486160" y="633220"/>
                  <a:pt x="381000" y="685800"/>
                </a:cubicBezTo>
                <a:cubicBezTo>
                  <a:pt x="260245" y="746177"/>
                  <a:pt x="463289" y="671070"/>
                  <a:pt x="266700" y="736600"/>
                </a:cubicBezTo>
                <a:lnTo>
                  <a:pt x="228600" y="749300"/>
                </a:lnTo>
                <a:cubicBezTo>
                  <a:pt x="215900" y="753533"/>
                  <a:pt x="203887" y="762000"/>
                  <a:pt x="190500" y="762000"/>
                </a:cubicBezTo>
                <a:lnTo>
                  <a:pt x="0" y="762000"/>
                </a:lnTo>
              </a:path>
            </a:pathLst>
          </a:custGeom>
          <a:noFill/>
          <a:ln w="57150">
            <a:solidFill>
              <a:schemeClr val="accent5">
                <a:lumMod val="40000"/>
                <a:lumOff val="60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853066" y="3950397"/>
            <a:ext cx="986134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reeform 2"/>
          <p:cNvSpPr/>
          <p:nvPr/>
        </p:nvSpPr>
        <p:spPr>
          <a:xfrm>
            <a:off x="3594100" y="3378200"/>
            <a:ext cx="4013200" cy="2654300"/>
          </a:xfrm>
          <a:custGeom>
            <a:avLst/>
            <a:gdLst>
              <a:gd name="connsiteX0" fmla="*/ 4013200 w 4013200"/>
              <a:gd name="connsiteY0" fmla="*/ 0 h 2654300"/>
              <a:gd name="connsiteX1" fmla="*/ 3937000 w 4013200"/>
              <a:gd name="connsiteY1" fmla="*/ 12700 h 2654300"/>
              <a:gd name="connsiteX2" fmla="*/ 3886200 w 4013200"/>
              <a:gd name="connsiteY2" fmla="*/ 38100 h 2654300"/>
              <a:gd name="connsiteX3" fmla="*/ 3797300 w 4013200"/>
              <a:gd name="connsiteY3" fmla="*/ 50800 h 2654300"/>
              <a:gd name="connsiteX4" fmla="*/ 3721100 w 4013200"/>
              <a:gd name="connsiteY4" fmla="*/ 76200 h 2654300"/>
              <a:gd name="connsiteX5" fmla="*/ 3683000 w 4013200"/>
              <a:gd name="connsiteY5" fmla="*/ 88900 h 2654300"/>
              <a:gd name="connsiteX6" fmla="*/ 3619500 w 4013200"/>
              <a:gd name="connsiteY6" fmla="*/ 114300 h 2654300"/>
              <a:gd name="connsiteX7" fmla="*/ 3517900 w 4013200"/>
              <a:gd name="connsiteY7" fmla="*/ 139700 h 2654300"/>
              <a:gd name="connsiteX8" fmla="*/ 3479800 w 4013200"/>
              <a:gd name="connsiteY8" fmla="*/ 165100 h 2654300"/>
              <a:gd name="connsiteX9" fmla="*/ 3441700 w 4013200"/>
              <a:gd name="connsiteY9" fmla="*/ 177800 h 2654300"/>
              <a:gd name="connsiteX10" fmla="*/ 3365500 w 4013200"/>
              <a:gd name="connsiteY10" fmla="*/ 228600 h 2654300"/>
              <a:gd name="connsiteX11" fmla="*/ 3251200 w 4013200"/>
              <a:gd name="connsiteY11" fmla="*/ 279400 h 2654300"/>
              <a:gd name="connsiteX12" fmla="*/ 3213100 w 4013200"/>
              <a:gd name="connsiteY12" fmla="*/ 292100 h 2654300"/>
              <a:gd name="connsiteX13" fmla="*/ 3175000 w 4013200"/>
              <a:gd name="connsiteY13" fmla="*/ 317500 h 2654300"/>
              <a:gd name="connsiteX14" fmla="*/ 3086100 w 4013200"/>
              <a:gd name="connsiteY14" fmla="*/ 368300 h 2654300"/>
              <a:gd name="connsiteX15" fmla="*/ 3035300 w 4013200"/>
              <a:gd name="connsiteY15" fmla="*/ 406400 h 2654300"/>
              <a:gd name="connsiteX16" fmla="*/ 2984500 w 4013200"/>
              <a:gd name="connsiteY16" fmla="*/ 431800 h 2654300"/>
              <a:gd name="connsiteX17" fmla="*/ 2946400 w 4013200"/>
              <a:gd name="connsiteY17" fmla="*/ 469900 h 2654300"/>
              <a:gd name="connsiteX18" fmla="*/ 2870200 w 4013200"/>
              <a:gd name="connsiteY18" fmla="*/ 495300 h 2654300"/>
              <a:gd name="connsiteX19" fmla="*/ 2755900 w 4013200"/>
              <a:gd name="connsiteY19" fmla="*/ 584200 h 2654300"/>
              <a:gd name="connsiteX20" fmla="*/ 2717800 w 4013200"/>
              <a:gd name="connsiteY20" fmla="*/ 609600 h 2654300"/>
              <a:gd name="connsiteX21" fmla="*/ 2679700 w 4013200"/>
              <a:gd name="connsiteY21" fmla="*/ 635000 h 2654300"/>
              <a:gd name="connsiteX22" fmla="*/ 2628900 w 4013200"/>
              <a:gd name="connsiteY22" fmla="*/ 685800 h 2654300"/>
              <a:gd name="connsiteX23" fmla="*/ 2590800 w 4013200"/>
              <a:gd name="connsiteY23" fmla="*/ 711200 h 2654300"/>
              <a:gd name="connsiteX24" fmla="*/ 2514600 w 4013200"/>
              <a:gd name="connsiteY24" fmla="*/ 787400 h 2654300"/>
              <a:gd name="connsiteX25" fmla="*/ 2463800 w 4013200"/>
              <a:gd name="connsiteY25" fmla="*/ 863600 h 2654300"/>
              <a:gd name="connsiteX26" fmla="*/ 2413000 w 4013200"/>
              <a:gd name="connsiteY26" fmla="*/ 927100 h 2654300"/>
              <a:gd name="connsiteX27" fmla="*/ 2336800 w 4013200"/>
              <a:gd name="connsiteY27" fmla="*/ 1041400 h 2654300"/>
              <a:gd name="connsiteX28" fmla="*/ 2311400 w 4013200"/>
              <a:gd name="connsiteY28" fmla="*/ 1079500 h 2654300"/>
              <a:gd name="connsiteX29" fmla="*/ 2286000 w 4013200"/>
              <a:gd name="connsiteY29" fmla="*/ 1117600 h 2654300"/>
              <a:gd name="connsiteX30" fmla="*/ 2235200 w 4013200"/>
              <a:gd name="connsiteY30" fmla="*/ 1206500 h 2654300"/>
              <a:gd name="connsiteX31" fmla="*/ 2197100 w 4013200"/>
              <a:gd name="connsiteY31" fmla="*/ 1231900 h 2654300"/>
              <a:gd name="connsiteX32" fmla="*/ 2120900 w 4013200"/>
              <a:gd name="connsiteY32" fmla="*/ 1308100 h 2654300"/>
              <a:gd name="connsiteX33" fmla="*/ 2082800 w 4013200"/>
              <a:gd name="connsiteY33" fmla="*/ 1346200 h 2654300"/>
              <a:gd name="connsiteX34" fmla="*/ 2032000 w 4013200"/>
              <a:gd name="connsiteY34" fmla="*/ 1384300 h 2654300"/>
              <a:gd name="connsiteX35" fmla="*/ 1968500 w 4013200"/>
              <a:gd name="connsiteY35" fmla="*/ 1447800 h 2654300"/>
              <a:gd name="connsiteX36" fmla="*/ 1905000 w 4013200"/>
              <a:gd name="connsiteY36" fmla="*/ 1524000 h 2654300"/>
              <a:gd name="connsiteX37" fmla="*/ 1866900 w 4013200"/>
              <a:gd name="connsiteY37" fmla="*/ 1574800 h 2654300"/>
              <a:gd name="connsiteX38" fmla="*/ 1790700 w 4013200"/>
              <a:gd name="connsiteY38" fmla="*/ 1651000 h 2654300"/>
              <a:gd name="connsiteX39" fmla="*/ 1752600 w 4013200"/>
              <a:gd name="connsiteY39" fmla="*/ 1689100 h 2654300"/>
              <a:gd name="connsiteX40" fmla="*/ 1739900 w 4013200"/>
              <a:gd name="connsiteY40" fmla="*/ 1727200 h 2654300"/>
              <a:gd name="connsiteX41" fmla="*/ 1701800 w 4013200"/>
              <a:gd name="connsiteY41" fmla="*/ 1752600 h 2654300"/>
              <a:gd name="connsiteX42" fmla="*/ 1663700 w 4013200"/>
              <a:gd name="connsiteY42" fmla="*/ 1790700 h 2654300"/>
              <a:gd name="connsiteX43" fmla="*/ 1612900 w 4013200"/>
              <a:gd name="connsiteY43" fmla="*/ 1866900 h 2654300"/>
              <a:gd name="connsiteX44" fmla="*/ 1562100 w 4013200"/>
              <a:gd name="connsiteY44" fmla="*/ 1943100 h 2654300"/>
              <a:gd name="connsiteX45" fmla="*/ 1485900 w 4013200"/>
              <a:gd name="connsiteY45" fmla="*/ 2006600 h 2654300"/>
              <a:gd name="connsiteX46" fmla="*/ 1460500 w 4013200"/>
              <a:gd name="connsiteY46" fmla="*/ 2044700 h 2654300"/>
              <a:gd name="connsiteX47" fmla="*/ 1422400 w 4013200"/>
              <a:gd name="connsiteY47" fmla="*/ 2082800 h 2654300"/>
              <a:gd name="connsiteX48" fmla="*/ 1397000 w 4013200"/>
              <a:gd name="connsiteY48" fmla="*/ 2120900 h 2654300"/>
              <a:gd name="connsiteX49" fmla="*/ 1358900 w 4013200"/>
              <a:gd name="connsiteY49" fmla="*/ 2171700 h 2654300"/>
              <a:gd name="connsiteX50" fmla="*/ 1320800 w 4013200"/>
              <a:gd name="connsiteY50" fmla="*/ 2209800 h 2654300"/>
              <a:gd name="connsiteX51" fmla="*/ 1231900 w 4013200"/>
              <a:gd name="connsiteY51" fmla="*/ 2324100 h 2654300"/>
              <a:gd name="connsiteX52" fmla="*/ 1168400 w 4013200"/>
              <a:gd name="connsiteY52" fmla="*/ 2413000 h 2654300"/>
              <a:gd name="connsiteX53" fmla="*/ 1104900 w 4013200"/>
              <a:gd name="connsiteY53" fmla="*/ 2489200 h 2654300"/>
              <a:gd name="connsiteX54" fmla="*/ 1066800 w 4013200"/>
              <a:gd name="connsiteY54" fmla="*/ 2514600 h 2654300"/>
              <a:gd name="connsiteX55" fmla="*/ 952500 w 4013200"/>
              <a:gd name="connsiteY55" fmla="*/ 2603500 h 2654300"/>
              <a:gd name="connsiteX56" fmla="*/ 863600 w 4013200"/>
              <a:gd name="connsiteY56" fmla="*/ 2654300 h 2654300"/>
              <a:gd name="connsiteX57" fmla="*/ 635000 w 4013200"/>
              <a:gd name="connsiteY57" fmla="*/ 2641600 h 2654300"/>
              <a:gd name="connsiteX58" fmla="*/ 596900 w 4013200"/>
              <a:gd name="connsiteY58" fmla="*/ 2628900 h 2654300"/>
              <a:gd name="connsiteX59" fmla="*/ 533400 w 4013200"/>
              <a:gd name="connsiteY59" fmla="*/ 2616200 h 2654300"/>
              <a:gd name="connsiteX60" fmla="*/ 431800 w 4013200"/>
              <a:gd name="connsiteY60" fmla="*/ 2590800 h 2654300"/>
              <a:gd name="connsiteX61" fmla="*/ 393700 w 4013200"/>
              <a:gd name="connsiteY61" fmla="*/ 2565400 h 2654300"/>
              <a:gd name="connsiteX62" fmla="*/ 355600 w 4013200"/>
              <a:gd name="connsiteY62" fmla="*/ 2552700 h 2654300"/>
              <a:gd name="connsiteX63" fmla="*/ 304800 w 4013200"/>
              <a:gd name="connsiteY63" fmla="*/ 2527300 h 2654300"/>
              <a:gd name="connsiteX64" fmla="*/ 228600 w 4013200"/>
              <a:gd name="connsiteY64" fmla="*/ 2463800 h 2654300"/>
              <a:gd name="connsiteX65" fmla="*/ 177800 w 4013200"/>
              <a:gd name="connsiteY65" fmla="*/ 2438400 h 2654300"/>
              <a:gd name="connsiteX66" fmla="*/ 127000 w 4013200"/>
              <a:gd name="connsiteY66" fmla="*/ 2374900 h 2654300"/>
              <a:gd name="connsiteX67" fmla="*/ 101600 w 4013200"/>
              <a:gd name="connsiteY67" fmla="*/ 2324100 h 2654300"/>
              <a:gd name="connsiteX68" fmla="*/ 50800 w 4013200"/>
              <a:gd name="connsiteY68" fmla="*/ 2247900 h 2654300"/>
              <a:gd name="connsiteX69" fmla="*/ 12700 w 4013200"/>
              <a:gd name="connsiteY69" fmla="*/ 2133600 h 2654300"/>
              <a:gd name="connsiteX70" fmla="*/ 0 w 4013200"/>
              <a:gd name="connsiteY70" fmla="*/ 2095500 h 2654300"/>
              <a:gd name="connsiteX71" fmla="*/ 0 w 4013200"/>
              <a:gd name="connsiteY71" fmla="*/ 20320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4013200" h="2654300">
                <a:moveTo>
                  <a:pt x="4013200" y="0"/>
                </a:moveTo>
                <a:cubicBezTo>
                  <a:pt x="3987800" y="4233"/>
                  <a:pt x="3961664" y="5301"/>
                  <a:pt x="3937000" y="12700"/>
                </a:cubicBezTo>
                <a:cubicBezTo>
                  <a:pt x="3918866" y="18140"/>
                  <a:pt x="3904465" y="33119"/>
                  <a:pt x="3886200" y="38100"/>
                </a:cubicBezTo>
                <a:cubicBezTo>
                  <a:pt x="3857321" y="45976"/>
                  <a:pt x="3826933" y="46567"/>
                  <a:pt x="3797300" y="50800"/>
                </a:cubicBezTo>
                <a:lnTo>
                  <a:pt x="3721100" y="76200"/>
                </a:lnTo>
                <a:cubicBezTo>
                  <a:pt x="3708400" y="80433"/>
                  <a:pt x="3695429" y="83928"/>
                  <a:pt x="3683000" y="88900"/>
                </a:cubicBezTo>
                <a:cubicBezTo>
                  <a:pt x="3661833" y="97367"/>
                  <a:pt x="3641289" y="107596"/>
                  <a:pt x="3619500" y="114300"/>
                </a:cubicBezTo>
                <a:cubicBezTo>
                  <a:pt x="3586135" y="124566"/>
                  <a:pt x="3517900" y="139700"/>
                  <a:pt x="3517900" y="139700"/>
                </a:cubicBezTo>
                <a:cubicBezTo>
                  <a:pt x="3505200" y="148167"/>
                  <a:pt x="3493452" y="158274"/>
                  <a:pt x="3479800" y="165100"/>
                </a:cubicBezTo>
                <a:cubicBezTo>
                  <a:pt x="3467826" y="171087"/>
                  <a:pt x="3453402" y="171299"/>
                  <a:pt x="3441700" y="177800"/>
                </a:cubicBezTo>
                <a:cubicBezTo>
                  <a:pt x="3415015" y="192625"/>
                  <a:pt x="3394460" y="218947"/>
                  <a:pt x="3365500" y="228600"/>
                </a:cubicBezTo>
                <a:cubicBezTo>
                  <a:pt x="3168911" y="294130"/>
                  <a:pt x="3371955" y="219023"/>
                  <a:pt x="3251200" y="279400"/>
                </a:cubicBezTo>
                <a:cubicBezTo>
                  <a:pt x="3239226" y="285387"/>
                  <a:pt x="3225074" y="286113"/>
                  <a:pt x="3213100" y="292100"/>
                </a:cubicBezTo>
                <a:cubicBezTo>
                  <a:pt x="3199448" y="298926"/>
                  <a:pt x="3188252" y="309927"/>
                  <a:pt x="3175000" y="317500"/>
                </a:cubicBezTo>
                <a:cubicBezTo>
                  <a:pt x="3100587" y="360022"/>
                  <a:pt x="3147983" y="324098"/>
                  <a:pt x="3086100" y="368300"/>
                </a:cubicBezTo>
                <a:cubicBezTo>
                  <a:pt x="3068876" y="380603"/>
                  <a:pt x="3053249" y="395182"/>
                  <a:pt x="3035300" y="406400"/>
                </a:cubicBezTo>
                <a:cubicBezTo>
                  <a:pt x="3019246" y="416434"/>
                  <a:pt x="2999906" y="420796"/>
                  <a:pt x="2984500" y="431800"/>
                </a:cubicBezTo>
                <a:cubicBezTo>
                  <a:pt x="2969885" y="442239"/>
                  <a:pt x="2962100" y="461178"/>
                  <a:pt x="2946400" y="469900"/>
                </a:cubicBezTo>
                <a:cubicBezTo>
                  <a:pt x="2922995" y="482903"/>
                  <a:pt x="2870200" y="495300"/>
                  <a:pt x="2870200" y="495300"/>
                </a:cubicBezTo>
                <a:cubicBezTo>
                  <a:pt x="2810514" y="554986"/>
                  <a:pt x="2847044" y="523437"/>
                  <a:pt x="2755900" y="584200"/>
                </a:cubicBezTo>
                <a:lnTo>
                  <a:pt x="2717800" y="609600"/>
                </a:lnTo>
                <a:cubicBezTo>
                  <a:pt x="2705100" y="618067"/>
                  <a:pt x="2690493" y="624207"/>
                  <a:pt x="2679700" y="635000"/>
                </a:cubicBezTo>
                <a:cubicBezTo>
                  <a:pt x="2662767" y="651933"/>
                  <a:pt x="2647082" y="670215"/>
                  <a:pt x="2628900" y="685800"/>
                </a:cubicBezTo>
                <a:cubicBezTo>
                  <a:pt x="2617311" y="695733"/>
                  <a:pt x="2602208" y="701059"/>
                  <a:pt x="2590800" y="711200"/>
                </a:cubicBezTo>
                <a:cubicBezTo>
                  <a:pt x="2563952" y="735065"/>
                  <a:pt x="2514600" y="787400"/>
                  <a:pt x="2514600" y="787400"/>
                </a:cubicBezTo>
                <a:cubicBezTo>
                  <a:pt x="2484403" y="877992"/>
                  <a:pt x="2527221" y="768468"/>
                  <a:pt x="2463800" y="863600"/>
                </a:cubicBezTo>
                <a:cubicBezTo>
                  <a:pt x="2414725" y="937212"/>
                  <a:pt x="2498209" y="870294"/>
                  <a:pt x="2413000" y="927100"/>
                </a:cubicBezTo>
                <a:lnTo>
                  <a:pt x="2336800" y="1041400"/>
                </a:lnTo>
                <a:lnTo>
                  <a:pt x="2311400" y="1079500"/>
                </a:lnTo>
                <a:cubicBezTo>
                  <a:pt x="2302933" y="1092200"/>
                  <a:pt x="2292826" y="1103948"/>
                  <a:pt x="2286000" y="1117600"/>
                </a:cubicBezTo>
                <a:cubicBezTo>
                  <a:pt x="2276039" y="1137522"/>
                  <a:pt x="2253151" y="1188549"/>
                  <a:pt x="2235200" y="1206500"/>
                </a:cubicBezTo>
                <a:cubicBezTo>
                  <a:pt x="2224407" y="1217293"/>
                  <a:pt x="2209800" y="1223433"/>
                  <a:pt x="2197100" y="1231900"/>
                </a:cubicBezTo>
                <a:cubicBezTo>
                  <a:pt x="2152386" y="1298971"/>
                  <a:pt x="2194413" y="1245089"/>
                  <a:pt x="2120900" y="1308100"/>
                </a:cubicBezTo>
                <a:cubicBezTo>
                  <a:pt x="2107263" y="1319789"/>
                  <a:pt x="2096437" y="1334511"/>
                  <a:pt x="2082800" y="1346200"/>
                </a:cubicBezTo>
                <a:cubicBezTo>
                  <a:pt x="2066729" y="1359975"/>
                  <a:pt x="2046967" y="1369333"/>
                  <a:pt x="2032000" y="1384300"/>
                </a:cubicBezTo>
                <a:cubicBezTo>
                  <a:pt x="1947333" y="1468967"/>
                  <a:pt x="2070100" y="1380067"/>
                  <a:pt x="1968500" y="1447800"/>
                </a:cubicBezTo>
                <a:cubicBezTo>
                  <a:pt x="1912362" y="1532007"/>
                  <a:pt x="1978339" y="1438437"/>
                  <a:pt x="1905000" y="1524000"/>
                </a:cubicBezTo>
                <a:cubicBezTo>
                  <a:pt x="1891225" y="1540071"/>
                  <a:pt x="1881060" y="1559067"/>
                  <a:pt x="1866900" y="1574800"/>
                </a:cubicBezTo>
                <a:cubicBezTo>
                  <a:pt x="1842870" y="1601500"/>
                  <a:pt x="1816100" y="1625600"/>
                  <a:pt x="1790700" y="1651000"/>
                </a:cubicBezTo>
                <a:lnTo>
                  <a:pt x="1752600" y="1689100"/>
                </a:lnTo>
                <a:cubicBezTo>
                  <a:pt x="1748367" y="1701800"/>
                  <a:pt x="1748263" y="1716747"/>
                  <a:pt x="1739900" y="1727200"/>
                </a:cubicBezTo>
                <a:cubicBezTo>
                  <a:pt x="1730365" y="1739119"/>
                  <a:pt x="1713526" y="1742829"/>
                  <a:pt x="1701800" y="1752600"/>
                </a:cubicBezTo>
                <a:cubicBezTo>
                  <a:pt x="1688002" y="1764098"/>
                  <a:pt x="1676400" y="1778000"/>
                  <a:pt x="1663700" y="1790700"/>
                </a:cubicBezTo>
                <a:cubicBezTo>
                  <a:pt x="1639411" y="1863566"/>
                  <a:pt x="1668394" y="1795551"/>
                  <a:pt x="1612900" y="1866900"/>
                </a:cubicBezTo>
                <a:cubicBezTo>
                  <a:pt x="1594158" y="1890997"/>
                  <a:pt x="1587500" y="1926167"/>
                  <a:pt x="1562100" y="1943100"/>
                </a:cubicBezTo>
                <a:cubicBezTo>
                  <a:pt x="1524638" y="1968075"/>
                  <a:pt x="1516458" y="1969930"/>
                  <a:pt x="1485900" y="2006600"/>
                </a:cubicBezTo>
                <a:cubicBezTo>
                  <a:pt x="1476129" y="2018326"/>
                  <a:pt x="1470271" y="2032974"/>
                  <a:pt x="1460500" y="2044700"/>
                </a:cubicBezTo>
                <a:cubicBezTo>
                  <a:pt x="1449002" y="2058498"/>
                  <a:pt x="1433898" y="2069002"/>
                  <a:pt x="1422400" y="2082800"/>
                </a:cubicBezTo>
                <a:cubicBezTo>
                  <a:pt x="1412629" y="2094526"/>
                  <a:pt x="1405872" y="2108480"/>
                  <a:pt x="1397000" y="2120900"/>
                </a:cubicBezTo>
                <a:cubicBezTo>
                  <a:pt x="1384697" y="2138124"/>
                  <a:pt x="1372675" y="2155629"/>
                  <a:pt x="1358900" y="2171700"/>
                </a:cubicBezTo>
                <a:cubicBezTo>
                  <a:pt x="1347211" y="2185337"/>
                  <a:pt x="1333500" y="2197100"/>
                  <a:pt x="1320800" y="2209800"/>
                </a:cubicBezTo>
                <a:cubicBezTo>
                  <a:pt x="1286099" y="2313904"/>
                  <a:pt x="1346121" y="2152768"/>
                  <a:pt x="1231900" y="2324100"/>
                </a:cubicBezTo>
                <a:cubicBezTo>
                  <a:pt x="1172040" y="2413890"/>
                  <a:pt x="1247164" y="2302731"/>
                  <a:pt x="1168400" y="2413000"/>
                </a:cubicBezTo>
                <a:cubicBezTo>
                  <a:pt x="1139018" y="2454135"/>
                  <a:pt x="1146756" y="2454320"/>
                  <a:pt x="1104900" y="2489200"/>
                </a:cubicBezTo>
                <a:cubicBezTo>
                  <a:pt x="1093174" y="2498971"/>
                  <a:pt x="1078526" y="2504829"/>
                  <a:pt x="1066800" y="2514600"/>
                </a:cubicBezTo>
                <a:cubicBezTo>
                  <a:pt x="1004083" y="2566864"/>
                  <a:pt x="1048795" y="2555352"/>
                  <a:pt x="952500" y="2603500"/>
                </a:cubicBezTo>
                <a:cubicBezTo>
                  <a:pt x="888048" y="2635726"/>
                  <a:pt x="917452" y="2618398"/>
                  <a:pt x="863600" y="2654300"/>
                </a:cubicBezTo>
                <a:cubicBezTo>
                  <a:pt x="787400" y="2650067"/>
                  <a:pt x="710974" y="2648836"/>
                  <a:pt x="635000" y="2641600"/>
                </a:cubicBezTo>
                <a:cubicBezTo>
                  <a:pt x="621673" y="2640331"/>
                  <a:pt x="609887" y="2632147"/>
                  <a:pt x="596900" y="2628900"/>
                </a:cubicBezTo>
                <a:cubicBezTo>
                  <a:pt x="575959" y="2623665"/>
                  <a:pt x="554433" y="2621054"/>
                  <a:pt x="533400" y="2616200"/>
                </a:cubicBezTo>
                <a:cubicBezTo>
                  <a:pt x="499385" y="2608350"/>
                  <a:pt x="431800" y="2590800"/>
                  <a:pt x="431800" y="2590800"/>
                </a:cubicBezTo>
                <a:cubicBezTo>
                  <a:pt x="419100" y="2582333"/>
                  <a:pt x="407352" y="2572226"/>
                  <a:pt x="393700" y="2565400"/>
                </a:cubicBezTo>
                <a:cubicBezTo>
                  <a:pt x="381726" y="2559413"/>
                  <a:pt x="367905" y="2557973"/>
                  <a:pt x="355600" y="2552700"/>
                </a:cubicBezTo>
                <a:cubicBezTo>
                  <a:pt x="338199" y="2545242"/>
                  <a:pt x="321238" y="2536693"/>
                  <a:pt x="304800" y="2527300"/>
                </a:cubicBezTo>
                <a:cubicBezTo>
                  <a:pt x="204017" y="2469710"/>
                  <a:pt x="333668" y="2538848"/>
                  <a:pt x="228600" y="2463800"/>
                </a:cubicBezTo>
                <a:cubicBezTo>
                  <a:pt x="213194" y="2452796"/>
                  <a:pt x="194733" y="2446867"/>
                  <a:pt x="177800" y="2438400"/>
                </a:cubicBezTo>
                <a:cubicBezTo>
                  <a:pt x="147478" y="2347433"/>
                  <a:pt x="190828" y="2451493"/>
                  <a:pt x="127000" y="2374900"/>
                </a:cubicBezTo>
                <a:cubicBezTo>
                  <a:pt x="114880" y="2360356"/>
                  <a:pt x="111340" y="2340334"/>
                  <a:pt x="101600" y="2324100"/>
                </a:cubicBezTo>
                <a:cubicBezTo>
                  <a:pt x="85894" y="2297923"/>
                  <a:pt x="60453" y="2276860"/>
                  <a:pt x="50800" y="2247900"/>
                </a:cubicBezTo>
                <a:lnTo>
                  <a:pt x="12700" y="2133600"/>
                </a:lnTo>
                <a:cubicBezTo>
                  <a:pt x="8467" y="2120900"/>
                  <a:pt x="0" y="2108887"/>
                  <a:pt x="0" y="2095500"/>
                </a:cubicBezTo>
                <a:lnTo>
                  <a:pt x="0" y="2032000"/>
                </a:lnTo>
              </a:path>
            </a:pathLst>
          </a:custGeom>
          <a:noFill/>
          <a:ln w="571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6386221" y="2309156"/>
            <a:ext cx="1143000" cy="1349928"/>
            <a:chOff x="2743200" y="-1807128"/>
            <a:chExt cx="1143000" cy="1349928"/>
          </a:xfrm>
        </p:grpSpPr>
        <p:pic>
          <p:nvPicPr>
            <p:cNvPr id="17" name="Picture 3" descr="C:\Users\Win7\AppData\Local\Microsoft\Windows\Temporary Internet Files\Content.IE5\YPY418YK\MC900368474[1].wmf"/>
            <p:cNvPicPr>
              <a:picLocks noChangeAspect="1" noChangeArrowheads="1"/>
            </p:cNvPicPr>
            <p:nvPr/>
          </p:nvPicPr>
          <p:blipFill>
            <a:blip r:embed="rId10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9400" y="-1807128"/>
              <a:ext cx="1004163" cy="10451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2743200" y="-857310"/>
              <a:ext cx="1143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solidFill>
                    <a:srgbClr val="FF0000"/>
                  </a:solidFill>
                  <a:latin typeface="Tw Cen MT" panose="020B0602020104020603" pitchFamily="34" charset="0"/>
                </a:rPr>
                <a:t>Jutes</a:t>
              </a:r>
              <a:endParaRPr lang="en-GB" sz="2000" b="1" dirty="0">
                <a:solidFill>
                  <a:srgbClr val="FF0000"/>
                </a:solidFill>
                <a:latin typeface="Tw Cen MT" panose="020B0602020104020603" pitchFamily="34" charset="0"/>
              </a:endParaRPr>
            </a:p>
          </p:txBody>
        </p:sp>
      </p:grpSp>
      <p:sp>
        <p:nvSpPr>
          <p:cNvPr id="23" name="Freeform 22"/>
          <p:cNvSpPr/>
          <p:nvPr/>
        </p:nvSpPr>
        <p:spPr>
          <a:xfrm>
            <a:off x="4152900" y="3683000"/>
            <a:ext cx="3860800" cy="558800"/>
          </a:xfrm>
          <a:custGeom>
            <a:avLst/>
            <a:gdLst>
              <a:gd name="connsiteX0" fmla="*/ 3860800 w 3860800"/>
              <a:gd name="connsiteY0" fmla="*/ 558800 h 558800"/>
              <a:gd name="connsiteX1" fmla="*/ 1816100 w 3860800"/>
              <a:gd name="connsiteY1" fmla="*/ 533400 h 558800"/>
              <a:gd name="connsiteX2" fmla="*/ 1752600 w 3860800"/>
              <a:gd name="connsiteY2" fmla="*/ 520700 h 558800"/>
              <a:gd name="connsiteX3" fmla="*/ 1485900 w 3860800"/>
              <a:gd name="connsiteY3" fmla="*/ 495300 h 558800"/>
              <a:gd name="connsiteX4" fmla="*/ 1371600 w 3860800"/>
              <a:gd name="connsiteY4" fmla="*/ 469900 h 558800"/>
              <a:gd name="connsiteX5" fmla="*/ 1295400 w 3860800"/>
              <a:gd name="connsiteY5" fmla="*/ 444500 h 558800"/>
              <a:gd name="connsiteX6" fmla="*/ 1244600 w 3860800"/>
              <a:gd name="connsiteY6" fmla="*/ 431800 h 558800"/>
              <a:gd name="connsiteX7" fmla="*/ 1104900 w 3860800"/>
              <a:gd name="connsiteY7" fmla="*/ 393700 h 558800"/>
              <a:gd name="connsiteX8" fmla="*/ 1016000 w 3860800"/>
              <a:gd name="connsiteY8" fmla="*/ 381000 h 558800"/>
              <a:gd name="connsiteX9" fmla="*/ 977900 w 3860800"/>
              <a:gd name="connsiteY9" fmla="*/ 368300 h 558800"/>
              <a:gd name="connsiteX10" fmla="*/ 838200 w 3860800"/>
              <a:gd name="connsiteY10" fmla="*/ 342900 h 558800"/>
              <a:gd name="connsiteX11" fmla="*/ 800100 w 3860800"/>
              <a:gd name="connsiteY11" fmla="*/ 330200 h 558800"/>
              <a:gd name="connsiteX12" fmla="*/ 673100 w 3860800"/>
              <a:gd name="connsiteY12" fmla="*/ 304800 h 558800"/>
              <a:gd name="connsiteX13" fmla="*/ 520700 w 3860800"/>
              <a:gd name="connsiteY13" fmla="*/ 254000 h 558800"/>
              <a:gd name="connsiteX14" fmla="*/ 444500 w 3860800"/>
              <a:gd name="connsiteY14" fmla="*/ 228600 h 558800"/>
              <a:gd name="connsiteX15" fmla="*/ 406400 w 3860800"/>
              <a:gd name="connsiteY15" fmla="*/ 215900 h 558800"/>
              <a:gd name="connsiteX16" fmla="*/ 355600 w 3860800"/>
              <a:gd name="connsiteY16" fmla="*/ 203200 h 558800"/>
              <a:gd name="connsiteX17" fmla="*/ 241300 w 3860800"/>
              <a:gd name="connsiteY17" fmla="*/ 152400 h 558800"/>
              <a:gd name="connsiteX18" fmla="*/ 203200 w 3860800"/>
              <a:gd name="connsiteY18" fmla="*/ 139700 h 558800"/>
              <a:gd name="connsiteX19" fmla="*/ 165100 w 3860800"/>
              <a:gd name="connsiteY19" fmla="*/ 114300 h 558800"/>
              <a:gd name="connsiteX20" fmla="*/ 114300 w 3860800"/>
              <a:gd name="connsiteY20" fmla="*/ 88900 h 558800"/>
              <a:gd name="connsiteX21" fmla="*/ 76200 w 3860800"/>
              <a:gd name="connsiteY21" fmla="*/ 50800 h 558800"/>
              <a:gd name="connsiteX22" fmla="*/ 0 w 3860800"/>
              <a:gd name="connsiteY22" fmla="*/ 0 h 55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860800" h="558800">
                <a:moveTo>
                  <a:pt x="3860800" y="558800"/>
                </a:moveTo>
                <a:cubicBezTo>
                  <a:pt x="3147613" y="416163"/>
                  <a:pt x="3883077" y="559077"/>
                  <a:pt x="1816100" y="533400"/>
                </a:cubicBezTo>
                <a:cubicBezTo>
                  <a:pt x="1794516" y="533132"/>
                  <a:pt x="1774044" y="523174"/>
                  <a:pt x="1752600" y="520700"/>
                </a:cubicBezTo>
                <a:cubicBezTo>
                  <a:pt x="1663886" y="510464"/>
                  <a:pt x="1574800" y="503767"/>
                  <a:pt x="1485900" y="495300"/>
                </a:cubicBezTo>
                <a:cubicBezTo>
                  <a:pt x="1449646" y="488049"/>
                  <a:pt x="1407471" y="480661"/>
                  <a:pt x="1371600" y="469900"/>
                </a:cubicBezTo>
                <a:cubicBezTo>
                  <a:pt x="1345955" y="462207"/>
                  <a:pt x="1321375" y="450994"/>
                  <a:pt x="1295400" y="444500"/>
                </a:cubicBezTo>
                <a:cubicBezTo>
                  <a:pt x="1278467" y="440267"/>
                  <a:pt x="1261383" y="436595"/>
                  <a:pt x="1244600" y="431800"/>
                </a:cubicBezTo>
                <a:cubicBezTo>
                  <a:pt x="1182600" y="414086"/>
                  <a:pt x="1195451" y="406636"/>
                  <a:pt x="1104900" y="393700"/>
                </a:cubicBezTo>
                <a:lnTo>
                  <a:pt x="1016000" y="381000"/>
                </a:lnTo>
                <a:cubicBezTo>
                  <a:pt x="1003300" y="376767"/>
                  <a:pt x="990887" y="371547"/>
                  <a:pt x="977900" y="368300"/>
                </a:cubicBezTo>
                <a:cubicBezTo>
                  <a:pt x="885450" y="345188"/>
                  <a:pt x="940106" y="365546"/>
                  <a:pt x="838200" y="342900"/>
                </a:cubicBezTo>
                <a:cubicBezTo>
                  <a:pt x="825132" y="339996"/>
                  <a:pt x="813144" y="333210"/>
                  <a:pt x="800100" y="330200"/>
                </a:cubicBezTo>
                <a:cubicBezTo>
                  <a:pt x="758034" y="320492"/>
                  <a:pt x="714056" y="318452"/>
                  <a:pt x="673100" y="304800"/>
                </a:cubicBezTo>
                <a:lnTo>
                  <a:pt x="520700" y="254000"/>
                </a:lnTo>
                <a:lnTo>
                  <a:pt x="444500" y="228600"/>
                </a:lnTo>
                <a:cubicBezTo>
                  <a:pt x="431800" y="224367"/>
                  <a:pt x="419387" y="219147"/>
                  <a:pt x="406400" y="215900"/>
                </a:cubicBezTo>
                <a:lnTo>
                  <a:pt x="355600" y="203200"/>
                </a:lnTo>
                <a:cubicBezTo>
                  <a:pt x="295223" y="162948"/>
                  <a:pt x="331980" y="182627"/>
                  <a:pt x="241300" y="152400"/>
                </a:cubicBezTo>
                <a:cubicBezTo>
                  <a:pt x="228600" y="148167"/>
                  <a:pt x="214339" y="147126"/>
                  <a:pt x="203200" y="139700"/>
                </a:cubicBezTo>
                <a:cubicBezTo>
                  <a:pt x="190500" y="131233"/>
                  <a:pt x="178352" y="121873"/>
                  <a:pt x="165100" y="114300"/>
                </a:cubicBezTo>
                <a:cubicBezTo>
                  <a:pt x="148662" y="104907"/>
                  <a:pt x="129706" y="99904"/>
                  <a:pt x="114300" y="88900"/>
                </a:cubicBezTo>
                <a:cubicBezTo>
                  <a:pt x="99685" y="78461"/>
                  <a:pt x="90815" y="61239"/>
                  <a:pt x="76200" y="50800"/>
                </a:cubicBezTo>
                <a:cubicBezTo>
                  <a:pt x="-31442" y="-26087"/>
                  <a:pt x="67964" y="67964"/>
                  <a:pt x="0" y="0"/>
                </a:cubicBezTo>
              </a:path>
            </a:pathLst>
          </a:custGeom>
          <a:noFill/>
          <a:ln w="57150">
            <a:solidFill>
              <a:srgbClr val="AC7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42900" y="347008"/>
            <a:ext cx="2095500" cy="193899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prstClr val="white"/>
                </a:solidFill>
                <a:latin typeface="Tw Cen MT" panose="020B0602020104020603" pitchFamily="34" charset="0"/>
                <a:sym typeface="Wingdings"/>
              </a:rPr>
              <a:t> </a:t>
            </a:r>
            <a:r>
              <a:rPr lang="en-GB" sz="2400" dirty="0" smtClean="0">
                <a:solidFill>
                  <a:prstClr val="white"/>
                </a:solidFill>
                <a:latin typeface="Tw Cen MT" panose="020B0602020104020603" pitchFamily="34" charset="0"/>
              </a:rPr>
              <a:t>At first, the Saxons came to England to help and trade with the Celts.</a:t>
            </a:r>
            <a:endParaRPr lang="en-GB" sz="2400" dirty="0">
              <a:solidFill>
                <a:prstClr val="white"/>
              </a:solidFill>
              <a:latin typeface="Tw Cen MT" panose="020B0602020104020603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23850" y="347008"/>
            <a:ext cx="2095500" cy="193899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prstClr val="white"/>
                </a:solidFill>
                <a:latin typeface="Tw Cen MT" panose="020B0602020104020603" pitchFamily="34" charset="0"/>
                <a:sym typeface="Wingdings"/>
              </a:rPr>
              <a:t> </a:t>
            </a:r>
            <a:r>
              <a:rPr lang="en-GB" sz="2400" dirty="0" smtClean="0">
                <a:solidFill>
                  <a:prstClr val="white"/>
                </a:solidFill>
                <a:latin typeface="Tw Cen MT" panose="020B0602020104020603" pitchFamily="34" charset="0"/>
              </a:rPr>
              <a:t>Other people came from Denmark and North Germany.</a:t>
            </a:r>
            <a:endParaRPr lang="en-GB" sz="2400" dirty="0">
              <a:solidFill>
                <a:prstClr val="white"/>
              </a:solidFill>
              <a:latin typeface="Tw Cen MT" panose="020B0602020104020603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23850" y="347008"/>
            <a:ext cx="2095500" cy="193899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prstClr val="white"/>
                </a:solidFill>
                <a:latin typeface="Tw Cen MT" panose="020B0602020104020603" pitchFamily="34" charset="0"/>
                <a:sym typeface="Wingdings"/>
              </a:rPr>
              <a:t> </a:t>
            </a:r>
            <a:r>
              <a:rPr lang="en-GB" sz="2400" dirty="0" smtClean="0">
                <a:solidFill>
                  <a:prstClr val="white"/>
                </a:solidFill>
                <a:latin typeface="Tw Cen MT" panose="020B0602020104020603" pitchFamily="34" charset="0"/>
              </a:rPr>
              <a:t>They then defeated the Celts, took over and lived in England.</a:t>
            </a:r>
            <a:endParaRPr lang="en-GB" sz="2400" dirty="0">
              <a:solidFill>
                <a:prstClr val="white"/>
              </a:solidFill>
              <a:latin typeface="Tw Cen MT" panose="020B0602020104020603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6564883" y="3222073"/>
            <a:ext cx="1143000" cy="1349928"/>
            <a:chOff x="2743200" y="-1807128"/>
            <a:chExt cx="1143000" cy="1349928"/>
          </a:xfrm>
        </p:grpSpPr>
        <p:pic>
          <p:nvPicPr>
            <p:cNvPr id="20" name="Picture 3" descr="C:\Users\Win7\AppData\Local\Microsoft\Windows\Temporary Internet Files\Content.IE5\YPY418YK\MC900368474[1].wmf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9400" y="-1807128"/>
              <a:ext cx="1004163" cy="10451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/>
            <p:cNvSpPr txBox="1"/>
            <p:nvPr/>
          </p:nvSpPr>
          <p:spPr>
            <a:xfrm>
              <a:off x="2743200" y="-857310"/>
              <a:ext cx="1143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solidFill>
                    <a:srgbClr val="FF0000"/>
                  </a:solidFill>
                  <a:latin typeface="Tw Cen MT" panose="020B0602020104020603" pitchFamily="34" charset="0"/>
                </a:rPr>
                <a:t>Angles</a:t>
              </a:r>
              <a:endParaRPr lang="en-GB" sz="2000" b="1" dirty="0">
                <a:solidFill>
                  <a:srgbClr val="FF0000"/>
                </a:solidFill>
                <a:latin typeface="Tw Cen MT" panose="020B0602020104020603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6432119" y="5486400"/>
            <a:ext cx="2457020" cy="1323439"/>
            <a:chOff x="6432119" y="5486400"/>
            <a:chExt cx="2457020" cy="1323439"/>
          </a:xfrm>
        </p:grpSpPr>
        <p:cxnSp>
          <p:nvCxnSpPr>
            <p:cNvPr id="27" name="Straight Connector 26"/>
            <p:cNvCxnSpPr/>
            <p:nvPr/>
          </p:nvCxnSpPr>
          <p:spPr>
            <a:xfrm>
              <a:off x="6432119" y="5715000"/>
              <a:ext cx="502081" cy="0"/>
            </a:xfrm>
            <a:prstGeom prst="line">
              <a:avLst/>
            </a:prstGeom>
            <a:ln w="57150">
              <a:solidFill>
                <a:schemeClr val="tx2">
                  <a:lumMod val="50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6964502" y="5486400"/>
              <a:ext cx="192463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i="1" dirty="0" smtClean="0">
                  <a:solidFill>
                    <a:prstClr val="black"/>
                  </a:solidFill>
                  <a:latin typeface="Tw Cen MT" panose="020B0602020104020603" pitchFamily="34" charset="0"/>
                </a:rPr>
                <a:t>Scots and </a:t>
              </a:r>
              <a:r>
                <a:rPr lang="en-GB" sz="2000" b="1" i="1" dirty="0" err="1" smtClean="0">
                  <a:solidFill>
                    <a:prstClr val="black"/>
                  </a:solidFill>
                  <a:latin typeface="Tw Cen MT" panose="020B0602020104020603" pitchFamily="34" charset="0"/>
                </a:rPr>
                <a:t>Picts</a:t>
              </a:r>
              <a:endParaRPr lang="en-GB" sz="2000" b="1" i="1" dirty="0" smtClean="0">
                <a:solidFill>
                  <a:prstClr val="black"/>
                </a:solidFill>
                <a:latin typeface="Tw Cen MT" panose="020B0602020104020603" pitchFamily="34" charset="0"/>
              </a:endParaRPr>
            </a:p>
            <a:p>
              <a:r>
                <a:rPr lang="en-GB" sz="2000" b="1" i="1" dirty="0" smtClean="0">
                  <a:solidFill>
                    <a:prstClr val="black"/>
                  </a:solidFill>
                  <a:latin typeface="Tw Cen MT" panose="020B0602020104020603" pitchFamily="34" charset="0"/>
                </a:rPr>
                <a:t>Saxons</a:t>
              </a:r>
            </a:p>
            <a:p>
              <a:r>
                <a:rPr lang="en-GB" sz="2000" b="1" i="1" dirty="0" smtClean="0">
                  <a:solidFill>
                    <a:prstClr val="black"/>
                  </a:solidFill>
                  <a:latin typeface="Tw Cen MT" panose="020B0602020104020603" pitchFamily="34" charset="0"/>
                </a:rPr>
                <a:t>Jutes</a:t>
              </a:r>
            </a:p>
            <a:p>
              <a:r>
                <a:rPr lang="en-GB" sz="2000" b="1" i="1" dirty="0" smtClean="0">
                  <a:solidFill>
                    <a:prstClr val="black"/>
                  </a:solidFill>
                  <a:latin typeface="Tw Cen MT" panose="020B0602020104020603" pitchFamily="34" charset="0"/>
                </a:rPr>
                <a:t>Angles</a:t>
              </a:r>
              <a:endParaRPr lang="en-GB" sz="2000" b="1" i="1" dirty="0">
                <a:solidFill>
                  <a:prstClr val="black"/>
                </a:solidFill>
                <a:latin typeface="Tw Cen MT" panose="020B0602020104020603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6432119" y="6019800"/>
              <a:ext cx="502081" cy="0"/>
            </a:xfrm>
            <a:prstGeom prst="line">
              <a:avLst/>
            </a:prstGeom>
            <a:ln w="57150">
              <a:solidFill>
                <a:schemeClr val="accent5">
                  <a:lumMod val="40000"/>
                  <a:lumOff val="60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6432119" y="6324600"/>
              <a:ext cx="502081" cy="0"/>
            </a:xfrm>
            <a:prstGeom prst="line">
              <a:avLst/>
            </a:prstGeom>
            <a:ln w="57150">
              <a:solidFill>
                <a:srgbClr val="7030A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6432119" y="6629400"/>
              <a:ext cx="502081" cy="0"/>
            </a:xfrm>
            <a:prstGeom prst="line">
              <a:avLst/>
            </a:prstGeom>
            <a:ln w="57150">
              <a:solidFill>
                <a:srgbClr val="C08E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/>
          <p:cNvSpPr txBox="1"/>
          <p:nvPr/>
        </p:nvSpPr>
        <p:spPr>
          <a:xfrm>
            <a:off x="1868016" y="2057400"/>
            <a:ext cx="5407968" cy="286232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solidFill>
                  <a:prstClr val="white"/>
                </a:solidFill>
                <a:latin typeface="Tw Cen MT" panose="020B0602020104020603" pitchFamily="34" charset="0"/>
              </a:rPr>
              <a:t>After the Romans left, Britain warriors called the Angles, the Saxons and Jutes came to England. We called them the Anglo-Saxons.</a:t>
            </a:r>
            <a:endParaRPr lang="en-GB" sz="3600" dirty="0">
              <a:solidFill>
                <a:prstClr val="white"/>
              </a:solidFill>
              <a:latin typeface="Tw Cen MT" panose="020B0602020104020603" pitchFamily="34" charset="0"/>
            </a:endParaRPr>
          </a:p>
        </p:txBody>
      </p:sp>
      <p:graphicFrame>
        <p:nvGraphicFramePr>
          <p:cNvPr id="36" name="Diagram 35"/>
          <p:cNvGraphicFramePr/>
          <p:nvPr>
            <p:extLst>
              <p:ext uri="{D42A27DB-BD31-4B8C-83A1-F6EECF244321}">
                <p14:modId xmlns:p14="http://schemas.microsoft.com/office/powerpoint/2010/main" val="3482814511"/>
              </p:ext>
            </p:extLst>
          </p:nvPr>
        </p:nvGraphicFramePr>
        <p:xfrm>
          <a:off x="152400" y="533400"/>
          <a:ext cx="8839199" cy="51563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240184" y="762000"/>
            <a:ext cx="2807816" cy="95410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prstClr val="white"/>
                </a:solidFill>
                <a:latin typeface="Tw Cen MT" panose="020B0602020104020603" pitchFamily="34" charset="0"/>
              </a:rPr>
              <a:t>The Anglo-Saxons invade Britain.</a:t>
            </a:r>
            <a:endParaRPr lang="en-GB" sz="2800" dirty="0">
              <a:solidFill>
                <a:prstClr val="white"/>
              </a:solidFill>
              <a:latin typeface="Tw Cen MT" panose="020B0602020104020603" pitchFamily="34" charset="0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8249374" y="186000"/>
            <a:ext cx="648000" cy="576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prstClr val="white"/>
                </a:solidFill>
                <a:latin typeface="Tw Cen MT" pitchFamily="34" charset="0"/>
              </a:rPr>
              <a:t>13</a:t>
            </a:r>
            <a:endParaRPr lang="en-US" sz="2000" b="1" dirty="0">
              <a:solidFill>
                <a:prstClr val="white"/>
              </a:solidFill>
              <a:latin typeface="Tw Cen MT" pitchFamily="34" charset="0"/>
            </a:endParaRPr>
          </a:p>
        </p:txBody>
      </p:sp>
      <p:pic>
        <p:nvPicPr>
          <p:cNvPr id="2" name="After the r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335.6423" end="1480.0361"/>
                  <p14:fade in="1250" out="1500"/>
                </p14:media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308100" y="1335455"/>
            <a:ext cx="1766888" cy="176688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584669" y="115669"/>
            <a:ext cx="5384800" cy="64633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solidFill>
                  <a:prstClr val="white"/>
                </a:solidFill>
                <a:latin typeface="Tw Cen MT" panose="020B0602020104020603" pitchFamily="34" charset="0"/>
              </a:rPr>
              <a:t>The Anglo-Saxons invade</a:t>
            </a:r>
            <a:endParaRPr lang="en-GB" sz="3600" b="1" dirty="0">
              <a:solidFill>
                <a:prstClr val="white"/>
              </a:solidFill>
              <a:latin typeface="Tw Cen MT" panose="020B0602020104020603" pitchFamily="34" charset="0"/>
            </a:endParaRPr>
          </a:p>
        </p:txBody>
      </p:sp>
      <p:pic>
        <p:nvPicPr>
          <p:cNvPr id="45" name="sea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342900" y="4868729"/>
            <a:ext cx="647700" cy="647700"/>
          </a:xfrm>
          <a:prstGeom prst="rect">
            <a:avLst/>
          </a:prstGeom>
        </p:spPr>
      </p:pic>
      <p:pic>
        <p:nvPicPr>
          <p:cNvPr id="49" name="sea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342900" y="5727700"/>
            <a:ext cx="647700" cy="647700"/>
          </a:xfrm>
          <a:prstGeom prst="rect">
            <a:avLst/>
          </a:prstGeom>
        </p:spPr>
      </p:pic>
      <p:pic>
        <p:nvPicPr>
          <p:cNvPr id="50" name="sea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182216" y="5243379"/>
            <a:ext cx="6477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0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0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EE058636-B549-4364-80F6-0E569FB777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36">
                                            <p:graphicEl>
                                              <a:dgm id="{EE058636-B549-4364-80F6-0E569FB777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36">
                                            <p:graphicEl>
                                              <a:dgm id="{EE058636-B549-4364-80F6-0E569FB777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750"/>
                                        <p:tgtEl>
                                          <p:spTgt spid="36">
                                            <p:graphicEl>
                                              <a:dgm id="{EE058636-B549-4364-80F6-0E569FB777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CBEC6ED8-F8D1-4177-B76D-04A7599304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36">
                                            <p:graphicEl>
                                              <a:dgm id="{CBEC6ED8-F8D1-4177-B76D-04A7599304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CE9A64FC-8465-4B5C-BB0D-E89FA3EF61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36">
                                            <p:graphicEl>
                                              <a:dgm id="{CE9A64FC-8465-4B5C-BB0D-E89FA3EF61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0C6A20FF-72DB-4E84-BE02-F5AB6E6D6D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2000"/>
                                        <p:tgtEl>
                                          <p:spTgt spid="36">
                                            <p:graphicEl>
                                              <a:dgm id="{0C6A20FF-72DB-4E84-BE02-F5AB6E6D6D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54249B71-9924-4187-829C-13E8E87B42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2000"/>
                                        <p:tgtEl>
                                          <p:spTgt spid="36">
                                            <p:graphicEl>
                                              <a:dgm id="{54249B71-9924-4187-829C-13E8E87B42E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E60C32FC-26D2-4455-A51C-1D39650A56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2000"/>
                                        <p:tgtEl>
                                          <p:spTgt spid="36">
                                            <p:graphicEl>
                                              <a:dgm id="{E60C32FC-26D2-4455-A51C-1D39650A56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D965B3C5-9278-46CE-858F-E48FFED15A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36">
                                            <p:graphicEl>
                                              <a:dgm id="{D965B3C5-9278-46CE-858F-E48FFED15A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2FE69CDA-24A9-485E-B953-B89BC3AF7E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2000"/>
                                        <p:tgtEl>
                                          <p:spTgt spid="36">
                                            <p:graphicEl>
                                              <a:dgm id="{2FE69CDA-24A9-485E-B953-B89BC3AF7E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47425E29-B99D-40F9-98B3-BF8E5A47FE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2000"/>
                                        <p:tgtEl>
                                          <p:spTgt spid="36">
                                            <p:graphicEl>
                                              <a:dgm id="{47425E29-B99D-40F9-98B3-BF8E5A47FE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EE058636-B549-4364-80F6-0E569FB7774E}"/>
                                            </p:graphicEl>
                                          </p:spTgt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9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EE058636-B549-4364-80F6-0E569FB777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36">
                                            <p:graphicEl>
                                              <a:dgm id="{EE058636-B549-4364-80F6-0E569FB777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EE058636-B549-4364-80F6-0E569FB777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CBEC6ED8-F8D1-4177-B76D-04A759930448}"/>
                                            </p:graphicEl>
                                          </p:spTgt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9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CBEC6ED8-F8D1-4177-B76D-04A7599304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36">
                                            <p:graphicEl>
                                              <a:dgm id="{CBEC6ED8-F8D1-4177-B76D-04A7599304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CBEC6ED8-F8D1-4177-B76D-04A7599304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5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CE9A64FC-8465-4B5C-BB0D-E89FA3EF6166}"/>
                                            </p:graphicEl>
                                          </p:spTgt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0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CE9A64FC-8465-4B5C-BB0D-E89FA3EF61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03" dur="1000"/>
                                        <p:tgtEl>
                                          <p:spTgt spid="36">
                                            <p:graphicEl>
                                              <a:dgm id="{CE9A64FC-8465-4B5C-BB0D-E89FA3EF61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CE9A64FC-8465-4B5C-BB0D-E89FA3EF61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5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0C6A20FF-72DB-4E84-BE02-F5AB6E6D6D62}"/>
                                            </p:graphicEl>
                                          </p:spTgt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0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0C6A20FF-72DB-4E84-BE02-F5AB6E6D6D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36">
                                            <p:graphicEl>
                                              <a:dgm id="{0C6A20FF-72DB-4E84-BE02-F5AB6E6D6D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0C6A20FF-72DB-4E84-BE02-F5AB6E6D6D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5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54249B71-9924-4187-829C-13E8E87B42EB}"/>
                                            </p:graphicEl>
                                          </p:spTgt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1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54249B71-9924-4187-829C-13E8E87B42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36">
                                            <p:graphicEl>
                                              <a:dgm id="{54249B71-9924-4187-829C-13E8E87B42E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54249B71-9924-4187-829C-13E8E87B42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5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E60C32FC-26D2-4455-A51C-1D39650A560A}"/>
                                            </p:graphicEl>
                                          </p:spTgt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1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E60C32FC-26D2-4455-A51C-1D39650A56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18" dur="1000"/>
                                        <p:tgtEl>
                                          <p:spTgt spid="36">
                                            <p:graphicEl>
                                              <a:dgm id="{E60C32FC-26D2-4455-A51C-1D39650A56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E60C32FC-26D2-4455-A51C-1D39650A56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5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D965B3C5-9278-46CE-858F-E48FFED15AC4}"/>
                                            </p:graphicEl>
                                          </p:spTgt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2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D965B3C5-9278-46CE-858F-E48FFED15A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36">
                                            <p:graphicEl>
                                              <a:dgm id="{D965B3C5-9278-46CE-858F-E48FFED15A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D965B3C5-9278-46CE-858F-E48FFED15A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5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2FE69CDA-24A9-485E-B953-B89BC3AF7EBA}"/>
                                            </p:graphicEl>
                                          </p:spTgt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2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2FE69CDA-24A9-485E-B953-B89BC3AF7E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28" dur="1000"/>
                                        <p:tgtEl>
                                          <p:spTgt spid="36">
                                            <p:graphicEl>
                                              <a:dgm id="{2FE69CDA-24A9-485E-B953-B89BC3AF7E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2FE69CDA-24A9-485E-B953-B89BC3AF7E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5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47425E29-B99D-40F9-98B3-BF8E5A47FE7E}"/>
                                            </p:graphicEl>
                                          </p:spTgt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3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47425E29-B99D-40F9-98B3-BF8E5A47FE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33" dur="1000"/>
                                        <p:tgtEl>
                                          <p:spTgt spid="36">
                                            <p:graphicEl>
                                              <a:dgm id="{47425E29-B99D-40F9-98B3-BF8E5A47FE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47425E29-B99D-40F9-98B3-BF8E5A47FE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1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2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3" dur="1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6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8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6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1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9" dur="4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1" dur="8152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0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27778E-6 -7.03704E-6 C -0.0151 0.00393 -0.02985 0.00833 -0.04444 0.01481 C -0.04982 0.01712 -0.05468 0.01805 -0.05971 0.02222 C -0.06649 0.02777 -0.07326 0.03634 -0.08055 0.04073 C -0.08315 0.04235 -0.08888 0.04444 -0.08888 0.04444 C -0.09027 0.04629 -0.09149 0.04837 -0.09305 0.04999 C -0.09565 0.05277 -0.10138 0.0574 -0.10138 0.0574 C -0.10468 0.06388 -0.1118 0.07337 -0.11666 0.07777 C -0.13037 0.10532 -0.15833 0.09907 -0.17916 0.09999 C -0.18819 0.103 -0.19617 0.10439 -0.20555 0.10555 C -0.20833 0.1081 -0.21076 0.11157 -0.21388 0.11296 C -0.21527 0.11365 -0.21666 0.11388 -0.21805 0.11481 C -0.22256 0.11782 -0.22221 0.11666 -0.22221 0.12036 " pathEditMode="relative" ptsTypes="ffffffffffffA">
                                      <p:cBhvr>
                                        <p:cTn id="205" dur="3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1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3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1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4" dur="1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5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4" dur="4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6" dur="8152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934 0.03518 C 0.06354 0.03703 0.04809 0.04027 0.03403 0.05115 C 0.02986 0.05439 0.02482 0.05393 0.02066 0.05717 C 0.01545 0.06111 0.01059 0.0662 0.00486 0.06921 C 0.00243 0.07939 -0.004 0.08333 -0.0099 0.08935 C -0.02066 0.1 -0.03125 0.10949 -0.04045 0.12337 C -0.04219 0.13148 -0.04375 0.13472 -0.04844 0.13935 C -0.05191 0.14745 -0.05695 0.15347 -0.06163 0.15949 C -0.06597 0.16481 -0.06771 0.17083 -0.0724 0.17569 C -0.07466 0.18587 -0.07656 0.18101 -0.0816 0.18773 C -0.08716 0.19467 -0.09011 0.20347 -0.09636 0.20972 C -0.09827 0.21388 -0.10087 0.21759 -0.10295 0.22175 C -0.10382 0.22361 -0.10365 0.22569 -0.10434 0.22777 C -0.10851 0.24074 -0.11476 0.25555 -0.12292 0.26388 C -0.12535 0.27546 -0.1224 0.26458 -0.12813 0.27592 C -0.13368 0.28657 -0.13542 0.3037 -0.1441 0.3081 C -0.1467 0.3118 -0.15 0.31412 -0.15209 0.31805 C -0.16059 0.33356 -0.14913 0.32037 -0.15886 0.33009 C -0.16163 0.34305 -0.16841 0.34884 -0.17483 0.35833 C -0.18073 0.36736 -0.17361 0.36226 -0.18143 0.36643 C -0.18368 0.37685 -0.1882 0.38217 -0.19202 0.3905 C -0.19566 0.39814 -0.19584 0.403 -0.20139 0.40856 C -0.20521 0.41736 -0.20764 0.41481 -0.21337 0.4206 C -0.21493 0.4243 -0.21545 0.42916 -0.21736 0.43263 C -0.21823 0.43449 -0.22014 0.43518 -0.22136 0.43657 C -0.22466 0.4412 -0.23299 0.45486 -0.23733 0.45856 C -0.24115 0.46203 -0.24757 0.46342 -0.25191 0.46481 C -0.25799 0.46388 -0.26441 0.46365 -0.27049 0.46273 C -0.27674 0.46157 -0.28229 0.45439 -0.28785 0.45069 C -0.29028 0.44884 -0.29341 0.44884 -0.29584 0.44652 C -0.30052 0.44189 -0.30625 0.43333 -0.31181 0.43055 C -0.31841 0.4155 -0.3099 0.43402 -0.31841 0.41851 C -0.32188 0.41226 -0.32309 0.40486 -0.32639 0.39837 C -0.32691 0.3956 -0.32761 0.3905 -0.32761 0.39074 " pathEditMode="relative" rAng="0" ptsTypes="fffffffffffffffffffffffffffffffffA">
                                      <p:cBhvr>
                                        <p:cTn id="240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47" y="2148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7" dur="4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9" dur="8152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5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629 0.04097 C 0.06337 0.04027 0.04445 0.03796 0.02222 0.0368 C 0.01424 0.03449 0.00608 0.03356 -0.00191 0.03194 C -0.00781 0.03055 -0.01232 0.02893 -0.01823 0.02801 C -0.05035 0.01412 -0.11684 0.02129 -0.13646 0.02083 C -0.14219 0.01921 -0.14826 0.01967 -0.15399 0.01782 C -0.15903 0.01643 -0.16354 0.01481 -0.1691 0.01412 C -0.17413 0.0118 -0.1783 0.01088 -0.18403 0.00995 C -0.19184 0.00671 -0.20104 0.00555 -0.20955 0.00393 C -0.21562 0.00139 -0.22187 0.00208 -0.22812 2.96296E-6 C -0.23854 -0.00324 -0.24878 -0.00602 -0.25937 -0.00903 C -0.26528 -0.01065 -0.26788 -0.00926 -0.27205 -0.01273 " pathEditMode="relative" rAng="0" ptsTypes="fffffffffffA">
                                      <p:cBhvr>
                                        <p:cTn id="251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17" y="-2685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6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8" dur="1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9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1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showWhenStopped="0">
                <p:cTn id="2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  <p:audio>
              <p:cMediaNode vol="80000" showWhenStopped="0">
                <p:cTn id="2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  <p:audio>
              <p:cMediaNode vol="80000" showWhenStopped="0">
                <p:cTn id="2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</p:childTnLst>
        </p:cTn>
      </p:par>
    </p:tnLst>
    <p:bldLst>
      <p:bldP spid="5" grpId="0" animBg="1"/>
      <p:bldP spid="5" grpId="1" animBg="1"/>
      <p:bldP spid="6" grpId="0"/>
      <p:bldP spid="7" grpId="0"/>
      <p:bldP spid="10" grpId="0"/>
      <p:bldP spid="11" grpId="0"/>
      <p:bldP spid="12" grpId="0"/>
      <p:bldP spid="24" grpId="0"/>
      <p:bldP spid="25" grpId="0"/>
      <p:bldP spid="14" grpId="0" animBg="1"/>
      <p:bldP spid="15" grpId="0" animBg="1"/>
      <p:bldP spid="29" grpId="0"/>
      <p:bldP spid="30" grpId="0" animBg="1"/>
      <p:bldP spid="30" grpId="1" animBg="1"/>
      <p:bldP spid="22" grpId="0" animBg="1"/>
      <p:bldP spid="3" grpId="0" animBg="1"/>
      <p:bldP spid="23" grpId="0" animBg="1"/>
      <p:bldP spid="31" grpId="0" animBg="1"/>
      <p:bldP spid="31" grpId="1" animBg="1"/>
      <p:bldP spid="32" grpId="0" animBg="1"/>
      <p:bldP spid="32" grpId="1" animBg="1"/>
      <p:bldP spid="33" grpId="0" animBg="1"/>
      <p:bldP spid="35" grpId="0" animBg="1"/>
      <p:bldP spid="35" grpId="1" animBg="1"/>
      <p:bldGraphic spid="36" grpId="0">
        <p:bldSub>
          <a:bldDgm bld="lvlOne"/>
        </p:bldSub>
      </p:bldGraphic>
      <p:bldGraphic spid="36" grpId="1">
        <p:bldSub>
          <a:bldDgm bld="lvlOne"/>
        </p:bldSub>
      </p:bldGraphic>
      <p:bldP spid="41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2900" y="39469"/>
            <a:ext cx="845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latin typeface="Tw Cen MT" panose="020B0602020104020603" pitchFamily="34" charset="0"/>
              </a:rPr>
              <a:t>What did the Anglo-Saxons wear?</a:t>
            </a:r>
            <a:endParaRPr lang="en-GB" sz="3600" b="1" dirty="0">
              <a:latin typeface="Tw Cen MT" panose="020B06020201040206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61" r="14545"/>
          <a:stretch/>
        </p:blipFill>
        <p:spPr>
          <a:xfrm>
            <a:off x="0" y="685800"/>
            <a:ext cx="2908300" cy="5997441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7" r="17593"/>
          <a:stretch/>
        </p:blipFill>
        <p:spPr>
          <a:xfrm>
            <a:off x="4419600" y="513767"/>
            <a:ext cx="2895600" cy="6191833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8" name="Line Callout 1 7"/>
          <p:cNvSpPr/>
          <p:nvPr/>
        </p:nvSpPr>
        <p:spPr>
          <a:xfrm>
            <a:off x="2400300" y="838200"/>
            <a:ext cx="2133600" cy="1066800"/>
          </a:xfrm>
          <a:prstGeom prst="borderCallout1">
            <a:avLst>
              <a:gd name="adj1" fmla="val 103211"/>
              <a:gd name="adj2" fmla="val 17858"/>
              <a:gd name="adj3" fmla="val 134618"/>
              <a:gd name="adj4" fmla="val -2285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GB" sz="2000" dirty="0">
                <a:latin typeface="Tw Cen MT" panose="020B0602020104020603" pitchFamily="34" charset="0"/>
              </a:rPr>
              <a:t>C</a:t>
            </a:r>
            <a:r>
              <a:rPr lang="en-GB" sz="2000" dirty="0" smtClean="0">
                <a:latin typeface="Tw Cen MT" panose="020B0602020104020603" pitchFamily="34" charset="0"/>
              </a:rPr>
              <a:t>loaks which were fastened with brooches.</a:t>
            </a:r>
            <a:endParaRPr lang="en-GB" sz="2000" dirty="0">
              <a:latin typeface="Tw Cen MT" panose="020B0602020104020603" pitchFamily="34" charset="0"/>
            </a:endParaRPr>
          </a:p>
        </p:txBody>
      </p:sp>
      <p:sp>
        <p:nvSpPr>
          <p:cNvPr id="9" name="Line Callout 1 8"/>
          <p:cNvSpPr/>
          <p:nvPr/>
        </p:nvSpPr>
        <p:spPr>
          <a:xfrm>
            <a:off x="2921000" y="2960620"/>
            <a:ext cx="1562100" cy="723900"/>
          </a:xfrm>
          <a:prstGeom prst="borderCallout1">
            <a:avLst>
              <a:gd name="adj1" fmla="val 49452"/>
              <a:gd name="adj2" fmla="val -4761"/>
              <a:gd name="adj3" fmla="val 119414"/>
              <a:gd name="adj4" fmla="val -7737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GB" sz="2000" dirty="0" smtClean="0">
                <a:latin typeface="Tw Cen MT" panose="020B0602020104020603" pitchFamily="34" charset="0"/>
              </a:rPr>
              <a:t>Knee-length tunic.</a:t>
            </a:r>
            <a:endParaRPr lang="en-GB" sz="2000" dirty="0">
              <a:latin typeface="Tw Cen MT" panose="020B0602020104020603" pitchFamily="34" charset="0"/>
            </a:endParaRPr>
          </a:p>
        </p:txBody>
      </p:sp>
      <p:sp>
        <p:nvSpPr>
          <p:cNvPr id="10" name="Line Callout 1 9"/>
          <p:cNvSpPr/>
          <p:nvPr/>
        </p:nvSpPr>
        <p:spPr>
          <a:xfrm>
            <a:off x="2908300" y="3886200"/>
            <a:ext cx="1562100" cy="723900"/>
          </a:xfrm>
          <a:prstGeom prst="borderCallout1">
            <a:avLst>
              <a:gd name="adj1" fmla="val 49452"/>
              <a:gd name="adj2" fmla="val -4761"/>
              <a:gd name="adj3" fmla="val 124677"/>
              <a:gd name="adj4" fmla="val -570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GB" sz="2000" dirty="0" smtClean="0">
                <a:latin typeface="Tw Cen MT" panose="020B0602020104020603" pitchFamily="34" charset="0"/>
              </a:rPr>
              <a:t>Trousers or leggings.</a:t>
            </a:r>
            <a:endParaRPr lang="en-GB" sz="2000" dirty="0">
              <a:latin typeface="Tw Cen MT" panose="020B0602020104020603" pitchFamily="34" charset="0"/>
            </a:endParaRPr>
          </a:p>
        </p:txBody>
      </p:sp>
      <p:sp>
        <p:nvSpPr>
          <p:cNvPr id="11" name="Line Callout 1 10"/>
          <p:cNvSpPr/>
          <p:nvPr/>
        </p:nvSpPr>
        <p:spPr>
          <a:xfrm>
            <a:off x="2908300" y="4800600"/>
            <a:ext cx="1562100" cy="723900"/>
          </a:xfrm>
          <a:prstGeom prst="borderCallout1">
            <a:avLst>
              <a:gd name="adj1" fmla="val 49452"/>
              <a:gd name="adj2" fmla="val -4761"/>
              <a:gd name="adj3" fmla="val 122923"/>
              <a:gd name="adj4" fmla="val -562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GB" sz="2000" dirty="0" smtClean="0">
                <a:latin typeface="Tw Cen MT" panose="020B0602020104020603" pitchFamily="34" charset="0"/>
              </a:rPr>
              <a:t>Leather garters.</a:t>
            </a:r>
            <a:endParaRPr lang="en-GB" sz="2000" dirty="0">
              <a:latin typeface="Tw Cen MT" panose="020B0602020104020603" pitchFamily="34" charset="0"/>
            </a:endParaRPr>
          </a:p>
        </p:txBody>
      </p:sp>
      <p:sp>
        <p:nvSpPr>
          <p:cNvPr id="12" name="Line Callout 1 11"/>
          <p:cNvSpPr/>
          <p:nvPr/>
        </p:nvSpPr>
        <p:spPr>
          <a:xfrm>
            <a:off x="2908300" y="5676900"/>
            <a:ext cx="1562100" cy="723900"/>
          </a:xfrm>
          <a:prstGeom prst="borderCallout1">
            <a:avLst>
              <a:gd name="adj1" fmla="val 49452"/>
              <a:gd name="adj2" fmla="val -4761"/>
              <a:gd name="adj3" fmla="val 72046"/>
              <a:gd name="adj4" fmla="val -570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GB" sz="2000" dirty="0" smtClean="0">
                <a:latin typeface="Tw Cen MT" panose="020B0602020104020603" pitchFamily="34" charset="0"/>
              </a:rPr>
              <a:t>Leather shoes.</a:t>
            </a:r>
            <a:endParaRPr lang="en-GB" sz="2000" dirty="0">
              <a:latin typeface="Tw Cen MT" panose="020B0602020104020603" pitchFamily="34" charset="0"/>
            </a:endParaRPr>
          </a:p>
        </p:txBody>
      </p:sp>
      <p:sp>
        <p:nvSpPr>
          <p:cNvPr id="13" name="Line Callout 1 12"/>
          <p:cNvSpPr/>
          <p:nvPr/>
        </p:nvSpPr>
        <p:spPr>
          <a:xfrm>
            <a:off x="6877050" y="1087299"/>
            <a:ext cx="2133600" cy="1066800"/>
          </a:xfrm>
          <a:prstGeom prst="borderCallout1">
            <a:avLst>
              <a:gd name="adj1" fmla="val 41306"/>
              <a:gd name="adj2" fmla="val -2976"/>
              <a:gd name="adj3" fmla="val 25094"/>
              <a:gd name="adj4" fmla="val -317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GB" sz="2000" dirty="0" smtClean="0">
                <a:latin typeface="Tw Cen MT" panose="020B0602020104020603" pitchFamily="34" charset="0"/>
              </a:rPr>
              <a:t>Head covered with a scarf or hood called a wimple.</a:t>
            </a:r>
            <a:endParaRPr lang="en-GB" sz="2000" dirty="0">
              <a:latin typeface="Tw Cen MT" panose="020B0602020104020603" pitchFamily="34" charset="0"/>
            </a:endParaRPr>
          </a:p>
        </p:txBody>
      </p:sp>
      <p:sp>
        <p:nvSpPr>
          <p:cNvPr id="14" name="Line Callout 1 13"/>
          <p:cNvSpPr/>
          <p:nvPr/>
        </p:nvSpPr>
        <p:spPr>
          <a:xfrm>
            <a:off x="7162800" y="2254250"/>
            <a:ext cx="1562100" cy="723900"/>
          </a:xfrm>
          <a:prstGeom prst="borderCallout1">
            <a:avLst>
              <a:gd name="adj1" fmla="val 49452"/>
              <a:gd name="adj2" fmla="val -4761"/>
              <a:gd name="adj3" fmla="val 22923"/>
              <a:gd name="adj4" fmla="val -594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GB" sz="2000" dirty="0" smtClean="0">
                <a:latin typeface="Tw Cen MT" panose="020B0602020104020603" pitchFamily="34" charset="0"/>
              </a:rPr>
              <a:t>Ankle-length tunic.</a:t>
            </a:r>
            <a:endParaRPr lang="en-GB" sz="2000" dirty="0">
              <a:latin typeface="Tw Cen MT" panose="020B0602020104020603" pitchFamily="34" charset="0"/>
            </a:endParaRPr>
          </a:p>
        </p:txBody>
      </p:sp>
      <p:sp>
        <p:nvSpPr>
          <p:cNvPr id="15" name="Line Callout 1 14"/>
          <p:cNvSpPr/>
          <p:nvPr/>
        </p:nvSpPr>
        <p:spPr>
          <a:xfrm>
            <a:off x="2895600" y="2038350"/>
            <a:ext cx="1562100" cy="723900"/>
          </a:xfrm>
          <a:prstGeom prst="borderCallout1">
            <a:avLst>
              <a:gd name="adj1" fmla="val 49452"/>
              <a:gd name="adj2" fmla="val -4761"/>
              <a:gd name="adj3" fmla="val 143976"/>
              <a:gd name="adj4" fmla="val -7981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GB" sz="2000" dirty="0" smtClean="0">
                <a:latin typeface="Tw Cen MT" panose="020B0602020104020603" pitchFamily="34" charset="0"/>
              </a:rPr>
              <a:t>A belt around waist.</a:t>
            </a:r>
            <a:endParaRPr lang="en-GB" sz="2000" dirty="0">
              <a:latin typeface="Tw Cen MT" panose="020B0602020104020603" pitchFamily="34" charset="0"/>
            </a:endParaRPr>
          </a:p>
        </p:txBody>
      </p:sp>
      <p:sp>
        <p:nvSpPr>
          <p:cNvPr id="16" name="Line Callout 1 15"/>
          <p:cNvSpPr/>
          <p:nvPr/>
        </p:nvSpPr>
        <p:spPr>
          <a:xfrm>
            <a:off x="7162800" y="5791200"/>
            <a:ext cx="1562100" cy="723900"/>
          </a:xfrm>
          <a:prstGeom prst="borderCallout1">
            <a:avLst>
              <a:gd name="adj1" fmla="val 49452"/>
              <a:gd name="adj2" fmla="val -4761"/>
              <a:gd name="adj3" fmla="val -34972"/>
              <a:gd name="adj4" fmla="val -651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GB" sz="2000" dirty="0" smtClean="0">
                <a:latin typeface="Tw Cen MT" panose="020B0602020104020603" pitchFamily="34" charset="0"/>
              </a:rPr>
              <a:t>A long plain dress.</a:t>
            </a:r>
            <a:endParaRPr lang="en-GB" sz="2000" dirty="0">
              <a:latin typeface="Tw Cen MT" panose="020B0602020104020603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85825" y="1395948"/>
            <a:ext cx="7372350" cy="378565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latin typeface="Tw Cen MT" panose="020B0602020104020603" pitchFamily="34" charset="0"/>
              </a:rPr>
              <a:t>How do we know what </a:t>
            </a:r>
            <a:r>
              <a:rPr lang="en-GB" sz="3600" b="1" dirty="0" smtClean="0">
                <a:latin typeface="Tw Cen MT" panose="020B0602020104020603" pitchFamily="34" charset="0"/>
              </a:rPr>
              <a:t>Anglo-Saxons wore</a:t>
            </a:r>
            <a:r>
              <a:rPr lang="en-GB" sz="3600" b="1" dirty="0">
                <a:latin typeface="Tw Cen MT" panose="020B0602020104020603" pitchFamily="34" charset="0"/>
              </a:rPr>
              <a:t>?</a:t>
            </a:r>
            <a:endParaRPr lang="en-GB" sz="3600" dirty="0">
              <a:latin typeface="Tw Cen MT" panose="020B0602020104020603" pitchFamily="34" charset="0"/>
            </a:endParaRPr>
          </a:p>
          <a:p>
            <a:pPr algn="ctr"/>
            <a:r>
              <a:rPr lang="en-GB" sz="2800" dirty="0">
                <a:latin typeface="Tw Cen MT" panose="020B0602020104020603" pitchFamily="34" charset="0"/>
              </a:rPr>
              <a:t>We cannot be sure exactly what </a:t>
            </a:r>
            <a:r>
              <a:rPr lang="en-GB" sz="2800" dirty="0" smtClean="0">
                <a:latin typeface="Tw Cen MT" panose="020B0602020104020603" pitchFamily="34" charset="0"/>
              </a:rPr>
              <a:t>the Anglo-Saxon would </a:t>
            </a:r>
            <a:r>
              <a:rPr lang="en-GB" sz="2800" dirty="0">
                <a:latin typeface="Tw Cen MT" panose="020B0602020104020603" pitchFamily="34" charset="0"/>
              </a:rPr>
              <a:t>have worn, but we can make a guess </a:t>
            </a:r>
            <a:r>
              <a:rPr lang="en-GB" sz="2800" dirty="0" smtClean="0">
                <a:latin typeface="Tw Cen MT" panose="020B0602020104020603" pitchFamily="34" charset="0"/>
              </a:rPr>
              <a:t>from objects </a:t>
            </a:r>
            <a:r>
              <a:rPr lang="en-GB" sz="2800" dirty="0">
                <a:latin typeface="Tw Cen MT" panose="020B0602020104020603" pitchFamily="34" charset="0"/>
              </a:rPr>
              <a:t>found in </a:t>
            </a:r>
            <a:r>
              <a:rPr lang="en-GB" sz="2800" dirty="0" smtClean="0">
                <a:latin typeface="Tw Cen MT" panose="020B0602020104020603" pitchFamily="34" charset="0"/>
              </a:rPr>
              <a:t>graves and from drawings </a:t>
            </a:r>
            <a:r>
              <a:rPr lang="en-GB" sz="2800" dirty="0">
                <a:latin typeface="Tw Cen MT" panose="020B0602020104020603" pitchFamily="34" charset="0"/>
              </a:rPr>
              <a:t>in Anglo-Saxon </a:t>
            </a:r>
            <a:r>
              <a:rPr lang="en-GB" sz="2800" dirty="0" smtClean="0">
                <a:latin typeface="Tw Cen MT" panose="020B0602020104020603" pitchFamily="34" charset="0"/>
              </a:rPr>
              <a:t>books. Poor Anglo-Saxons would wear clothes made of woollen cloth. The rich could afford finer cloth made from linen.</a:t>
            </a:r>
            <a:endParaRPr lang="en-GB" sz="2800" dirty="0">
              <a:latin typeface="Tw Cen MT" panose="020B0602020104020603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62800" y="3084255"/>
            <a:ext cx="1562100" cy="2554545"/>
          </a:xfrm>
          <a:prstGeom prst="borderCallout1">
            <a:avLst>
              <a:gd name="adj1" fmla="val 18750"/>
              <a:gd name="adj2" fmla="val -8333"/>
              <a:gd name="adj3" fmla="val 19532"/>
              <a:gd name="adj4" fmla="val -838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latin typeface="Tw Cen MT" panose="020B0602020104020603" pitchFamily="34" charset="0"/>
              </a:rPr>
              <a:t>Women wore a lot of jewellery on their hands and strings of beads around their waist</a:t>
            </a:r>
            <a:endParaRPr lang="en-GB" sz="2000" dirty="0">
              <a:latin typeface="Tw Cen MT" panose="020B0602020104020603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2900" y="362634"/>
            <a:ext cx="3009900" cy="13849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Tw Cen MT" panose="020B0602020104020603" pitchFamily="34" charset="0"/>
              </a:rPr>
              <a:t>Actors at West Stow dressed as Anglo-Saxons.</a:t>
            </a:r>
            <a:endParaRPr lang="en-GB" sz="2800" b="1" dirty="0">
              <a:latin typeface="Tw Cen MT" panose="020B0602020104020603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0"/>
            <a:ext cx="10210800" cy="685799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604169" y="1733014"/>
            <a:ext cx="5935662" cy="36009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latin typeface="Tw Cen MT" panose="020B0602020104020603" pitchFamily="34" charset="0"/>
              </a:rPr>
              <a:t>An Anglo-Saxon Great Hall</a:t>
            </a:r>
          </a:p>
          <a:p>
            <a:pPr algn="ctr"/>
            <a:r>
              <a:rPr lang="en-GB" sz="2800" dirty="0" smtClean="0">
                <a:latin typeface="Tw Cen MT" panose="020B0602020104020603" pitchFamily="34" charset="0"/>
              </a:rPr>
              <a:t>One of the most important houses in an Anglo-Saxon village was the great hall. The hall was like a big barn. The villages would often eat their meals together in the hall. It was also used for feasts, celebrating victories in battle and listening to stories and music.</a:t>
            </a:r>
            <a:endParaRPr lang="en-GB" sz="2800" dirty="0">
              <a:latin typeface="Tw Cen MT" panose="020B06020201040206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08038" y="228600"/>
            <a:ext cx="3382962" cy="12003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w Cen MT" panose="020B0602020104020603" pitchFamily="34" charset="0"/>
              </a:rPr>
              <a:t>A reconstruction of the Great Hall at West Stow Anglo-Saxon Village. </a:t>
            </a:r>
            <a:endParaRPr lang="en-GB" sz="2400" dirty="0">
              <a:latin typeface="Tw Cen MT" panose="020B0602020104020603" pitchFamily="34" charset="0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607812025"/>
              </p:ext>
            </p:extLst>
          </p:nvPr>
        </p:nvGraphicFramePr>
        <p:xfrm>
          <a:off x="95250" y="895351"/>
          <a:ext cx="8953500" cy="50482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04900" y="50800"/>
            <a:ext cx="6934200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latin typeface="Tw Cen MT" panose="020B0602020104020603" pitchFamily="34" charset="0"/>
              </a:rPr>
              <a:t>What happened in the Great Hall?</a:t>
            </a:r>
            <a:endParaRPr lang="en-GB" sz="3600" b="1" dirty="0">
              <a:latin typeface="Tw Cen MT" panose="020B0602020104020603" pitchFamily="34" charset="0"/>
            </a:endParaRPr>
          </a:p>
        </p:txBody>
      </p:sp>
      <p:pic>
        <p:nvPicPr>
          <p:cNvPr id="23" name="Picture 22"/>
          <p:cNvPicPr>
            <a:picLocks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174" y="6019800"/>
            <a:ext cx="906226" cy="835142"/>
          </a:xfrm>
          <a:prstGeom prst="rect">
            <a:avLst/>
          </a:prstGeom>
        </p:spPr>
      </p:pic>
      <p:pic>
        <p:nvPicPr>
          <p:cNvPr id="24" name="Picture 23"/>
          <p:cNvPicPr>
            <a:picLocks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22800"/>
            <a:ext cx="907200" cy="835200"/>
          </a:xfrm>
          <a:prstGeom prst="rect">
            <a:avLst/>
          </a:prstGeom>
        </p:spPr>
      </p:pic>
      <p:pic>
        <p:nvPicPr>
          <p:cNvPr id="25" name="Picture 24"/>
          <p:cNvPicPr>
            <a:picLocks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800" y="6019800"/>
            <a:ext cx="864000" cy="792000"/>
          </a:xfrm>
          <a:prstGeom prst="rect">
            <a:avLst/>
          </a:prstGeom>
        </p:spPr>
      </p:pic>
      <p:pic>
        <p:nvPicPr>
          <p:cNvPr id="26" name="Picture 25"/>
          <p:cNvPicPr>
            <a:picLocks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200" y="6022800"/>
            <a:ext cx="907200" cy="835200"/>
          </a:xfrm>
          <a:prstGeom prst="rect">
            <a:avLst/>
          </a:prstGeom>
        </p:spPr>
      </p:pic>
      <p:sp>
        <p:nvSpPr>
          <p:cNvPr id="27" name="Oval 26"/>
          <p:cNvSpPr/>
          <p:nvPr/>
        </p:nvSpPr>
        <p:spPr>
          <a:xfrm>
            <a:off x="8229600" y="228600"/>
            <a:ext cx="648000" cy="576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latin typeface="Tw Cen MT" pitchFamily="34" charset="0"/>
              </a:rPr>
              <a:t>29</a:t>
            </a:r>
            <a:endParaRPr lang="en-US" sz="2000" b="1" dirty="0">
              <a:latin typeface="Tw Cen MT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707800" y="6476503"/>
            <a:ext cx="328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i="1" dirty="0" smtClean="0">
                <a:latin typeface="Tw Cen MT" panose="020B0602020104020603" pitchFamily="34" charset="0"/>
              </a:rPr>
              <a:t>The Invaders History Interactive©</a:t>
            </a:r>
            <a:endParaRPr lang="en-GB" b="1" i="1" dirty="0">
              <a:latin typeface="Tw Cen MT" panose="020B0602020104020603" pitchFamily="34" charset="0"/>
            </a:endParaRPr>
          </a:p>
        </p:txBody>
      </p:sp>
      <p:pic>
        <p:nvPicPr>
          <p:cNvPr id="29" name="How do we know wore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00" end="731.8333"/>
                  <p14:fade in="1000" out="1500"/>
                </p14:media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102762" y="404403"/>
            <a:ext cx="1821600" cy="182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39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35400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33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3" dur="1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5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2D0584-D878-4147-9484-A658FB171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0" dur="1500"/>
                                        <p:tgtEl>
                                          <p:spTgt spid="2">
                                            <p:graphicEl>
                                              <a:dgm id="{192D0584-D878-4147-9484-A658FB1718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94FEE8D-3E61-4B0C-8D73-3BCCE815EC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 decel="100000"/>
                                        <p:tgtEl>
                                          <p:spTgt spid="2">
                                            <p:graphicEl>
                                              <a:dgm id="{594FEE8D-3E61-4B0C-8D73-3BCCE815EC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decel="100000" fill="hold"/>
                                        <p:tgtEl>
                                          <p:spTgt spid="2">
                                            <p:graphicEl>
                                              <a:dgm id="{594FEE8D-3E61-4B0C-8D73-3BCCE815EC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decel="100000" fill="hold"/>
                                        <p:tgtEl>
                                          <p:spTgt spid="2">
                                            <p:graphicEl>
                                              <a:dgm id="{594FEE8D-3E61-4B0C-8D73-3BCCE815EC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 decel="100000" fill="hold"/>
                                        <p:tgtEl>
                                          <p:spTgt spid="2">
                                            <p:graphicEl>
                                              <a:dgm id="{594FEE8D-3E61-4B0C-8D73-3BCCE815EC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250" accel="10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94FEE8D-3E61-4B0C-8D73-3BCCE815EC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250" accel="10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94FEE8D-3E61-4B0C-8D73-3BCCE815EC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D2B0F03-42E6-4066-BEBF-485FE8CA23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1000" decel="100000"/>
                                        <p:tgtEl>
                                          <p:spTgt spid="2">
                                            <p:graphicEl>
                                              <a:dgm id="{DD2B0F03-42E6-4066-BEBF-485FE8CA23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1000" decel="100000" fill="hold"/>
                                        <p:tgtEl>
                                          <p:spTgt spid="2">
                                            <p:graphicEl>
                                              <a:dgm id="{DD2B0F03-42E6-4066-BEBF-485FE8CA23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decel="100000" fill="hold"/>
                                        <p:tgtEl>
                                          <p:spTgt spid="2">
                                            <p:graphicEl>
                                              <a:dgm id="{DD2B0F03-42E6-4066-BEBF-485FE8CA23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decel="100000" fill="hold"/>
                                        <p:tgtEl>
                                          <p:spTgt spid="2">
                                            <p:graphicEl>
                                              <a:dgm id="{DD2B0F03-42E6-4066-BEBF-485FE8CA23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250" accel="10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D2B0F03-42E6-4066-BEBF-485FE8CA23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250" accel="10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D2B0F03-42E6-4066-BEBF-485FE8CA23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F302989-1551-49CB-A486-F0C8F7801E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5" dur="1500"/>
                                        <p:tgtEl>
                                          <p:spTgt spid="2">
                                            <p:graphicEl>
                                              <a:dgm id="{FF302989-1551-49CB-A486-F0C8F7801E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E25115-88C9-4364-853A-B6A62BE893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1000" decel="100000"/>
                                        <p:tgtEl>
                                          <p:spTgt spid="2">
                                            <p:graphicEl>
                                              <a:dgm id="{CEE25115-88C9-4364-853A-B6A62BE893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1" dur="1000" decel="100000" fill="hold"/>
                                        <p:tgtEl>
                                          <p:spTgt spid="2">
                                            <p:graphicEl>
                                              <a:dgm id="{CEE25115-88C9-4364-853A-B6A62BE893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 decel="100000" fill="hold"/>
                                        <p:tgtEl>
                                          <p:spTgt spid="2">
                                            <p:graphicEl>
                                              <a:dgm id="{CEE25115-88C9-4364-853A-B6A62BE893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 decel="100000" fill="hold"/>
                                        <p:tgtEl>
                                          <p:spTgt spid="2">
                                            <p:graphicEl>
                                              <a:dgm id="{CEE25115-88C9-4364-853A-B6A62BE893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250" accel="10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E25115-88C9-4364-853A-B6A62BE893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250" accel="10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E25115-88C9-4364-853A-B6A62BE893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5FAD797-2B8F-4437-8D4B-F6957EE767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1000" decel="100000"/>
                                        <p:tgtEl>
                                          <p:spTgt spid="2">
                                            <p:graphicEl>
                                              <a:dgm id="{C5FAD797-2B8F-4437-8D4B-F6957EE767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000" decel="100000" fill="hold"/>
                                        <p:tgtEl>
                                          <p:spTgt spid="2">
                                            <p:graphicEl>
                                              <a:dgm id="{C5FAD797-2B8F-4437-8D4B-F6957EE767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decel="100000" fill="hold"/>
                                        <p:tgtEl>
                                          <p:spTgt spid="2">
                                            <p:graphicEl>
                                              <a:dgm id="{C5FAD797-2B8F-4437-8D4B-F6957EE767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 decel="100000" fill="hold"/>
                                        <p:tgtEl>
                                          <p:spTgt spid="2">
                                            <p:graphicEl>
                                              <a:dgm id="{C5FAD797-2B8F-4437-8D4B-F6957EE767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250" accel="10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5FAD797-2B8F-4437-8D4B-F6957EE767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250" accel="10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5FAD797-2B8F-4437-8D4B-F6957EE767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5DA9A1-EBB2-435C-8DF8-0C0661DA66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0" dur="1500"/>
                                        <p:tgtEl>
                                          <p:spTgt spid="2">
                                            <p:graphicEl>
                                              <a:dgm id="{A75DA9A1-EBB2-435C-8DF8-0C0661DA66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E4CF021-5128-419E-BDF9-71BEFC25B6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1000" decel="100000"/>
                                        <p:tgtEl>
                                          <p:spTgt spid="2">
                                            <p:graphicEl>
                                              <a:dgm id="{BE4CF021-5128-419E-BDF9-71BEFC25B6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6" dur="1000" decel="100000" fill="hold"/>
                                        <p:tgtEl>
                                          <p:spTgt spid="2">
                                            <p:graphicEl>
                                              <a:dgm id="{BE4CF021-5128-419E-BDF9-71BEFC25B6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1000" decel="100000" fill="hold"/>
                                        <p:tgtEl>
                                          <p:spTgt spid="2">
                                            <p:graphicEl>
                                              <a:dgm id="{BE4CF021-5128-419E-BDF9-71BEFC25B6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 decel="100000" fill="hold"/>
                                        <p:tgtEl>
                                          <p:spTgt spid="2">
                                            <p:graphicEl>
                                              <a:dgm id="{BE4CF021-5128-419E-BDF9-71BEFC25B6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250" accel="10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E4CF021-5128-419E-BDF9-71BEFC25B6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250" accel="10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E4CF021-5128-419E-BDF9-71BEFC25B6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82F801-67CA-4A9B-99E0-D53A56DBAA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1000" decel="100000"/>
                                        <p:tgtEl>
                                          <p:spTgt spid="2">
                                            <p:graphicEl>
                                              <a:dgm id="{8F82F801-67CA-4A9B-99E0-D53A56DBAA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6" dur="1000" decel="100000" fill="hold"/>
                                        <p:tgtEl>
                                          <p:spTgt spid="2">
                                            <p:graphicEl>
                                              <a:dgm id="{8F82F801-67CA-4A9B-99E0-D53A56DBAA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1000" decel="100000" fill="hold"/>
                                        <p:tgtEl>
                                          <p:spTgt spid="2">
                                            <p:graphicEl>
                                              <a:dgm id="{8F82F801-67CA-4A9B-99E0-D53A56DBAA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 decel="100000" fill="hold"/>
                                        <p:tgtEl>
                                          <p:spTgt spid="2">
                                            <p:graphicEl>
                                              <a:dgm id="{8F82F801-67CA-4A9B-99E0-D53A56DBAA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250" accel="10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82F801-67CA-4A9B-99E0-D53A56DBAA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250" accel="10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82F801-67CA-4A9B-99E0-D53A56DBAA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  <p:bldLst>
      <p:bldP spid="3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2" grpId="0" animBg="1"/>
      <p:bldP spid="22" grpId="1" animBg="1"/>
      <p:bldP spid="17" grpId="0" animBg="1"/>
      <p:bldP spid="4" grpId="0" animBg="1"/>
      <p:bldP spid="20" grpId="0" animBg="1"/>
      <p:bldP spid="20" grpId="1" animBg="1"/>
      <p:bldP spid="21" grpId="0" animBg="1"/>
      <p:bldP spid="21" grpId="1" animBg="1"/>
      <p:bldGraphic spid="2" grpId="0" uiExpand="1">
        <p:bldSub>
          <a:bldDgm bld="one"/>
        </p:bldSub>
      </p:bldGraphic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2881"/>
            <a:ext cx="9144000" cy="69008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1066800"/>
            <a:ext cx="2667000" cy="120032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w Cen MT" panose="020B0602020104020603" pitchFamily="34" charset="0"/>
              </a:rPr>
              <a:t>There were a group of earth mounds at Sutton </a:t>
            </a:r>
            <a:r>
              <a:rPr lang="en-GB" sz="2400" dirty="0" err="1" smtClean="0">
                <a:latin typeface="Tw Cen MT" panose="020B0602020104020603" pitchFamily="34" charset="0"/>
              </a:rPr>
              <a:t>Hoo</a:t>
            </a:r>
            <a:r>
              <a:rPr lang="en-GB" sz="2400" dirty="0" smtClean="0">
                <a:latin typeface="Tw Cen MT" panose="020B0602020104020603" pitchFamily="34" charset="0"/>
              </a:rPr>
              <a:t>.</a:t>
            </a:r>
            <a:endParaRPr lang="en-GB" sz="2400" dirty="0">
              <a:latin typeface="Tw Cen MT" panose="020B06020201040206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238500" y="1066800"/>
            <a:ext cx="2667000" cy="120032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w Cen MT" panose="020B0602020104020603" pitchFamily="34" charset="0"/>
              </a:rPr>
              <a:t>Archaeologists opened up the largest mound.</a:t>
            </a:r>
            <a:endParaRPr lang="en-GB" sz="2400" dirty="0">
              <a:latin typeface="Tw Cen MT" panose="020B06020201040206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96000" y="1066799"/>
            <a:ext cx="2667000" cy="120032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w Cen MT" panose="020B0602020104020603" pitchFamily="34" charset="0"/>
              </a:rPr>
              <a:t>They discovered an outline of a very large ship.</a:t>
            </a:r>
            <a:endParaRPr lang="en-GB" sz="2400" dirty="0">
              <a:latin typeface="Tw Cen MT" panose="020B0602020104020603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096000" y="2590800"/>
            <a:ext cx="2667000" cy="156966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w Cen MT" panose="020B0602020104020603" pitchFamily="34" charset="0"/>
              </a:rPr>
              <a:t>The wood had rotted away and turned the sandy soil a darker colour.</a:t>
            </a:r>
            <a:endParaRPr lang="en-GB" sz="2400" dirty="0">
              <a:latin typeface="Tw Cen MT" panose="020B0602020104020603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96000" y="4526340"/>
            <a:ext cx="2667000" cy="156966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w Cen MT" panose="020B0602020104020603" pitchFamily="34" charset="0"/>
              </a:rPr>
              <a:t>All that was left of the ship were the rusty nails that held the ship together.</a:t>
            </a:r>
            <a:endParaRPr lang="en-GB" sz="2400" dirty="0">
              <a:latin typeface="Tw Cen MT" panose="020B06020201040206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748" y="54000"/>
            <a:ext cx="6348505" cy="672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181100" y="152400"/>
            <a:ext cx="6781800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latin typeface="Tw Cen MT" panose="020B0602020104020603" pitchFamily="34" charset="0"/>
              </a:rPr>
              <a:t>What did they find at Sutton </a:t>
            </a:r>
            <a:r>
              <a:rPr lang="en-GB" sz="3600" b="1" dirty="0" err="1" smtClean="0">
                <a:latin typeface="Tw Cen MT" panose="020B0602020104020603" pitchFamily="34" charset="0"/>
              </a:rPr>
              <a:t>Hoo</a:t>
            </a:r>
            <a:r>
              <a:rPr lang="en-GB" sz="3600" b="1" dirty="0" smtClean="0">
                <a:latin typeface="Tw Cen MT" panose="020B0602020104020603" pitchFamily="34" charset="0"/>
              </a:rPr>
              <a:t>?</a:t>
            </a:r>
            <a:endParaRPr lang="en-GB" sz="3600" b="1" dirty="0">
              <a:latin typeface="Tw Cen MT" panose="020B0602020104020603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4343400" y="1066800"/>
            <a:ext cx="76200" cy="4953000"/>
          </a:xfrm>
          <a:prstGeom prst="line">
            <a:avLst/>
          </a:prstGeom>
          <a:ln w="57150">
            <a:solidFill>
              <a:srgbClr val="FFFF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01600" y="1021140"/>
            <a:ext cx="2971800" cy="156966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w Cen MT" panose="020B0602020104020603" pitchFamily="34" charset="0"/>
              </a:rPr>
              <a:t>The ship was 27.5 metres long and 4.5 metres wide. The ship had no sail or mast.</a:t>
            </a:r>
            <a:endParaRPr lang="en-GB" sz="2400" dirty="0">
              <a:latin typeface="Tw Cen MT" panose="020B0602020104020603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52800" y="6087765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FFFF00"/>
                </a:solidFill>
                <a:latin typeface="Tw Cen MT" panose="020B0602020104020603" pitchFamily="34" charset="0"/>
              </a:rPr>
              <a:t>27.5 metres</a:t>
            </a:r>
            <a:endParaRPr lang="en-GB" sz="2400" dirty="0">
              <a:solidFill>
                <a:srgbClr val="FFFF00"/>
              </a:solidFill>
              <a:latin typeface="Tw Cen MT" panose="020B0602020104020603" pitchFamily="34" charset="0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1841500" y="3479800"/>
            <a:ext cx="5156200" cy="63500"/>
          </a:xfrm>
          <a:prstGeom prst="line">
            <a:avLst/>
          </a:prstGeom>
          <a:ln w="57150">
            <a:solidFill>
              <a:srgbClr val="FFFF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 rot="16200000">
            <a:off x="6161733" y="3312468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FFFF00"/>
                </a:solidFill>
                <a:latin typeface="Tw Cen MT" panose="020B0602020104020603" pitchFamily="34" charset="0"/>
              </a:rPr>
              <a:t>4.5 metres</a:t>
            </a:r>
            <a:endParaRPr lang="en-GB" sz="2400" dirty="0">
              <a:solidFill>
                <a:srgbClr val="FFFF00"/>
              </a:solidFill>
              <a:latin typeface="Tw Cen MT" panose="020B0602020104020603" pitchFamily="34" charset="0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8998" y="-85659"/>
            <a:ext cx="9661991" cy="7172259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29" name="TextBox 28"/>
          <p:cNvSpPr txBox="1"/>
          <p:nvPr/>
        </p:nvSpPr>
        <p:spPr>
          <a:xfrm>
            <a:off x="304800" y="30540"/>
            <a:ext cx="6934200" cy="156966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w Cen MT" panose="020B0602020104020603" pitchFamily="34" charset="0"/>
              </a:rPr>
              <a:t>Archaeologists think the ship would have looked like this. In the middle of the ship there was a wooden chamber. Inside the chamber archaeologists found the richest collection of treasures ever found in Britain.</a:t>
            </a:r>
            <a:endParaRPr lang="en-GB" sz="2400" dirty="0">
              <a:latin typeface="Tw Cen MT" panose="020B0602020104020603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943600" y="4953000"/>
            <a:ext cx="2971800" cy="156966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w Cen MT" panose="020B0602020104020603" pitchFamily="34" charset="0"/>
              </a:rPr>
              <a:t>They laid it in a large hole, filled in the soil and made a earth mound on top.</a:t>
            </a:r>
            <a:endParaRPr lang="en-GB" sz="2400" dirty="0">
              <a:latin typeface="Tw Cen MT" panose="020B0602020104020603" pitchFamily="34" charset="0"/>
            </a:endParaRPr>
          </a:p>
        </p:txBody>
      </p:sp>
      <p:pic>
        <p:nvPicPr>
          <p:cNvPr id="19" name="Picture 18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6019800"/>
            <a:ext cx="906226" cy="83514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65100" y="4976000"/>
            <a:ext cx="2971800" cy="156966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w Cen MT" panose="020B0602020104020603" pitchFamily="34" charset="0"/>
              </a:rPr>
              <a:t>The ship was rowed along the River Deben and then dragged to the burial site.</a:t>
            </a:r>
            <a:endParaRPr lang="en-GB" sz="2400" dirty="0">
              <a:latin typeface="Tw Cen MT" panose="020B0602020104020603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MosiaicBubbl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150" y="1593745"/>
            <a:ext cx="5803900" cy="2493496"/>
          </a:xfrm>
          <a:prstGeom prst="rect">
            <a:avLst/>
          </a:prstGeom>
          <a:scene3d>
            <a:camera prst="orthographicFront">
              <a:rot lat="1500000" lon="1800000" rev="0"/>
            </a:camera>
            <a:lightRig rig="threePt" dir="t"/>
          </a:scene3d>
        </p:spPr>
      </p:pic>
      <p:sp>
        <p:nvSpPr>
          <p:cNvPr id="26" name="Oval 25"/>
          <p:cNvSpPr/>
          <p:nvPr/>
        </p:nvSpPr>
        <p:spPr>
          <a:xfrm>
            <a:off x="8191200" y="256731"/>
            <a:ext cx="648000" cy="576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Tw Cen MT" pitchFamily="34" charset="0"/>
              </a:rPr>
              <a:t>36</a:t>
            </a:r>
            <a:endParaRPr lang="en-US" sz="2000" b="1" dirty="0">
              <a:latin typeface="Tw Cen MT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18040" y="2639441"/>
            <a:ext cx="31111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chemeClr val="bg1"/>
                </a:solidFill>
                <a:latin typeface="Tw Cen MT" panose="020B0602020104020603" pitchFamily="34" charset="0"/>
              </a:rPr>
              <a:t>This is the burial chamber.</a:t>
            </a:r>
            <a:endParaRPr lang="en-GB" sz="2800" dirty="0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50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9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2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9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4" grpId="0" animBg="1"/>
      <p:bldP spid="9" grpId="0" animBg="1"/>
      <p:bldP spid="9" grpId="1" animBg="1"/>
      <p:bldP spid="12" grpId="0"/>
      <p:bldP spid="12" grpId="1"/>
      <p:bldP spid="27" grpId="0"/>
      <p:bldP spid="27" grpId="1"/>
      <p:bldP spid="29" grpId="0" animBg="1"/>
      <p:bldP spid="30" grpId="0" animBg="1"/>
      <p:bldP spid="30" grpId="1" animBg="1"/>
      <p:bldP spid="24" grpId="0" animBg="1"/>
      <p:bldP spid="24" grpId="1" animBg="1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19799" y="4572000"/>
            <a:ext cx="4114800" cy="2062103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Tw Cen MT" panose="020B0602020104020603" pitchFamily="34" charset="0"/>
              </a:rPr>
              <a:t>Sutton </a:t>
            </a:r>
            <a:r>
              <a:rPr lang="en-GB" sz="2800" b="1" dirty="0" err="1" smtClean="0">
                <a:latin typeface="Tw Cen MT" panose="020B0602020104020603" pitchFamily="34" charset="0"/>
              </a:rPr>
              <a:t>Hoo</a:t>
            </a:r>
            <a:r>
              <a:rPr lang="en-GB" sz="2800" b="1" dirty="0" smtClean="0">
                <a:latin typeface="Tw Cen MT" panose="020B0602020104020603" pitchFamily="34" charset="0"/>
              </a:rPr>
              <a:t> Object 1</a:t>
            </a:r>
          </a:p>
          <a:p>
            <a:pPr algn="ctr"/>
            <a:r>
              <a:rPr lang="en-GB" sz="2800" b="1" dirty="0" smtClean="0">
                <a:latin typeface="Tw Cen MT" panose="020B0602020104020603" pitchFamily="34" charset="0"/>
              </a:rPr>
              <a:t>Gold Coins</a:t>
            </a:r>
          </a:p>
          <a:p>
            <a:pPr algn="ctr"/>
            <a:r>
              <a:rPr lang="en-GB" sz="2400" dirty="0" smtClean="0">
                <a:latin typeface="Tw Cen MT" panose="020B0602020104020603" pitchFamily="34" charset="0"/>
              </a:rPr>
              <a:t>The coins had a cross on the back and were made between 605 AD and 615 AD in France.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4800" y="228600"/>
            <a:ext cx="3581400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Tw Cen MT" panose="020B0602020104020603" pitchFamily="34" charset="0"/>
              </a:rPr>
              <a:t>Sutton </a:t>
            </a:r>
            <a:r>
              <a:rPr lang="en-GB" sz="2800" b="1" dirty="0" err="1" smtClean="0">
                <a:latin typeface="Tw Cen MT" panose="020B0602020104020603" pitchFamily="34" charset="0"/>
              </a:rPr>
              <a:t>Hoo</a:t>
            </a:r>
            <a:r>
              <a:rPr lang="en-GB" sz="2800" b="1" dirty="0" smtClean="0">
                <a:latin typeface="Tw Cen MT" panose="020B0602020104020603" pitchFamily="34" charset="0"/>
              </a:rPr>
              <a:t> Object 1</a:t>
            </a:r>
            <a:endParaRPr lang="en-GB" sz="2800" b="1" dirty="0">
              <a:latin typeface="Tw Cen MT" panose="020B0602020104020603" pitchFamily="34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9144000" cy="687156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800600" y="4653817"/>
            <a:ext cx="4038600" cy="2062103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Tw Cen MT" panose="020B0602020104020603" pitchFamily="34" charset="0"/>
              </a:rPr>
              <a:t>Sutton </a:t>
            </a:r>
            <a:r>
              <a:rPr lang="en-GB" sz="2800" b="1" dirty="0" err="1" smtClean="0">
                <a:latin typeface="Tw Cen MT" panose="020B0602020104020603" pitchFamily="34" charset="0"/>
              </a:rPr>
              <a:t>Hoo</a:t>
            </a:r>
            <a:r>
              <a:rPr lang="en-GB" sz="2800" b="1" dirty="0" smtClean="0">
                <a:latin typeface="Tw Cen MT" panose="020B0602020104020603" pitchFamily="34" charset="0"/>
              </a:rPr>
              <a:t> Object 2</a:t>
            </a:r>
          </a:p>
          <a:p>
            <a:pPr algn="ctr"/>
            <a:r>
              <a:rPr lang="en-GB" sz="2800" b="1" dirty="0" smtClean="0">
                <a:latin typeface="Tw Cen MT" panose="020B0602020104020603" pitchFamily="34" charset="0"/>
              </a:rPr>
              <a:t>Hanging Bowl</a:t>
            </a:r>
          </a:p>
          <a:p>
            <a:pPr algn="ctr"/>
            <a:r>
              <a:rPr lang="en-GB" sz="2400" dirty="0" smtClean="0">
                <a:latin typeface="Tw Cen MT" panose="020B0602020104020603" pitchFamily="34" charset="0"/>
              </a:rPr>
              <a:t>This is the bottom of a bowl used for cooking. It was made of bronze and covered in silver.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4800" y="228601"/>
            <a:ext cx="3581400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Tw Cen MT" panose="020B0602020104020603" pitchFamily="34" charset="0"/>
              </a:rPr>
              <a:t>Sutton </a:t>
            </a:r>
            <a:r>
              <a:rPr lang="en-GB" sz="2800" b="1" dirty="0" err="1" smtClean="0">
                <a:latin typeface="Tw Cen MT" panose="020B0602020104020603" pitchFamily="34" charset="0"/>
              </a:rPr>
              <a:t>Hoo</a:t>
            </a:r>
            <a:r>
              <a:rPr lang="en-GB" sz="2800" b="1" dirty="0" smtClean="0">
                <a:latin typeface="Tw Cen MT" panose="020B0602020104020603" pitchFamily="34" charset="0"/>
              </a:rPr>
              <a:t> Object 2</a:t>
            </a:r>
            <a:endParaRPr lang="en-GB" sz="2800" b="1" dirty="0">
              <a:latin typeface="Tw Cen MT" panose="020B0602020104020603" pitchFamily="34" charset="0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5"/>
          <a:stretch/>
        </p:blipFill>
        <p:spPr>
          <a:xfrm>
            <a:off x="0" y="0"/>
            <a:ext cx="9144000" cy="687156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978400" y="4114800"/>
            <a:ext cx="3886200" cy="243143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Tw Cen MT" panose="020B0602020104020603" pitchFamily="34" charset="0"/>
              </a:rPr>
              <a:t>Sutton </a:t>
            </a:r>
            <a:r>
              <a:rPr lang="en-GB" sz="2800" b="1" dirty="0" err="1" smtClean="0">
                <a:latin typeface="Tw Cen MT" panose="020B0602020104020603" pitchFamily="34" charset="0"/>
              </a:rPr>
              <a:t>Hoo</a:t>
            </a:r>
            <a:r>
              <a:rPr lang="en-GB" sz="2800" b="1" dirty="0" smtClean="0">
                <a:latin typeface="Tw Cen MT" panose="020B0602020104020603" pitchFamily="34" charset="0"/>
              </a:rPr>
              <a:t> Object 3</a:t>
            </a:r>
          </a:p>
          <a:p>
            <a:pPr algn="ctr"/>
            <a:r>
              <a:rPr lang="en-GB" sz="2800" b="1" dirty="0" smtClean="0">
                <a:latin typeface="Tw Cen MT" panose="020B0602020104020603" pitchFamily="34" charset="0"/>
              </a:rPr>
              <a:t>A Warrior Helmet</a:t>
            </a:r>
          </a:p>
          <a:p>
            <a:pPr algn="ctr"/>
            <a:r>
              <a:rPr lang="en-GB" sz="2400" dirty="0" smtClean="0">
                <a:latin typeface="Tw Cen MT" panose="020B0602020104020603" pitchFamily="34" charset="0"/>
              </a:rPr>
              <a:t>It was made of iron and covered in bronze foil. It had a bird-shaped nose, moustache and eyebrows.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04800" y="228603"/>
            <a:ext cx="3581400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Tw Cen MT" panose="020B0602020104020603" pitchFamily="34" charset="0"/>
              </a:rPr>
              <a:t>Sutton </a:t>
            </a:r>
            <a:r>
              <a:rPr lang="en-GB" sz="2800" b="1" dirty="0" err="1" smtClean="0">
                <a:latin typeface="Tw Cen MT" panose="020B0602020104020603" pitchFamily="34" charset="0"/>
              </a:rPr>
              <a:t>Hoo</a:t>
            </a:r>
            <a:r>
              <a:rPr lang="en-GB" sz="2800" b="1" dirty="0" smtClean="0">
                <a:latin typeface="Tw Cen MT" panose="020B0602020104020603" pitchFamily="34" charset="0"/>
              </a:rPr>
              <a:t> Object 3</a:t>
            </a:r>
            <a:endParaRPr lang="en-GB" sz="2800" b="1" dirty="0">
              <a:latin typeface="Tw Cen MT" panose="020B0602020104020603" pitchFamily="34" charset="0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533400" y="228600"/>
            <a:ext cx="4343400" cy="243143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Tw Cen MT" panose="020B0602020104020603" pitchFamily="34" charset="0"/>
              </a:rPr>
              <a:t>Sutton </a:t>
            </a:r>
            <a:r>
              <a:rPr lang="en-GB" sz="2800" b="1" dirty="0" err="1" smtClean="0">
                <a:latin typeface="Tw Cen MT" panose="020B0602020104020603" pitchFamily="34" charset="0"/>
              </a:rPr>
              <a:t>Hoo</a:t>
            </a:r>
            <a:r>
              <a:rPr lang="en-GB" sz="2800" b="1" dirty="0" smtClean="0">
                <a:latin typeface="Tw Cen MT" panose="020B0602020104020603" pitchFamily="34" charset="0"/>
              </a:rPr>
              <a:t> Object 4</a:t>
            </a:r>
          </a:p>
          <a:p>
            <a:pPr algn="ctr"/>
            <a:r>
              <a:rPr lang="en-GB" sz="2800" b="1" dirty="0" smtClean="0">
                <a:latin typeface="Tw Cen MT" panose="020B0602020104020603" pitchFamily="34" charset="0"/>
              </a:rPr>
              <a:t>A purse lid. </a:t>
            </a:r>
          </a:p>
          <a:p>
            <a:pPr algn="ctr"/>
            <a:r>
              <a:rPr lang="en-GB" sz="2400" dirty="0" smtClean="0">
                <a:latin typeface="Tw Cen MT" panose="020B0602020104020603" pitchFamily="34" charset="0"/>
              </a:rPr>
              <a:t>It was made </a:t>
            </a:r>
            <a:r>
              <a:rPr lang="en-GB" sz="2400" dirty="0">
                <a:latin typeface="Tw Cen MT" panose="020B0602020104020603" pitchFamily="34" charset="0"/>
              </a:rPr>
              <a:t>of bone or ivory </a:t>
            </a:r>
            <a:r>
              <a:rPr lang="en-GB" sz="2400" dirty="0" smtClean="0">
                <a:latin typeface="Tw Cen MT" panose="020B0602020104020603" pitchFamily="34" charset="0"/>
              </a:rPr>
              <a:t>with gold hinges. It is decorated with pictures of birds and animals. The </a:t>
            </a:r>
            <a:r>
              <a:rPr lang="en-GB" sz="2400" dirty="0">
                <a:latin typeface="Tw Cen MT" panose="020B0602020104020603" pitchFamily="34" charset="0"/>
              </a:rPr>
              <a:t>purse held gold </a:t>
            </a:r>
            <a:r>
              <a:rPr lang="en-GB" sz="2400" dirty="0" smtClean="0">
                <a:latin typeface="Tw Cen MT" panose="020B0602020104020603" pitchFamily="34" charset="0"/>
              </a:rPr>
              <a:t>coins.</a:t>
            </a:r>
            <a:endParaRPr lang="en-GB" sz="2400" dirty="0">
              <a:latin typeface="Tw Cen MT" panose="020B0602020104020603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04800" y="6019800"/>
            <a:ext cx="3581400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Tw Cen MT" panose="020B0602020104020603" pitchFamily="34" charset="0"/>
              </a:rPr>
              <a:t>Sutton </a:t>
            </a:r>
            <a:r>
              <a:rPr lang="en-GB" sz="2800" b="1" dirty="0" err="1" smtClean="0">
                <a:latin typeface="Tw Cen MT" panose="020B0602020104020603" pitchFamily="34" charset="0"/>
              </a:rPr>
              <a:t>Hoo</a:t>
            </a:r>
            <a:r>
              <a:rPr lang="en-GB" sz="2800" b="1" dirty="0" smtClean="0">
                <a:latin typeface="Tw Cen MT" panose="020B0602020104020603" pitchFamily="34" charset="0"/>
              </a:rPr>
              <a:t> Object 4</a:t>
            </a:r>
            <a:endParaRPr lang="en-GB" sz="2800" b="1" dirty="0">
              <a:latin typeface="Tw Cen MT" panose="020B0602020104020603" pitchFamily="34" charset="0"/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7157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4571999" y="4687789"/>
            <a:ext cx="4362599" cy="2062103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Tw Cen MT" panose="020B0602020104020603" pitchFamily="34" charset="0"/>
              </a:rPr>
              <a:t>Sutton </a:t>
            </a:r>
            <a:r>
              <a:rPr lang="en-GB" sz="2800" b="1" dirty="0" err="1" smtClean="0">
                <a:latin typeface="Tw Cen MT" panose="020B0602020104020603" pitchFamily="34" charset="0"/>
              </a:rPr>
              <a:t>Hoo</a:t>
            </a:r>
            <a:r>
              <a:rPr lang="en-GB" sz="2800" b="1" dirty="0" smtClean="0">
                <a:latin typeface="Tw Cen MT" panose="020B0602020104020603" pitchFamily="34" charset="0"/>
              </a:rPr>
              <a:t> Object 5</a:t>
            </a:r>
          </a:p>
          <a:p>
            <a:pPr algn="ctr"/>
            <a:r>
              <a:rPr lang="en-GB" sz="2400" dirty="0">
                <a:latin typeface="Tw Cen MT" panose="020B0602020104020603" pitchFamily="34" charset="0"/>
              </a:rPr>
              <a:t> </a:t>
            </a:r>
            <a:r>
              <a:rPr lang="en-GB" sz="2800" b="1" dirty="0" smtClean="0">
                <a:latin typeface="Tw Cen MT" panose="020B0602020104020603" pitchFamily="34" charset="0"/>
              </a:rPr>
              <a:t>A carved shoulder clap. </a:t>
            </a:r>
          </a:p>
          <a:p>
            <a:pPr algn="ctr"/>
            <a:r>
              <a:rPr lang="en-GB" sz="2400" dirty="0" smtClean="0">
                <a:latin typeface="Tw Cen MT" panose="020B0602020104020603" pitchFamily="34" charset="0"/>
              </a:rPr>
              <a:t>It would fit onto leather clothing and is decorated with garnets and coloured glass.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2400" y="283737"/>
            <a:ext cx="3581400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Tw Cen MT" panose="020B0602020104020603" pitchFamily="34" charset="0"/>
              </a:rPr>
              <a:t>Sutton </a:t>
            </a:r>
            <a:r>
              <a:rPr lang="en-GB" sz="2800" b="1" dirty="0" err="1" smtClean="0">
                <a:latin typeface="Tw Cen MT" panose="020B0602020104020603" pitchFamily="34" charset="0"/>
              </a:rPr>
              <a:t>Hoo</a:t>
            </a:r>
            <a:r>
              <a:rPr lang="en-GB" sz="2800" b="1" dirty="0" smtClean="0">
                <a:latin typeface="Tw Cen MT" panose="020B0602020104020603" pitchFamily="34" charset="0"/>
              </a:rPr>
              <a:t> Object 5</a:t>
            </a:r>
            <a:endParaRPr lang="en-GB" sz="2800" b="1" dirty="0">
              <a:latin typeface="Tw Cen MT" panose="020B0602020104020603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7157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4267201" y="2052697"/>
            <a:ext cx="4546600" cy="2062103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Tw Cen MT" panose="020B0602020104020603" pitchFamily="34" charset="0"/>
              </a:rPr>
              <a:t>Sutton </a:t>
            </a:r>
            <a:r>
              <a:rPr lang="en-GB" sz="2800" b="1" dirty="0" err="1" smtClean="0">
                <a:latin typeface="Tw Cen MT" panose="020B0602020104020603" pitchFamily="34" charset="0"/>
              </a:rPr>
              <a:t>Hoo</a:t>
            </a:r>
            <a:r>
              <a:rPr lang="en-GB" sz="2800" b="1" dirty="0" smtClean="0">
                <a:latin typeface="Tw Cen MT" panose="020B0602020104020603" pitchFamily="34" charset="0"/>
              </a:rPr>
              <a:t> Object </a:t>
            </a:r>
            <a:r>
              <a:rPr lang="en-GB" sz="2800" b="1" dirty="0">
                <a:latin typeface="Tw Cen MT" panose="020B0602020104020603" pitchFamily="34" charset="0"/>
              </a:rPr>
              <a:t>6</a:t>
            </a:r>
            <a:endParaRPr lang="en-GB" sz="2800" b="1" dirty="0" smtClean="0">
              <a:latin typeface="Tw Cen MT" panose="020B0602020104020603" pitchFamily="34" charset="0"/>
            </a:endParaRPr>
          </a:p>
          <a:p>
            <a:pPr algn="ctr"/>
            <a:r>
              <a:rPr lang="en-GB" sz="2400" dirty="0">
                <a:latin typeface="Tw Cen MT" panose="020B0602020104020603" pitchFamily="34" charset="0"/>
              </a:rPr>
              <a:t> </a:t>
            </a:r>
            <a:r>
              <a:rPr lang="en-GB" sz="2800" b="1" dirty="0" smtClean="0">
                <a:latin typeface="Tw Cen MT" panose="020B0602020104020603" pitchFamily="34" charset="0"/>
              </a:rPr>
              <a:t>Silver</a:t>
            </a:r>
            <a:r>
              <a:rPr lang="en-GB" sz="2800" dirty="0" smtClean="0">
                <a:latin typeface="Tw Cen MT" panose="020B0602020104020603" pitchFamily="34" charset="0"/>
              </a:rPr>
              <a:t> </a:t>
            </a:r>
            <a:r>
              <a:rPr lang="en-GB" sz="2800" b="1" dirty="0" smtClean="0">
                <a:latin typeface="Tw Cen MT" panose="020B0602020104020603" pitchFamily="34" charset="0"/>
              </a:rPr>
              <a:t>Spoons</a:t>
            </a:r>
          </a:p>
          <a:p>
            <a:pPr algn="ctr"/>
            <a:r>
              <a:rPr lang="en-GB" sz="2400" dirty="0" smtClean="0">
                <a:latin typeface="Tw Cen MT" panose="020B0602020104020603" pitchFamily="34" charset="0"/>
              </a:rPr>
              <a:t>These are silver spoons with writing on them. Spoons like these were given as a christening present.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52400" y="283738"/>
            <a:ext cx="3581400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Tw Cen MT" panose="020B0602020104020603" pitchFamily="34" charset="0"/>
              </a:rPr>
              <a:t>Sutton </a:t>
            </a:r>
            <a:r>
              <a:rPr lang="en-GB" sz="2800" b="1" dirty="0" err="1" smtClean="0">
                <a:latin typeface="Tw Cen MT" panose="020B0602020104020603" pitchFamily="34" charset="0"/>
              </a:rPr>
              <a:t>Hoo</a:t>
            </a:r>
            <a:r>
              <a:rPr lang="en-GB" sz="2800" b="1" dirty="0" smtClean="0">
                <a:latin typeface="Tw Cen MT" panose="020B0602020104020603" pitchFamily="34" charset="0"/>
              </a:rPr>
              <a:t> Object </a:t>
            </a:r>
            <a:r>
              <a:rPr lang="en-GB" sz="2800" b="1" dirty="0">
                <a:latin typeface="Tw Cen MT" panose="020B0602020104020603" pitchFamily="34" charset="0"/>
              </a:rPr>
              <a:t>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52500" y="1269861"/>
            <a:ext cx="7239000" cy="421653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latin typeface="Tw Cen MT" panose="020B0602020104020603" pitchFamily="34" charset="0"/>
              </a:rPr>
              <a:t>What do the objects found in the Sutton Hoo burial ship tell us about the Anglo-Saxons?</a:t>
            </a:r>
          </a:p>
          <a:p>
            <a:pPr algn="ctr"/>
            <a:r>
              <a:rPr lang="en-GB" sz="3200" dirty="0" smtClean="0">
                <a:latin typeface="Tw Cen MT" panose="020B0602020104020603" pitchFamily="34" charset="0"/>
              </a:rPr>
              <a:t>The objects found at Sutton </a:t>
            </a:r>
            <a:r>
              <a:rPr lang="en-GB" sz="3200" dirty="0" err="1" smtClean="0">
                <a:latin typeface="Tw Cen MT" panose="020B0602020104020603" pitchFamily="34" charset="0"/>
              </a:rPr>
              <a:t>Hoo</a:t>
            </a:r>
            <a:r>
              <a:rPr lang="en-GB" sz="3200" dirty="0" smtClean="0">
                <a:latin typeface="Tw Cen MT" panose="020B0602020104020603" pitchFamily="34" charset="0"/>
              </a:rPr>
              <a:t> tell us a lot about Anglo-Saxon life. Look at the objects, describe what they are and then decide what they can tell us about the Anglo-Saxons and how they lived.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919444303"/>
              </p:ext>
            </p:extLst>
          </p:nvPr>
        </p:nvGraphicFramePr>
        <p:xfrm>
          <a:off x="228600" y="-1219200"/>
          <a:ext cx="8705998" cy="914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9700" y="228600"/>
            <a:ext cx="7772400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latin typeface="Tw Cen MT" panose="020B0602020104020603" pitchFamily="34" charset="0"/>
              </a:rPr>
              <a:t>What the objects at Sutton </a:t>
            </a:r>
            <a:r>
              <a:rPr lang="en-GB" sz="3600" b="1" dirty="0" err="1" smtClean="0">
                <a:latin typeface="Tw Cen MT" panose="020B0602020104020603" pitchFamily="34" charset="0"/>
              </a:rPr>
              <a:t>Hoo</a:t>
            </a:r>
            <a:r>
              <a:rPr lang="en-GB" sz="3600" b="1" dirty="0" smtClean="0">
                <a:latin typeface="Tw Cen MT" panose="020B0602020104020603" pitchFamily="34" charset="0"/>
              </a:rPr>
              <a:t> tell us.</a:t>
            </a:r>
            <a:endParaRPr lang="en-GB" sz="3600" b="1" dirty="0">
              <a:latin typeface="Tw Cen MT" panose="020B06020201040206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6700" y="5715000"/>
            <a:ext cx="861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>
                <a:latin typeface="Tw Cen MT" panose="020B0602020104020603" pitchFamily="34" charset="0"/>
              </a:rPr>
              <a:t>There are many other things you could have said about the Sutton </a:t>
            </a:r>
            <a:r>
              <a:rPr lang="en-GB" sz="3200" b="1" i="1" dirty="0" err="1" smtClean="0">
                <a:latin typeface="Tw Cen MT" panose="020B0602020104020603" pitchFamily="34" charset="0"/>
              </a:rPr>
              <a:t>Hoo</a:t>
            </a:r>
            <a:r>
              <a:rPr lang="en-GB" sz="3200" b="1" i="1" dirty="0" smtClean="0">
                <a:latin typeface="Tw Cen MT" panose="020B0602020104020603" pitchFamily="34" charset="0"/>
              </a:rPr>
              <a:t> objects.</a:t>
            </a:r>
            <a:endParaRPr lang="en-GB" sz="3200" b="1" i="1" dirty="0">
              <a:latin typeface="Tw Cen MT" panose="020B0602020104020603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8286599" y="263765"/>
            <a:ext cx="648000" cy="576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latin typeface="Tw Cen MT" pitchFamily="34" charset="0"/>
              </a:rPr>
              <a:t>38</a:t>
            </a:r>
            <a:endParaRPr lang="en-US" sz="2000" b="1" dirty="0">
              <a:latin typeface="Tw Cen MT" pitchFamily="34" charset="0"/>
            </a:endParaRPr>
          </a:p>
        </p:txBody>
      </p:sp>
      <p:pic>
        <p:nvPicPr>
          <p:cNvPr id="8" name="What do the objects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56.9126"/>
                  <p14:fade in="1000" out="1750"/>
                </p14:media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584200" y="1197947"/>
            <a:ext cx="1462088" cy="1462088"/>
          </a:xfrm>
          <a:prstGeom prst="rect">
            <a:avLst/>
          </a:prstGeom>
        </p:spPr>
      </p:pic>
      <p:pic>
        <p:nvPicPr>
          <p:cNvPr id="9" name="Enchanted Valley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533400" y="2732569"/>
            <a:ext cx="16002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58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368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9033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4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4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5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5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7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5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3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84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8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5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8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9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1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5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23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2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5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2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2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5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5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5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6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6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5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6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6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1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9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9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5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0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20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5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0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20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3" dur="1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4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3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2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5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4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24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5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4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4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24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EED0EF7-5B3D-4A62-A025-2D2B49122F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9" dur="1750"/>
                                        <p:tgtEl>
                                          <p:spTgt spid="2">
                                            <p:graphicEl>
                                              <a:dgm id="{6EED0EF7-5B3D-4A62-A025-2D2B49122FD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5272927-143B-4E0F-B15A-12F3E2913C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2" dur="1750"/>
                                        <p:tgtEl>
                                          <p:spTgt spid="2">
                                            <p:graphicEl>
                                              <a:dgm id="{F5272927-143B-4E0F-B15A-12F3E2913C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D9A07E2-7126-4662-B121-F8204F001D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7" dur="1750"/>
                                        <p:tgtEl>
                                          <p:spTgt spid="2">
                                            <p:graphicEl>
                                              <a:dgm id="{CD9A07E2-7126-4662-B121-F8204F001D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C60DDA0-55F7-4F29-A9DB-DAB4C1075A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0" dur="1750"/>
                                        <p:tgtEl>
                                          <p:spTgt spid="2">
                                            <p:graphicEl>
                                              <a:dgm id="{7C60DDA0-55F7-4F29-A9DB-DAB4C1075A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8E4AD7-A024-4514-AB86-9B05B2715E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5" dur="1750"/>
                                        <p:tgtEl>
                                          <p:spTgt spid="2">
                                            <p:graphicEl>
                                              <a:dgm id="{0D8E4AD7-A024-4514-AB86-9B05B2715E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40D36C-39C2-46F9-809B-76A453DDDB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8" dur="1750"/>
                                        <p:tgtEl>
                                          <p:spTgt spid="2">
                                            <p:graphicEl>
                                              <a:dgm id="{B940D36C-39C2-46F9-809B-76A453DDDB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273758-6D09-40A9-A842-4E42BB6AC8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3" dur="1750"/>
                                        <p:tgtEl>
                                          <p:spTgt spid="2">
                                            <p:graphicEl>
                                              <a:dgm id="{26273758-6D09-40A9-A842-4E42BB6AC8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C84487-5D98-46AE-8058-D75A6DE63E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6" dur="1750"/>
                                        <p:tgtEl>
                                          <p:spTgt spid="2">
                                            <p:graphicEl>
                                              <a:dgm id="{67C84487-5D98-46AE-8058-D75A6DE63E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A76C99-9308-4A5B-B7EB-86259C6198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1" dur="1750"/>
                                        <p:tgtEl>
                                          <p:spTgt spid="2">
                                            <p:graphicEl>
                                              <a:dgm id="{A4A76C99-9308-4A5B-B7EB-86259C6198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B3A175-6FFF-41E9-8950-92D36D2A4C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4" dur="1750"/>
                                        <p:tgtEl>
                                          <p:spTgt spid="2">
                                            <p:graphicEl>
                                              <a:dgm id="{07B3A175-6FFF-41E9-8950-92D36D2A4C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05F0514-DF43-4BDA-98CC-4FBCE891B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9" dur="1750"/>
                                        <p:tgtEl>
                                          <p:spTgt spid="2">
                                            <p:graphicEl>
                                              <a:dgm id="{805F0514-DF43-4BDA-98CC-4FBCE891B2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6DAD3C-309B-4502-8888-FEC5FB6860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2" dur="1750"/>
                                        <p:tgtEl>
                                          <p:spTgt spid="2">
                                            <p:graphicEl>
                                              <a:dgm id="{116DAD3C-309B-4502-8888-FEC5FB6860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9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showWhenStopped="0">
                <p:cTn id="3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 animBg="1"/>
      <p:bldP spid="4" grpId="1" animBg="1"/>
      <p:bldP spid="7" grpId="0" animBg="1"/>
      <p:bldP spid="7" grpId="1" animBg="1"/>
      <p:bldP spid="22" grpId="0" animBg="1"/>
      <p:bldP spid="22" grpId="1" animBg="1"/>
      <p:bldP spid="23" grpId="0" animBg="1"/>
      <p:bldP spid="23" grpId="1" animBg="1"/>
      <p:bldP spid="25" grpId="0" animBg="1"/>
      <p:bldP spid="25" grpId="1" animBg="1"/>
      <p:bldP spid="26" grpId="0" animBg="1"/>
      <p:bldP spid="26" grpId="1" animBg="1"/>
      <p:bldP spid="29" grpId="0" animBg="1"/>
      <p:bldP spid="29" grpId="1" animBg="1"/>
      <p:bldP spid="30" grpId="0" animBg="1"/>
      <p:bldP spid="30" grpId="1" animBg="1"/>
      <p:bldP spid="32" grpId="0" animBg="1"/>
      <p:bldP spid="32" grpId="1" animBg="1"/>
      <p:bldP spid="33" grpId="0" animBg="1"/>
      <p:bldP spid="33" grpId="1" animBg="1"/>
      <p:bldP spid="27" grpId="0" animBg="1"/>
      <p:bldP spid="27" grpId="1" animBg="1"/>
      <p:bldP spid="35" grpId="0" animBg="1"/>
      <p:bldP spid="35" grpId="1" animBg="1"/>
      <p:bldP spid="34" grpId="0" animBg="1"/>
      <p:bldP spid="34" grpId="1" animBg="1"/>
      <p:bldGraphic spid="2" grpId="0">
        <p:bldSub>
          <a:bldDgm bld="one"/>
        </p:bldSub>
      </p:bldGraphic>
      <p:bldP spid="5" grpId="0" animBg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76275" y="1447800"/>
            <a:ext cx="7791450" cy="255454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Tw Cen MT" panose="020B0602020104020603" pitchFamily="34" charset="0"/>
              </a:rPr>
              <a:t>Both the Anglo-Saxons and Vikings </a:t>
            </a:r>
            <a:r>
              <a:rPr lang="en-GB" sz="3200" dirty="0">
                <a:latin typeface="Tw Cen MT" panose="020B0602020104020603" pitchFamily="34" charset="0"/>
              </a:rPr>
              <a:t>lived in villages </a:t>
            </a:r>
            <a:r>
              <a:rPr lang="en-GB" sz="3200" dirty="0" smtClean="0">
                <a:latin typeface="Tw Cen MT" panose="020B0602020104020603" pitchFamily="34" charset="0"/>
              </a:rPr>
              <a:t>in the countryside. Villages were small, with just a few houses. They were farmers. They farmed the land and lived off the food they grew and the animal they kept.</a:t>
            </a:r>
            <a:endParaRPr lang="en-GB" sz="3200" dirty="0">
              <a:latin typeface="Tw Cen MT" panose="020B0602020104020603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707800" y="6476503"/>
            <a:ext cx="328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i="1" dirty="0" smtClean="0">
                <a:latin typeface="Tw Cen MT" panose="020B0602020104020603" pitchFamily="34" charset="0"/>
              </a:rPr>
              <a:t>The Invaders History Interactive©</a:t>
            </a:r>
            <a:endParaRPr lang="en-GB" b="1" i="1" dirty="0">
              <a:latin typeface="Tw Cen MT" panose="020B0602020104020603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28800" y="4209871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 smtClean="0">
                <a:latin typeface="Accent SF" pitchFamily="2" charset="0"/>
              </a:rPr>
              <a:t>But</a:t>
            </a:r>
            <a:endParaRPr lang="en-GB" sz="7200" dirty="0">
              <a:latin typeface="Accent SF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6300" y="5511225"/>
            <a:ext cx="7391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latin typeface="Tw Cen MT" panose="020B0602020104020603" pitchFamily="34" charset="0"/>
              </a:rPr>
              <a:t>Some Vikings wanted to sell the things they made and built towns.</a:t>
            </a:r>
            <a:endParaRPr lang="en-GB" sz="3200" b="1" dirty="0">
              <a:latin typeface="Tw Cen MT" panose="020B0602020104020603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1494454"/>
            <a:ext cx="4140200" cy="48301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600" y="1467652"/>
            <a:ext cx="4292600" cy="48569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2" name="TextBox 21"/>
          <p:cNvSpPr txBox="1"/>
          <p:nvPr/>
        </p:nvSpPr>
        <p:spPr>
          <a:xfrm>
            <a:off x="3429000" y="1580296"/>
            <a:ext cx="91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A</a:t>
            </a:r>
            <a:endParaRPr lang="en-GB" sz="48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648200" y="1580297"/>
            <a:ext cx="66396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800" dirty="0">
                <a:solidFill>
                  <a:srgbClr val="FFFF00"/>
                </a:solidFill>
                <a:latin typeface="Arial Black" panose="020B0A04020102020204" pitchFamily="34" charset="0"/>
              </a:rPr>
              <a:t>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81758" y="2355741"/>
            <a:ext cx="73804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A town or village?</a:t>
            </a:r>
            <a:endParaRPr lang="en-GB" sz="72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95300" y="1580297"/>
            <a:ext cx="2667000" cy="1077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Tw Cen MT" panose="020B0602020104020603" pitchFamily="34" charset="0"/>
              </a:rPr>
              <a:t>An Anglo-Saxon village.</a:t>
            </a:r>
            <a:endParaRPr lang="en-GB" sz="3200" dirty="0">
              <a:latin typeface="Tw Cen MT" panose="020B0602020104020603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943600" y="1524000"/>
            <a:ext cx="2667000" cy="1077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Tw Cen MT" panose="020B0602020104020603" pitchFamily="34" charset="0"/>
              </a:rPr>
              <a:t>A Viking </a:t>
            </a:r>
          </a:p>
          <a:p>
            <a:pPr algn="ctr"/>
            <a:r>
              <a:rPr lang="en-GB" sz="3200" dirty="0" smtClean="0">
                <a:latin typeface="Tw Cen MT" panose="020B0602020104020603" pitchFamily="34" charset="0"/>
              </a:rPr>
              <a:t>town.</a:t>
            </a:r>
            <a:endParaRPr lang="en-GB" sz="3200" dirty="0">
              <a:latin typeface="Tw Cen MT" panose="020B06020201040206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91"/>
          <a:stretch/>
        </p:blipFill>
        <p:spPr>
          <a:xfrm>
            <a:off x="-228600" y="609600"/>
            <a:ext cx="9753600" cy="640080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10" name="TextBox 9"/>
          <p:cNvSpPr txBox="1"/>
          <p:nvPr/>
        </p:nvSpPr>
        <p:spPr>
          <a:xfrm>
            <a:off x="1219200" y="304800"/>
            <a:ext cx="6858000" cy="9541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Tw Cen MT" panose="020B0602020104020603" pitchFamily="34" charset="0"/>
              </a:rPr>
              <a:t>Anglo-Saxons and Vikings</a:t>
            </a:r>
          </a:p>
          <a:p>
            <a:pPr algn="ctr"/>
            <a:r>
              <a:rPr lang="en-GB" sz="2800" b="1" dirty="0" smtClean="0">
                <a:latin typeface="Tw Cen MT" panose="020B0602020104020603" pitchFamily="34" charset="0"/>
              </a:rPr>
              <a:t>The Same but Different: 2 Settlements</a:t>
            </a:r>
            <a:endParaRPr lang="en-GB" sz="2800" b="1" dirty="0">
              <a:latin typeface="Tw Cen MT" panose="020B06020201040206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19800" y="1428641"/>
            <a:ext cx="2971800" cy="95410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Tw Cen MT" panose="020B0602020104020603" pitchFamily="34" charset="0"/>
              </a:rPr>
              <a:t>A model of a Viking town.</a:t>
            </a:r>
            <a:endParaRPr lang="en-GB" sz="2800" dirty="0">
              <a:latin typeface="Tw Cen MT" panose="020B06020201040206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1" y="5212140"/>
            <a:ext cx="1908000" cy="156966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w Cen MT" panose="020B0602020104020603" pitchFamily="34" charset="0"/>
              </a:rPr>
              <a:t>The Vikings built towns to sell the things they made.</a:t>
            </a:r>
            <a:endParaRPr lang="en-GB" sz="2400" dirty="0">
              <a:latin typeface="Tw Cen MT" panose="020B0602020104020603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133600" y="5222557"/>
            <a:ext cx="2268000" cy="15480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w Cen MT" panose="020B0602020104020603" pitchFamily="34" charset="0"/>
              </a:rPr>
              <a:t>Towns were much bigger than a village with more houses.</a:t>
            </a:r>
            <a:endParaRPr lang="en-GB" sz="2400" dirty="0">
              <a:latin typeface="Tw Cen MT" panose="020B0602020104020603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505400" y="5212140"/>
            <a:ext cx="2124000" cy="156966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w Cen MT" panose="020B0602020104020603" pitchFamily="34" charset="0"/>
              </a:rPr>
              <a:t>Towns had markets and became busy trading centres.</a:t>
            </a:r>
            <a:endParaRPr lang="en-GB" sz="2400" dirty="0">
              <a:latin typeface="Tw Cen MT" panose="020B0602020104020603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705600" y="5212140"/>
            <a:ext cx="2295525" cy="156966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w Cen MT" panose="020B0602020104020603" pitchFamily="34" charset="0"/>
              </a:rPr>
              <a:t>Towns were usually built near a river or near the sea.</a:t>
            </a:r>
            <a:endParaRPr lang="en-GB" sz="2400" dirty="0">
              <a:latin typeface="Tw Cen MT" panose="020B0602020104020603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58837" y="1616465"/>
            <a:ext cx="7434263" cy="40318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200" b="1" dirty="0" err="1" smtClean="0">
                <a:latin typeface="Tw Cen MT" panose="020B0602020104020603" pitchFamily="34" charset="0"/>
              </a:rPr>
              <a:t>Jorvik</a:t>
            </a:r>
            <a:r>
              <a:rPr lang="en-GB" sz="3200" b="1" dirty="0" smtClean="0">
                <a:latin typeface="Tw Cen MT" panose="020B0602020104020603" pitchFamily="34" charset="0"/>
              </a:rPr>
              <a:t>, A Viking Town</a:t>
            </a:r>
          </a:p>
          <a:p>
            <a:pPr algn="ctr"/>
            <a:r>
              <a:rPr lang="en-GB" sz="2800" dirty="0" smtClean="0">
                <a:latin typeface="Tw Cen MT" panose="020B0602020104020603" pitchFamily="34" charset="0"/>
              </a:rPr>
              <a:t>The Viking town we know most about was called </a:t>
            </a:r>
            <a:r>
              <a:rPr lang="en-GB" sz="2800" dirty="0" err="1" smtClean="0">
                <a:latin typeface="Tw Cen MT" panose="020B0602020104020603" pitchFamily="34" charset="0"/>
              </a:rPr>
              <a:t>Jorvik</a:t>
            </a:r>
            <a:r>
              <a:rPr lang="en-GB" sz="2800" dirty="0" smtClean="0">
                <a:latin typeface="Tw Cen MT" panose="020B0602020104020603" pitchFamily="34" charset="0"/>
              </a:rPr>
              <a:t>. </a:t>
            </a:r>
            <a:r>
              <a:rPr lang="en-GB" sz="2800" dirty="0" err="1" smtClean="0">
                <a:latin typeface="Tw Cen MT" panose="020B0602020104020603" pitchFamily="34" charset="0"/>
              </a:rPr>
              <a:t>Jorvik</a:t>
            </a:r>
            <a:r>
              <a:rPr lang="en-GB" sz="2800" dirty="0" smtClean="0">
                <a:latin typeface="Tw Cen MT" panose="020B0602020104020603" pitchFamily="34" charset="0"/>
              </a:rPr>
              <a:t> is the Viking name for York. In 1977, archaeologists discovered part of a Viking town in York. The Romans had built a town here and new buildings were built over it. </a:t>
            </a:r>
            <a:r>
              <a:rPr lang="en-GB" sz="2800" dirty="0" err="1" smtClean="0">
                <a:latin typeface="Tw Cen MT" panose="020B0602020104020603" pitchFamily="34" charset="0"/>
              </a:rPr>
              <a:t>Jorvik</a:t>
            </a:r>
            <a:r>
              <a:rPr lang="en-GB" sz="2800" dirty="0" smtClean="0">
                <a:latin typeface="Tw Cen MT" panose="020B0602020104020603" pitchFamily="34" charset="0"/>
              </a:rPr>
              <a:t> was a busy town where people came to buy and sell things. The things archaeologists found have helped us find out more about life of the Vikings.</a:t>
            </a:r>
            <a:endParaRPr lang="en-GB" sz="2800" dirty="0">
              <a:latin typeface="Tw Cen MT" panose="020B0602020104020603" pitchFamily="34" charset="0"/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581660171"/>
              </p:ext>
            </p:extLst>
          </p:nvPr>
        </p:nvGraphicFramePr>
        <p:xfrm>
          <a:off x="279400" y="304800"/>
          <a:ext cx="8407400" cy="627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026" name="Picture 2" descr="C:\Users\Win7\AppData\Local\Microsoft\Windows\Temporary Internet Files\Content.IE5\OZWFANNC\MC900030288[1].wmf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601" y="1143000"/>
            <a:ext cx="1553997" cy="1110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0200" y="2537718"/>
            <a:ext cx="1234024" cy="1577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Win7\AppData\Local\Microsoft\Windows\Temporary Internet Files\Content.IE5\Y2J4YKKA\MC900348937[1].wmf"/>
          <p:cNvPicPr>
            <a:picLocks noChangeAspect="1" noChangeArrowheads="1"/>
          </p:cNvPicPr>
          <p:nvPr/>
        </p:nvPicPr>
        <p:blipFill>
          <a:blip r:embed="rId16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336941">
            <a:off x="1217371" y="5088250"/>
            <a:ext cx="1832458" cy="328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Win7\AppData\Local\Microsoft\Windows\Temporary Internet Files\Content.IE5\4PG9YUC0\MC900365892[1].wmf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482" y="1336418"/>
            <a:ext cx="1167689" cy="1011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Win7\AppData\Local\Microsoft\Windows\Temporary Internet Files\Content.IE5\0VE3ZJ4Q\MC900331521[1].wmf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722955"/>
            <a:ext cx="1804657" cy="1386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Win7\AppData\Local\Microsoft\Windows\Temporary Internet Files\Content.IE5\OZWFANNC\MC900336123[1].wmf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3451" y="4601270"/>
            <a:ext cx="1190149" cy="1486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:\Users\Win7\AppData\Local\Microsoft\Windows\Temporary Internet Files\Content.IE5\YPY418YK\MC900440395[1]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5700" y="1130881"/>
            <a:ext cx="1362775" cy="136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2657720"/>
            <a:ext cx="1551728" cy="1344625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148" y="4293904"/>
            <a:ext cx="1135977" cy="1916962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92100" y="6001433"/>
            <a:ext cx="4163818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600" b="1" dirty="0" err="1" smtClean="0">
                <a:latin typeface="Tw Cen MT" panose="020B0602020104020603" pitchFamily="34" charset="0"/>
              </a:rPr>
              <a:t>Jorvik</a:t>
            </a:r>
            <a:r>
              <a:rPr lang="en-GB" sz="3600" b="1" dirty="0" smtClean="0">
                <a:latin typeface="Tw Cen MT" panose="020B0602020104020603" pitchFamily="34" charset="0"/>
              </a:rPr>
              <a:t> Viking Centre</a:t>
            </a:r>
            <a:endParaRPr lang="en-GB" sz="3600" b="1" dirty="0">
              <a:latin typeface="Tw Cen MT" panose="020B0602020104020603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435725" y="973797"/>
            <a:ext cx="2514600" cy="34163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w Cen MT" panose="020B0602020104020603" pitchFamily="34" charset="0"/>
              </a:rPr>
              <a:t>The Viking objects found at </a:t>
            </a:r>
            <a:r>
              <a:rPr lang="en-GB" sz="2400" dirty="0" err="1" smtClean="0">
                <a:latin typeface="Tw Cen MT" panose="020B0602020104020603" pitchFamily="34" charset="0"/>
              </a:rPr>
              <a:t>Jorvik</a:t>
            </a:r>
            <a:r>
              <a:rPr lang="en-GB" sz="2400" dirty="0" smtClean="0">
                <a:latin typeface="Tw Cen MT" panose="020B0602020104020603" pitchFamily="34" charset="0"/>
              </a:rPr>
              <a:t> have been put in a museum called the </a:t>
            </a:r>
            <a:r>
              <a:rPr lang="en-GB" sz="2400" dirty="0" err="1" smtClean="0">
                <a:latin typeface="Tw Cen MT" panose="020B0602020104020603" pitchFamily="34" charset="0"/>
              </a:rPr>
              <a:t>Jorvik</a:t>
            </a:r>
            <a:r>
              <a:rPr lang="en-GB" sz="2400" dirty="0" smtClean="0">
                <a:latin typeface="Tw Cen MT" panose="020B0602020104020603" pitchFamily="34" charset="0"/>
              </a:rPr>
              <a:t> Viking Centre. You can visit it to see what it was really like in Viking times.</a:t>
            </a:r>
            <a:endParaRPr lang="en-GB" sz="2400" dirty="0">
              <a:latin typeface="Tw Cen MT" panose="020B0602020104020603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819650" y="5909099"/>
            <a:ext cx="3619500" cy="830997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w Cen MT" panose="020B0602020104020603" pitchFamily="34" charset="0"/>
              </a:rPr>
              <a:t>A coiner is stamping metal to make coins [money].</a:t>
            </a:r>
            <a:endParaRPr lang="en-GB" sz="2400" dirty="0">
              <a:latin typeface="Tw Cen MT" panose="020B0602020104020603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182601" y="121453"/>
            <a:ext cx="6778799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latin typeface="Tw Cen MT" panose="020B0602020104020603" pitchFamily="34" charset="0"/>
              </a:rPr>
              <a:t>What was found at </a:t>
            </a:r>
            <a:r>
              <a:rPr lang="en-GB" sz="4000" b="1" dirty="0" err="1" smtClean="0">
                <a:latin typeface="Tw Cen MT" panose="020B0602020104020603" pitchFamily="34" charset="0"/>
              </a:rPr>
              <a:t>Jorvik</a:t>
            </a:r>
            <a:r>
              <a:rPr lang="en-GB" sz="4000" b="1" dirty="0" smtClean="0">
                <a:latin typeface="Tw Cen MT" panose="020B0602020104020603" pitchFamily="34" charset="0"/>
              </a:rPr>
              <a:t>?</a:t>
            </a:r>
            <a:endParaRPr lang="en-GB" sz="4000" b="1" dirty="0">
              <a:latin typeface="Tw Cen MT" panose="020B0602020104020603" pitchFamily="34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8191200" y="304799"/>
            <a:ext cx="648000" cy="576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latin typeface="Tw Cen MT" pitchFamily="34" charset="0"/>
              </a:rPr>
              <a:t>47</a:t>
            </a:r>
            <a:endParaRPr lang="en-US" sz="2000" b="1" dirty="0">
              <a:latin typeface="Tw Cen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71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3" dur="1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4" dur="1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5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2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55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1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1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6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8" dur="1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5" dur="1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7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7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4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1AE71E1-7B53-4FE6-B90E-AE40D4B43C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" dur="1500" fill="hold"/>
                                        <p:tgtEl>
                                          <p:spTgt spid="9">
                                            <p:graphicEl>
                                              <a:dgm id="{31AE71E1-7B53-4FE6-B90E-AE40D4B43C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500" fill="hold"/>
                                        <p:tgtEl>
                                          <p:spTgt spid="9">
                                            <p:graphicEl>
                                              <a:dgm id="{31AE71E1-7B53-4FE6-B90E-AE40D4B43C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1" dur="1500"/>
                                        <p:tgtEl>
                                          <p:spTgt spid="9">
                                            <p:graphicEl>
                                              <a:dgm id="{31AE71E1-7B53-4FE6-B90E-AE40D4B43C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4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7" dur="1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6890E3A-DFFB-43F6-B46D-7F1EFF6FF8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2" dur="1500" fill="hold"/>
                                        <p:tgtEl>
                                          <p:spTgt spid="9">
                                            <p:graphicEl>
                                              <a:dgm id="{26890E3A-DFFB-43F6-B46D-7F1EFF6FF8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1500" fill="hold"/>
                                        <p:tgtEl>
                                          <p:spTgt spid="9">
                                            <p:graphicEl>
                                              <a:dgm id="{26890E3A-DFFB-43F6-B46D-7F1EFF6FF8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4" dur="1500"/>
                                        <p:tgtEl>
                                          <p:spTgt spid="9">
                                            <p:graphicEl>
                                              <a:dgm id="{26890E3A-DFFB-43F6-B46D-7F1EFF6FF8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E1C2445-5DDE-462A-86F3-FF04C716E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7" dur="1500" fill="hold"/>
                                        <p:tgtEl>
                                          <p:spTgt spid="9">
                                            <p:graphicEl>
                                              <a:dgm id="{5E1C2445-5DDE-462A-86F3-FF04C716E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1500" fill="hold"/>
                                        <p:tgtEl>
                                          <p:spTgt spid="9">
                                            <p:graphicEl>
                                              <a:dgm id="{5E1C2445-5DDE-462A-86F3-FF04C716E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9" dur="1500"/>
                                        <p:tgtEl>
                                          <p:spTgt spid="9">
                                            <p:graphicEl>
                                              <a:dgm id="{5E1C2445-5DDE-462A-86F3-FF04C716E3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2" dur="125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125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125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5" dur="125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1AC8FE9-52AC-46F9-960F-2BD1C2102D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0" dur="1500" fill="hold"/>
                                        <p:tgtEl>
                                          <p:spTgt spid="9">
                                            <p:graphicEl>
                                              <a:dgm id="{51AC8FE9-52AC-46F9-960F-2BD1C2102D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1500" fill="hold"/>
                                        <p:tgtEl>
                                          <p:spTgt spid="9">
                                            <p:graphicEl>
                                              <a:dgm id="{51AC8FE9-52AC-46F9-960F-2BD1C2102D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2" dur="1500"/>
                                        <p:tgtEl>
                                          <p:spTgt spid="9">
                                            <p:graphicEl>
                                              <a:dgm id="{51AC8FE9-52AC-46F9-960F-2BD1C2102D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628F76B-B3BD-4DAA-9B19-DFB4E74716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5" dur="1500" fill="hold"/>
                                        <p:tgtEl>
                                          <p:spTgt spid="9">
                                            <p:graphicEl>
                                              <a:dgm id="{F628F76B-B3BD-4DAA-9B19-DFB4E74716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1500" fill="hold"/>
                                        <p:tgtEl>
                                          <p:spTgt spid="9">
                                            <p:graphicEl>
                                              <a:dgm id="{F628F76B-B3BD-4DAA-9B19-DFB4E74716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7" dur="1500"/>
                                        <p:tgtEl>
                                          <p:spTgt spid="9">
                                            <p:graphicEl>
                                              <a:dgm id="{F628F76B-B3BD-4DAA-9B19-DFB4E74716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0" dur="125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125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125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3" dur="125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992701E-1589-4648-9267-DA14F479ED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8" dur="1500" fill="hold"/>
                                        <p:tgtEl>
                                          <p:spTgt spid="9">
                                            <p:graphicEl>
                                              <a:dgm id="{2992701E-1589-4648-9267-DA14F479ED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1500" fill="hold"/>
                                        <p:tgtEl>
                                          <p:spTgt spid="9">
                                            <p:graphicEl>
                                              <a:dgm id="{2992701E-1589-4648-9267-DA14F479ED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0" dur="1500"/>
                                        <p:tgtEl>
                                          <p:spTgt spid="9">
                                            <p:graphicEl>
                                              <a:dgm id="{2992701E-1589-4648-9267-DA14F479ED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151190F-F81F-468B-B5D9-901DFFE5B3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3" dur="1500" fill="hold"/>
                                        <p:tgtEl>
                                          <p:spTgt spid="9">
                                            <p:graphicEl>
                                              <a:dgm id="{5151190F-F81F-468B-B5D9-901DFFE5B3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1500" fill="hold"/>
                                        <p:tgtEl>
                                          <p:spTgt spid="9">
                                            <p:graphicEl>
                                              <a:dgm id="{5151190F-F81F-468B-B5D9-901DFFE5B3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5" dur="1500"/>
                                        <p:tgtEl>
                                          <p:spTgt spid="9">
                                            <p:graphicEl>
                                              <a:dgm id="{5151190F-F81F-468B-B5D9-901DFFE5B3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8" dur="125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125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125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1" dur="125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2" fill="hold">
                      <p:stCondLst>
                        <p:cond delay="indefinite"/>
                      </p:stCondLst>
                      <p:childTnLst>
                        <p:par>
                          <p:cTn id="323" fill="hold">
                            <p:stCondLst>
                              <p:cond delay="0"/>
                            </p:stCondLst>
                            <p:childTnLst>
                              <p:par>
                                <p:cTn id="3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CC680E6-2B14-4FEE-8181-747530ED34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6" dur="1500" fill="hold"/>
                                        <p:tgtEl>
                                          <p:spTgt spid="9">
                                            <p:graphicEl>
                                              <a:dgm id="{3CC680E6-2B14-4FEE-8181-747530ED34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7" dur="1500" fill="hold"/>
                                        <p:tgtEl>
                                          <p:spTgt spid="9">
                                            <p:graphicEl>
                                              <a:dgm id="{3CC680E6-2B14-4FEE-8181-747530ED34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8" dur="1500"/>
                                        <p:tgtEl>
                                          <p:spTgt spid="9">
                                            <p:graphicEl>
                                              <a:dgm id="{3CC680E6-2B14-4FEE-8181-747530ED34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8A19DCE-B046-4EF7-A9D1-C2E697D12B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1" dur="1500" fill="hold"/>
                                        <p:tgtEl>
                                          <p:spTgt spid="9">
                                            <p:graphicEl>
                                              <a:dgm id="{D8A19DCE-B046-4EF7-A9D1-C2E697D12B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1500" fill="hold"/>
                                        <p:tgtEl>
                                          <p:spTgt spid="9">
                                            <p:graphicEl>
                                              <a:dgm id="{D8A19DCE-B046-4EF7-A9D1-C2E697D12B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3" dur="1500"/>
                                        <p:tgtEl>
                                          <p:spTgt spid="9">
                                            <p:graphicEl>
                                              <a:dgm id="{D8A19DCE-B046-4EF7-A9D1-C2E697D12B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6" dur="125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7" dur="125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125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9" dur="125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0" fill="hold">
                      <p:stCondLst>
                        <p:cond delay="indefinite"/>
                      </p:stCondLst>
                      <p:childTnLst>
                        <p:par>
                          <p:cTn id="341" fill="hold">
                            <p:stCondLst>
                              <p:cond delay="0"/>
                            </p:stCondLst>
                            <p:childTnLst>
                              <p:par>
                                <p:cTn id="3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ABB4478-FD61-4152-BAD4-451F883D7B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4" dur="1500" fill="hold"/>
                                        <p:tgtEl>
                                          <p:spTgt spid="9">
                                            <p:graphicEl>
                                              <a:dgm id="{2ABB4478-FD61-4152-BAD4-451F883D7B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" dur="1500" fill="hold"/>
                                        <p:tgtEl>
                                          <p:spTgt spid="9">
                                            <p:graphicEl>
                                              <a:dgm id="{2ABB4478-FD61-4152-BAD4-451F883D7B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6" dur="1500"/>
                                        <p:tgtEl>
                                          <p:spTgt spid="9">
                                            <p:graphicEl>
                                              <a:dgm id="{2ABB4478-FD61-4152-BAD4-451F883D7B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3DEC6D3-AAC0-4BB4-8FC5-87EC25E251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9" dur="1500" fill="hold"/>
                                        <p:tgtEl>
                                          <p:spTgt spid="9">
                                            <p:graphicEl>
                                              <a:dgm id="{33DEC6D3-AAC0-4BB4-8FC5-87EC25E251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" dur="1500" fill="hold"/>
                                        <p:tgtEl>
                                          <p:spTgt spid="9">
                                            <p:graphicEl>
                                              <a:dgm id="{33DEC6D3-AAC0-4BB4-8FC5-87EC25E251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1" dur="1500"/>
                                        <p:tgtEl>
                                          <p:spTgt spid="9">
                                            <p:graphicEl>
                                              <a:dgm id="{33DEC6D3-AAC0-4BB4-8FC5-87EC25E251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4" dur="125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5" dur="125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" dur="125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7" dur="125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FBBD2A0-3167-4C54-BDC6-22087196B8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2" dur="1500" fill="hold"/>
                                        <p:tgtEl>
                                          <p:spTgt spid="9">
                                            <p:graphicEl>
                                              <a:dgm id="{0FBBD2A0-3167-4C54-BDC6-22087196B8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1500" fill="hold"/>
                                        <p:tgtEl>
                                          <p:spTgt spid="9">
                                            <p:graphicEl>
                                              <a:dgm id="{0FBBD2A0-3167-4C54-BDC6-22087196B8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4" dur="1500"/>
                                        <p:tgtEl>
                                          <p:spTgt spid="9">
                                            <p:graphicEl>
                                              <a:dgm id="{0FBBD2A0-3167-4C54-BDC6-22087196B8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D03EB9D-13E3-4BDA-9B5F-D246F84244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7" dur="1500" fill="hold"/>
                                        <p:tgtEl>
                                          <p:spTgt spid="9">
                                            <p:graphicEl>
                                              <a:dgm id="{8D03EB9D-13E3-4BDA-9B5F-D246F84244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1500" fill="hold"/>
                                        <p:tgtEl>
                                          <p:spTgt spid="9">
                                            <p:graphicEl>
                                              <a:dgm id="{8D03EB9D-13E3-4BDA-9B5F-D246F84244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9" dur="1500"/>
                                        <p:tgtEl>
                                          <p:spTgt spid="9">
                                            <p:graphicEl>
                                              <a:dgm id="{8D03EB9D-13E3-4BDA-9B5F-D246F84244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2" dur="125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125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4" dur="125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5" dur="125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6" fill="hold">
                      <p:stCondLst>
                        <p:cond delay="indefinite"/>
                      </p:stCondLst>
                      <p:childTnLst>
                        <p:par>
                          <p:cTn id="377" fill="hold">
                            <p:stCondLst>
                              <p:cond delay="0"/>
                            </p:stCondLst>
                            <p:childTnLst>
                              <p:par>
                                <p:cTn id="37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4004CBA-E0BD-4698-9E1E-2E4D0FD645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0" dur="1500" fill="hold"/>
                                        <p:tgtEl>
                                          <p:spTgt spid="9">
                                            <p:graphicEl>
                                              <a:dgm id="{E4004CBA-E0BD-4698-9E1E-2E4D0FD645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" dur="1500" fill="hold"/>
                                        <p:tgtEl>
                                          <p:spTgt spid="9">
                                            <p:graphicEl>
                                              <a:dgm id="{E4004CBA-E0BD-4698-9E1E-2E4D0FD645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2" dur="1500"/>
                                        <p:tgtEl>
                                          <p:spTgt spid="9">
                                            <p:graphicEl>
                                              <a:dgm id="{E4004CBA-E0BD-4698-9E1E-2E4D0FD645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38DC8CF-A099-4287-9A08-A1C92C6B0F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5" dur="1500" fill="hold"/>
                                        <p:tgtEl>
                                          <p:spTgt spid="9">
                                            <p:graphicEl>
                                              <a:dgm id="{138DC8CF-A099-4287-9A08-A1C92C6B0F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6" dur="1500" fill="hold"/>
                                        <p:tgtEl>
                                          <p:spTgt spid="9">
                                            <p:graphicEl>
                                              <a:dgm id="{138DC8CF-A099-4287-9A08-A1C92C6B0F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7" dur="1500"/>
                                        <p:tgtEl>
                                          <p:spTgt spid="9">
                                            <p:graphicEl>
                                              <a:dgm id="{138DC8CF-A099-4287-9A08-A1C92C6B0FC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0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1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3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4" fill="hold">
                      <p:stCondLst>
                        <p:cond delay="indefinite"/>
                      </p:stCondLst>
                      <p:childTnLst>
                        <p:par>
                          <p:cTn id="395" fill="hold">
                            <p:stCondLst>
                              <p:cond delay="0"/>
                            </p:stCondLst>
                            <p:childTnLst>
                              <p:par>
                                <p:cTn id="3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6F2A7FA-928F-4CB9-8CA8-84FE095DD1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8" dur="1500" fill="hold"/>
                                        <p:tgtEl>
                                          <p:spTgt spid="9">
                                            <p:graphicEl>
                                              <a:dgm id="{16F2A7FA-928F-4CB9-8CA8-84FE095DD1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9" dur="1500" fill="hold"/>
                                        <p:tgtEl>
                                          <p:spTgt spid="9">
                                            <p:graphicEl>
                                              <a:dgm id="{16F2A7FA-928F-4CB9-8CA8-84FE095DD1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0" dur="1500"/>
                                        <p:tgtEl>
                                          <p:spTgt spid="9">
                                            <p:graphicEl>
                                              <a:dgm id="{16F2A7FA-928F-4CB9-8CA8-84FE095DD1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AB0ABD2-E539-4572-8DCA-D02D1BC923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3" dur="1500" fill="hold"/>
                                        <p:tgtEl>
                                          <p:spTgt spid="9">
                                            <p:graphicEl>
                                              <a:dgm id="{3AB0ABD2-E539-4572-8DCA-D02D1BC923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4" dur="1500" fill="hold"/>
                                        <p:tgtEl>
                                          <p:spTgt spid="9">
                                            <p:graphicEl>
                                              <a:dgm id="{3AB0ABD2-E539-4572-8DCA-D02D1BC923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5" dur="1500"/>
                                        <p:tgtEl>
                                          <p:spTgt spid="9">
                                            <p:graphicEl>
                                              <a:dgm id="{3AB0ABD2-E539-4572-8DCA-D02D1BC923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8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9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0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1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/>
      <p:bldP spid="12" grpId="1"/>
      <p:bldP spid="13" grpId="0"/>
      <p:bldP spid="13" grpId="1"/>
      <p:bldP spid="22" grpId="0"/>
      <p:bldP spid="22" grpId="1"/>
      <p:bldP spid="23" grpId="0"/>
      <p:bldP spid="23" grpId="1"/>
      <p:bldP spid="24" grpId="0"/>
      <p:bldP spid="24" grpId="1"/>
      <p:bldP spid="24" grpId="2"/>
      <p:bldP spid="26" grpId="0" animBg="1"/>
      <p:bldP spid="26" grpId="1" animBg="1"/>
      <p:bldP spid="27" grpId="0" animBg="1"/>
      <p:bldP spid="27" grpId="1" animBg="1"/>
      <p:bldP spid="10" grpId="0" animBg="1"/>
      <p:bldP spid="5" grpId="0" animBg="1"/>
      <p:bldP spid="6" grpId="0" animBg="1"/>
      <p:bldP spid="28" grpId="0" animBg="1"/>
      <p:bldP spid="29" grpId="0" animBg="1"/>
      <p:bldP spid="30" grpId="0" animBg="1"/>
      <p:bldP spid="8" grpId="0" animBg="1"/>
      <p:bldP spid="8" grpId="1" animBg="1"/>
      <p:bldGraphic spid="9" grpId="0" uiExpand="1">
        <p:bldSub>
          <a:bldDgm bld="one"/>
        </p:bldSub>
      </p:bldGraphic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hlinkClick r:id="rId4" action="ppaction://hlinkfile"/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6030971"/>
            <a:ext cx="906226" cy="835142"/>
          </a:xfrm>
          <a:prstGeom prst="rect">
            <a:avLst/>
          </a:prstGeom>
        </p:spPr>
      </p:pic>
      <p:pic>
        <p:nvPicPr>
          <p:cNvPr id="17" name="Picture 16">
            <a:hlinkClick r:id="rId6" action="ppaction://hlinkfile"/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6022800"/>
            <a:ext cx="907200" cy="835200"/>
          </a:xfrm>
          <a:prstGeom prst="rect">
            <a:avLst/>
          </a:prstGeom>
        </p:spPr>
      </p:pic>
      <p:pic>
        <p:nvPicPr>
          <p:cNvPr id="14" name="Picture 13">
            <a:hlinkClick r:id="rId8" action="ppaction://hlinkfile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9800" y="6019800"/>
            <a:ext cx="864000" cy="792000"/>
          </a:xfrm>
          <a:prstGeom prst="rect">
            <a:avLst/>
          </a:prstGeom>
        </p:spPr>
      </p:pic>
      <p:pic>
        <p:nvPicPr>
          <p:cNvPr id="15" name="Picture 14">
            <a:hlinkClick r:id="rId10" action="ppaction://hlinkfile"/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174" y="6019800"/>
            <a:ext cx="906226" cy="835142"/>
          </a:xfrm>
          <a:prstGeom prst="rect">
            <a:avLst/>
          </a:prstGeom>
        </p:spPr>
      </p:pic>
      <p:pic>
        <p:nvPicPr>
          <p:cNvPr id="3074" name="Picture 2" descr="http://upload.wikimedia.org/wikipedia/commons/c/c5/King_Alfred_%28The_Great%29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700" y="241299"/>
            <a:ext cx="6324600" cy="5791201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676400" y="5715000"/>
            <a:ext cx="5943600" cy="8925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prstClr val="white"/>
                </a:solidFill>
                <a:latin typeface="Tw Cen MT" panose="020B0602020104020603" pitchFamily="34" charset="0"/>
              </a:rPr>
              <a:t>King Alfred of Wessex</a:t>
            </a:r>
          </a:p>
          <a:p>
            <a:pPr algn="ctr"/>
            <a:r>
              <a:rPr lang="en-GB" sz="2400" dirty="0" smtClean="0">
                <a:solidFill>
                  <a:prstClr val="white"/>
                </a:solidFill>
                <a:latin typeface="Tw Cen MT" panose="020B0602020104020603" pitchFamily="34" charset="0"/>
              </a:rPr>
              <a:t>King Alfred was known as Alfred the Great.</a:t>
            </a:r>
            <a:endParaRPr lang="en-GB" sz="2400" dirty="0">
              <a:solidFill>
                <a:prstClr val="white"/>
              </a:solidFill>
              <a:latin typeface="Tw Cen MT" panose="020B06020201040206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1219200"/>
            <a:ext cx="2286000" cy="193899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prstClr val="white"/>
                </a:solidFill>
                <a:latin typeface="Tw Cen MT" panose="020B0602020104020603" pitchFamily="34" charset="0"/>
              </a:rPr>
              <a:t>After defeating the Vikings, there were many problems for Alfred. </a:t>
            </a:r>
            <a:endParaRPr lang="en-GB" sz="2400" dirty="0">
              <a:solidFill>
                <a:prstClr val="white"/>
              </a:solidFill>
              <a:latin typeface="Tw Cen MT" panose="020B06020201040206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3607832"/>
            <a:ext cx="2895600" cy="120032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prstClr val="white"/>
                </a:solidFill>
                <a:latin typeface="Tw Cen MT" panose="020B0602020104020603" pitchFamily="34" charset="0"/>
              </a:rPr>
              <a:t>The Vikings had destroyed many churches.</a:t>
            </a:r>
            <a:endParaRPr lang="en-GB" sz="2400" dirty="0">
              <a:solidFill>
                <a:prstClr val="white"/>
              </a:solidFill>
              <a:latin typeface="Tw Cen MT" panose="020B06020201040206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19800" y="990600"/>
            <a:ext cx="2895600" cy="120032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prstClr val="white"/>
                </a:solidFill>
                <a:latin typeface="Tw Cen MT" panose="020B0602020104020603" pitchFamily="34" charset="0"/>
              </a:rPr>
              <a:t>The defences in Wessex were not very strong.</a:t>
            </a:r>
            <a:endParaRPr lang="en-GB" sz="2400" dirty="0">
              <a:solidFill>
                <a:prstClr val="white"/>
              </a:solidFill>
              <a:latin typeface="Tw Cen MT" panose="020B0602020104020603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007100" y="2533471"/>
            <a:ext cx="2895600" cy="120032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prstClr val="white"/>
                </a:solidFill>
                <a:latin typeface="Tw Cen MT" panose="020B0602020104020603" pitchFamily="34" charset="0"/>
              </a:rPr>
              <a:t>Alfred’s army and navy were not big enough.</a:t>
            </a:r>
            <a:endParaRPr lang="en-GB" sz="2400" dirty="0">
              <a:solidFill>
                <a:prstClr val="white"/>
              </a:solidFill>
              <a:latin typeface="Tw Cen MT" panose="020B0602020104020603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32500" y="4038600"/>
            <a:ext cx="2895600" cy="120032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prstClr val="white"/>
                </a:solidFill>
                <a:latin typeface="Tw Cen MT" panose="020B0602020104020603" pitchFamily="34" charset="0"/>
              </a:rPr>
              <a:t>Alfred was not sure if the Vikings would keep their promise.</a:t>
            </a:r>
            <a:endParaRPr lang="en-GB" sz="2400" dirty="0">
              <a:solidFill>
                <a:prstClr val="white"/>
              </a:solidFill>
              <a:latin typeface="Tw Cen MT" panose="020B0602020104020603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14500" y="304800"/>
            <a:ext cx="571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prstClr val="black"/>
                </a:solidFill>
                <a:latin typeface="Tw Cen MT" panose="020B0602020104020603" pitchFamily="34" charset="0"/>
              </a:rPr>
              <a:t>Problems for King Alfred</a:t>
            </a:r>
            <a:endParaRPr lang="en-GB" sz="4000" b="1" dirty="0">
              <a:solidFill>
                <a:prstClr val="black"/>
              </a:solidFill>
              <a:latin typeface="Tw Cen MT" panose="020B0602020104020603" pitchFamily="34" charset="0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68433833"/>
              </p:ext>
            </p:extLst>
          </p:nvPr>
        </p:nvGraphicFramePr>
        <p:xfrm>
          <a:off x="152400" y="533400"/>
          <a:ext cx="88392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62000" y="457200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solidFill>
                  <a:prstClr val="black"/>
                </a:solidFill>
                <a:latin typeface="Tw Cen MT" panose="020B0602020104020603" pitchFamily="34" charset="0"/>
              </a:rPr>
              <a:t>Why was Alfred called ‘the Great’?</a:t>
            </a:r>
            <a:endParaRPr lang="en-GB" sz="3600" b="1" dirty="0">
              <a:solidFill>
                <a:prstClr val="black"/>
              </a:solidFill>
              <a:latin typeface="Tw Cen MT" panose="020B0602020104020603" pitchFamily="34" charset="0"/>
            </a:endParaRPr>
          </a:p>
        </p:txBody>
      </p:sp>
      <p:pic>
        <p:nvPicPr>
          <p:cNvPr id="16" name="Picture 15">
            <a:hlinkClick r:id="rId17" action="ppaction://hlinkfile"/>
          </p:cNvPr>
          <p:cNvPicPr>
            <a:picLocks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022800"/>
            <a:ext cx="907200" cy="835200"/>
          </a:xfrm>
          <a:prstGeom prst="rect">
            <a:avLst/>
          </a:prstGeom>
        </p:spPr>
      </p:pic>
      <p:sp>
        <p:nvSpPr>
          <p:cNvPr id="18" name="Oval 17"/>
          <p:cNvSpPr/>
          <p:nvPr/>
        </p:nvSpPr>
        <p:spPr>
          <a:xfrm>
            <a:off x="8153400" y="533400"/>
            <a:ext cx="648000" cy="576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prstClr val="white"/>
                </a:solidFill>
                <a:latin typeface="Tw Cen MT" pitchFamily="34" charset="0"/>
              </a:rPr>
              <a:t>53</a:t>
            </a:r>
            <a:endParaRPr lang="en-US" sz="2000" b="1" dirty="0">
              <a:solidFill>
                <a:prstClr val="white"/>
              </a:solidFill>
              <a:latin typeface="Tw Cen MT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07800" y="6476503"/>
            <a:ext cx="328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i="1" dirty="0" smtClean="0">
                <a:solidFill>
                  <a:prstClr val="black"/>
                </a:solidFill>
                <a:latin typeface="Tw Cen MT" panose="020B0602020104020603" pitchFamily="34" charset="0"/>
              </a:rPr>
              <a:t>The Invaders History Interactive©</a:t>
            </a:r>
            <a:endParaRPr lang="en-GB" b="1" i="1" dirty="0">
              <a:solidFill>
                <a:prstClr val="black"/>
              </a:solidFill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343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6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5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7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5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7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7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8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8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5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8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8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5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9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9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5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9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9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5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0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F0D78BE-0DA2-43AD-BC10-37C9443BD2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1750"/>
                                        <p:tgtEl>
                                          <p:spTgt spid="6">
                                            <p:graphicEl>
                                              <a:dgm id="{2F0D78BE-0DA2-43AD-BC10-37C9443BD2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1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1FDBD3D-E48A-4B4C-9986-021C115F47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1750"/>
                                        <p:tgtEl>
                                          <p:spTgt spid="6">
                                            <p:graphicEl>
                                              <a:dgm id="{71FDBD3D-E48A-4B4C-9986-021C115F47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4B6B3DB-1091-4B23-80F7-F1C4182308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1750"/>
                                        <p:tgtEl>
                                          <p:spTgt spid="6">
                                            <p:graphicEl>
                                              <a:dgm id="{14B6B3DB-1091-4B23-80F7-F1C4182308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5936223-48AE-4D75-88D6-4AC012D8F9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1750"/>
                                        <p:tgtEl>
                                          <p:spTgt spid="6">
                                            <p:graphicEl>
                                              <a:dgm id="{85936223-48AE-4D75-88D6-4AC012D8F9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4055C1D-F699-4BDF-AF40-8962988003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1750"/>
                                        <p:tgtEl>
                                          <p:spTgt spid="6">
                                            <p:graphicEl>
                                              <a:dgm id="{24055C1D-F699-4BDF-AF40-8962988003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4633EC9-C491-4497-AC7E-8EAA5DDFE6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1750"/>
                                        <p:tgtEl>
                                          <p:spTgt spid="6">
                                            <p:graphicEl>
                                              <a:dgm id="{74633EC9-C491-4497-AC7E-8EAA5DDFE6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5D40E98-A2FA-44B1-AEF5-D9783546FA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1750"/>
                                        <p:tgtEl>
                                          <p:spTgt spid="6">
                                            <p:graphicEl>
                                              <a:dgm id="{55D40E98-A2FA-44B1-AEF5-D9783546FA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98CA989-5275-4A1A-9105-75D148F34C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1750"/>
                                        <p:tgtEl>
                                          <p:spTgt spid="6">
                                            <p:graphicEl>
                                              <a:dgm id="{098CA989-5275-4A1A-9105-75D148F34C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3E8B657-FAEA-464C-B3CF-7B2B9EF812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1750"/>
                                        <p:tgtEl>
                                          <p:spTgt spid="6">
                                            <p:graphicEl>
                                              <a:dgm id="{63E8B657-FAEA-464C-B3CF-7B2B9EF812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11" grpId="0"/>
      <p:bldP spid="11" grpId="1"/>
      <p:bldGraphic spid="6" grpId="0">
        <p:bldSub>
          <a:bldDgm bld="one"/>
        </p:bldSub>
      </p:bldGraphic>
      <p:bldP spid="1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NewsPrint">
  <a:themeElements>
    <a:clrScheme name="Custom 25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FFFF00"/>
      </a:hlink>
      <a:folHlink>
        <a:srgbClr val="00B0F0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NewsPrint">
  <a:themeElements>
    <a:clrScheme name="Custom 25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FFFF00"/>
      </a:hlink>
      <a:folHlink>
        <a:srgbClr val="00B0F0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NewsPrint">
  <a:themeElements>
    <a:clrScheme name="Custom 25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FFFF00"/>
      </a:hlink>
      <a:folHlink>
        <a:srgbClr val="00B0F0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Paper">
  <a:themeElements>
    <a:clrScheme name="Custom 24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FF00"/>
      </a:hlink>
      <a:folHlink>
        <a:srgbClr val="00B050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37175</TotalTime>
  <Words>1508</Words>
  <Application>Microsoft Office PowerPoint</Application>
  <PresentationFormat>On-screen Show (4:3)</PresentationFormat>
  <Paragraphs>208</Paragraphs>
  <Slides>10</Slides>
  <Notes>4</Notes>
  <HiddenSlides>0</HiddenSlides>
  <MMClips>11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10</vt:i4>
      </vt:variant>
    </vt:vector>
  </HeadingPairs>
  <TitlesOfParts>
    <vt:vector size="26" baseType="lpstr">
      <vt:lpstr>Arial</vt:lpstr>
      <vt:lpstr>Tw Cen MT</vt:lpstr>
      <vt:lpstr>Accent SF</vt:lpstr>
      <vt:lpstr>Impact</vt:lpstr>
      <vt:lpstr>Wingdings</vt:lpstr>
      <vt:lpstr>Wingdings 2</vt:lpstr>
      <vt:lpstr>Aharoni</vt:lpstr>
      <vt:lpstr>Constantia</vt:lpstr>
      <vt:lpstr>Arial Black</vt:lpstr>
      <vt:lpstr>Calibri</vt:lpstr>
      <vt:lpstr>Apple Boy BTN</vt:lpstr>
      <vt:lpstr>Times New Roman</vt:lpstr>
      <vt:lpstr>NewsPrint</vt:lpstr>
      <vt:lpstr>1_NewsPrint</vt:lpstr>
      <vt:lpstr>2_NewsPrint</vt:lpstr>
      <vt:lpstr>1_Paper</vt:lpstr>
      <vt:lpstr>Key Stage 2 History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spider office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Ancient Egypt</dc:title>
  <dc:creator>Anthony Robinson</dc:creator>
  <cp:lastModifiedBy>MR ROBINSON</cp:lastModifiedBy>
  <cp:revision>2154</cp:revision>
  <dcterms:created xsi:type="dcterms:W3CDTF">2011-03-05T11:47:37Z</dcterms:created>
  <dcterms:modified xsi:type="dcterms:W3CDTF">2020-05-08T13:17:20Z</dcterms:modified>
</cp:coreProperties>
</file>